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367AE4-A397-4774-96BE-FBDB704A0BB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D8C095-6096-4150-A3B5-83029286A76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411A5BB-0F84-4477-A5C6-3D89A0C7E7F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image" Target="../media/image1.png"/><Relationship Id="rId10" Type="http://schemas.openxmlformats.org/officeDocument/2006/relationships/image" Target="../media/image1.png"/><Relationship Id="rId11" Type="http://schemas.openxmlformats.org/officeDocument/2006/relationships/image" Target="../media/image1.png"/><Relationship Id="rId12" Type="http://schemas.openxmlformats.org/officeDocument/2006/relationships/image" Target="../media/image1.png"/><Relationship Id="rId13" Type="http://schemas.openxmlformats.org/officeDocument/2006/relationships/image" Target="../media/image1.png"/><Relationship Id="rId14" Type="http://schemas.openxmlformats.org/officeDocument/2006/relationships/image" Target="../media/image1.png"/><Relationship Id="rId15" Type="http://schemas.openxmlformats.org/officeDocument/2006/relationships/image" Target="../media/image1.png"/><Relationship Id="rId16" Type="http://schemas.openxmlformats.org/officeDocument/2006/relationships/image" Target="../media/image1.png"/><Relationship Id="rId17" Type="http://schemas.openxmlformats.org/officeDocument/2006/relationships/image" Target="../media/image1.png"/><Relationship Id="rId18" Type="http://schemas.openxmlformats.org/officeDocument/2006/relationships/image" Target="../media/image1.png"/><Relationship Id="rId19" Type="http://schemas.openxmlformats.org/officeDocument/2006/relationships/image" Target="../media/image1.png"/><Relationship Id="rId20" Type="http://schemas.openxmlformats.org/officeDocument/2006/relationships/image" Target="../media/image1.png"/><Relationship Id="rId21" Type="http://schemas.openxmlformats.org/officeDocument/2006/relationships/image" Target="../media/image1.png"/><Relationship Id="rId22" Type="http://schemas.openxmlformats.org/officeDocument/2006/relationships/image" Target="../media/image1.png"/><Relationship Id="rId23" Type="http://schemas.openxmlformats.org/officeDocument/2006/relationships/image" Target="../media/image1.png"/><Relationship Id="rId24" Type="http://schemas.openxmlformats.org/officeDocument/2006/relationships/image" Target="../media/image1.png"/><Relationship Id="rId25" Type="http://schemas.openxmlformats.org/officeDocument/2006/relationships/image" Target="../media/image1.png"/><Relationship Id="rId26" Type="http://schemas.openxmlformats.org/officeDocument/2006/relationships/image" Target="../media/image1.png"/><Relationship Id="rId27" Type="http://schemas.openxmlformats.org/officeDocument/2006/relationships/image" Target="../media/image1.png"/><Relationship Id="rId28" Type="http://schemas.openxmlformats.org/officeDocument/2006/relationships/image" Target="../media/image1.png"/><Relationship Id="rId29" Type="http://schemas.openxmlformats.org/officeDocument/2006/relationships/image" Target="../media/image1.png"/><Relationship Id="rId30" Type="http://schemas.openxmlformats.org/officeDocument/2006/relationships/image" Target="../media/image1.png"/><Relationship Id="rId31" Type="http://schemas.openxmlformats.org/officeDocument/2006/relationships/image" Target="../media/image1.png"/><Relationship Id="rId32" Type="http://schemas.openxmlformats.org/officeDocument/2006/relationships/image" Target="../media/image1.png"/><Relationship Id="rId33" Type="http://schemas.openxmlformats.org/officeDocument/2006/relationships/image" Target="../media/image1.png"/><Relationship Id="rId34" Type="http://schemas.openxmlformats.org/officeDocument/2006/relationships/image" Target="../media/image1.png"/><Relationship Id="rId35" Type="http://schemas.openxmlformats.org/officeDocument/2006/relationships/image" Target="../media/image1.png"/><Relationship Id="rId36" Type="http://schemas.openxmlformats.org/officeDocument/2006/relationships/image" Target="../media/image1.png"/><Relationship Id="rId37" Type="http://schemas.openxmlformats.org/officeDocument/2006/relationships/image" Target="../media/image1.png"/><Relationship Id="rId38" Type="http://schemas.openxmlformats.org/officeDocument/2006/relationships/image" Target="../media/image1.png"/><Relationship Id="rId39" Type="http://schemas.openxmlformats.org/officeDocument/2006/relationships/image" Target="../media/image1.png"/><Relationship Id="rId40" Type="http://schemas.openxmlformats.org/officeDocument/2006/relationships/image" Target="../media/image1.png"/><Relationship Id="rId41" Type="http://schemas.openxmlformats.org/officeDocument/2006/relationships/image" Target="../media/image1.png"/><Relationship Id="rId42" Type="http://schemas.openxmlformats.org/officeDocument/2006/relationships/image" Target="../media/image1.png"/><Relationship Id="rId43" Type="http://schemas.openxmlformats.org/officeDocument/2006/relationships/image" Target="../media/image1.png"/><Relationship Id="rId44" Type="http://schemas.openxmlformats.org/officeDocument/2006/relationships/image" Target="../media/image1.png"/><Relationship Id="rId45" Type="http://schemas.openxmlformats.org/officeDocument/2006/relationships/image" Target="../media/image1.png"/><Relationship Id="rId46" Type="http://schemas.openxmlformats.org/officeDocument/2006/relationships/image" Target="../media/image1.png"/><Relationship Id="rId47" Type="http://schemas.openxmlformats.org/officeDocument/2006/relationships/image" Target="../media/image1.png"/><Relationship Id="rId48" Type="http://schemas.openxmlformats.org/officeDocument/2006/relationships/image" Target="../media/image1.png"/><Relationship Id="rId49" Type="http://schemas.openxmlformats.org/officeDocument/2006/relationships/image" Target="../media/image1.png"/><Relationship Id="rId50" Type="http://schemas.openxmlformats.org/officeDocument/2006/relationships/image" Target="../media/image1.png"/><Relationship Id="rId51" Type="http://schemas.openxmlformats.org/officeDocument/2006/relationships/image" Target="../media/image1.png"/><Relationship Id="rId52" Type="http://schemas.openxmlformats.org/officeDocument/2006/relationships/image" Target="../media/image1.png"/><Relationship Id="rId53" Type="http://schemas.openxmlformats.org/officeDocument/2006/relationships/image" Target="../media/image1.png"/><Relationship Id="rId54" Type="http://schemas.openxmlformats.org/officeDocument/2006/relationships/image" Target="../media/image1.png"/><Relationship Id="rId55" Type="http://schemas.openxmlformats.org/officeDocument/2006/relationships/image" Target="../media/image1.png"/><Relationship Id="rId56" Type="http://schemas.openxmlformats.org/officeDocument/2006/relationships/image" Target="../media/image1.png"/><Relationship Id="rId57" Type="http://schemas.openxmlformats.org/officeDocument/2006/relationships/image" Target="../media/image1.png"/><Relationship Id="rId58" Type="http://schemas.openxmlformats.org/officeDocument/2006/relationships/image" Target="../media/image1.png"/><Relationship Id="rId59" Type="http://schemas.openxmlformats.org/officeDocument/2006/relationships/image" Target="../media/image1.png"/><Relationship Id="rId60" Type="http://schemas.openxmlformats.org/officeDocument/2006/relationships/image" Target="../media/image1.png"/><Relationship Id="rId61" Type="http://schemas.openxmlformats.org/officeDocument/2006/relationships/image" Target="../media/image1.png"/><Relationship Id="rId62" Type="http://schemas.openxmlformats.org/officeDocument/2006/relationships/image" Target="../media/image1.png"/><Relationship Id="rId63" Type="http://schemas.openxmlformats.org/officeDocument/2006/relationships/image" Target="../media/image1.png"/><Relationship Id="rId64" Type="http://schemas.openxmlformats.org/officeDocument/2006/relationships/image" Target="../media/image1.png"/><Relationship Id="rId65" Type="http://schemas.openxmlformats.org/officeDocument/2006/relationships/image" Target="../media/image1.png"/><Relationship Id="rId66" Type="http://schemas.openxmlformats.org/officeDocument/2006/relationships/image" Target="../media/image1.png"/><Relationship Id="rId67" Type="http://schemas.openxmlformats.org/officeDocument/2006/relationships/image" Target="../media/image1.png"/><Relationship Id="rId68" Type="http://schemas.openxmlformats.org/officeDocument/2006/relationships/image" Target="../media/image1.png"/><Relationship Id="rId69" Type="http://schemas.openxmlformats.org/officeDocument/2006/relationships/image" Target="../media/image1.png"/><Relationship Id="rId70" Type="http://schemas.openxmlformats.org/officeDocument/2006/relationships/image" Target="../media/image1.png"/><Relationship Id="rId71" Type="http://schemas.openxmlformats.org/officeDocument/2006/relationships/image" Target="../media/image1.png"/><Relationship Id="rId72" Type="http://schemas.openxmlformats.org/officeDocument/2006/relationships/image" Target="../media/image1.png"/><Relationship Id="rId73" Type="http://schemas.openxmlformats.org/officeDocument/2006/relationships/image" Target="../media/image1.png"/><Relationship Id="rId74" Type="http://schemas.openxmlformats.org/officeDocument/2006/relationships/image" Target="../media/image1.png"/><Relationship Id="rId75" Type="http://schemas.openxmlformats.org/officeDocument/2006/relationships/image" Target="../media/image1.png"/><Relationship Id="rId76" Type="http://schemas.openxmlformats.org/officeDocument/2006/relationships/image" Target="../media/image1.png"/><Relationship Id="rId77" Type="http://schemas.openxmlformats.org/officeDocument/2006/relationships/image" Target="../media/image1.png"/><Relationship Id="rId78" Type="http://schemas.openxmlformats.org/officeDocument/2006/relationships/image" Target="../media/image1.png"/><Relationship Id="rId79" Type="http://schemas.openxmlformats.org/officeDocument/2006/relationships/image" Target="../media/image1.png"/><Relationship Id="rId80" Type="http://schemas.openxmlformats.org/officeDocument/2006/relationships/image" Target="../media/image1.png"/><Relationship Id="rId81" Type="http://schemas.openxmlformats.org/officeDocument/2006/relationships/image" Target="../media/image1.png"/><Relationship Id="rId82" Type="http://schemas.openxmlformats.org/officeDocument/2006/relationships/image" Target="../media/image1.png"/><Relationship Id="rId83" Type="http://schemas.openxmlformats.org/officeDocument/2006/relationships/image" Target="../media/image1.png"/><Relationship Id="rId84" Type="http://schemas.openxmlformats.org/officeDocument/2006/relationships/image" Target="../media/image1.png"/><Relationship Id="rId85" Type="http://schemas.openxmlformats.org/officeDocument/2006/relationships/image" Target="../media/image1.png"/><Relationship Id="rId86" Type="http://schemas.openxmlformats.org/officeDocument/2006/relationships/image" Target="../media/image1.png"/><Relationship Id="rId87" Type="http://schemas.openxmlformats.org/officeDocument/2006/relationships/image" Target="../media/image1.png"/><Relationship Id="rId88" Type="http://schemas.openxmlformats.org/officeDocument/2006/relationships/image" Target="../media/image1.png"/><Relationship Id="rId89" Type="http://schemas.openxmlformats.org/officeDocument/2006/relationships/image" Target="../media/image1.png"/><Relationship Id="rId90" Type="http://schemas.openxmlformats.org/officeDocument/2006/relationships/image" Target="../media/image1.png"/><Relationship Id="rId91" Type="http://schemas.openxmlformats.org/officeDocument/2006/relationships/image" Target="../media/image1.png"/><Relationship Id="rId92" Type="http://schemas.openxmlformats.org/officeDocument/2006/relationships/image" Target="../media/image1.png"/><Relationship Id="rId93" Type="http://schemas.openxmlformats.org/officeDocument/2006/relationships/image" Target="../media/image1.png"/><Relationship Id="rId94" Type="http://schemas.openxmlformats.org/officeDocument/2006/relationships/image" Target="../media/image1.png"/><Relationship Id="rId95" Type="http://schemas.openxmlformats.org/officeDocument/2006/relationships/image" Target="../media/image1.png"/><Relationship Id="rId96" Type="http://schemas.openxmlformats.org/officeDocument/2006/relationships/image" Target="../media/image1.png"/><Relationship Id="rId97" Type="http://schemas.openxmlformats.org/officeDocument/2006/relationships/image" Target="../media/image1.png"/><Relationship Id="rId98" Type="http://schemas.openxmlformats.org/officeDocument/2006/relationships/image" Target="../media/image1.png"/><Relationship Id="rId99" Type="http://schemas.openxmlformats.org/officeDocument/2006/relationships/image" Target="../media/image1.png"/><Relationship Id="rId100" Type="http://schemas.openxmlformats.org/officeDocument/2006/relationships/image" Target="../media/image1.png"/><Relationship Id="rId101" Type="http://schemas.openxmlformats.org/officeDocument/2006/relationships/image" Target="../media/image1.png"/><Relationship Id="rId102" Type="http://schemas.openxmlformats.org/officeDocument/2006/relationships/image" Target="../media/image1.png"/><Relationship Id="rId103" Type="http://schemas.openxmlformats.org/officeDocument/2006/relationships/image" Target="../media/image1.png"/><Relationship Id="rId104" Type="http://schemas.openxmlformats.org/officeDocument/2006/relationships/image" Target="../media/image1.png"/><Relationship Id="rId105" Type="http://schemas.openxmlformats.org/officeDocument/2006/relationships/image" Target="../media/image1.png"/><Relationship Id="rId106" Type="http://schemas.openxmlformats.org/officeDocument/2006/relationships/image" Target="../media/image1.png"/><Relationship Id="rId107" Type="http://schemas.openxmlformats.org/officeDocument/2006/relationships/image" Target="../media/image1.png"/><Relationship Id="rId108" Type="http://schemas.openxmlformats.org/officeDocument/2006/relationships/image" Target="../media/image1.png"/><Relationship Id="rId109" Type="http://schemas.openxmlformats.org/officeDocument/2006/relationships/image" Target="../media/image1.png"/><Relationship Id="rId110" Type="http://schemas.openxmlformats.org/officeDocument/2006/relationships/image" Target="../media/image1.png"/><Relationship Id="rId111" Type="http://schemas.openxmlformats.org/officeDocument/2006/relationships/image" Target="../media/image1.png"/><Relationship Id="rId112" Type="http://schemas.openxmlformats.org/officeDocument/2006/relationships/image" Target="../media/image1.png"/><Relationship Id="rId113" Type="http://schemas.openxmlformats.org/officeDocument/2006/relationships/image" Target="../media/image1.png"/><Relationship Id="rId114" Type="http://schemas.openxmlformats.org/officeDocument/2006/relationships/image" Target="../media/image1.png"/><Relationship Id="rId115" Type="http://schemas.openxmlformats.org/officeDocument/2006/relationships/image" Target="../media/image1.png"/><Relationship Id="rId116" Type="http://schemas.openxmlformats.org/officeDocument/2006/relationships/image" Target="../media/image1.png"/><Relationship Id="rId117" Type="http://schemas.openxmlformats.org/officeDocument/2006/relationships/image" Target="../media/image1.png"/><Relationship Id="rId118" Type="http://schemas.openxmlformats.org/officeDocument/2006/relationships/image" Target="../media/image1.png"/><Relationship Id="rId119" Type="http://schemas.openxmlformats.org/officeDocument/2006/relationships/image" Target="../media/image1.png"/><Relationship Id="rId120" Type="http://schemas.openxmlformats.org/officeDocument/2006/relationships/image" Target="../media/image1.png"/><Relationship Id="rId121" Type="http://schemas.openxmlformats.org/officeDocument/2006/relationships/image" Target="../media/image1.png"/><Relationship Id="rId122" Type="http://schemas.openxmlformats.org/officeDocument/2006/relationships/image" Target="../media/image1.png"/><Relationship Id="rId123" Type="http://schemas.openxmlformats.org/officeDocument/2006/relationships/image" Target="../media/image1.png"/><Relationship Id="rId124" Type="http://schemas.openxmlformats.org/officeDocument/2006/relationships/image" Target="../media/image1.png"/><Relationship Id="rId125" Type="http://schemas.openxmlformats.org/officeDocument/2006/relationships/image" Target="../media/image1.png"/><Relationship Id="rId126" Type="http://schemas.openxmlformats.org/officeDocument/2006/relationships/image" Target="../media/image1.png"/><Relationship Id="rId127" Type="http://schemas.openxmlformats.org/officeDocument/2006/relationships/image" Target="../media/image1.png"/><Relationship Id="rId128" Type="http://schemas.openxmlformats.org/officeDocument/2006/relationships/image" Target="../media/image1.png"/><Relationship Id="rId129" Type="http://schemas.openxmlformats.org/officeDocument/2006/relationships/image" Target="../media/image1.png"/><Relationship Id="rId130" Type="http://schemas.openxmlformats.org/officeDocument/2006/relationships/image" Target="../media/image1.png"/><Relationship Id="rId131" Type="http://schemas.openxmlformats.org/officeDocument/2006/relationships/image" Target="../media/image1.png"/><Relationship Id="rId132" Type="http://schemas.openxmlformats.org/officeDocument/2006/relationships/image" Target="../media/image1.png"/><Relationship Id="rId133" Type="http://schemas.openxmlformats.org/officeDocument/2006/relationships/image" Target="../media/image1.png"/><Relationship Id="rId134" Type="http://schemas.openxmlformats.org/officeDocument/2006/relationships/image" Target="../media/image1.png"/><Relationship Id="rId135" Type="http://schemas.openxmlformats.org/officeDocument/2006/relationships/image" Target="../media/image1.png"/><Relationship Id="rId136" Type="http://schemas.openxmlformats.org/officeDocument/2006/relationships/image" Target="../media/image1.png"/><Relationship Id="rId137" Type="http://schemas.openxmlformats.org/officeDocument/2006/relationships/image" Target="../media/image1.png"/><Relationship Id="rId138" Type="http://schemas.openxmlformats.org/officeDocument/2006/relationships/image" Target="../media/image1.png"/><Relationship Id="rId139" Type="http://schemas.openxmlformats.org/officeDocument/2006/relationships/image" Target="../media/image1.png"/><Relationship Id="rId140" Type="http://schemas.openxmlformats.org/officeDocument/2006/relationships/image" Target="../media/image1.png"/><Relationship Id="rId141" Type="http://schemas.openxmlformats.org/officeDocument/2006/relationships/image" Target="../media/image1.png"/><Relationship Id="rId142" Type="http://schemas.openxmlformats.org/officeDocument/2006/relationships/image" Target="../media/image1.png"/><Relationship Id="rId143" Type="http://schemas.openxmlformats.org/officeDocument/2006/relationships/image" Target="../media/image1.png"/><Relationship Id="rId144" Type="http://schemas.openxmlformats.org/officeDocument/2006/relationships/image" Target="../media/image1.png"/><Relationship Id="rId145" Type="http://schemas.openxmlformats.org/officeDocument/2006/relationships/image" Target="../media/image1.png"/><Relationship Id="rId146" Type="http://schemas.openxmlformats.org/officeDocument/2006/relationships/image" Target="../media/image1.png"/><Relationship Id="rId147" Type="http://schemas.openxmlformats.org/officeDocument/2006/relationships/image" Target="../media/image1.png"/><Relationship Id="rId148" Type="http://schemas.openxmlformats.org/officeDocument/2006/relationships/image" Target="../media/image1.png"/><Relationship Id="rId149" Type="http://schemas.openxmlformats.org/officeDocument/2006/relationships/image" Target="../media/image1.png"/><Relationship Id="rId150" Type="http://schemas.openxmlformats.org/officeDocument/2006/relationships/image" Target="../media/image1.png"/><Relationship Id="rId151" Type="http://schemas.openxmlformats.org/officeDocument/2006/relationships/image" Target="../media/image1.png"/><Relationship Id="rId152" Type="http://schemas.openxmlformats.org/officeDocument/2006/relationships/image" Target="../media/image1.png"/><Relationship Id="rId153" Type="http://schemas.openxmlformats.org/officeDocument/2006/relationships/image" Target="../media/image1.png"/><Relationship Id="rId154" Type="http://schemas.openxmlformats.org/officeDocument/2006/relationships/image" Target="../media/image1.png"/><Relationship Id="rId155" Type="http://schemas.openxmlformats.org/officeDocument/2006/relationships/image" Target="../media/image1.png"/><Relationship Id="rId156" Type="http://schemas.openxmlformats.org/officeDocument/2006/relationships/image" Target="../media/image1.png"/><Relationship Id="rId157" Type="http://schemas.openxmlformats.org/officeDocument/2006/relationships/image" Target="../media/image1.png"/><Relationship Id="rId158" Type="http://schemas.openxmlformats.org/officeDocument/2006/relationships/image" Target="../media/image1.png"/><Relationship Id="rId159" Type="http://schemas.openxmlformats.org/officeDocument/2006/relationships/image" Target="../media/image1.png"/><Relationship Id="rId160" Type="http://schemas.openxmlformats.org/officeDocument/2006/relationships/image" Target="../media/image1.png"/><Relationship Id="rId161" Type="http://schemas.openxmlformats.org/officeDocument/2006/relationships/image" Target="../media/image1.png"/><Relationship Id="rId162" Type="http://schemas.openxmlformats.org/officeDocument/2006/relationships/image" Target="../media/image1.png"/><Relationship Id="rId163" Type="http://schemas.openxmlformats.org/officeDocument/2006/relationships/image" Target="../media/image1.png"/><Relationship Id="rId164" Type="http://schemas.openxmlformats.org/officeDocument/2006/relationships/image" Target="../media/image1.png"/><Relationship Id="rId165" Type="http://schemas.openxmlformats.org/officeDocument/2006/relationships/image" Target="../media/image1.png"/><Relationship Id="rId166" Type="http://schemas.openxmlformats.org/officeDocument/2006/relationships/image" Target="../media/image1.png"/><Relationship Id="rId167" Type="http://schemas.openxmlformats.org/officeDocument/2006/relationships/image" Target="../media/image1.png"/><Relationship Id="rId168" Type="http://schemas.openxmlformats.org/officeDocument/2006/relationships/image" Target="../media/image1.png"/><Relationship Id="rId169" Type="http://schemas.openxmlformats.org/officeDocument/2006/relationships/image" Target="../media/image1.png"/><Relationship Id="rId170" Type="http://schemas.openxmlformats.org/officeDocument/2006/relationships/image" Target="../media/image1.png"/><Relationship Id="rId171" Type="http://schemas.openxmlformats.org/officeDocument/2006/relationships/image" Target="../media/image1.png"/><Relationship Id="rId172" Type="http://schemas.openxmlformats.org/officeDocument/2006/relationships/image" Target="../media/image1.png"/><Relationship Id="rId173" Type="http://schemas.openxmlformats.org/officeDocument/2006/relationships/image" Target="../media/image1.png"/><Relationship Id="rId174" Type="http://schemas.openxmlformats.org/officeDocument/2006/relationships/image" Target="../media/image1.png"/><Relationship Id="rId175" Type="http://schemas.openxmlformats.org/officeDocument/2006/relationships/image" Target="../media/image1.png"/><Relationship Id="rId176" Type="http://schemas.openxmlformats.org/officeDocument/2006/relationships/image" Target="../media/image1.png"/><Relationship Id="rId177" Type="http://schemas.openxmlformats.org/officeDocument/2006/relationships/image" Target="../media/image1.png"/><Relationship Id="rId178" Type="http://schemas.openxmlformats.org/officeDocument/2006/relationships/image" Target="../media/image1.png"/><Relationship Id="rId179" Type="http://schemas.openxmlformats.org/officeDocument/2006/relationships/image" Target="../media/image1.png"/><Relationship Id="rId180" Type="http://schemas.openxmlformats.org/officeDocument/2006/relationships/image" Target="../media/image1.png"/><Relationship Id="rId181" Type="http://schemas.openxmlformats.org/officeDocument/2006/relationships/image" Target="../media/image1.png"/><Relationship Id="rId182" Type="http://schemas.openxmlformats.org/officeDocument/2006/relationships/image" Target="../media/image1.png"/><Relationship Id="rId183" Type="http://schemas.openxmlformats.org/officeDocument/2006/relationships/image" Target="../media/image1.png"/><Relationship Id="rId184" Type="http://schemas.openxmlformats.org/officeDocument/2006/relationships/image" Target="../media/image1.png"/><Relationship Id="rId185" Type="http://schemas.openxmlformats.org/officeDocument/2006/relationships/image" Target="../media/image1.png"/><Relationship Id="rId186" Type="http://schemas.openxmlformats.org/officeDocument/2006/relationships/image" Target="../media/image1.png"/><Relationship Id="rId187" Type="http://schemas.openxmlformats.org/officeDocument/2006/relationships/image" Target="../media/image1.png"/><Relationship Id="rId188" Type="http://schemas.openxmlformats.org/officeDocument/2006/relationships/image" Target="../media/image1.png"/><Relationship Id="rId189" Type="http://schemas.openxmlformats.org/officeDocument/2006/relationships/image" Target="../media/image1.png"/><Relationship Id="rId190" Type="http://schemas.openxmlformats.org/officeDocument/2006/relationships/image" Target="../media/image1.png"/><Relationship Id="rId191" Type="http://schemas.openxmlformats.org/officeDocument/2006/relationships/image" Target="../media/image1.png"/><Relationship Id="rId192" Type="http://schemas.openxmlformats.org/officeDocument/2006/relationships/image" Target="../media/image1.png"/><Relationship Id="rId193" Type="http://schemas.openxmlformats.org/officeDocument/2006/relationships/image" Target="../media/image1.png"/><Relationship Id="rId194" Type="http://schemas.openxmlformats.org/officeDocument/2006/relationships/image" Target="../media/image1.png"/><Relationship Id="rId195" Type="http://schemas.openxmlformats.org/officeDocument/2006/relationships/image" Target="../media/image1.png"/><Relationship Id="rId196" Type="http://schemas.openxmlformats.org/officeDocument/2006/relationships/image" Target="../media/image1.png"/><Relationship Id="rId197" Type="http://schemas.openxmlformats.org/officeDocument/2006/relationships/image" Target="../media/image1.png"/><Relationship Id="rId198" Type="http://schemas.openxmlformats.org/officeDocument/2006/relationships/image" Target="../media/image1.png"/><Relationship Id="rId199" Type="http://schemas.openxmlformats.org/officeDocument/2006/relationships/image" Target="../media/image1.png"/><Relationship Id="rId200" Type="http://schemas.openxmlformats.org/officeDocument/2006/relationships/image" Target="../media/image1.png"/><Relationship Id="rId201" Type="http://schemas.openxmlformats.org/officeDocument/2006/relationships/image" Target="../media/image1.png"/><Relationship Id="rId202" Type="http://schemas.openxmlformats.org/officeDocument/2006/relationships/image" Target="../media/image1.png"/><Relationship Id="rId203" Type="http://schemas.openxmlformats.org/officeDocument/2006/relationships/image" Target="../media/image1.png"/><Relationship Id="rId204" Type="http://schemas.openxmlformats.org/officeDocument/2006/relationships/image" Target="../media/image1.png"/><Relationship Id="rId205" Type="http://schemas.openxmlformats.org/officeDocument/2006/relationships/image" Target="../media/image1.png"/><Relationship Id="rId206" Type="http://schemas.openxmlformats.org/officeDocument/2006/relationships/image" Target="../media/image1.png"/><Relationship Id="rId207" Type="http://schemas.openxmlformats.org/officeDocument/2006/relationships/image" Target="../media/image1.png"/><Relationship Id="rId208" Type="http://schemas.openxmlformats.org/officeDocument/2006/relationships/image" Target="../media/image1.png"/><Relationship Id="rId209" Type="http://schemas.openxmlformats.org/officeDocument/2006/relationships/image" Target="../media/image1.png"/><Relationship Id="rId210" Type="http://schemas.openxmlformats.org/officeDocument/2006/relationships/image" Target="../media/image1.png"/><Relationship Id="rId211" Type="http://schemas.openxmlformats.org/officeDocument/2006/relationships/image" Target="../media/image1.png"/><Relationship Id="rId212" Type="http://schemas.openxmlformats.org/officeDocument/2006/relationships/image" Target="../media/image1.png"/><Relationship Id="rId213" Type="http://schemas.openxmlformats.org/officeDocument/2006/relationships/image" Target="../media/image1.png"/><Relationship Id="rId214" Type="http://schemas.openxmlformats.org/officeDocument/2006/relationships/image" Target="../media/image1.png"/><Relationship Id="rId215" Type="http://schemas.openxmlformats.org/officeDocument/2006/relationships/image" Target="../media/image1.png"/><Relationship Id="rId216" Type="http://schemas.openxmlformats.org/officeDocument/2006/relationships/image" Target="../media/image1.png"/><Relationship Id="rId217" Type="http://schemas.openxmlformats.org/officeDocument/2006/relationships/image" Target="../media/image1.png"/><Relationship Id="rId218" Type="http://schemas.openxmlformats.org/officeDocument/2006/relationships/image" Target="../media/image1.png"/><Relationship Id="rId219" Type="http://schemas.openxmlformats.org/officeDocument/2006/relationships/image" Target="../media/image1.png"/><Relationship Id="rId220" Type="http://schemas.openxmlformats.org/officeDocument/2006/relationships/image" Target="../media/image1.png"/><Relationship Id="rId221" Type="http://schemas.openxmlformats.org/officeDocument/2006/relationships/image" Target="../media/image1.png"/><Relationship Id="rId222" Type="http://schemas.openxmlformats.org/officeDocument/2006/relationships/image" Target="../media/image1.png"/><Relationship Id="rId223" Type="http://schemas.openxmlformats.org/officeDocument/2006/relationships/image" Target="../media/image1.png"/><Relationship Id="rId224" Type="http://schemas.openxmlformats.org/officeDocument/2006/relationships/image" Target="../media/image1.png"/><Relationship Id="rId225" Type="http://schemas.openxmlformats.org/officeDocument/2006/relationships/image" Target="../media/image1.png"/><Relationship Id="rId226" Type="http://schemas.openxmlformats.org/officeDocument/2006/relationships/image" Target="../media/image1.png"/><Relationship Id="rId227" Type="http://schemas.openxmlformats.org/officeDocument/2006/relationships/image" Target="../media/image1.png"/><Relationship Id="rId228" Type="http://schemas.openxmlformats.org/officeDocument/2006/relationships/image" Target="../media/image1.png"/><Relationship Id="rId229" Type="http://schemas.openxmlformats.org/officeDocument/2006/relationships/image" Target="../media/image1.png"/><Relationship Id="rId230" Type="http://schemas.openxmlformats.org/officeDocument/2006/relationships/image" Target="../media/image1.png"/><Relationship Id="rId231" Type="http://schemas.openxmlformats.org/officeDocument/2006/relationships/image" Target="../media/image1.png"/><Relationship Id="rId232" Type="http://schemas.openxmlformats.org/officeDocument/2006/relationships/image" Target="../media/image1.png"/><Relationship Id="rId233" Type="http://schemas.openxmlformats.org/officeDocument/2006/relationships/image" Target="../media/image1.png"/><Relationship Id="rId234" Type="http://schemas.openxmlformats.org/officeDocument/2006/relationships/image" Target="../media/image1.png"/><Relationship Id="rId235" Type="http://schemas.openxmlformats.org/officeDocument/2006/relationships/image" Target="../media/image1.png"/><Relationship Id="rId236" Type="http://schemas.openxmlformats.org/officeDocument/2006/relationships/image" Target="../media/image1.png"/><Relationship Id="rId237" Type="http://schemas.openxmlformats.org/officeDocument/2006/relationships/image" Target="../media/image1.png"/><Relationship Id="rId238" Type="http://schemas.openxmlformats.org/officeDocument/2006/relationships/image" Target="../media/image1.png"/><Relationship Id="rId239" Type="http://schemas.openxmlformats.org/officeDocument/2006/relationships/image" Target="../media/image1.png"/><Relationship Id="rId240" Type="http://schemas.openxmlformats.org/officeDocument/2006/relationships/image" Target="../media/image1.png"/><Relationship Id="rId241" Type="http://schemas.openxmlformats.org/officeDocument/2006/relationships/image" Target="../media/image1.png"/><Relationship Id="rId242" Type="http://schemas.openxmlformats.org/officeDocument/2006/relationships/image" Target="../media/image1.png"/><Relationship Id="rId243" Type="http://schemas.openxmlformats.org/officeDocument/2006/relationships/image" Target="../media/image1.png"/><Relationship Id="rId244" Type="http://schemas.openxmlformats.org/officeDocument/2006/relationships/image" Target="../media/image1.png"/><Relationship Id="rId245" Type="http://schemas.openxmlformats.org/officeDocument/2006/relationships/image" Target="../media/image1.png"/><Relationship Id="rId246" Type="http://schemas.openxmlformats.org/officeDocument/2006/relationships/image" Target="../media/image1.png"/><Relationship Id="rId247" Type="http://schemas.openxmlformats.org/officeDocument/2006/relationships/image" Target="../media/image1.png"/><Relationship Id="rId248" Type="http://schemas.openxmlformats.org/officeDocument/2006/relationships/image" Target="../media/image1.png"/><Relationship Id="rId249" Type="http://schemas.openxmlformats.org/officeDocument/2006/relationships/image" Target="../media/image1.png"/><Relationship Id="rId250" Type="http://schemas.openxmlformats.org/officeDocument/2006/relationships/image" Target="../media/image1.png"/><Relationship Id="rId251" Type="http://schemas.openxmlformats.org/officeDocument/2006/relationships/image" Target="../media/image1.png"/><Relationship Id="rId252" Type="http://schemas.openxmlformats.org/officeDocument/2006/relationships/image" Target="../media/image1.png"/><Relationship Id="rId253" Type="http://schemas.openxmlformats.org/officeDocument/2006/relationships/image" Target="../media/image1.png"/><Relationship Id="rId254" Type="http://schemas.openxmlformats.org/officeDocument/2006/relationships/image" Target="../media/image1.png"/><Relationship Id="rId255" Type="http://schemas.openxmlformats.org/officeDocument/2006/relationships/image" Target="../media/image1.png"/><Relationship Id="rId256" Type="http://schemas.openxmlformats.org/officeDocument/2006/relationships/image" Target="../media/image1.png"/><Relationship Id="rId257" Type="http://schemas.openxmlformats.org/officeDocument/2006/relationships/image" Target="../media/image1.png"/><Relationship Id="rId258" Type="http://schemas.openxmlformats.org/officeDocument/2006/relationships/image" Target="../media/image1.png"/><Relationship Id="rId259" Type="http://schemas.openxmlformats.org/officeDocument/2006/relationships/image" Target="../media/image1.png"/><Relationship Id="rId260" Type="http://schemas.openxmlformats.org/officeDocument/2006/relationships/image" Target="../media/image1.png"/><Relationship Id="rId261" Type="http://schemas.openxmlformats.org/officeDocument/2006/relationships/image" Target="../media/image1.png"/><Relationship Id="rId262" Type="http://schemas.openxmlformats.org/officeDocument/2006/relationships/image" Target="../media/image1.png"/><Relationship Id="rId263" Type="http://schemas.openxmlformats.org/officeDocument/2006/relationships/image" Target="../media/image1.png"/><Relationship Id="rId264" Type="http://schemas.openxmlformats.org/officeDocument/2006/relationships/image" Target="../media/image1.png"/><Relationship Id="rId265" Type="http://schemas.openxmlformats.org/officeDocument/2006/relationships/image" Target="../media/image1.png"/><Relationship Id="rId266" Type="http://schemas.openxmlformats.org/officeDocument/2006/relationships/image" Target="../media/image1.png"/><Relationship Id="rId267" Type="http://schemas.openxmlformats.org/officeDocument/2006/relationships/image" Target="../media/image1.png"/><Relationship Id="rId268" Type="http://schemas.openxmlformats.org/officeDocument/2006/relationships/image" Target="../media/image1.png"/><Relationship Id="rId269" Type="http://schemas.openxmlformats.org/officeDocument/2006/relationships/image" Target="../media/image1.png"/><Relationship Id="rId270" Type="http://schemas.openxmlformats.org/officeDocument/2006/relationships/image" Target="../media/image1.png"/><Relationship Id="rId271" Type="http://schemas.openxmlformats.org/officeDocument/2006/relationships/image" Target="../media/image1.png"/><Relationship Id="rId272" Type="http://schemas.openxmlformats.org/officeDocument/2006/relationships/image" Target="../media/image1.png"/><Relationship Id="rId273" Type="http://schemas.openxmlformats.org/officeDocument/2006/relationships/image" Target="../media/image1.png"/><Relationship Id="rId274" Type="http://schemas.openxmlformats.org/officeDocument/2006/relationships/image" Target="../media/image1.png"/><Relationship Id="rId275" Type="http://schemas.openxmlformats.org/officeDocument/2006/relationships/image" Target="../media/image1.png"/><Relationship Id="rId276" Type="http://schemas.openxmlformats.org/officeDocument/2006/relationships/image" Target="../media/image1.png"/><Relationship Id="rId277" Type="http://schemas.openxmlformats.org/officeDocument/2006/relationships/image" Target="../media/image1.png"/><Relationship Id="rId278" Type="http://schemas.openxmlformats.org/officeDocument/2006/relationships/image" Target="../media/image1.png"/><Relationship Id="rId279" Type="http://schemas.openxmlformats.org/officeDocument/2006/relationships/image" Target="../media/image1.png"/><Relationship Id="rId280" Type="http://schemas.openxmlformats.org/officeDocument/2006/relationships/image" Target="../media/image1.png"/><Relationship Id="rId281" Type="http://schemas.openxmlformats.org/officeDocument/2006/relationships/image" Target="../media/image1.png"/><Relationship Id="rId282" Type="http://schemas.openxmlformats.org/officeDocument/2006/relationships/image" Target="../media/image1.png"/><Relationship Id="rId283" Type="http://schemas.openxmlformats.org/officeDocument/2006/relationships/image" Target="../media/image1.png"/><Relationship Id="rId284" Type="http://schemas.openxmlformats.org/officeDocument/2006/relationships/image" Target="../media/image1.png"/><Relationship Id="rId285" Type="http://schemas.openxmlformats.org/officeDocument/2006/relationships/image" Target="../media/image1.png"/><Relationship Id="rId286" Type="http://schemas.openxmlformats.org/officeDocument/2006/relationships/image" Target="../media/image1.png"/><Relationship Id="rId287" Type="http://schemas.openxmlformats.org/officeDocument/2006/relationships/image" Target="../media/image1.png"/><Relationship Id="rId288" Type="http://schemas.openxmlformats.org/officeDocument/2006/relationships/image" Target="../media/image1.png"/><Relationship Id="rId289" Type="http://schemas.openxmlformats.org/officeDocument/2006/relationships/image" Target="../media/image1.png"/><Relationship Id="rId290" Type="http://schemas.openxmlformats.org/officeDocument/2006/relationships/image" Target="../media/image1.png"/><Relationship Id="rId291" Type="http://schemas.openxmlformats.org/officeDocument/2006/relationships/image" Target="../media/image1.png"/><Relationship Id="rId292" Type="http://schemas.openxmlformats.org/officeDocument/2006/relationships/image" Target="../media/image1.png"/><Relationship Id="rId293" Type="http://schemas.openxmlformats.org/officeDocument/2006/relationships/image" Target="../media/image1.png"/><Relationship Id="rId294" Type="http://schemas.openxmlformats.org/officeDocument/2006/relationships/image" Target="../media/image1.png"/><Relationship Id="rId295" Type="http://schemas.openxmlformats.org/officeDocument/2006/relationships/image" Target="../media/image1.png"/><Relationship Id="rId296" Type="http://schemas.openxmlformats.org/officeDocument/2006/relationships/image" Target="../media/image1.png"/><Relationship Id="rId297" Type="http://schemas.openxmlformats.org/officeDocument/2006/relationships/image" Target="../media/image1.png"/><Relationship Id="rId298" Type="http://schemas.openxmlformats.org/officeDocument/2006/relationships/image" Target="../media/image1.png"/><Relationship Id="rId299" Type="http://schemas.openxmlformats.org/officeDocument/2006/relationships/image" Target="../media/image1.png"/><Relationship Id="rId300" Type="http://schemas.openxmlformats.org/officeDocument/2006/relationships/image" Target="../media/image1.png"/><Relationship Id="rId301" Type="http://schemas.openxmlformats.org/officeDocument/2006/relationships/image" Target="../media/image1.png"/><Relationship Id="rId302" Type="http://schemas.openxmlformats.org/officeDocument/2006/relationships/image" Target="../media/image1.png"/><Relationship Id="rId303" Type="http://schemas.openxmlformats.org/officeDocument/2006/relationships/image" Target="../media/image1.png"/><Relationship Id="rId304" Type="http://schemas.openxmlformats.org/officeDocument/2006/relationships/image" Target="../media/image1.png"/><Relationship Id="rId305" Type="http://schemas.openxmlformats.org/officeDocument/2006/relationships/image" Target="../media/image1.png"/><Relationship Id="rId306" Type="http://schemas.openxmlformats.org/officeDocument/2006/relationships/image" Target="../media/image1.png"/><Relationship Id="rId307" Type="http://schemas.openxmlformats.org/officeDocument/2006/relationships/image" Target="../media/image1.png"/><Relationship Id="rId308" Type="http://schemas.openxmlformats.org/officeDocument/2006/relationships/image" Target="../media/image1.png"/><Relationship Id="rId309" Type="http://schemas.openxmlformats.org/officeDocument/2006/relationships/image" Target="../media/image1.png"/><Relationship Id="rId310" Type="http://schemas.openxmlformats.org/officeDocument/2006/relationships/image" Target="../media/image1.png"/><Relationship Id="rId311" Type="http://schemas.openxmlformats.org/officeDocument/2006/relationships/image" Target="../media/image1.png"/><Relationship Id="rId312" Type="http://schemas.openxmlformats.org/officeDocument/2006/relationships/image" Target="../media/image1.png"/><Relationship Id="rId313" Type="http://schemas.openxmlformats.org/officeDocument/2006/relationships/image" Target="../media/image1.png"/><Relationship Id="rId314" Type="http://schemas.openxmlformats.org/officeDocument/2006/relationships/image" Target="../media/image1.png"/><Relationship Id="rId315" Type="http://schemas.openxmlformats.org/officeDocument/2006/relationships/image" Target="../media/image1.png"/><Relationship Id="rId316" Type="http://schemas.openxmlformats.org/officeDocument/2006/relationships/image" Target="../media/image1.png"/><Relationship Id="rId317" Type="http://schemas.openxmlformats.org/officeDocument/2006/relationships/image" Target="../media/image1.png"/><Relationship Id="rId318" Type="http://schemas.openxmlformats.org/officeDocument/2006/relationships/image" Target="../media/image1.png"/><Relationship Id="rId319" Type="http://schemas.openxmlformats.org/officeDocument/2006/relationships/image" Target="../media/image1.png"/><Relationship Id="rId320" Type="http://schemas.openxmlformats.org/officeDocument/2006/relationships/image" Target="../media/image1.png"/><Relationship Id="rId321" Type="http://schemas.openxmlformats.org/officeDocument/2006/relationships/image" Target="../media/image1.png"/><Relationship Id="rId322" Type="http://schemas.openxmlformats.org/officeDocument/2006/relationships/image" Target="../media/image1.png"/><Relationship Id="rId323" Type="http://schemas.openxmlformats.org/officeDocument/2006/relationships/image" Target="../media/image1.png"/><Relationship Id="rId324" Type="http://schemas.openxmlformats.org/officeDocument/2006/relationships/image" Target="../media/image1.png"/><Relationship Id="rId325" Type="http://schemas.openxmlformats.org/officeDocument/2006/relationships/image" Target="../media/image1.png"/><Relationship Id="rId326" Type="http://schemas.openxmlformats.org/officeDocument/2006/relationships/image" Target="../media/image1.png"/><Relationship Id="rId327" Type="http://schemas.openxmlformats.org/officeDocument/2006/relationships/image" Target="../media/image1.png"/><Relationship Id="rId328" Type="http://schemas.openxmlformats.org/officeDocument/2006/relationships/image" Target="../media/image1.png"/><Relationship Id="rId329" Type="http://schemas.openxmlformats.org/officeDocument/2006/relationships/image" Target="../media/image1.png"/><Relationship Id="rId330" Type="http://schemas.openxmlformats.org/officeDocument/2006/relationships/image" Target="../media/image1.png"/><Relationship Id="rId331" Type="http://schemas.openxmlformats.org/officeDocument/2006/relationships/image" Target="../media/image1.png"/><Relationship Id="rId332" Type="http://schemas.openxmlformats.org/officeDocument/2006/relationships/image" Target="../media/image1.png"/><Relationship Id="rId333" Type="http://schemas.openxmlformats.org/officeDocument/2006/relationships/image" Target="../media/image1.png"/><Relationship Id="rId334" Type="http://schemas.openxmlformats.org/officeDocument/2006/relationships/image" Target="../media/image1.png"/><Relationship Id="rId335" Type="http://schemas.openxmlformats.org/officeDocument/2006/relationships/image" Target="../media/image1.png"/><Relationship Id="rId336" Type="http://schemas.openxmlformats.org/officeDocument/2006/relationships/image" Target="../media/image1.png"/><Relationship Id="rId337" Type="http://schemas.openxmlformats.org/officeDocument/2006/relationships/image" Target="../media/image1.png"/><Relationship Id="rId338" Type="http://schemas.openxmlformats.org/officeDocument/2006/relationships/image" Target="../media/image1.png"/><Relationship Id="rId339" Type="http://schemas.openxmlformats.org/officeDocument/2006/relationships/image" Target="../media/image1.png"/><Relationship Id="rId340" Type="http://schemas.openxmlformats.org/officeDocument/2006/relationships/image" Target="../media/image1.png"/><Relationship Id="rId341" Type="http://schemas.openxmlformats.org/officeDocument/2006/relationships/image" Target="../media/image1.png"/><Relationship Id="rId342" Type="http://schemas.openxmlformats.org/officeDocument/2006/relationships/image" Target="../media/image1.png"/><Relationship Id="rId343" Type="http://schemas.openxmlformats.org/officeDocument/2006/relationships/image" Target="../media/image1.png"/><Relationship Id="rId344" Type="http://schemas.openxmlformats.org/officeDocument/2006/relationships/image" Target="../media/image1.png"/><Relationship Id="rId345" Type="http://schemas.openxmlformats.org/officeDocument/2006/relationships/image" Target="../media/image1.png"/><Relationship Id="rId346" Type="http://schemas.openxmlformats.org/officeDocument/2006/relationships/image" Target="../media/image1.png"/><Relationship Id="rId347" Type="http://schemas.openxmlformats.org/officeDocument/2006/relationships/image" Target="../media/image1.png"/><Relationship Id="rId348" Type="http://schemas.openxmlformats.org/officeDocument/2006/relationships/image" Target="../media/image1.png"/><Relationship Id="rId349" Type="http://schemas.openxmlformats.org/officeDocument/2006/relationships/image" Target="../media/image1.png"/><Relationship Id="rId350" Type="http://schemas.openxmlformats.org/officeDocument/2006/relationships/image" Target="../media/image1.png"/><Relationship Id="rId351" Type="http://schemas.openxmlformats.org/officeDocument/2006/relationships/image" Target="../media/image1.png"/><Relationship Id="rId352" Type="http://schemas.openxmlformats.org/officeDocument/2006/relationships/image" Target="../media/image1.png"/><Relationship Id="rId353" Type="http://schemas.openxmlformats.org/officeDocument/2006/relationships/image" Target="../media/image1.png"/><Relationship Id="rId354" Type="http://schemas.openxmlformats.org/officeDocument/2006/relationships/image" Target="../media/image1.png"/><Relationship Id="rId355" Type="http://schemas.openxmlformats.org/officeDocument/2006/relationships/image" Target="../media/image1.png"/><Relationship Id="rId356" Type="http://schemas.openxmlformats.org/officeDocument/2006/relationships/image" Target="../media/image1.png"/><Relationship Id="rId357" Type="http://schemas.openxmlformats.org/officeDocument/2006/relationships/image" Target="../media/image1.png"/><Relationship Id="rId358" Type="http://schemas.openxmlformats.org/officeDocument/2006/relationships/image" Target="../media/image1.png"/><Relationship Id="rId359" Type="http://schemas.openxmlformats.org/officeDocument/2006/relationships/image" Target="../media/image1.png"/><Relationship Id="rId360" Type="http://schemas.openxmlformats.org/officeDocument/2006/relationships/image" Target="../media/image1.png"/><Relationship Id="rId361" Type="http://schemas.openxmlformats.org/officeDocument/2006/relationships/image" Target="../media/image1.png"/><Relationship Id="rId362" Type="http://schemas.openxmlformats.org/officeDocument/2006/relationships/image" Target="../media/image1.png"/><Relationship Id="rId363" Type="http://schemas.openxmlformats.org/officeDocument/2006/relationships/image" Target="../media/image1.png"/><Relationship Id="rId364" Type="http://schemas.openxmlformats.org/officeDocument/2006/relationships/image" Target="../media/image1.png"/><Relationship Id="rId365" Type="http://schemas.openxmlformats.org/officeDocument/2006/relationships/image" Target="../media/image1.png"/><Relationship Id="rId366" Type="http://schemas.openxmlformats.org/officeDocument/2006/relationships/image" Target="../media/image1.png"/><Relationship Id="rId367" Type="http://schemas.openxmlformats.org/officeDocument/2006/relationships/image" Target="../media/image1.png"/><Relationship Id="rId368" Type="http://schemas.openxmlformats.org/officeDocument/2006/relationships/image" Target="../media/image1.png"/><Relationship Id="rId369" Type="http://schemas.openxmlformats.org/officeDocument/2006/relationships/image" Target="../media/image1.png"/><Relationship Id="rId370" Type="http://schemas.openxmlformats.org/officeDocument/2006/relationships/image" Target="../media/image1.png"/><Relationship Id="rId371" Type="http://schemas.openxmlformats.org/officeDocument/2006/relationships/image" Target="../media/image1.png"/><Relationship Id="rId372" Type="http://schemas.openxmlformats.org/officeDocument/2006/relationships/image" Target="../media/image1.png"/><Relationship Id="rId373" Type="http://schemas.openxmlformats.org/officeDocument/2006/relationships/image" Target="../media/image1.png"/><Relationship Id="rId374" Type="http://schemas.openxmlformats.org/officeDocument/2006/relationships/image" Target="../media/image1.png"/><Relationship Id="rId375" Type="http://schemas.openxmlformats.org/officeDocument/2006/relationships/image" Target="../media/image1.png"/><Relationship Id="rId376" Type="http://schemas.openxmlformats.org/officeDocument/2006/relationships/image" Target="../media/image1.png"/><Relationship Id="rId377" Type="http://schemas.openxmlformats.org/officeDocument/2006/relationships/image" Target="../media/image1.png"/><Relationship Id="rId378" Type="http://schemas.openxmlformats.org/officeDocument/2006/relationships/image" Target="../media/image1.png"/><Relationship Id="rId379" Type="http://schemas.openxmlformats.org/officeDocument/2006/relationships/image" Target="../media/image1.png"/><Relationship Id="rId380" Type="http://schemas.openxmlformats.org/officeDocument/2006/relationships/image" Target="../media/image1.png"/><Relationship Id="rId381" Type="http://schemas.openxmlformats.org/officeDocument/2006/relationships/image" Target="../media/image1.png"/><Relationship Id="rId382" Type="http://schemas.openxmlformats.org/officeDocument/2006/relationships/image" Target="../media/image1.png"/><Relationship Id="rId383" Type="http://schemas.openxmlformats.org/officeDocument/2006/relationships/image" Target="../media/image1.png"/><Relationship Id="rId384" Type="http://schemas.openxmlformats.org/officeDocument/2006/relationships/image" Target="../media/image1.png"/><Relationship Id="rId385" Type="http://schemas.openxmlformats.org/officeDocument/2006/relationships/image" Target="../media/image1.png"/><Relationship Id="rId386" Type="http://schemas.openxmlformats.org/officeDocument/2006/relationships/image" Target="../media/image1.png"/><Relationship Id="rId387" Type="http://schemas.openxmlformats.org/officeDocument/2006/relationships/image" Target="../media/image1.png"/><Relationship Id="rId388" Type="http://schemas.openxmlformats.org/officeDocument/2006/relationships/image" Target="../media/image1.png"/><Relationship Id="rId389" Type="http://schemas.openxmlformats.org/officeDocument/2006/relationships/image" Target="../media/image1.png"/><Relationship Id="rId390" Type="http://schemas.openxmlformats.org/officeDocument/2006/relationships/image" Target="../media/image1.png"/><Relationship Id="rId391" Type="http://schemas.openxmlformats.org/officeDocument/2006/relationships/image" Target="../media/image1.png"/><Relationship Id="rId392" Type="http://schemas.openxmlformats.org/officeDocument/2006/relationships/image" Target="../media/image1.png"/><Relationship Id="rId393" Type="http://schemas.openxmlformats.org/officeDocument/2006/relationships/image" Target="../media/image1.png"/><Relationship Id="rId394" Type="http://schemas.openxmlformats.org/officeDocument/2006/relationships/image" Target="../media/image1.png"/><Relationship Id="rId395" Type="http://schemas.openxmlformats.org/officeDocument/2006/relationships/image" Target="../media/image1.png"/><Relationship Id="rId396" Type="http://schemas.openxmlformats.org/officeDocument/2006/relationships/image" Target="../media/image1.png"/><Relationship Id="rId397" Type="http://schemas.openxmlformats.org/officeDocument/2006/relationships/image" Target="../media/image1.png"/><Relationship Id="rId398" Type="http://schemas.openxmlformats.org/officeDocument/2006/relationships/image" Target="../media/image1.png"/><Relationship Id="rId399" Type="http://schemas.openxmlformats.org/officeDocument/2006/relationships/image" Target="../media/image1.png"/><Relationship Id="rId400" Type="http://schemas.openxmlformats.org/officeDocument/2006/relationships/image" Target="../media/image1.png"/><Relationship Id="rId401" Type="http://schemas.openxmlformats.org/officeDocument/2006/relationships/image" Target="../media/image1.png"/><Relationship Id="rId402" Type="http://schemas.openxmlformats.org/officeDocument/2006/relationships/image" Target="../media/image1.png"/><Relationship Id="rId403" Type="http://schemas.openxmlformats.org/officeDocument/2006/relationships/image" Target="../media/image1.png"/><Relationship Id="rId404" Type="http://schemas.openxmlformats.org/officeDocument/2006/relationships/image" Target="../media/image1.png"/><Relationship Id="rId405" Type="http://schemas.openxmlformats.org/officeDocument/2006/relationships/image" Target="../media/image1.png"/><Relationship Id="rId406" Type="http://schemas.openxmlformats.org/officeDocument/2006/relationships/image" Target="../media/image1.png"/><Relationship Id="rId407" Type="http://schemas.openxmlformats.org/officeDocument/2006/relationships/image" Target="../media/image1.png"/><Relationship Id="rId408" Type="http://schemas.openxmlformats.org/officeDocument/2006/relationships/image" Target="../media/image1.png"/><Relationship Id="rId409" Type="http://schemas.openxmlformats.org/officeDocument/2006/relationships/image" Target="../media/image1.png"/><Relationship Id="rId410" Type="http://schemas.openxmlformats.org/officeDocument/2006/relationships/image" Target="../media/image1.png"/><Relationship Id="rId411" Type="http://schemas.openxmlformats.org/officeDocument/2006/relationships/image" Target="../media/image1.png"/><Relationship Id="rId412" Type="http://schemas.openxmlformats.org/officeDocument/2006/relationships/image" Target="../media/image1.png"/><Relationship Id="rId413" Type="http://schemas.openxmlformats.org/officeDocument/2006/relationships/image" Target="../media/image1.png"/><Relationship Id="rId414" Type="http://schemas.openxmlformats.org/officeDocument/2006/relationships/image" Target="../media/image1.png"/><Relationship Id="rId415" Type="http://schemas.openxmlformats.org/officeDocument/2006/relationships/image" Target="../media/image1.png"/><Relationship Id="rId416" Type="http://schemas.openxmlformats.org/officeDocument/2006/relationships/image" Target="../media/image1.png"/><Relationship Id="rId417" Type="http://schemas.openxmlformats.org/officeDocument/2006/relationships/image" Target="../media/image1.png"/><Relationship Id="rId418" Type="http://schemas.openxmlformats.org/officeDocument/2006/relationships/image" Target="../media/image1.png"/><Relationship Id="rId419" Type="http://schemas.openxmlformats.org/officeDocument/2006/relationships/image" Target="../media/image1.png"/><Relationship Id="rId420" Type="http://schemas.openxmlformats.org/officeDocument/2006/relationships/image" Target="../media/image1.png"/><Relationship Id="rId421" Type="http://schemas.openxmlformats.org/officeDocument/2006/relationships/image" Target="../media/image1.png"/><Relationship Id="rId422" Type="http://schemas.openxmlformats.org/officeDocument/2006/relationships/image" Target="../media/image1.png"/><Relationship Id="rId423" Type="http://schemas.openxmlformats.org/officeDocument/2006/relationships/image" Target="../media/image1.png"/><Relationship Id="rId424" Type="http://schemas.openxmlformats.org/officeDocument/2006/relationships/image" Target="../media/image1.png"/><Relationship Id="rId425" Type="http://schemas.openxmlformats.org/officeDocument/2006/relationships/image" Target="../media/image1.png"/><Relationship Id="rId426" Type="http://schemas.openxmlformats.org/officeDocument/2006/relationships/image" Target="../media/image1.png"/><Relationship Id="rId427" Type="http://schemas.openxmlformats.org/officeDocument/2006/relationships/image" Target="../media/image1.png"/><Relationship Id="rId428" Type="http://schemas.openxmlformats.org/officeDocument/2006/relationships/image" Target="../media/image1.png"/><Relationship Id="rId429" Type="http://schemas.openxmlformats.org/officeDocument/2006/relationships/image" Target="../media/image1.png"/><Relationship Id="rId430" Type="http://schemas.openxmlformats.org/officeDocument/2006/relationships/image" Target="../media/image1.png"/><Relationship Id="rId431" Type="http://schemas.openxmlformats.org/officeDocument/2006/relationships/image" Target="../media/image1.png"/><Relationship Id="rId432" Type="http://schemas.openxmlformats.org/officeDocument/2006/relationships/image" Target="../media/image1.png"/><Relationship Id="rId433" Type="http://schemas.openxmlformats.org/officeDocument/2006/relationships/image" Target="../media/image1.png"/><Relationship Id="rId434" Type="http://schemas.openxmlformats.org/officeDocument/2006/relationships/image" Target="../media/image1.png"/><Relationship Id="rId435" Type="http://schemas.openxmlformats.org/officeDocument/2006/relationships/image" Target="../media/image1.png"/><Relationship Id="rId436" Type="http://schemas.openxmlformats.org/officeDocument/2006/relationships/image" Target="../media/image1.png"/><Relationship Id="rId437" Type="http://schemas.openxmlformats.org/officeDocument/2006/relationships/image" Target="../media/image1.png"/><Relationship Id="rId438" Type="http://schemas.openxmlformats.org/officeDocument/2006/relationships/image" Target="../media/image1.png"/><Relationship Id="rId439" Type="http://schemas.openxmlformats.org/officeDocument/2006/relationships/image" Target="../media/image1.png"/><Relationship Id="rId440" Type="http://schemas.openxmlformats.org/officeDocument/2006/relationships/image" Target="../media/image1.png"/><Relationship Id="rId441" Type="http://schemas.openxmlformats.org/officeDocument/2006/relationships/image" Target="../media/image1.png"/><Relationship Id="rId442" Type="http://schemas.openxmlformats.org/officeDocument/2006/relationships/image" Target="../media/image1.png"/><Relationship Id="rId443" Type="http://schemas.openxmlformats.org/officeDocument/2006/relationships/image" Target="../media/image1.png"/><Relationship Id="rId444" Type="http://schemas.openxmlformats.org/officeDocument/2006/relationships/image" Target="../media/image1.png"/><Relationship Id="rId445" Type="http://schemas.openxmlformats.org/officeDocument/2006/relationships/image" Target="../media/image1.png"/><Relationship Id="rId446" Type="http://schemas.openxmlformats.org/officeDocument/2006/relationships/image" Target="../media/image1.png"/><Relationship Id="rId447" Type="http://schemas.openxmlformats.org/officeDocument/2006/relationships/image" Target="../media/image1.png"/><Relationship Id="rId448" Type="http://schemas.openxmlformats.org/officeDocument/2006/relationships/image" Target="../media/image1.png"/><Relationship Id="rId449" Type="http://schemas.openxmlformats.org/officeDocument/2006/relationships/image" Target="../media/image1.png"/><Relationship Id="rId450" Type="http://schemas.openxmlformats.org/officeDocument/2006/relationships/image" Target="../media/image1.png"/><Relationship Id="rId451" Type="http://schemas.openxmlformats.org/officeDocument/2006/relationships/image" Target="../media/image1.png"/><Relationship Id="rId452" Type="http://schemas.openxmlformats.org/officeDocument/2006/relationships/image" Target="../media/image1.png"/><Relationship Id="rId453" Type="http://schemas.openxmlformats.org/officeDocument/2006/relationships/image" Target="../media/image1.png"/><Relationship Id="rId454" Type="http://schemas.openxmlformats.org/officeDocument/2006/relationships/image" Target="../media/image1.png"/><Relationship Id="rId455" Type="http://schemas.openxmlformats.org/officeDocument/2006/relationships/image" Target="../media/image1.png"/><Relationship Id="rId456" Type="http://schemas.openxmlformats.org/officeDocument/2006/relationships/image" Target="../media/image1.png"/><Relationship Id="rId457" Type="http://schemas.openxmlformats.org/officeDocument/2006/relationships/image" Target="../media/image1.png"/><Relationship Id="rId458" Type="http://schemas.openxmlformats.org/officeDocument/2006/relationships/image" Target="../media/image1.png"/><Relationship Id="rId459" Type="http://schemas.openxmlformats.org/officeDocument/2006/relationships/image" Target="../media/image1.png"/><Relationship Id="rId460" Type="http://schemas.openxmlformats.org/officeDocument/2006/relationships/image" Target="../media/image1.png"/><Relationship Id="rId461" Type="http://schemas.openxmlformats.org/officeDocument/2006/relationships/image" Target="../media/image1.png"/><Relationship Id="rId462" Type="http://schemas.openxmlformats.org/officeDocument/2006/relationships/image" Target="../media/image1.png"/><Relationship Id="rId463" Type="http://schemas.openxmlformats.org/officeDocument/2006/relationships/image" Target="../media/image1.png"/><Relationship Id="rId464" Type="http://schemas.openxmlformats.org/officeDocument/2006/relationships/image" Target="../media/image1.png"/><Relationship Id="rId465" Type="http://schemas.openxmlformats.org/officeDocument/2006/relationships/image" Target="../media/image1.png"/><Relationship Id="rId466" Type="http://schemas.openxmlformats.org/officeDocument/2006/relationships/image" Target="../media/image1.png"/><Relationship Id="rId467" Type="http://schemas.openxmlformats.org/officeDocument/2006/relationships/image" Target="../media/image1.png"/><Relationship Id="rId468" Type="http://schemas.openxmlformats.org/officeDocument/2006/relationships/image" Target="../media/image1.png"/><Relationship Id="rId469" Type="http://schemas.openxmlformats.org/officeDocument/2006/relationships/image" Target="../media/image1.png"/><Relationship Id="rId470" Type="http://schemas.openxmlformats.org/officeDocument/2006/relationships/image" Target="../media/image1.png"/><Relationship Id="rId471" Type="http://schemas.openxmlformats.org/officeDocument/2006/relationships/image" Target="../media/image1.png"/><Relationship Id="rId472" Type="http://schemas.openxmlformats.org/officeDocument/2006/relationships/image" Target="../media/image1.png"/><Relationship Id="rId473" Type="http://schemas.openxmlformats.org/officeDocument/2006/relationships/image" Target="../media/image1.png"/><Relationship Id="rId474" Type="http://schemas.openxmlformats.org/officeDocument/2006/relationships/image" Target="../media/image1.png"/><Relationship Id="rId475" Type="http://schemas.openxmlformats.org/officeDocument/2006/relationships/image" Target="../media/image1.png"/><Relationship Id="rId476" Type="http://schemas.openxmlformats.org/officeDocument/2006/relationships/image" Target="../media/image1.png"/><Relationship Id="rId477" Type="http://schemas.openxmlformats.org/officeDocument/2006/relationships/image" Target="../media/image1.png"/><Relationship Id="rId478" Type="http://schemas.openxmlformats.org/officeDocument/2006/relationships/image" Target="../media/image1.png"/><Relationship Id="rId479" Type="http://schemas.openxmlformats.org/officeDocument/2006/relationships/image" Target="../media/image1.png"/><Relationship Id="rId480" Type="http://schemas.openxmlformats.org/officeDocument/2006/relationships/image" Target="../media/image1.png"/><Relationship Id="rId481" Type="http://schemas.openxmlformats.org/officeDocument/2006/relationships/image" Target="../media/image1.png"/><Relationship Id="rId482" Type="http://schemas.openxmlformats.org/officeDocument/2006/relationships/image" Target="../media/image1.png"/><Relationship Id="rId483" Type="http://schemas.openxmlformats.org/officeDocument/2006/relationships/image" Target="../media/image1.png"/><Relationship Id="rId484" Type="http://schemas.openxmlformats.org/officeDocument/2006/relationships/image" Target="../media/image1.png"/><Relationship Id="rId485" Type="http://schemas.openxmlformats.org/officeDocument/2006/relationships/image" Target="../media/image1.png"/><Relationship Id="rId486" Type="http://schemas.openxmlformats.org/officeDocument/2006/relationships/image" Target="../media/image1.png"/><Relationship Id="rId487" Type="http://schemas.openxmlformats.org/officeDocument/2006/relationships/image" Target="../media/image1.png"/><Relationship Id="rId488" Type="http://schemas.openxmlformats.org/officeDocument/2006/relationships/image" Target="../media/image1.png"/><Relationship Id="rId489" Type="http://schemas.openxmlformats.org/officeDocument/2006/relationships/image" Target="../media/image1.png"/><Relationship Id="rId490" Type="http://schemas.openxmlformats.org/officeDocument/2006/relationships/image" Target="../media/image1.png"/><Relationship Id="rId491" Type="http://schemas.openxmlformats.org/officeDocument/2006/relationships/image" Target="../media/image1.png"/><Relationship Id="rId492" Type="http://schemas.openxmlformats.org/officeDocument/2006/relationships/image" Target="../media/image1.png"/><Relationship Id="rId493" Type="http://schemas.openxmlformats.org/officeDocument/2006/relationships/image" Target="../media/image1.png"/><Relationship Id="rId494" Type="http://schemas.openxmlformats.org/officeDocument/2006/relationships/image" Target="../media/image1.png"/><Relationship Id="rId495" Type="http://schemas.openxmlformats.org/officeDocument/2006/relationships/image" Target="../media/image1.png"/><Relationship Id="rId496" Type="http://schemas.openxmlformats.org/officeDocument/2006/relationships/image" Target="../media/image1.png"/><Relationship Id="rId497" Type="http://schemas.openxmlformats.org/officeDocument/2006/relationships/image" Target="../media/image1.png"/><Relationship Id="rId498" Type="http://schemas.openxmlformats.org/officeDocument/2006/relationships/image" Target="../media/image1.png"/><Relationship Id="rId499" Type="http://schemas.openxmlformats.org/officeDocument/2006/relationships/image" Target="../media/image1.png"/><Relationship Id="rId500" Type="http://schemas.openxmlformats.org/officeDocument/2006/relationships/image" Target="../media/image1.png"/><Relationship Id="rId501" Type="http://schemas.openxmlformats.org/officeDocument/2006/relationships/image" Target="../media/image1.png"/><Relationship Id="rId502" Type="http://schemas.openxmlformats.org/officeDocument/2006/relationships/image" Target="../media/image1.png"/><Relationship Id="rId503" Type="http://schemas.openxmlformats.org/officeDocument/2006/relationships/image" Target="../media/image1.png"/><Relationship Id="rId504" Type="http://schemas.openxmlformats.org/officeDocument/2006/relationships/image" Target="../media/image1.png"/><Relationship Id="rId505" Type="http://schemas.openxmlformats.org/officeDocument/2006/relationships/image" Target="../media/image1.png"/><Relationship Id="rId506" Type="http://schemas.openxmlformats.org/officeDocument/2006/relationships/image" Target="../media/image1.png"/><Relationship Id="rId507" Type="http://schemas.openxmlformats.org/officeDocument/2006/relationships/image" Target="../media/image1.png"/><Relationship Id="rId508" Type="http://schemas.openxmlformats.org/officeDocument/2006/relationships/image" Target="../media/image1.png"/><Relationship Id="rId509" Type="http://schemas.openxmlformats.org/officeDocument/2006/relationships/image" Target="../media/image1.png"/><Relationship Id="rId510" Type="http://schemas.openxmlformats.org/officeDocument/2006/relationships/image" Target="../media/image1.png"/><Relationship Id="rId511" Type="http://schemas.openxmlformats.org/officeDocument/2006/relationships/image" Target="../media/image1.png"/><Relationship Id="rId512" Type="http://schemas.openxmlformats.org/officeDocument/2006/relationships/image" Target="../media/image1.png"/><Relationship Id="rId513" Type="http://schemas.openxmlformats.org/officeDocument/2006/relationships/image" Target="../media/image1.png"/><Relationship Id="rId514" Type="http://schemas.openxmlformats.org/officeDocument/2006/relationships/image" Target="../media/image1.png"/><Relationship Id="rId515" Type="http://schemas.openxmlformats.org/officeDocument/2006/relationships/image" Target="../media/image1.png"/><Relationship Id="rId516" Type="http://schemas.openxmlformats.org/officeDocument/2006/relationships/image" Target="../media/image1.png"/><Relationship Id="rId517" Type="http://schemas.openxmlformats.org/officeDocument/2006/relationships/image" Target="../media/image1.png"/><Relationship Id="rId518" Type="http://schemas.openxmlformats.org/officeDocument/2006/relationships/image" Target="../media/image1.png"/><Relationship Id="rId519" Type="http://schemas.openxmlformats.org/officeDocument/2006/relationships/image" Target="../media/image1.png"/><Relationship Id="rId520" Type="http://schemas.openxmlformats.org/officeDocument/2006/relationships/image" Target="../media/image1.png"/><Relationship Id="rId521" Type="http://schemas.openxmlformats.org/officeDocument/2006/relationships/image" Target="../media/image1.png"/><Relationship Id="rId522" Type="http://schemas.openxmlformats.org/officeDocument/2006/relationships/image" Target="../media/image1.png"/><Relationship Id="rId523" Type="http://schemas.openxmlformats.org/officeDocument/2006/relationships/image" Target="../media/image1.png"/><Relationship Id="rId524" Type="http://schemas.openxmlformats.org/officeDocument/2006/relationships/image" Target="../media/image1.png"/><Relationship Id="rId525" Type="http://schemas.openxmlformats.org/officeDocument/2006/relationships/image" Target="../media/image1.png"/><Relationship Id="rId526" Type="http://schemas.openxmlformats.org/officeDocument/2006/relationships/image" Target="../media/image1.png"/><Relationship Id="rId527" Type="http://schemas.openxmlformats.org/officeDocument/2006/relationships/image" Target="../media/image1.png"/><Relationship Id="rId528" Type="http://schemas.openxmlformats.org/officeDocument/2006/relationships/image" Target="../media/image1.png"/><Relationship Id="rId529" Type="http://schemas.openxmlformats.org/officeDocument/2006/relationships/image" Target="../media/image1.png"/><Relationship Id="rId530" Type="http://schemas.openxmlformats.org/officeDocument/2006/relationships/image" Target="../media/image1.png"/><Relationship Id="rId531" Type="http://schemas.openxmlformats.org/officeDocument/2006/relationships/image" Target="../media/image1.png"/><Relationship Id="rId532" Type="http://schemas.openxmlformats.org/officeDocument/2006/relationships/image" Target="../media/image1.png"/><Relationship Id="rId533" Type="http://schemas.openxmlformats.org/officeDocument/2006/relationships/image" Target="../media/image1.png"/><Relationship Id="rId534" Type="http://schemas.openxmlformats.org/officeDocument/2006/relationships/image" Target="../media/image1.png"/><Relationship Id="rId535" Type="http://schemas.openxmlformats.org/officeDocument/2006/relationships/image" Target="../media/image1.png"/><Relationship Id="rId536" Type="http://schemas.openxmlformats.org/officeDocument/2006/relationships/image" Target="../media/image1.png"/><Relationship Id="rId537" Type="http://schemas.openxmlformats.org/officeDocument/2006/relationships/image" Target="../media/image1.png"/><Relationship Id="rId538" Type="http://schemas.openxmlformats.org/officeDocument/2006/relationships/image" Target="../media/image1.png"/><Relationship Id="rId539" Type="http://schemas.openxmlformats.org/officeDocument/2006/relationships/image" Target="../media/image1.png"/><Relationship Id="rId540" Type="http://schemas.openxmlformats.org/officeDocument/2006/relationships/image" Target="../media/image1.png"/><Relationship Id="rId541" Type="http://schemas.openxmlformats.org/officeDocument/2006/relationships/image" Target="../media/image1.png"/><Relationship Id="rId542" Type="http://schemas.openxmlformats.org/officeDocument/2006/relationships/image" Target="../media/image1.png"/><Relationship Id="rId543" Type="http://schemas.openxmlformats.org/officeDocument/2006/relationships/image" Target="../media/image1.png"/><Relationship Id="rId544" Type="http://schemas.openxmlformats.org/officeDocument/2006/relationships/image" Target="../media/image1.png"/><Relationship Id="rId545" Type="http://schemas.openxmlformats.org/officeDocument/2006/relationships/image" Target="../media/image1.png"/><Relationship Id="rId546" Type="http://schemas.openxmlformats.org/officeDocument/2006/relationships/image" Target="../media/image1.png"/><Relationship Id="rId547" Type="http://schemas.openxmlformats.org/officeDocument/2006/relationships/image" Target="../media/image1.png"/><Relationship Id="rId548" Type="http://schemas.openxmlformats.org/officeDocument/2006/relationships/image" Target="../media/image1.png"/><Relationship Id="rId549" Type="http://schemas.openxmlformats.org/officeDocument/2006/relationships/image" Target="../media/image1.png"/><Relationship Id="rId550" Type="http://schemas.openxmlformats.org/officeDocument/2006/relationships/image" Target="../media/image1.png"/><Relationship Id="rId551" Type="http://schemas.openxmlformats.org/officeDocument/2006/relationships/image" Target="../media/image1.png"/><Relationship Id="rId552" Type="http://schemas.openxmlformats.org/officeDocument/2006/relationships/image" Target="../media/image1.png"/><Relationship Id="rId553" Type="http://schemas.openxmlformats.org/officeDocument/2006/relationships/image" Target="../media/image1.png"/><Relationship Id="rId554" Type="http://schemas.openxmlformats.org/officeDocument/2006/relationships/image" Target="../media/image1.png"/><Relationship Id="rId555" Type="http://schemas.openxmlformats.org/officeDocument/2006/relationships/image" Target="../media/image1.png"/><Relationship Id="rId556" Type="http://schemas.openxmlformats.org/officeDocument/2006/relationships/image" Target="../media/image1.png"/><Relationship Id="rId557" Type="http://schemas.openxmlformats.org/officeDocument/2006/relationships/image" Target="../media/image1.png"/><Relationship Id="rId558" Type="http://schemas.openxmlformats.org/officeDocument/2006/relationships/image" Target="../media/image1.png"/><Relationship Id="rId559" Type="http://schemas.openxmlformats.org/officeDocument/2006/relationships/image" Target="../media/image1.png"/><Relationship Id="rId560" Type="http://schemas.openxmlformats.org/officeDocument/2006/relationships/image" Target="../media/image1.png"/><Relationship Id="rId561" Type="http://schemas.openxmlformats.org/officeDocument/2006/relationships/image" Target="../media/image1.png"/><Relationship Id="rId562" Type="http://schemas.openxmlformats.org/officeDocument/2006/relationships/image" Target="../media/image1.png"/><Relationship Id="rId563" Type="http://schemas.openxmlformats.org/officeDocument/2006/relationships/image" Target="../media/image1.png"/><Relationship Id="rId564" Type="http://schemas.openxmlformats.org/officeDocument/2006/relationships/image" Target="../media/image1.png"/><Relationship Id="rId565" Type="http://schemas.openxmlformats.org/officeDocument/2006/relationships/image" Target="../media/image1.png"/><Relationship Id="rId566" Type="http://schemas.openxmlformats.org/officeDocument/2006/relationships/image" Target="../media/image1.png"/><Relationship Id="rId567" Type="http://schemas.openxmlformats.org/officeDocument/2006/relationships/image" Target="../media/image1.png"/><Relationship Id="rId568" Type="http://schemas.openxmlformats.org/officeDocument/2006/relationships/image" Target="../media/image1.png"/><Relationship Id="rId569" Type="http://schemas.openxmlformats.org/officeDocument/2006/relationships/image" Target="../media/image1.png"/><Relationship Id="rId570" Type="http://schemas.openxmlformats.org/officeDocument/2006/relationships/image" Target="../media/image1.png"/><Relationship Id="rId571" Type="http://schemas.openxmlformats.org/officeDocument/2006/relationships/image" Target="../media/image1.png"/><Relationship Id="rId572" Type="http://schemas.openxmlformats.org/officeDocument/2006/relationships/image" Target="../media/image1.png"/><Relationship Id="rId573" Type="http://schemas.openxmlformats.org/officeDocument/2006/relationships/image" Target="../media/image1.png"/><Relationship Id="rId574" Type="http://schemas.openxmlformats.org/officeDocument/2006/relationships/image" Target="../media/image1.png"/><Relationship Id="rId575" Type="http://schemas.openxmlformats.org/officeDocument/2006/relationships/image" Target="../media/image1.png"/><Relationship Id="rId576" Type="http://schemas.openxmlformats.org/officeDocument/2006/relationships/image" Target="../media/image1.png"/><Relationship Id="rId577" Type="http://schemas.openxmlformats.org/officeDocument/2006/relationships/image" Target="../media/image1.png"/><Relationship Id="rId578" Type="http://schemas.openxmlformats.org/officeDocument/2006/relationships/image" Target="../media/image1.png"/><Relationship Id="rId579" Type="http://schemas.openxmlformats.org/officeDocument/2006/relationships/image" Target="../media/image1.png"/><Relationship Id="rId580" Type="http://schemas.openxmlformats.org/officeDocument/2006/relationships/image" Target="../media/image1.png"/><Relationship Id="rId581" Type="http://schemas.openxmlformats.org/officeDocument/2006/relationships/image" Target="../media/image1.png"/><Relationship Id="rId582" Type="http://schemas.openxmlformats.org/officeDocument/2006/relationships/image" Target="../media/image1.png"/><Relationship Id="rId583" Type="http://schemas.openxmlformats.org/officeDocument/2006/relationships/image" Target="../media/image1.png"/><Relationship Id="rId584" Type="http://schemas.openxmlformats.org/officeDocument/2006/relationships/image" Target="../media/image1.png"/><Relationship Id="rId585" Type="http://schemas.openxmlformats.org/officeDocument/2006/relationships/image" Target="../media/image1.png"/><Relationship Id="rId586" Type="http://schemas.openxmlformats.org/officeDocument/2006/relationships/image" Target="../media/image1.png"/><Relationship Id="rId587" Type="http://schemas.openxmlformats.org/officeDocument/2006/relationships/image" Target="../media/image1.png"/><Relationship Id="rId588" Type="http://schemas.openxmlformats.org/officeDocument/2006/relationships/image" Target="../media/image1.png"/><Relationship Id="rId589" Type="http://schemas.openxmlformats.org/officeDocument/2006/relationships/image" Target="../media/image1.png"/><Relationship Id="rId590" Type="http://schemas.openxmlformats.org/officeDocument/2006/relationships/image" Target="../media/image1.png"/><Relationship Id="rId591" Type="http://schemas.openxmlformats.org/officeDocument/2006/relationships/image" Target="../media/image1.png"/><Relationship Id="rId592" Type="http://schemas.openxmlformats.org/officeDocument/2006/relationships/image" Target="../media/image1.png"/><Relationship Id="rId593" Type="http://schemas.openxmlformats.org/officeDocument/2006/relationships/image" Target="../media/image1.png"/><Relationship Id="rId594" Type="http://schemas.openxmlformats.org/officeDocument/2006/relationships/image" Target="../media/image1.png"/><Relationship Id="rId595" Type="http://schemas.openxmlformats.org/officeDocument/2006/relationships/image" Target="../media/image1.png"/><Relationship Id="rId596" Type="http://schemas.openxmlformats.org/officeDocument/2006/relationships/image" Target="../media/image1.png"/><Relationship Id="rId597" Type="http://schemas.openxmlformats.org/officeDocument/2006/relationships/image" Target="../media/image1.png"/><Relationship Id="rId598" Type="http://schemas.openxmlformats.org/officeDocument/2006/relationships/image" Target="../media/image1.png"/><Relationship Id="rId599" Type="http://schemas.openxmlformats.org/officeDocument/2006/relationships/image" Target="../media/image1.png"/><Relationship Id="rId600" Type="http://schemas.openxmlformats.org/officeDocument/2006/relationships/image" Target="../media/image1.png"/><Relationship Id="rId601" Type="http://schemas.openxmlformats.org/officeDocument/2006/relationships/image" Target="../media/image1.png"/><Relationship Id="rId602" Type="http://schemas.openxmlformats.org/officeDocument/2006/relationships/image" Target="../media/image1.png"/><Relationship Id="rId603" Type="http://schemas.openxmlformats.org/officeDocument/2006/relationships/image" Target="../media/image1.png"/><Relationship Id="rId604" Type="http://schemas.openxmlformats.org/officeDocument/2006/relationships/image" Target="../media/image1.png"/><Relationship Id="rId605" Type="http://schemas.openxmlformats.org/officeDocument/2006/relationships/image" Target="../media/image1.png"/><Relationship Id="rId606" Type="http://schemas.openxmlformats.org/officeDocument/2006/relationships/image" Target="../media/image1.png"/><Relationship Id="rId607" Type="http://schemas.openxmlformats.org/officeDocument/2006/relationships/image" Target="../media/image1.png"/><Relationship Id="rId608" Type="http://schemas.openxmlformats.org/officeDocument/2006/relationships/image" Target="../media/image1.png"/><Relationship Id="rId609" Type="http://schemas.openxmlformats.org/officeDocument/2006/relationships/image" Target="../media/image1.png"/><Relationship Id="rId610" Type="http://schemas.openxmlformats.org/officeDocument/2006/relationships/image" Target="../media/image1.png"/><Relationship Id="rId611" Type="http://schemas.openxmlformats.org/officeDocument/2006/relationships/image" Target="../media/image1.png"/><Relationship Id="rId612" Type="http://schemas.openxmlformats.org/officeDocument/2006/relationships/image" Target="../media/image1.png"/><Relationship Id="rId613" Type="http://schemas.openxmlformats.org/officeDocument/2006/relationships/image" Target="../media/image1.png"/><Relationship Id="rId614" Type="http://schemas.openxmlformats.org/officeDocument/2006/relationships/image" Target="../media/image1.png"/><Relationship Id="rId615" Type="http://schemas.openxmlformats.org/officeDocument/2006/relationships/image" Target="../media/image1.png"/><Relationship Id="rId616" Type="http://schemas.openxmlformats.org/officeDocument/2006/relationships/image" Target="../media/image1.png"/><Relationship Id="rId617" Type="http://schemas.openxmlformats.org/officeDocument/2006/relationships/image" Target="../media/image1.png"/><Relationship Id="rId618" Type="http://schemas.openxmlformats.org/officeDocument/2006/relationships/image" Target="../media/image1.png"/><Relationship Id="rId619" Type="http://schemas.openxmlformats.org/officeDocument/2006/relationships/image" Target="../media/image1.png"/><Relationship Id="rId620" Type="http://schemas.openxmlformats.org/officeDocument/2006/relationships/image" Target="../media/image1.png"/><Relationship Id="rId621" Type="http://schemas.openxmlformats.org/officeDocument/2006/relationships/image" Target="../media/image1.png"/><Relationship Id="rId622" Type="http://schemas.openxmlformats.org/officeDocument/2006/relationships/image" Target="../media/image1.png"/><Relationship Id="rId623" Type="http://schemas.openxmlformats.org/officeDocument/2006/relationships/image" Target="../media/image1.png"/><Relationship Id="rId624" Type="http://schemas.openxmlformats.org/officeDocument/2006/relationships/image" Target="../media/image1.png"/><Relationship Id="rId625" Type="http://schemas.openxmlformats.org/officeDocument/2006/relationships/image" Target="../media/image1.png"/><Relationship Id="rId626" Type="http://schemas.openxmlformats.org/officeDocument/2006/relationships/image" Target="../media/image1.png"/><Relationship Id="rId627" Type="http://schemas.openxmlformats.org/officeDocument/2006/relationships/image" Target="../media/image1.png"/><Relationship Id="rId628" Type="http://schemas.openxmlformats.org/officeDocument/2006/relationships/image" Target="../media/image1.png"/><Relationship Id="rId629" Type="http://schemas.openxmlformats.org/officeDocument/2006/relationships/image" Target="../media/image1.png"/><Relationship Id="rId630" Type="http://schemas.openxmlformats.org/officeDocument/2006/relationships/image" Target="../media/image1.png"/><Relationship Id="rId631" Type="http://schemas.openxmlformats.org/officeDocument/2006/relationships/image" Target="../media/image1.png"/><Relationship Id="rId632" Type="http://schemas.openxmlformats.org/officeDocument/2006/relationships/image" Target="../media/image1.png"/><Relationship Id="rId633" Type="http://schemas.openxmlformats.org/officeDocument/2006/relationships/image" Target="../media/image1.png"/><Relationship Id="rId634" Type="http://schemas.openxmlformats.org/officeDocument/2006/relationships/image" Target="../media/image1.png"/><Relationship Id="rId635" Type="http://schemas.openxmlformats.org/officeDocument/2006/relationships/image" Target="../media/image1.png"/><Relationship Id="rId636" Type="http://schemas.openxmlformats.org/officeDocument/2006/relationships/image" Target="../media/image1.png"/><Relationship Id="rId637" Type="http://schemas.openxmlformats.org/officeDocument/2006/relationships/image" Target="../media/image1.png"/><Relationship Id="rId638" Type="http://schemas.openxmlformats.org/officeDocument/2006/relationships/image" Target="../media/image1.png"/><Relationship Id="rId639" Type="http://schemas.openxmlformats.org/officeDocument/2006/relationships/image" Target="../media/image1.png"/><Relationship Id="rId640" Type="http://schemas.openxmlformats.org/officeDocument/2006/relationships/image" Target="../media/image1.png"/><Relationship Id="rId641" Type="http://schemas.openxmlformats.org/officeDocument/2006/relationships/image" Target="../media/image1.png"/><Relationship Id="rId642" Type="http://schemas.openxmlformats.org/officeDocument/2006/relationships/image" Target="../media/image1.png"/><Relationship Id="rId643" Type="http://schemas.openxmlformats.org/officeDocument/2006/relationships/image" Target="../media/image1.png"/><Relationship Id="rId644" Type="http://schemas.openxmlformats.org/officeDocument/2006/relationships/image" Target="../media/image1.png"/><Relationship Id="rId645" Type="http://schemas.openxmlformats.org/officeDocument/2006/relationships/image" Target="../media/image1.png"/><Relationship Id="rId646" Type="http://schemas.openxmlformats.org/officeDocument/2006/relationships/image" Target="../media/image1.png"/><Relationship Id="rId647" Type="http://schemas.openxmlformats.org/officeDocument/2006/relationships/image" Target="../media/image1.png"/><Relationship Id="rId648" Type="http://schemas.openxmlformats.org/officeDocument/2006/relationships/image" Target="../media/image1.png"/><Relationship Id="rId649" Type="http://schemas.openxmlformats.org/officeDocument/2006/relationships/image" Target="../media/image1.png"/><Relationship Id="rId650" Type="http://schemas.openxmlformats.org/officeDocument/2006/relationships/image" Target="../media/image1.png"/><Relationship Id="rId651" Type="http://schemas.openxmlformats.org/officeDocument/2006/relationships/image" Target="../media/image1.png"/><Relationship Id="rId652" Type="http://schemas.openxmlformats.org/officeDocument/2006/relationships/image" Target="../media/image1.png"/><Relationship Id="rId653" Type="http://schemas.openxmlformats.org/officeDocument/2006/relationships/image" Target="../media/image1.png"/><Relationship Id="rId654" Type="http://schemas.openxmlformats.org/officeDocument/2006/relationships/image" Target="../media/image1.png"/><Relationship Id="rId655" Type="http://schemas.openxmlformats.org/officeDocument/2006/relationships/image" Target="../media/image1.png"/><Relationship Id="rId656" Type="http://schemas.openxmlformats.org/officeDocument/2006/relationships/image" Target="../media/image1.png"/><Relationship Id="rId657" Type="http://schemas.openxmlformats.org/officeDocument/2006/relationships/image" Target="../media/image1.png"/><Relationship Id="rId658" Type="http://schemas.openxmlformats.org/officeDocument/2006/relationships/image" Target="../media/image1.png"/><Relationship Id="rId659" Type="http://schemas.openxmlformats.org/officeDocument/2006/relationships/image" Target="../media/image1.png"/><Relationship Id="rId660" Type="http://schemas.openxmlformats.org/officeDocument/2006/relationships/image" Target="../media/image1.png"/><Relationship Id="rId661" Type="http://schemas.openxmlformats.org/officeDocument/2006/relationships/image" Target="../media/image1.png"/><Relationship Id="rId662" Type="http://schemas.openxmlformats.org/officeDocument/2006/relationships/image" Target="../media/image1.png"/><Relationship Id="rId663" Type="http://schemas.openxmlformats.org/officeDocument/2006/relationships/image" Target="../media/image1.png"/><Relationship Id="rId664" Type="http://schemas.openxmlformats.org/officeDocument/2006/relationships/image" Target="../media/image1.png"/><Relationship Id="rId665" Type="http://schemas.openxmlformats.org/officeDocument/2006/relationships/image" Target="../media/image1.png"/><Relationship Id="rId666" Type="http://schemas.openxmlformats.org/officeDocument/2006/relationships/image" Target="../media/image1.png"/><Relationship Id="rId667" Type="http://schemas.openxmlformats.org/officeDocument/2006/relationships/image" Target="../media/image1.png"/><Relationship Id="rId668" Type="http://schemas.openxmlformats.org/officeDocument/2006/relationships/image" Target="../media/image1.png"/><Relationship Id="rId669" Type="http://schemas.openxmlformats.org/officeDocument/2006/relationships/image" Target="../media/image1.png"/><Relationship Id="rId670" Type="http://schemas.openxmlformats.org/officeDocument/2006/relationships/image" Target="../media/image1.png"/><Relationship Id="rId671" Type="http://schemas.openxmlformats.org/officeDocument/2006/relationships/image" Target="../media/image1.png"/><Relationship Id="rId672" Type="http://schemas.openxmlformats.org/officeDocument/2006/relationships/image" Target="../media/image1.png"/><Relationship Id="rId673" Type="http://schemas.openxmlformats.org/officeDocument/2006/relationships/image" Target="../media/image1.png"/><Relationship Id="rId674" Type="http://schemas.openxmlformats.org/officeDocument/2006/relationships/image" Target="../media/image1.png"/><Relationship Id="rId675" Type="http://schemas.openxmlformats.org/officeDocument/2006/relationships/image" Target="../media/image1.png"/><Relationship Id="rId676" Type="http://schemas.openxmlformats.org/officeDocument/2006/relationships/image" Target="../media/image1.png"/><Relationship Id="rId677" Type="http://schemas.openxmlformats.org/officeDocument/2006/relationships/image" Target="../media/image1.png"/><Relationship Id="rId678" Type="http://schemas.openxmlformats.org/officeDocument/2006/relationships/image" Target="../media/image1.png"/><Relationship Id="rId679" Type="http://schemas.openxmlformats.org/officeDocument/2006/relationships/image" Target="../media/image1.png"/><Relationship Id="rId680" Type="http://schemas.openxmlformats.org/officeDocument/2006/relationships/image" Target="../media/image1.png"/><Relationship Id="rId681" Type="http://schemas.openxmlformats.org/officeDocument/2006/relationships/image" Target="../media/image1.png"/><Relationship Id="rId682" Type="http://schemas.openxmlformats.org/officeDocument/2006/relationships/image" Target="../media/image1.png"/><Relationship Id="rId683" Type="http://schemas.openxmlformats.org/officeDocument/2006/relationships/image" Target="../media/image1.png"/><Relationship Id="rId684" Type="http://schemas.openxmlformats.org/officeDocument/2006/relationships/image" Target="../media/image1.png"/><Relationship Id="rId685" Type="http://schemas.openxmlformats.org/officeDocument/2006/relationships/image" Target="../media/image1.png"/><Relationship Id="rId686" Type="http://schemas.openxmlformats.org/officeDocument/2006/relationships/image" Target="../media/image1.png"/><Relationship Id="rId687" Type="http://schemas.openxmlformats.org/officeDocument/2006/relationships/image" Target="../media/image1.png"/><Relationship Id="rId688" Type="http://schemas.openxmlformats.org/officeDocument/2006/relationships/image" Target="../media/image1.png"/><Relationship Id="rId689" Type="http://schemas.openxmlformats.org/officeDocument/2006/relationships/image" Target="../media/image1.png"/><Relationship Id="rId690" Type="http://schemas.openxmlformats.org/officeDocument/2006/relationships/image" Target="../media/image1.png"/><Relationship Id="rId691" Type="http://schemas.openxmlformats.org/officeDocument/2006/relationships/image" Target="../media/image1.png"/><Relationship Id="rId692" Type="http://schemas.openxmlformats.org/officeDocument/2006/relationships/image" Target="../media/image1.png"/><Relationship Id="rId693" Type="http://schemas.openxmlformats.org/officeDocument/2006/relationships/image" Target="../media/image1.png"/><Relationship Id="rId694" Type="http://schemas.openxmlformats.org/officeDocument/2006/relationships/image" Target="../media/image1.png"/><Relationship Id="rId695" Type="http://schemas.openxmlformats.org/officeDocument/2006/relationships/image" Target="../media/image1.png"/><Relationship Id="rId696" Type="http://schemas.openxmlformats.org/officeDocument/2006/relationships/image" Target="../media/image1.png"/><Relationship Id="rId697" Type="http://schemas.openxmlformats.org/officeDocument/2006/relationships/image" Target="../media/image1.png"/><Relationship Id="rId698" Type="http://schemas.openxmlformats.org/officeDocument/2006/relationships/image" Target="../media/image1.png"/><Relationship Id="rId699" Type="http://schemas.openxmlformats.org/officeDocument/2006/relationships/image" Target="../media/image1.png"/><Relationship Id="rId700" Type="http://schemas.openxmlformats.org/officeDocument/2006/relationships/image" Target="../media/image1.png"/><Relationship Id="rId701" Type="http://schemas.openxmlformats.org/officeDocument/2006/relationships/image" Target="../media/image1.png"/><Relationship Id="rId702" Type="http://schemas.openxmlformats.org/officeDocument/2006/relationships/image" Target="../media/image1.png"/><Relationship Id="rId703" Type="http://schemas.openxmlformats.org/officeDocument/2006/relationships/image" Target="../media/image1.png"/><Relationship Id="rId704" Type="http://schemas.openxmlformats.org/officeDocument/2006/relationships/image" Target="../media/image1.png"/><Relationship Id="rId705" Type="http://schemas.openxmlformats.org/officeDocument/2006/relationships/image" Target="../media/image1.png"/><Relationship Id="rId706" Type="http://schemas.openxmlformats.org/officeDocument/2006/relationships/image" Target="../media/image1.png"/><Relationship Id="rId707" Type="http://schemas.openxmlformats.org/officeDocument/2006/relationships/image" Target="../media/image1.png"/><Relationship Id="rId708" Type="http://schemas.openxmlformats.org/officeDocument/2006/relationships/image" Target="../media/image1.png"/><Relationship Id="rId709" Type="http://schemas.openxmlformats.org/officeDocument/2006/relationships/image" Target="../media/image1.png"/><Relationship Id="rId710" Type="http://schemas.openxmlformats.org/officeDocument/2006/relationships/image" Target="../media/image1.png"/><Relationship Id="rId711" Type="http://schemas.openxmlformats.org/officeDocument/2006/relationships/image" Target="../media/image1.png"/><Relationship Id="rId712" Type="http://schemas.openxmlformats.org/officeDocument/2006/relationships/image" Target="../media/image1.png"/><Relationship Id="rId713" Type="http://schemas.openxmlformats.org/officeDocument/2006/relationships/image" Target="../media/image1.png"/><Relationship Id="rId714" Type="http://schemas.openxmlformats.org/officeDocument/2006/relationships/image" Target="../media/image1.png"/><Relationship Id="rId715" Type="http://schemas.openxmlformats.org/officeDocument/2006/relationships/image" Target="../media/image1.png"/><Relationship Id="rId716" Type="http://schemas.openxmlformats.org/officeDocument/2006/relationships/image" Target="../media/image1.png"/><Relationship Id="rId717" Type="http://schemas.openxmlformats.org/officeDocument/2006/relationships/image" Target="../media/image1.png"/><Relationship Id="rId718" Type="http://schemas.openxmlformats.org/officeDocument/2006/relationships/image" Target="../media/image1.png"/><Relationship Id="rId719" Type="http://schemas.openxmlformats.org/officeDocument/2006/relationships/image" Target="../media/image1.png"/><Relationship Id="rId720" Type="http://schemas.openxmlformats.org/officeDocument/2006/relationships/image" Target="../media/image1.png"/><Relationship Id="rId721" Type="http://schemas.openxmlformats.org/officeDocument/2006/relationships/image" Target="../media/image1.png"/><Relationship Id="rId722" Type="http://schemas.openxmlformats.org/officeDocument/2006/relationships/image" Target="../media/image1.png"/><Relationship Id="rId723" Type="http://schemas.openxmlformats.org/officeDocument/2006/relationships/image" Target="../media/image1.png"/><Relationship Id="rId724" Type="http://schemas.openxmlformats.org/officeDocument/2006/relationships/image" Target="../media/image1.png"/><Relationship Id="rId725" Type="http://schemas.openxmlformats.org/officeDocument/2006/relationships/image" Target="../media/image1.png"/><Relationship Id="rId726" Type="http://schemas.openxmlformats.org/officeDocument/2006/relationships/image" Target="../media/image1.png"/><Relationship Id="rId727" Type="http://schemas.openxmlformats.org/officeDocument/2006/relationships/image" Target="../media/image1.png"/><Relationship Id="rId728" Type="http://schemas.openxmlformats.org/officeDocument/2006/relationships/image" Target="../media/image1.png"/><Relationship Id="rId729" Type="http://schemas.openxmlformats.org/officeDocument/2006/relationships/image" Target="../media/image1.png"/><Relationship Id="rId730" Type="http://schemas.openxmlformats.org/officeDocument/2006/relationships/image" Target="../media/image1.png"/><Relationship Id="rId731" Type="http://schemas.openxmlformats.org/officeDocument/2006/relationships/image" Target="../media/image1.png"/><Relationship Id="rId732" Type="http://schemas.openxmlformats.org/officeDocument/2006/relationships/image" Target="../media/image1.png"/><Relationship Id="rId733" Type="http://schemas.openxmlformats.org/officeDocument/2006/relationships/image" Target="../media/image1.png"/><Relationship Id="rId734" Type="http://schemas.openxmlformats.org/officeDocument/2006/relationships/image" Target="../media/image1.png"/><Relationship Id="rId735" Type="http://schemas.openxmlformats.org/officeDocument/2006/relationships/image" Target="../media/image1.png"/><Relationship Id="rId736" Type="http://schemas.openxmlformats.org/officeDocument/2006/relationships/image" Target="../media/image1.png"/><Relationship Id="rId737" Type="http://schemas.openxmlformats.org/officeDocument/2006/relationships/image" Target="../media/image1.png"/><Relationship Id="rId738" Type="http://schemas.openxmlformats.org/officeDocument/2006/relationships/image" Target="../media/image1.png"/><Relationship Id="rId739" Type="http://schemas.openxmlformats.org/officeDocument/2006/relationships/image" Target="../media/image1.png"/><Relationship Id="rId740" Type="http://schemas.openxmlformats.org/officeDocument/2006/relationships/image" Target="../media/image1.png"/><Relationship Id="rId741" Type="http://schemas.openxmlformats.org/officeDocument/2006/relationships/image" Target="../media/image1.png"/><Relationship Id="rId742" Type="http://schemas.openxmlformats.org/officeDocument/2006/relationships/image" Target="../media/image1.png"/><Relationship Id="rId743" Type="http://schemas.openxmlformats.org/officeDocument/2006/relationships/image" Target="../media/image1.png"/><Relationship Id="rId744" Type="http://schemas.openxmlformats.org/officeDocument/2006/relationships/image" Target="../media/image1.png"/><Relationship Id="rId745" Type="http://schemas.openxmlformats.org/officeDocument/2006/relationships/image" Target="../media/image1.png"/><Relationship Id="rId746" Type="http://schemas.openxmlformats.org/officeDocument/2006/relationships/image" Target="../media/image1.png"/><Relationship Id="rId747" Type="http://schemas.openxmlformats.org/officeDocument/2006/relationships/image" Target="../media/image1.png"/><Relationship Id="rId748" Type="http://schemas.openxmlformats.org/officeDocument/2006/relationships/image" Target="../media/image1.png"/><Relationship Id="rId749" Type="http://schemas.openxmlformats.org/officeDocument/2006/relationships/image" Target="../media/image1.png"/><Relationship Id="rId750" Type="http://schemas.openxmlformats.org/officeDocument/2006/relationships/image" Target="../media/image1.png"/><Relationship Id="rId751" Type="http://schemas.openxmlformats.org/officeDocument/2006/relationships/image" Target="../media/image1.png"/><Relationship Id="rId752" Type="http://schemas.openxmlformats.org/officeDocument/2006/relationships/image" Target="../media/image1.png"/><Relationship Id="rId753" Type="http://schemas.openxmlformats.org/officeDocument/2006/relationships/image" Target="../media/image1.png"/><Relationship Id="rId754" Type="http://schemas.openxmlformats.org/officeDocument/2006/relationships/image" Target="../media/image1.png"/><Relationship Id="rId755" Type="http://schemas.openxmlformats.org/officeDocument/2006/relationships/image" Target="../media/image1.png"/><Relationship Id="rId756" Type="http://schemas.openxmlformats.org/officeDocument/2006/relationships/image" Target="../media/image1.png"/><Relationship Id="rId757" Type="http://schemas.openxmlformats.org/officeDocument/2006/relationships/image" Target="../media/image1.png"/><Relationship Id="rId758" Type="http://schemas.openxmlformats.org/officeDocument/2006/relationships/image" Target="../media/image1.png"/><Relationship Id="rId759" Type="http://schemas.openxmlformats.org/officeDocument/2006/relationships/image" Target="../media/image1.png"/><Relationship Id="rId760" Type="http://schemas.openxmlformats.org/officeDocument/2006/relationships/image" Target="../media/image1.png"/><Relationship Id="rId761" Type="http://schemas.openxmlformats.org/officeDocument/2006/relationships/image" Target="../media/image1.png"/><Relationship Id="rId762" Type="http://schemas.openxmlformats.org/officeDocument/2006/relationships/image" Target="../media/image1.png"/><Relationship Id="rId763" Type="http://schemas.openxmlformats.org/officeDocument/2006/relationships/image" Target="../media/image1.png"/><Relationship Id="rId764" Type="http://schemas.openxmlformats.org/officeDocument/2006/relationships/image" Target="../media/image1.png"/><Relationship Id="rId765" Type="http://schemas.openxmlformats.org/officeDocument/2006/relationships/image" Target="../media/image1.png"/><Relationship Id="rId766" Type="http://schemas.openxmlformats.org/officeDocument/2006/relationships/image" Target="../media/image1.png"/><Relationship Id="rId767" Type="http://schemas.openxmlformats.org/officeDocument/2006/relationships/image" Target="../media/image1.png"/><Relationship Id="rId768" Type="http://schemas.openxmlformats.org/officeDocument/2006/relationships/image" Target="../media/image1.png"/><Relationship Id="rId769" Type="http://schemas.openxmlformats.org/officeDocument/2006/relationships/image" Target="../media/image1.png"/><Relationship Id="rId770" Type="http://schemas.openxmlformats.org/officeDocument/2006/relationships/image" Target="../media/image1.png"/><Relationship Id="rId771" Type="http://schemas.openxmlformats.org/officeDocument/2006/relationships/image" Target="../media/image1.png"/><Relationship Id="rId772" Type="http://schemas.openxmlformats.org/officeDocument/2006/relationships/image" Target="../media/image1.png"/><Relationship Id="rId773" Type="http://schemas.openxmlformats.org/officeDocument/2006/relationships/image" Target="../media/image1.png"/><Relationship Id="rId774" Type="http://schemas.openxmlformats.org/officeDocument/2006/relationships/image" Target="../media/image1.png"/><Relationship Id="rId775" Type="http://schemas.openxmlformats.org/officeDocument/2006/relationships/image" Target="../media/image1.png"/><Relationship Id="rId776" Type="http://schemas.openxmlformats.org/officeDocument/2006/relationships/image" Target="../media/image1.png"/><Relationship Id="rId777" Type="http://schemas.openxmlformats.org/officeDocument/2006/relationships/image" Target="../media/image1.png"/><Relationship Id="rId778" Type="http://schemas.openxmlformats.org/officeDocument/2006/relationships/image" Target="../media/image1.png"/><Relationship Id="rId779" Type="http://schemas.openxmlformats.org/officeDocument/2006/relationships/image" Target="../media/image1.png"/><Relationship Id="rId780" Type="http://schemas.openxmlformats.org/officeDocument/2006/relationships/image" Target="../media/image1.png"/><Relationship Id="rId781" Type="http://schemas.openxmlformats.org/officeDocument/2006/relationships/image" Target="../media/image1.png"/><Relationship Id="rId782" Type="http://schemas.openxmlformats.org/officeDocument/2006/relationships/image" Target="../media/image1.png"/><Relationship Id="rId783" Type="http://schemas.openxmlformats.org/officeDocument/2006/relationships/image" Target="../media/image1.png"/><Relationship Id="rId784" Type="http://schemas.openxmlformats.org/officeDocument/2006/relationships/image" Target="../media/image1.png"/><Relationship Id="rId785" Type="http://schemas.openxmlformats.org/officeDocument/2006/relationships/image" Target="../media/image1.png"/><Relationship Id="rId786" Type="http://schemas.openxmlformats.org/officeDocument/2006/relationships/image" Target="../media/image1.png"/><Relationship Id="rId787" Type="http://schemas.openxmlformats.org/officeDocument/2006/relationships/image" Target="../media/image1.png"/><Relationship Id="rId788" Type="http://schemas.openxmlformats.org/officeDocument/2006/relationships/image" Target="../media/image1.png"/><Relationship Id="rId789" Type="http://schemas.openxmlformats.org/officeDocument/2006/relationships/image" Target="../media/image1.png"/><Relationship Id="rId790" Type="http://schemas.openxmlformats.org/officeDocument/2006/relationships/image" Target="../media/image1.png"/><Relationship Id="rId791" Type="http://schemas.openxmlformats.org/officeDocument/2006/relationships/image" Target="../media/image1.png"/><Relationship Id="rId792" Type="http://schemas.openxmlformats.org/officeDocument/2006/relationships/image" Target="../media/image1.png"/><Relationship Id="rId793" Type="http://schemas.openxmlformats.org/officeDocument/2006/relationships/image" Target="../media/image1.png"/><Relationship Id="rId794" Type="http://schemas.openxmlformats.org/officeDocument/2006/relationships/image" Target="../media/image1.png"/><Relationship Id="rId795" Type="http://schemas.openxmlformats.org/officeDocument/2006/relationships/image" Target="../media/image1.png"/><Relationship Id="rId796" Type="http://schemas.openxmlformats.org/officeDocument/2006/relationships/image" Target="../media/image1.png"/><Relationship Id="rId797" Type="http://schemas.openxmlformats.org/officeDocument/2006/relationships/image" Target="../media/image1.png"/><Relationship Id="rId798" Type="http://schemas.openxmlformats.org/officeDocument/2006/relationships/image" Target="../media/image1.png"/><Relationship Id="rId799" Type="http://schemas.openxmlformats.org/officeDocument/2006/relationships/image" Target="../media/image1.png"/><Relationship Id="rId800" Type="http://schemas.openxmlformats.org/officeDocument/2006/relationships/image" Target="../media/image1.png"/><Relationship Id="rId801" Type="http://schemas.openxmlformats.org/officeDocument/2006/relationships/image" Target="../media/image1.png"/><Relationship Id="rId802" Type="http://schemas.openxmlformats.org/officeDocument/2006/relationships/image" Target="../media/image1.png"/><Relationship Id="rId803" Type="http://schemas.openxmlformats.org/officeDocument/2006/relationships/image" Target="../media/image1.png"/><Relationship Id="rId804" Type="http://schemas.openxmlformats.org/officeDocument/2006/relationships/image" Target="../media/image1.png"/><Relationship Id="rId805" Type="http://schemas.openxmlformats.org/officeDocument/2006/relationships/image" Target="../media/image1.png"/><Relationship Id="rId806" Type="http://schemas.openxmlformats.org/officeDocument/2006/relationships/image" Target="../media/image1.png"/><Relationship Id="rId807" Type="http://schemas.openxmlformats.org/officeDocument/2006/relationships/image" Target="../media/image1.png"/><Relationship Id="rId808" Type="http://schemas.openxmlformats.org/officeDocument/2006/relationships/image" Target="../media/image1.png"/><Relationship Id="rId809" Type="http://schemas.openxmlformats.org/officeDocument/2006/relationships/image" Target="../media/image1.png"/><Relationship Id="rId810" Type="http://schemas.openxmlformats.org/officeDocument/2006/relationships/image" Target="../media/image1.png"/><Relationship Id="rId811" Type="http://schemas.openxmlformats.org/officeDocument/2006/relationships/image" Target="../media/image1.png"/><Relationship Id="rId812" Type="http://schemas.openxmlformats.org/officeDocument/2006/relationships/image" Target="../media/image1.png"/><Relationship Id="rId813" Type="http://schemas.openxmlformats.org/officeDocument/2006/relationships/image" Target="../media/image1.png"/><Relationship Id="rId814" Type="http://schemas.openxmlformats.org/officeDocument/2006/relationships/image" Target="../media/image1.png"/><Relationship Id="rId815" Type="http://schemas.openxmlformats.org/officeDocument/2006/relationships/image" Target="../media/image1.png"/><Relationship Id="rId816" Type="http://schemas.openxmlformats.org/officeDocument/2006/relationships/image" Target="../media/image1.png"/><Relationship Id="rId817" Type="http://schemas.openxmlformats.org/officeDocument/2006/relationships/image" Target="../media/image1.png"/><Relationship Id="rId818" Type="http://schemas.openxmlformats.org/officeDocument/2006/relationships/image" Target="../media/image1.png"/><Relationship Id="rId819" Type="http://schemas.openxmlformats.org/officeDocument/2006/relationships/image" Target="../media/image1.png"/><Relationship Id="rId820" Type="http://schemas.openxmlformats.org/officeDocument/2006/relationships/image" Target="../media/image1.png"/><Relationship Id="rId821" Type="http://schemas.openxmlformats.org/officeDocument/2006/relationships/image" Target="../media/image1.png"/><Relationship Id="rId822" Type="http://schemas.openxmlformats.org/officeDocument/2006/relationships/image" Target="../media/image1.png"/><Relationship Id="rId823" Type="http://schemas.openxmlformats.org/officeDocument/2006/relationships/image" Target="../media/image1.png"/><Relationship Id="rId824" Type="http://schemas.openxmlformats.org/officeDocument/2006/relationships/image" Target="../media/image1.png"/><Relationship Id="rId825" Type="http://schemas.openxmlformats.org/officeDocument/2006/relationships/image" Target="../media/image1.png"/><Relationship Id="rId826" Type="http://schemas.openxmlformats.org/officeDocument/2006/relationships/image" Target="../media/image1.png"/><Relationship Id="rId827" Type="http://schemas.openxmlformats.org/officeDocument/2006/relationships/image" Target="../media/image1.png"/><Relationship Id="rId828" Type="http://schemas.openxmlformats.org/officeDocument/2006/relationships/image" Target="../media/image1.png"/><Relationship Id="rId829" Type="http://schemas.openxmlformats.org/officeDocument/2006/relationships/image" Target="../media/image1.png"/><Relationship Id="rId830" Type="http://schemas.openxmlformats.org/officeDocument/2006/relationships/image" Target="../media/image1.png"/><Relationship Id="rId831" Type="http://schemas.openxmlformats.org/officeDocument/2006/relationships/image" Target="../media/image1.png"/><Relationship Id="rId832" Type="http://schemas.openxmlformats.org/officeDocument/2006/relationships/image" Target="../media/image1.png"/><Relationship Id="rId833" Type="http://schemas.openxmlformats.org/officeDocument/2006/relationships/image" Target="../media/image1.png"/><Relationship Id="rId834" Type="http://schemas.openxmlformats.org/officeDocument/2006/relationships/image" Target="../media/image1.png"/><Relationship Id="rId835" Type="http://schemas.openxmlformats.org/officeDocument/2006/relationships/image" Target="../media/image1.png"/><Relationship Id="rId836" Type="http://schemas.openxmlformats.org/officeDocument/2006/relationships/image" Target="../media/image1.png"/><Relationship Id="rId837" Type="http://schemas.openxmlformats.org/officeDocument/2006/relationships/image" Target="../media/image1.png"/><Relationship Id="rId838" Type="http://schemas.openxmlformats.org/officeDocument/2006/relationships/image" Target="../media/image1.png"/><Relationship Id="rId839" Type="http://schemas.openxmlformats.org/officeDocument/2006/relationships/image" Target="../media/image1.png"/><Relationship Id="rId840" Type="http://schemas.openxmlformats.org/officeDocument/2006/relationships/image" Target="../media/image1.png"/><Relationship Id="rId841" Type="http://schemas.openxmlformats.org/officeDocument/2006/relationships/image" Target="../media/image1.png"/><Relationship Id="rId842" Type="http://schemas.openxmlformats.org/officeDocument/2006/relationships/image" Target="../media/image1.png"/><Relationship Id="rId843" Type="http://schemas.openxmlformats.org/officeDocument/2006/relationships/image" Target="../media/image1.png"/><Relationship Id="rId844" Type="http://schemas.openxmlformats.org/officeDocument/2006/relationships/image" Target="../media/image1.png"/><Relationship Id="rId845" Type="http://schemas.openxmlformats.org/officeDocument/2006/relationships/image" Target="../media/image1.png"/><Relationship Id="rId846" Type="http://schemas.openxmlformats.org/officeDocument/2006/relationships/image" Target="../media/image1.png"/><Relationship Id="rId847" Type="http://schemas.openxmlformats.org/officeDocument/2006/relationships/image" Target="../media/image1.png"/><Relationship Id="rId848" Type="http://schemas.openxmlformats.org/officeDocument/2006/relationships/image" Target="../media/image1.png"/><Relationship Id="rId849" Type="http://schemas.openxmlformats.org/officeDocument/2006/relationships/image" Target="../media/image1.png"/><Relationship Id="rId850" Type="http://schemas.openxmlformats.org/officeDocument/2006/relationships/image" Target="../media/image1.png"/><Relationship Id="rId851" Type="http://schemas.openxmlformats.org/officeDocument/2006/relationships/image" Target="../media/image1.png"/><Relationship Id="rId852" Type="http://schemas.openxmlformats.org/officeDocument/2006/relationships/image" Target="../media/image1.png"/><Relationship Id="rId853" Type="http://schemas.openxmlformats.org/officeDocument/2006/relationships/image" Target="../media/image1.png"/><Relationship Id="rId854" Type="http://schemas.openxmlformats.org/officeDocument/2006/relationships/image" Target="../media/image1.png"/><Relationship Id="rId855" Type="http://schemas.openxmlformats.org/officeDocument/2006/relationships/image" Target="../media/image1.png"/><Relationship Id="rId856" Type="http://schemas.openxmlformats.org/officeDocument/2006/relationships/image" Target="../media/image1.png"/><Relationship Id="rId857" Type="http://schemas.openxmlformats.org/officeDocument/2006/relationships/image" Target="../media/image1.png"/><Relationship Id="rId858" Type="http://schemas.openxmlformats.org/officeDocument/2006/relationships/image" Target="../media/image1.png"/><Relationship Id="rId859" Type="http://schemas.openxmlformats.org/officeDocument/2006/relationships/image" Target="../media/image1.png"/><Relationship Id="rId860" Type="http://schemas.openxmlformats.org/officeDocument/2006/relationships/image" Target="../media/image1.png"/><Relationship Id="rId861" Type="http://schemas.openxmlformats.org/officeDocument/2006/relationships/image" Target="../media/image1.png"/><Relationship Id="rId862" Type="http://schemas.openxmlformats.org/officeDocument/2006/relationships/image" Target="../media/image1.png"/><Relationship Id="rId863" Type="http://schemas.openxmlformats.org/officeDocument/2006/relationships/image" Target="../media/image1.png"/><Relationship Id="rId864" Type="http://schemas.openxmlformats.org/officeDocument/2006/relationships/image" Target="../media/image1.png"/><Relationship Id="rId865" Type="http://schemas.openxmlformats.org/officeDocument/2006/relationships/image" Target="../media/image1.png"/><Relationship Id="rId866" Type="http://schemas.openxmlformats.org/officeDocument/2006/relationships/image" Target="../media/image1.png"/><Relationship Id="rId867" Type="http://schemas.openxmlformats.org/officeDocument/2006/relationships/image" Target="../media/image1.png"/><Relationship Id="rId868" Type="http://schemas.openxmlformats.org/officeDocument/2006/relationships/image" Target="../media/image1.png"/><Relationship Id="rId869" Type="http://schemas.openxmlformats.org/officeDocument/2006/relationships/image" Target="../media/image1.png"/><Relationship Id="rId870" Type="http://schemas.openxmlformats.org/officeDocument/2006/relationships/image" Target="../media/image1.png"/><Relationship Id="rId871" Type="http://schemas.openxmlformats.org/officeDocument/2006/relationships/image" Target="../media/image1.png"/><Relationship Id="rId872" Type="http://schemas.openxmlformats.org/officeDocument/2006/relationships/image" Target="../media/image1.png"/><Relationship Id="rId873" Type="http://schemas.openxmlformats.org/officeDocument/2006/relationships/image" Target="../media/image1.png"/><Relationship Id="rId874" Type="http://schemas.openxmlformats.org/officeDocument/2006/relationships/image" Target="../media/image1.png"/><Relationship Id="rId875" Type="http://schemas.openxmlformats.org/officeDocument/2006/relationships/image" Target="../media/image1.png"/><Relationship Id="rId876" Type="http://schemas.openxmlformats.org/officeDocument/2006/relationships/image" Target="../media/image1.png"/><Relationship Id="rId877" Type="http://schemas.openxmlformats.org/officeDocument/2006/relationships/image" Target="../media/image1.png"/><Relationship Id="rId878" Type="http://schemas.openxmlformats.org/officeDocument/2006/relationships/image" Target="../media/image1.png"/><Relationship Id="rId879" Type="http://schemas.openxmlformats.org/officeDocument/2006/relationships/image" Target="../media/image1.png"/><Relationship Id="rId880" Type="http://schemas.openxmlformats.org/officeDocument/2006/relationships/image" Target="../media/image1.png"/><Relationship Id="rId881" Type="http://schemas.openxmlformats.org/officeDocument/2006/relationships/image" Target="../media/image1.png"/><Relationship Id="rId882" Type="http://schemas.openxmlformats.org/officeDocument/2006/relationships/image" Target="../media/image1.png"/><Relationship Id="rId883" Type="http://schemas.openxmlformats.org/officeDocument/2006/relationships/image" Target="../media/image1.png"/><Relationship Id="rId884" Type="http://schemas.openxmlformats.org/officeDocument/2006/relationships/image" Target="../media/image1.png"/><Relationship Id="rId885" Type="http://schemas.openxmlformats.org/officeDocument/2006/relationships/image" Target="../media/image1.png"/><Relationship Id="rId886" Type="http://schemas.openxmlformats.org/officeDocument/2006/relationships/image" Target="../media/image1.png"/><Relationship Id="rId887" Type="http://schemas.openxmlformats.org/officeDocument/2006/relationships/image" Target="../media/image1.png"/><Relationship Id="rId888" Type="http://schemas.openxmlformats.org/officeDocument/2006/relationships/image" Target="../media/image1.png"/><Relationship Id="rId889" Type="http://schemas.openxmlformats.org/officeDocument/2006/relationships/image" Target="../media/image1.png"/><Relationship Id="rId890" Type="http://schemas.openxmlformats.org/officeDocument/2006/relationships/image" Target="../media/image1.png"/><Relationship Id="rId891" Type="http://schemas.openxmlformats.org/officeDocument/2006/relationships/image" Target="../media/image1.png"/><Relationship Id="rId892" Type="http://schemas.openxmlformats.org/officeDocument/2006/relationships/image" Target="../media/image1.png"/><Relationship Id="rId893" Type="http://schemas.openxmlformats.org/officeDocument/2006/relationships/image" Target="../media/image1.png"/><Relationship Id="rId894" Type="http://schemas.openxmlformats.org/officeDocument/2006/relationships/image" Target="../media/image1.png"/><Relationship Id="rId895" Type="http://schemas.openxmlformats.org/officeDocument/2006/relationships/image" Target="../media/image1.png"/><Relationship Id="rId896" Type="http://schemas.openxmlformats.org/officeDocument/2006/relationships/image" Target="../media/image1.png"/><Relationship Id="rId897" Type="http://schemas.openxmlformats.org/officeDocument/2006/relationships/image" Target="../media/image1.png"/><Relationship Id="rId898" Type="http://schemas.openxmlformats.org/officeDocument/2006/relationships/image" Target="../media/image1.png"/><Relationship Id="rId899" Type="http://schemas.openxmlformats.org/officeDocument/2006/relationships/image" Target="../media/image1.png"/><Relationship Id="rId900" Type="http://schemas.openxmlformats.org/officeDocument/2006/relationships/image" Target="../media/image1.png"/><Relationship Id="rId901" Type="http://schemas.openxmlformats.org/officeDocument/2006/relationships/image" Target="../media/image1.png"/><Relationship Id="rId902" Type="http://schemas.openxmlformats.org/officeDocument/2006/relationships/image" Target="../media/image1.png"/><Relationship Id="rId903" Type="http://schemas.openxmlformats.org/officeDocument/2006/relationships/image" Target="../media/image1.png"/><Relationship Id="rId904" Type="http://schemas.openxmlformats.org/officeDocument/2006/relationships/image" Target="../media/image1.png"/><Relationship Id="rId905" Type="http://schemas.openxmlformats.org/officeDocument/2006/relationships/image" Target="../media/image1.png"/><Relationship Id="rId906" Type="http://schemas.openxmlformats.org/officeDocument/2006/relationships/image" Target="../media/image1.png"/><Relationship Id="rId907" Type="http://schemas.openxmlformats.org/officeDocument/2006/relationships/image" Target="../media/image1.png"/><Relationship Id="rId908" Type="http://schemas.openxmlformats.org/officeDocument/2006/relationships/image" Target="../media/image1.png"/><Relationship Id="rId909" Type="http://schemas.openxmlformats.org/officeDocument/2006/relationships/image" Target="../media/image1.png"/><Relationship Id="rId910" Type="http://schemas.openxmlformats.org/officeDocument/2006/relationships/image" Target="../media/image1.png"/><Relationship Id="rId911" Type="http://schemas.openxmlformats.org/officeDocument/2006/relationships/image" Target="../media/image1.png"/><Relationship Id="rId912" Type="http://schemas.openxmlformats.org/officeDocument/2006/relationships/image" Target="../media/image1.png"/><Relationship Id="rId913" Type="http://schemas.openxmlformats.org/officeDocument/2006/relationships/image" Target="../media/image1.png"/><Relationship Id="rId914" Type="http://schemas.openxmlformats.org/officeDocument/2006/relationships/image" Target="../media/image1.png"/><Relationship Id="rId915" Type="http://schemas.openxmlformats.org/officeDocument/2006/relationships/image" Target="../media/image1.png"/><Relationship Id="rId916" Type="http://schemas.openxmlformats.org/officeDocument/2006/relationships/image" Target="../media/image1.png"/><Relationship Id="rId917" Type="http://schemas.openxmlformats.org/officeDocument/2006/relationships/image" Target="../media/image1.png"/><Relationship Id="rId918" Type="http://schemas.openxmlformats.org/officeDocument/2006/relationships/image" Target="../media/image1.png"/><Relationship Id="rId919" Type="http://schemas.openxmlformats.org/officeDocument/2006/relationships/image" Target="../media/image1.png"/><Relationship Id="rId920" Type="http://schemas.openxmlformats.org/officeDocument/2006/relationships/image" Target="../media/image1.png"/><Relationship Id="rId921" Type="http://schemas.openxmlformats.org/officeDocument/2006/relationships/image" Target="../media/image1.png"/><Relationship Id="rId922" Type="http://schemas.openxmlformats.org/officeDocument/2006/relationships/image" Target="../media/image1.png"/><Relationship Id="rId923" Type="http://schemas.openxmlformats.org/officeDocument/2006/relationships/image" Target="../media/image1.png"/><Relationship Id="rId924" Type="http://schemas.openxmlformats.org/officeDocument/2006/relationships/image" Target="../media/image1.png"/><Relationship Id="rId925" Type="http://schemas.openxmlformats.org/officeDocument/2006/relationships/image" Target="../media/image1.png"/><Relationship Id="rId926" Type="http://schemas.openxmlformats.org/officeDocument/2006/relationships/image" Target="../media/image1.png"/><Relationship Id="rId927" Type="http://schemas.openxmlformats.org/officeDocument/2006/relationships/image" Target="../media/image1.png"/><Relationship Id="rId928" Type="http://schemas.openxmlformats.org/officeDocument/2006/relationships/image" Target="../media/image1.png"/><Relationship Id="rId929" Type="http://schemas.openxmlformats.org/officeDocument/2006/relationships/image" Target="../media/image1.png"/><Relationship Id="rId930" Type="http://schemas.openxmlformats.org/officeDocument/2006/relationships/image" Target="../media/image1.png"/><Relationship Id="rId931" Type="http://schemas.openxmlformats.org/officeDocument/2006/relationships/image" Target="../media/image1.png"/><Relationship Id="rId932" Type="http://schemas.openxmlformats.org/officeDocument/2006/relationships/image" Target="../media/image1.png"/><Relationship Id="rId933" Type="http://schemas.openxmlformats.org/officeDocument/2006/relationships/image" Target="../media/image1.png"/><Relationship Id="rId934" Type="http://schemas.openxmlformats.org/officeDocument/2006/relationships/image" Target="../media/image1.png"/><Relationship Id="rId935" Type="http://schemas.openxmlformats.org/officeDocument/2006/relationships/image" Target="../media/image1.png"/><Relationship Id="rId936" Type="http://schemas.openxmlformats.org/officeDocument/2006/relationships/image" Target="../media/image1.png"/><Relationship Id="rId937" Type="http://schemas.openxmlformats.org/officeDocument/2006/relationships/image" Target="../media/image1.png"/><Relationship Id="rId938" Type="http://schemas.openxmlformats.org/officeDocument/2006/relationships/image" Target="../media/image1.png"/><Relationship Id="rId939" Type="http://schemas.openxmlformats.org/officeDocument/2006/relationships/image" Target="../media/image1.png"/><Relationship Id="rId940" Type="http://schemas.openxmlformats.org/officeDocument/2006/relationships/image" Target="../media/image1.png"/><Relationship Id="rId941" Type="http://schemas.openxmlformats.org/officeDocument/2006/relationships/image" Target="../media/image1.png"/><Relationship Id="rId942" Type="http://schemas.openxmlformats.org/officeDocument/2006/relationships/image" Target="../media/image1.png"/><Relationship Id="rId943" Type="http://schemas.openxmlformats.org/officeDocument/2006/relationships/image" Target="../media/image1.png"/><Relationship Id="rId944" Type="http://schemas.openxmlformats.org/officeDocument/2006/relationships/image" Target="../media/image1.png"/><Relationship Id="rId945" Type="http://schemas.openxmlformats.org/officeDocument/2006/relationships/image" Target="../media/image1.png"/><Relationship Id="rId946" Type="http://schemas.openxmlformats.org/officeDocument/2006/relationships/image" Target="../media/image1.png"/><Relationship Id="rId947" Type="http://schemas.openxmlformats.org/officeDocument/2006/relationships/image" Target="../media/image1.png"/><Relationship Id="rId948" Type="http://schemas.openxmlformats.org/officeDocument/2006/relationships/image" Target="../media/image1.png"/><Relationship Id="rId949" Type="http://schemas.openxmlformats.org/officeDocument/2006/relationships/image" Target="../media/image1.png"/><Relationship Id="rId950" Type="http://schemas.openxmlformats.org/officeDocument/2006/relationships/image" Target="../media/image1.png"/><Relationship Id="rId951" Type="http://schemas.openxmlformats.org/officeDocument/2006/relationships/image" Target="../media/image1.png"/><Relationship Id="rId952" Type="http://schemas.openxmlformats.org/officeDocument/2006/relationships/image" Target="../media/image1.png"/><Relationship Id="rId953" Type="http://schemas.openxmlformats.org/officeDocument/2006/relationships/image" Target="../media/image1.png"/><Relationship Id="rId954" Type="http://schemas.openxmlformats.org/officeDocument/2006/relationships/image" Target="../media/image1.png"/><Relationship Id="rId955" Type="http://schemas.openxmlformats.org/officeDocument/2006/relationships/image" Target="../media/image1.png"/><Relationship Id="rId956" Type="http://schemas.openxmlformats.org/officeDocument/2006/relationships/image" Target="../media/image1.png"/><Relationship Id="rId957" Type="http://schemas.openxmlformats.org/officeDocument/2006/relationships/image" Target="../media/image1.png"/><Relationship Id="rId958" Type="http://schemas.openxmlformats.org/officeDocument/2006/relationships/image" Target="../media/image1.png"/><Relationship Id="rId959" Type="http://schemas.openxmlformats.org/officeDocument/2006/relationships/image" Target="../media/image1.png"/><Relationship Id="rId960" Type="http://schemas.openxmlformats.org/officeDocument/2006/relationships/image" Target="../media/image1.png"/><Relationship Id="rId961" Type="http://schemas.openxmlformats.org/officeDocument/2006/relationships/image" Target="../media/image1.png"/><Relationship Id="rId962" Type="http://schemas.openxmlformats.org/officeDocument/2006/relationships/image" Target="../media/image1.png"/><Relationship Id="rId963" Type="http://schemas.openxmlformats.org/officeDocument/2006/relationships/image" Target="../media/image1.png"/><Relationship Id="rId964" Type="http://schemas.openxmlformats.org/officeDocument/2006/relationships/image" Target="../media/image1.png"/><Relationship Id="rId965" Type="http://schemas.openxmlformats.org/officeDocument/2006/relationships/image" Target="../media/image1.png"/><Relationship Id="rId966" Type="http://schemas.openxmlformats.org/officeDocument/2006/relationships/image" Target="../media/image1.png"/><Relationship Id="rId967" Type="http://schemas.openxmlformats.org/officeDocument/2006/relationships/image" Target="../media/image1.png"/><Relationship Id="rId968" Type="http://schemas.openxmlformats.org/officeDocument/2006/relationships/image" Target="../media/image1.png"/><Relationship Id="rId969" Type="http://schemas.openxmlformats.org/officeDocument/2006/relationships/image" Target="../media/image1.png"/><Relationship Id="rId970" Type="http://schemas.openxmlformats.org/officeDocument/2006/relationships/image" Target="../media/image1.png"/><Relationship Id="rId971" Type="http://schemas.openxmlformats.org/officeDocument/2006/relationships/image" Target="../media/image1.png"/><Relationship Id="rId972" Type="http://schemas.openxmlformats.org/officeDocument/2006/relationships/image" Target="../media/image1.png"/><Relationship Id="rId973" Type="http://schemas.openxmlformats.org/officeDocument/2006/relationships/image" Target="../media/image1.png"/><Relationship Id="rId974" Type="http://schemas.openxmlformats.org/officeDocument/2006/relationships/image" Target="../media/image1.png"/><Relationship Id="rId975" Type="http://schemas.openxmlformats.org/officeDocument/2006/relationships/image" Target="../media/image1.png"/><Relationship Id="rId976" Type="http://schemas.openxmlformats.org/officeDocument/2006/relationships/image" Target="../media/image1.png"/><Relationship Id="rId977" Type="http://schemas.openxmlformats.org/officeDocument/2006/relationships/image" Target="../media/image1.png"/><Relationship Id="rId978" Type="http://schemas.openxmlformats.org/officeDocument/2006/relationships/image" Target="../media/image1.png"/><Relationship Id="rId979" Type="http://schemas.openxmlformats.org/officeDocument/2006/relationships/image" Target="../media/image1.png"/><Relationship Id="rId980" Type="http://schemas.openxmlformats.org/officeDocument/2006/relationships/image" Target="../media/image1.png"/><Relationship Id="rId981" Type="http://schemas.openxmlformats.org/officeDocument/2006/relationships/image" Target="../media/image1.png"/><Relationship Id="rId982" Type="http://schemas.openxmlformats.org/officeDocument/2006/relationships/image" Target="../media/image1.png"/><Relationship Id="rId983" Type="http://schemas.openxmlformats.org/officeDocument/2006/relationships/image" Target="../media/image1.png"/><Relationship Id="rId984" Type="http://schemas.openxmlformats.org/officeDocument/2006/relationships/image" Target="../media/image1.png"/><Relationship Id="rId985" Type="http://schemas.openxmlformats.org/officeDocument/2006/relationships/image" Target="../media/image1.png"/><Relationship Id="rId986" Type="http://schemas.openxmlformats.org/officeDocument/2006/relationships/image" Target="../media/image1.png"/><Relationship Id="rId987" Type="http://schemas.openxmlformats.org/officeDocument/2006/relationships/image" Target="../media/image1.png"/><Relationship Id="rId988" Type="http://schemas.openxmlformats.org/officeDocument/2006/relationships/image" Target="../media/image1.png"/><Relationship Id="rId989" Type="http://schemas.openxmlformats.org/officeDocument/2006/relationships/image" Target="../media/image1.png"/><Relationship Id="rId990" Type="http://schemas.openxmlformats.org/officeDocument/2006/relationships/image" Target="../media/image1.png"/><Relationship Id="rId991" Type="http://schemas.openxmlformats.org/officeDocument/2006/relationships/image" Target="../media/image1.png"/><Relationship Id="rId992" Type="http://schemas.openxmlformats.org/officeDocument/2006/relationships/image" Target="../media/image1.png"/><Relationship Id="rId993" Type="http://schemas.openxmlformats.org/officeDocument/2006/relationships/image" Target="../media/image1.png"/><Relationship Id="rId994" Type="http://schemas.openxmlformats.org/officeDocument/2006/relationships/image" Target="../media/image1.png"/><Relationship Id="rId995" Type="http://schemas.openxmlformats.org/officeDocument/2006/relationships/image" Target="../media/image1.png"/><Relationship Id="rId996" Type="http://schemas.openxmlformats.org/officeDocument/2006/relationships/image" Target="../media/image1.png"/><Relationship Id="rId997" Type="http://schemas.openxmlformats.org/officeDocument/2006/relationships/image" Target="../media/image1.png"/><Relationship Id="rId998" Type="http://schemas.openxmlformats.org/officeDocument/2006/relationships/image" Target="../media/image1.png"/><Relationship Id="rId999" Type="http://schemas.openxmlformats.org/officeDocument/2006/relationships/image" Target="../media/image1.png"/><Relationship Id="rId1000" Type="http://schemas.openxmlformats.org/officeDocument/2006/relationships/image" Target="../media/image1.png"/><Relationship Id="rId1001" Type="http://schemas.openxmlformats.org/officeDocument/2006/relationships/image" Target="../media/image1.png"/><Relationship Id="rId1002" Type="http://schemas.openxmlformats.org/officeDocument/2006/relationships/image" Target="../media/image1.png"/><Relationship Id="rId1003" Type="http://schemas.openxmlformats.org/officeDocument/2006/relationships/image" Target="../media/image1.png"/><Relationship Id="rId1004" Type="http://schemas.openxmlformats.org/officeDocument/2006/relationships/image" Target="../media/image1.png"/><Relationship Id="rId1005" Type="http://schemas.openxmlformats.org/officeDocument/2006/relationships/image" Target="../media/image1.png"/><Relationship Id="rId1006" Type="http://schemas.openxmlformats.org/officeDocument/2006/relationships/image" Target="../media/image1.png"/><Relationship Id="rId1007" Type="http://schemas.openxmlformats.org/officeDocument/2006/relationships/image" Target="../media/image1.png"/><Relationship Id="rId1008" Type="http://schemas.openxmlformats.org/officeDocument/2006/relationships/image" Target="../media/image1.png"/><Relationship Id="rId1009" Type="http://schemas.openxmlformats.org/officeDocument/2006/relationships/image" Target="../media/image1.png"/><Relationship Id="rId1010" Type="http://schemas.openxmlformats.org/officeDocument/2006/relationships/image" Target="../media/image1.png"/><Relationship Id="rId1011" Type="http://schemas.openxmlformats.org/officeDocument/2006/relationships/image" Target="../media/image1.png"/><Relationship Id="rId1012" Type="http://schemas.openxmlformats.org/officeDocument/2006/relationships/image" Target="../media/image1.png"/><Relationship Id="rId1013" Type="http://schemas.openxmlformats.org/officeDocument/2006/relationships/image" Target="../media/image1.png"/><Relationship Id="rId1014" Type="http://schemas.openxmlformats.org/officeDocument/2006/relationships/image" Target="../media/image1.png"/><Relationship Id="rId1015" Type="http://schemas.openxmlformats.org/officeDocument/2006/relationships/image" Target="../media/image1.png"/><Relationship Id="rId1016" Type="http://schemas.openxmlformats.org/officeDocument/2006/relationships/image" Target="../media/image1.png"/><Relationship Id="rId1017" Type="http://schemas.openxmlformats.org/officeDocument/2006/relationships/image" Target="../media/image1.png"/><Relationship Id="rId1018" Type="http://schemas.openxmlformats.org/officeDocument/2006/relationships/image" Target="../media/image1.png"/><Relationship Id="rId1019" Type="http://schemas.openxmlformats.org/officeDocument/2006/relationships/image" Target="../media/image1.png"/><Relationship Id="rId1020" Type="http://schemas.openxmlformats.org/officeDocument/2006/relationships/image" Target="../media/image1.png"/><Relationship Id="rId1021" Type="http://schemas.openxmlformats.org/officeDocument/2006/relationships/image" Target="../media/image1.png"/><Relationship Id="rId1022" Type="http://schemas.openxmlformats.org/officeDocument/2006/relationships/image" Target="../media/image1.png"/><Relationship Id="rId1023" Type="http://schemas.openxmlformats.org/officeDocument/2006/relationships/image" Target="../media/image1.png"/><Relationship Id="rId1024" Type="http://schemas.openxmlformats.org/officeDocument/2006/relationships/image" Target="../media/image1.png"/><Relationship Id="rId1025" Type="http://schemas.openxmlformats.org/officeDocument/2006/relationships/image" Target="../media/image1.png"/><Relationship Id="rId1026" Type="http://schemas.openxmlformats.org/officeDocument/2006/relationships/image" Target="../media/image1.png"/><Relationship Id="rId1027" Type="http://schemas.openxmlformats.org/officeDocument/2006/relationships/image" Target="../media/image1.png"/><Relationship Id="rId1028" Type="http://schemas.openxmlformats.org/officeDocument/2006/relationships/image" Target="../media/image1.png"/><Relationship Id="rId1029" Type="http://schemas.openxmlformats.org/officeDocument/2006/relationships/image" Target="../media/image1.png"/><Relationship Id="rId1030" Type="http://schemas.openxmlformats.org/officeDocument/2006/relationships/image" Target="../media/image1.png"/><Relationship Id="rId1031" Type="http://schemas.openxmlformats.org/officeDocument/2006/relationships/image" Target="../media/image1.png"/><Relationship Id="rId1032" Type="http://schemas.openxmlformats.org/officeDocument/2006/relationships/image" Target="../media/image1.png"/><Relationship Id="rId1033" Type="http://schemas.openxmlformats.org/officeDocument/2006/relationships/image" Target="../media/image1.png"/><Relationship Id="rId1034" Type="http://schemas.openxmlformats.org/officeDocument/2006/relationships/image" Target="../media/image1.png"/><Relationship Id="rId1035" Type="http://schemas.openxmlformats.org/officeDocument/2006/relationships/image" Target="../media/image1.png"/><Relationship Id="rId1036" Type="http://schemas.openxmlformats.org/officeDocument/2006/relationships/image" Target="../media/image1.png"/><Relationship Id="rId1037" Type="http://schemas.openxmlformats.org/officeDocument/2006/relationships/image" Target="../media/image1.png"/><Relationship Id="rId1038" Type="http://schemas.openxmlformats.org/officeDocument/2006/relationships/image" Target="../media/image1.png"/><Relationship Id="rId1039" Type="http://schemas.openxmlformats.org/officeDocument/2006/relationships/image" Target="../media/image1.png"/><Relationship Id="rId1040" Type="http://schemas.openxmlformats.org/officeDocument/2006/relationships/image" Target="../media/image1.png"/><Relationship Id="rId1041" Type="http://schemas.openxmlformats.org/officeDocument/2006/relationships/image" Target="../media/image1.png"/><Relationship Id="rId1042" Type="http://schemas.openxmlformats.org/officeDocument/2006/relationships/image" Target="../media/image1.png"/><Relationship Id="rId1043" Type="http://schemas.openxmlformats.org/officeDocument/2006/relationships/image" Target="../media/image1.png"/><Relationship Id="rId1044" Type="http://schemas.openxmlformats.org/officeDocument/2006/relationships/image" Target="../media/image1.png"/><Relationship Id="rId1045" Type="http://schemas.openxmlformats.org/officeDocument/2006/relationships/image" Target="../media/image1.png"/><Relationship Id="rId1046" Type="http://schemas.openxmlformats.org/officeDocument/2006/relationships/image" Target="../media/image1.png"/><Relationship Id="rId1047" Type="http://schemas.openxmlformats.org/officeDocument/2006/relationships/image" Target="../media/image1.png"/><Relationship Id="rId1048" Type="http://schemas.openxmlformats.org/officeDocument/2006/relationships/image" Target="../media/image1.png"/><Relationship Id="rId1049" Type="http://schemas.openxmlformats.org/officeDocument/2006/relationships/image" Target="../media/image1.png"/><Relationship Id="rId1050" Type="http://schemas.openxmlformats.org/officeDocument/2006/relationships/image" Target="../media/image1.png"/><Relationship Id="rId1051" Type="http://schemas.openxmlformats.org/officeDocument/2006/relationships/image" Target="../media/image1.png"/><Relationship Id="rId1052" Type="http://schemas.openxmlformats.org/officeDocument/2006/relationships/image" Target="../media/image1.png"/><Relationship Id="rId1053" Type="http://schemas.openxmlformats.org/officeDocument/2006/relationships/image" Target="../media/image1.png"/><Relationship Id="rId1054" Type="http://schemas.openxmlformats.org/officeDocument/2006/relationships/image" Target="../media/image1.png"/><Relationship Id="rId1055" Type="http://schemas.openxmlformats.org/officeDocument/2006/relationships/image" Target="../media/image1.png"/><Relationship Id="rId1056" Type="http://schemas.openxmlformats.org/officeDocument/2006/relationships/image" Target="../media/image1.png"/><Relationship Id="rId1057" Type="http://schemas.openxmlformats.org/officeDocument/2006/relationships/image" Target="../media/image1.png"/><Relationship Id="rId1058" Type="http://schemas.openxmlformats.org/officeDocument/2006/relationships/image" Target="../media/image1.png"/><Relationship Id="rId1059" Type="http://schemas.openxmlformats.org/officeDocument/2006/relationships/image" Target="../media/image1.png"/><Relationship Id="rId1060" Type="http://schemas.openxmlformats.org/officeDocument/2006/relationships/image" Target="../media/image1.png"/><Relationship Id="rId1061" Type="http://schemas.openxmlformats.org/officeDocument/2006/relationships/image" Target="../media/image1.png"/><Relationship Id="rId1062" Type="http://schemas.openxmlformats.org/officeDocument/2006/relationships/image" Target="../media/image1.png"/><Relationship Id="rId1063" Type="http://schemas.openxmlformats.org/officeDocument/2006/relationships/image" Target="../media/image1.png"/><Relationship Id="rId1064" Type="http://schemas.openxmlformats.org/officeDocument/2006/relationships/image" Target="../media/image1.png"/><Relationship Id="rId1065" Type="http://schemas.openxmlformats.org/officeDocument/2006/relationships/image" Target="../media/image1.png"/><Relationship Id="rId1066" Type="http://schemas.openxmlformats.org/officeDocument/2006/relationships/image" Target="../media/image1.png"/><Relationship Id="rId1067" Type="http://schemas.openxmlformats.org/officeDocument/2006/relationships/image" Target="../media/image1.png"/><Relationship Id="rId1068" Type="http://schemas.openxmlformats.org/officeDocument/2006/relationships/image" Target="../media/image1.png"/><Relationship Id="rId1069" Type="http://schemas.openxmlformats.org/officeDocument/2006/relationships/image" Target="../media/image1.png"/><Relationship Id="rId1070" Type="http://schemas.openxmlformats.org/officeDocument/2006/relationships/image" Target="../media/image1.png"/><Relationship Id="rId1071" Type="http://schemas.openxmlformats.org/officeDocument/2006/relationships/image" Target="../media/image1.png"/><Relationship Id="rId1072" Type="http://schemas.openxmlformats.org/officeDocument/2006/relationships/image" Target="../media/image1.png"/><Relationship Id="rId1073" Type="http://schemas.openxmlformats.org/officeDocument/2006/relationships/image" Target="../media/image1.png"/><Relationship Id="rId1074" Type="http://schemas.openxmlformats.org/officeDocument/2006/relationships/image" Target="../media/image1.png"/><Relationship Id="rId1075" Type="http://schemas.openxmlformats.org/officeDocument/2006/relationships/image" Target="../media/image1.png"/><Relationship Id="rId1076" Type="http://schemas.openxmlformats.org/officeDocument/2006/relationships/image" Target="../media/image1.png"/><Relationship Id="rId1077" Type="http://schemas.openxmlformats.org/officeDocument/2006/relationships/image" Target="../media/image1.png"/><Relationship Id="rId1078" Type="http://schemas.openxmlformats.org/officeDocument/2006/relationships/image" Target="../media/image1.png"/><Relationship Id="rId1079" Type="http://schemas.openxmlformats.org/officeDocument/2006/relationships/image" Target="../media/image1.png"/><Relationship Id="rId1080" Type="http://schemas.openxmlformats.org/officeDocument/2006/relationships/image" Target="../media/image1.png"/><Relationship Id="rId1081" Type="http://schemas.openxmlformats.org/officeDocument/2006/relationships/image" Target="../media/image1.png"/><Relationship Id="rId1082" Type="http://schemas.openxmlformats.org/officeDocument/2006/relationships/image" Target="../media/image1.png"/><Relationship Id="rId1083" Type="http://schemas.openxmlformats.org/officeDocument/2006/relationships/image" Target="../media/image1.png"/><Relationship Id="rId1084" Type="http://schemas.openxmlformats.org/officeDocument/2006/relationships/image" Target="../media/image1.png"/><Relationship Id="rId1085" Type="http://schemas.openxmlformats.org/officeDocument/2006/relationships/image" Target="../media/image1.png"/><Relationship Id="rId1086" Type="http://schemas.openxmlformats.org/officeDocument/2006/relationships/image" Target="../media/image1.png"/><Relationship Id="rId1087" Type="http://schemas.openxmlformats.org/officeDocument/2006/relationships/image" Target="../media/image1.png"/><Relationship Id="rId1088" Type="http://schemas.openxmlformats.org/officeDocument/2006/relationships/image" Target="../media/image1.png"/><Relationship Id="rId1089" Type="http://schemas.openxmlformats.org/officeDocument/2006/relationships/image" Target="../media/image1.png"/><Relationship Id="rId1090" Type="http://schemas.openxmlformats.org/officeDocument/2006/relationships/image" Target="../media/image1.png"/><Relationship Id="rId1091" Type="http://schemas.openxmlformats.org/officeDocument/2006/relationships/image" Target="../media/image1.png"/><Relationship Id="rId1092" Type="http://schemas.openxmlformats.org/officeDocument/2006/relationships/image" Target="../media/image1.png"/><Relationship Id="rId1093" Type="http://schemas.openxmlformats.org/officeDocument/2006/relationships/image" Target="../media/image1.png"/><Relationship Id="rId1094" Type="http://schemas.openxmlformats.org/officeDocument/2006/relationships/image" Target="../media/image1.png"/><Relationship Id="rId1095" Type="http://schemas.openxmlformats.org/officeDocument/2006/relationships/image" Target="../media/image1.png"/><Relationship Id="rId1096" Type="http://schemas.openxmlformats.org/officeDocument/2006/relationships/image" Target="../media/image1.png"/><Relationship Id="rId1097" Type="http://schemas.openxmlformats.org/officeDocument/2006/relationships/image" Target="../media/image1.png"/><Relationship Id="rId1098" Type="http://schemas.openxmlformats.org/officeDocument/2006/relationships/image" Target="../media/image1.png"/><Relationship Id="rId1099" Type="http://schemas.openxmlformats.org/officeDocument/2006/relationships/image" Target="../media/image1.png"/><Relationship Id="rId1100" Type="http://schemas.openxmlformats.org/officeDocument/2006/relationships/image" Target="../media/image1.png"/><Relationship Id="rId1101" Type="http://schemas.openxmlformats.org/officeDocument/2006/relationships/image" Target="../media/image1.png"/><Relationship Id="rId1102" Type="http://schemas.openxmlformats.org/officeDocument/2006/relationships/image" Target="../media/image1.png"/><Relationship Id="rId1103" Type="http://schemas.openxmlformats.org/officeDocument/2006/relationships/image" Target="../media/image1.png"/><Relationship Id="rId1104" Type="http://schemas.openxmlformats.org/officeDocument/2006/relationships/image" Target="../media/image1.png"/><Relationship Id="rId1105" Type="http://schemas.openxmlformats.org/officeDocument/2006/relationships/image" Target="../media/image1.png"/><Relationship Id="rId1106" Type="http://schemas.openxmlformats.org/officeDocument/2006/relationships/image" Target="../media/image1.png"/><Relationship Id="rId1107" Type="http://schemas.openxmlformats.org/officeDocument/2006/relationships/image" Target="../media/image1.png"/><Relationship Id="rId1108" Type="http://schemas.openxmlformats.org/officeDocument/2006/relationships/image" Target="../media/image1.png"/><Relationship Id="rId1109" Type="http://schemas.openxmlformats.org/officeDocument/2006/relationships/image" Target="../media/image1.png"/><Relationship Id="rId1110" Type="http://schemas.openxmlformats.org/officeDocument/2006/relationships/image" Target="../media/image1.png"/><Relationship Id="rId1111" Type="http://schemas.openxmlformats.org/officeDocument/2006/relationships/image" Target="../media/image1.png"/><Relationship Id="rId1112" Type="http://schemas.openxmlformats.org/officeDocument/2006/relationships/image" Target="../media/image1.png"/><Relationship Id="rId1113" Type="http://schemas.openxmlformats.org/officeDocument/2006/relationships/image" Target="../media/image1.png"/><Relationship Id="rId1114" Type="http://schemas.openxmlformats.org/officeDocument/2006/relationships/image" Target="../media/image1.png"/><Relationship Id="rId1115" Type="http://schemas.openxmlformats.org/officeDocument/2006/relationships/image" Target="../media/image1.png"/><Relationship Id="rId1116" Type="http://schemas.openxmlformats.org/officeDocument/2006/relationships/image" Target="../media/image1.png"/><Relationship Id="rId1117" Type="http://schemas.openxmlformats.org/officeDocument/2006/relationships/image" Target="../media/image1.png"/><Relationship Id="rId1118" Type="http://schemas.openxmlformats.org/officeDocument/2006/relationships/image" Target="../media/image1.png"/><Relationship Id="rId1119" Type="http://schemas.openxmlformats.org/officeDocument/2006/relationships/image" Target="../media/image1.png"/><Relationship Id="rId1120" Type="http://schemas.openxmlformats.org/officeDocument/2006/relationships/image" Target="../media/image1.png"/><Relationship Id="rId1121" Type="http://schemas.openxmlformats.org/officeDocument/2006/relationships/image" Target="../media/image1.png"/><Relationship Id="rId1122" Type="http://schemas.openxmlformats.org/officeDocument/2006/relationships/image" Target="../media/image1.png"/><Relationship Id="rId1123" Type="http://schemas.openxmlformats.org/officeDocument/2006/relationships/image" Target="../media/image1.png"/><Relationship Id="rId1124" Type="http://schemas.openxmlformats.org/officeDocument/2006/relationships/image" Target="../media/image1.png"/><Relationship Id="rId1125" Type="http://schemas.openxmlformats.org/officeDocument/2006/relationships/image" Target="../media/image1.png"/><Relationship Id="rId1126" Type="http://schemas.openxmlformats.org/officeDocument/2006/relationships/image" Target="../media/image2.png"/><Relationship Id="rId1127" Type="http://schemas.openxmlformats.org/officeDocument/2006/relationships/image" Target="../media/image3.png"/><Relationship Id="rId1128" Type="http://schemas.openxmlformats.org/officeDocument/2006/relationships/image" Target="../media/image1.png"/><Relationship Id="rId1129" Type="http://schemas.openxmlformats.org/officeDocument/2006/relationships/image" Target="../media/image1.png"/><Relationship Id="rId1130" Type="http://schemas.openxmlformats.org/officeDocument/2006/relationships/image" Target="../media/image1.png"/><Relationship Id="rId1131" Type="http://schemas.openxmlformats.org/officeDocument/2006/relationships/image" Target="../media/image4.png"/><Relationship Id="rId113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>
            <a:off x="2030760" y="1339920"/>
            <a:ext cx="5649480" cy="5689440"/>
            <a:chOff x="2030760" y="1339920"/>
            <a:chExt cx="5649480" cy="5689440"/>
          </a:xfrm>
        </p:grpSpPr>
        <p:sp>
          <p:nvSpPr>
            <p:cNvPr id="10" name=""/>
            <p:cNvSpPr/>
            <p:nvPr/>
          </p:nvSpPr>
          <p:spPr>
            <a:xfrm>
              <a:off x="203076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2071080" y="69073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09268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129040" y="6907320"/>
              <a:ext cx="23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j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214668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183760" y="6907320"/>
              <a:ext cx="518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22048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2442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2586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28240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2301120" y="6907320"/>
              <a:ext cx="745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234288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: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36484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/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399040" y="6907320"/>
              <a:ext cx="630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43252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2469240" y="6907320"/>
              <a:ext cx="85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2524680" y="6907320"/>
              <a:ext cx="687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563560" y="6907320"/>
              <a:ext cx="29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.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58660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624760" y="6907320"/>
              <a:ext cx="576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2663280" y="6907320"/>
              <a:ext cx="34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Abadi MT Condensed"/>
                </a:rPr>
                <a:t>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6670800" y="4135320"/>
              <a:ext cx="965160" cy="1113120"/>
            </a:xfrm>
            <a:custGeom>
              <a:avLst/>
              <a:gdLst/>
              <a:ahLst/>
              <a:rect l="l" t="t" r="r" b="b"/>
              <a:pathLst>
                <a:path w="608" h="701">
                  <a:moveTo>
                    <a:pt x="0" y="145"/>
                  </a:moveTo>
                  <a:lnTo>
                    <a:pt x="5" y="145"/>
                  </a:lnTo>
                  <a:lnTo>
                    <a:pt x="0" y="135"/>
                  </a:lnTo>
                  <a:lnTo>
                    <a:pt x="0" y="117"/>
                  </a:lnTo>
                  <a:lnTo>
                    <a:pt x="29" y="112"/>
                  </a:lnTo>
                  <a:lnTo>
                    <a:pt x="29" y="98"/>
                  </a:lnTo>
                  <a:lnTo>
                    <a:pt x="38" y="93"/>
                  </a:lnTo>
                  <a:lnTo>
                    <a:pt x="38" y="89"/>
                  </a:lnTo>
                  <a:lnTo>
                    <a:pt x="43" y="89"/>
                  </a:lnTo>
                  <a:lnTo>
                    <a:pt x="43" y="84"/>
                  </a:lnTo>
                  <a:lnTo>
                    <a:pt x="38" y="79"/>
                  </a:lnTo>
                  <a:lnTo>
                    <a:pt x="34" y="79"/>
                  </a:lnTo>
                  <a:lnTo>
                    <a:pt x="29" y="79"/>
                  </a:lnTo>
                  <a:lnTo>
                    <a:pt x="24" y="65"/>
                  </a:lnTo>
                  <a:lnTo>
                    <a:pt x="29" y="61"/>
                  </a:lnTo>
                  <a:lnTo>
                    <a:pt x="24" y="56"/>
                  </a:lnTo>
                  <a:lnTo>
                    <a:pt x="24" y="51"/>
                  </a:lnTo>
                  <a:lnTo>
                    <a:pt x="15" y="51"/>
                  </a:lnTo>
                  <a:lnTo>
                    <a:pt x="15" y="47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37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65"/>
                  </a:lnTo>
                  <a:lnTo>
                    <a:pt x="38" y="70"/>
                  </a:lnTo>
                  <a:lnTo>
                    <a:pt x="43" y="65"/>
                  </a:lnTo>
                  <a:lnTo>
                    <a:pt x="43" y="61"/>
                  </a:lnTo>
                  <a:lnTo>
                    <a:pt x="43" y="51"/>
                  </a:lnTo>
                  <a:lnTo>
                    <a:pt x="82" y="51"/>
                  </a:lnTo>
                  <a:lnTo>
                    <a:pt x="91" y="47"/>
                  </a:lnTo>
                  <a:lnTo>
                    <a:pt x="101" y="47"/>
                  </a:lnTo>
                  <a:lnTo>
                    <a:pt x="125" y="47"/>
                  </a:lnTo>
                  <a:lnTo>
                    <a:pt x="129" y="47"/>
                  </a:lnTo>
                  <a:lnTo>
                    <a:pt x="158" y="47"/>
                  </a:lnTo>
                  <a:lnTo>
                    <a:pt x="168" y="42"/>
                  </a:lnTo>
                  <a:lnTo>
                    <a:pt x="196" y="42"/>
                  </a:lnTo>
                  <a:lnTo>
                    <a:pt x="201" y="42"/>
                  </a:lnTo>
                  <a:lnTo>
                    <a:pt x="215" y="42"/>
                  </a:lnTo>
                  <a:lnTo>
                    <a:pt x="263" y="37"/>
                  </a:lnTo>
                  <a:lnTo>
                    <a:pt x="273" y="37"/>
                  </a:lnTo>
                  <a:lnTo>
                    <a:pt x="282" y="37"/>
                  </a:lnTo>
                  <a:lnTo>
                    <a:pt x="287" y="37"/>
                  </a:lnTo>
                  <a:lnTo>
                    <a:pt x="311" y="33"/>
                  </a:lnTo>
                  <a:lnTo>
                    <a:pt x="306" y="33"/>
                  </a:lnTo>
                  <a:lnTo>
                    <a:pt x="306" y="37"/>
                  </a:lnTo>
                  <a:lnTo>
                    <a:pt x="306" y="42"/>
                  </a:lnTo>
                  <a:lnTo>
                    <a:pt x="311" y="42"/>
                  </a:lnTo>
                  <a:lnTo>
                    <a:pt x="311" y="47"/>
                  </a:lnTo>
                  <a:lnTo>
                    <a:pt x="311" y="51"/>
                  </a:lnTo>
                  <a:lnTo>
                    <a:pt x="311" y="56"/>
                  </a:lnTo>
                  <a:lnTo>
                    <a:pt x="316" y="56"/>
                  </a:lnTo>
                  <a:lnTo>
                    <a:pt x="321" y="56"/>
                  </a:lnTo>
                  <a:lnTo>
                    <a:pt x="325" y="56"/>
                  </a:lnTo>
                  <a:lnTo>
                    <a:pt x="330" y="56"/>
                  </a:lnTo>
                  <a:lnTo>
                    <a:pt x="330" y="51"/>
                  </a:lnTo>
                  <a:lnTo>
                    <a:pt x="330" y="47"/>
                  </a:lnTo>
                  <a:lnTo>
                    <a:pt x="330" y="51"/>
                  </a:lnTo>
                  <a:lnTo>
                    <a:pt x="330" y="47"/>
                  </a:lnTo>
                  <a:lnTo>
                    <a:pt x="330" y="42"/>
                  </a:lnTo>
                  <a:lnTo>
                    <a:pt x="330" y="37"/>
                  </a:lnTo>
                  <a:lnTo>
                    <a:pt x="330" y="33"/>
                  </a:lnTo>
                  <a:lnTo>
                    <a:pt x="330" y="28"/>
                  </a:lnTo>
                  <a:lnTo>
                    <a:pt x="325" y="28"/>
                  </a:lnTo>
                  <a:lnTo>
                    <a:pt x="325" y="23"/>
                  </a:lnTo>
                  <a:lnTo>
                    <a:pt x="325" y="19"/>
                  </a:lnTo>
                  <a:lnTo>
                    <a:pt x="325" y="14"/>
                  </a:lnTo>
                  <a:lnTo>
                    <a:pt x="321" y="14"/>
                  </a:lnTo>
                  <a:lnTo>
                    <a:pt x="325" y="14"/>
                  </a:lnTo>
                  <a:lnTo>
                    <a:pt x="325" y="9"/>
                  </a:lnTo>
                  <a:lnTo>
                    <a:pt x="325" y="5"/>
                  </a:lnTo>
                  <a:lnTo>
                    <a:pt x="325" y="9"/>
                  </a:lnTo>
                  <a:lnTo>
                    <a:pt x="330" y="9"/>
                  </a:lnTo>
                  <a:lnTo>
                    <a:pt x="330" y="5"/>
                  </a:lnTo>
                  <a:lnTo>
                    <a:pt x="330" y="0"/>
                  </a:lnTo>
                  <a:lnTo>
                    <a:pt x="335" y="5"/>
                  </a:lnTo>
                  <a:lnTo>
                    <a:pt x="335" y="0"/>
                  </a:lnTo>
                  <a:lnTo>
                    <a:pt x="335" y="5"/>
                  </a:lnTo>
                  <a:lnTo>
                    <a:pt x="340" y="5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5"/>
                  </a:lnTo>
                  <a:lnTo>
                    <a:pt x="354" y="9"/>
                  </a:lnTo>
                  <a:lnTo>
                    <a:pt x="359" y="5"/>
                  </a:lnTo>
                  <a:lnTo>
                    <a:pt x="359" y="9"/>
                  </a:lnTo>
                  <a:lnTo>
                    <a:pt x="359" y="5"/>
                  </a:lnTo>
                  <a:lnTo>
                    <a:pt x="364" y="5"/>
                  </a:lnTo>
                  <a:lnTo>
                    <a:pt x="359" y="9"/>
                  </a:lnTo>
                  <a:lnTo>
                    <a:pt x="364" y="9"/>
                  </a:lnTo>
                  <a:lnTo>
                    <a:pt x="369" y="9"/>
                  </a:lnTo>
                  <a:lnTo>
                    <a:pt x="373" y="9"/>
                  </a:lnTo>
                  <a:lnTo>
                    <a:pt x="378" y="5"/>
                  </a:lnTo>
                  <a:lnTo>
                    <a:pt x="378" y="9"/>
                  </a:lnTo>
                  <a:lnTo>
                    <a:pt x="383" y="9"/>
                  </a:lnTo>
                  <a:lnTo>
                    <a:pt x="383" y="14"/>
                  </a:lnTo>
                  <a:lnTo>
                    <a:pt x="383" y="19"/>
                  </a:lnTo>
                  <a:lnTo>
                    <a:pt x="388" y="28"/>
                  </a:lnTo>
                  <a:lnTo>
                    <a:pt x="388" y="33"/>
                  </a:lnTo>
                  <a:lnTo>
                    <a:pt x="392" y="37"/>
                  </a:lnTo>
                  <a:lnTo>
                    <a:pt x="392" y="42"/>
                  </a:lnTo>
                  <a:lnTo>
                    <a:pt x="392" y="47"/>
                  </a:lnTo>
                  <a:lnTo>
                    <a:pt x="392" y="51"/>
                  </a:lnTo>
                  <a:lnTo>
                    <a:pt x="397" y="56"/>
                  </a:lnTo>
                  <a:lnTo>
                    <a:pt x="412" y="89"/>
                  </a:lnTo>
                  <a:lnTo>
                    <a:pt x="412" y="93"/>
                  </a:lnTo>
                  <a:lnTo>
                    <a:pt x="416" y="98"/>
                  </a:lnTo>
                  <a:lnTo>
                    <a:pt x="416" y="103"/>
                  </a:lnTo>
                  <a:lnTo>
                    <a:pt x="416" y="107"/>
                  </a:lnTo>
                  <a:lnTo>
                    <a:pt x="421" y="112"/>
                  </a:lnTo>
                  <a:lnTo>
                    <a:pt x="421" y="117"/>
                  </a:lnTo>
                  <a:lnTo>
                    <a:pt x="426" y="121"/>
                  </a:lnTo>
                  <a:lnTo>
                    <a:pt x="431" y="131"/>
                  </a:lnTo>
                  <a:lnTo>
                    <a:pt x="436" y="140"/>
                  </a:lnTo>
                  <a:lnTo>
                    <a:pt x="440" y="145"/>
                  </a:lnTo>
                  <a:lnTo>
                    <a:pt x="445" y="159"/>
                  </a:lnTo>
                  <a:lnTo>
                    <a:pt x="459" y="178"/>
                  </a:lnTo>
                  <a:lnTo>
                    <a:pt x="464" y="178"/>
                  </a:lnTo>
                  <a:lnTo>
                    <a:pt x="464" y="182"/>
                  </a:lnTo>
                  <a:lnTo>
                    <a:pt x="469" y="187"/>
                  </a:lnTo>
                  <a:lnTo>
                    <a:pt x="488" y="210"/>
                  </a:lnTo>
                  <a:lnTo>
                    <a:pt x="493" y="215"/>
                  </a:lnTo>
                  <a:lnTo>
                    <a:pt x="493" y="220"/>
                  </a:lnTo>
                  <a:lnTo>
                    <a:pt x="498" y="220"/>
                  </a:lnTo>
                  <a:lnTo>
                    <a:pt x="498" y="224"/>
                  </a:lnTo>
                  <a:lnTo>
                    <a:pt x="502" y="224"/>
                  </a:lnTo>
                  <a:lnTo>
                    <a:pt x="502" y="229"/>
                  </a:lnTo>
                  <a:lnTo>
                    <a:pt x="507" y="229"/>
                  </a:lnTo>
                  <a:lnTo>
                    <a:pt x="507" y="234"/>
                  </a:lnTo>
                  <a:lnTo>
                    <a:pt x="512" y="234"/>
                  </a:lnTo>
                  <a:lnTo>
                    <a:pt x="512" y="238"/>
                  </a:lnTo>
                  <a:lnTo>
                    <a:pt x="512" y="243"/>
                  </a:lnTo>
                  <a:lnTo>
                    <a:pt x="517" y="243"/>
                  </a:lnTo>
                  <a:lnTo>
                    <a:pt x="512" y="248"/>
                  </a:lnTo>
                  <a:lnTo>
                    <a:pt x="512" y="252"/>
                  </a:lnTo>
                  <a:lnTo>
                    <a:pt x="507" y="252"/>
                  </a:lnTo>
                  <a:lnTo>
                    <a:pt x="512" y="252"/>
                  </a:lnTo>
                  <a:lnTo>
                    <a:pt x="512" y="257"/>
                  </a:lnTo>
                  <a:lnTo>
                    <a:pt x="512" y="262"/>
                  </a:lnTo>
                  <a:lnTo>
                    <a:pt x="512" y="266"/>
                  </a:lnTo>
                  <a:lnTo>
                    <a:pt x="512" y="271"/>
                  </a:lnTo>
                  <a:lnTo>
                    <a:pt x="512" y="276"/>
                  </a:lnTo>
                  <a:lnTo>
                    <a:pt x="517" y="280"/>
                  </a:lnTo>
                  <a:lnTo>
                    <a:pt x="517" y="285"/>
                  </a:lnTo>
                  <a:lnTo>
                    <a:pt x="522" y="290"/>
                  </a:lnTo>
                  <a:lnTo>
                    <a:pt x="526" y="299"/>
                  </a:lnTo>
                  <a:lnTo>
                    <a:pt x="531" y="299"/>
                  </a:lnTo>
                  <a:lnTo>
                    <a:pt x="531" y="304"/>
                  </a:lnTo>
                  <a:lnTo>
                    <a:pt x="536" y="308"/>
                  </a:lnTo>
                  <a:lnTo>
                    <a:pt x="531" y="308"/>
                  </a:lnTo>
                  <a:lnTo>
                    <a:pt x="531" y="304"/>
                  </a:lnTo>
                  <a:lnTo>
                    <a:pt x="526" y="304"/>
                  </a:lnTo>
                  <a:lnTo>
                    <a:pt x="526" y="299"/>
                  </a:lnTo>
                  <a:lnTo>
                    <a:pt x="526" y="294"/>
                  </a:lnTo>
                  <a:lnTo>
                    <a:pt x="522" y="294"/>
                  </a:lnTo>
                  <a:lnTo>
                    <a:pt x="522" y="290"/>
                  </a:lnTo>
                  <a:lnTo>
                    <a:pt x="517" y="290"/>
                  </a:lnTo>
                  <a:lnTo>
                    <a:pt x="512" y="285"/>
                  </a:lnTo>
                  <a:lnTo>
                    <a:pt x="512" y="280"/>
                  </a:lnTo>
                  <a:lnTo>
                    <a:pt x="512" y="276"/>
                  </a:lnTo>
                  <a:lnTo>
                    <a:pt x="512" y="271"/>
                  </a:lnTo>
                  <a:lnTo>
                    <a:pt x="507" y="266"/>
                  </a:lnTo>
                  <a:lnTo>
                    <a:pt x="507" y="262"/>
                  </a:lnTo>
                  <a:lnTo>
                    <a:pt x="507" y="257"/>
                  </a:lnTo>
                  <a:lnTo>
                    <a:pt x="507" y="252"/>
                  </a:lnTo>
                  <a:lnTo>
                    <a:pt x="507" y="248"/>
                  </a:lnTo>
                  <a:lnTo>
                    <a:pt x="507" y="243"/>
                  </a:lnTo>
                  <a:lnTo>
                    <a:pt x="507" y="238"/>
                  </a:lnTo>
                  <a:lnTo>
                    <a:pt x="507" y="234"/>
                  </a:lnTo>
                  <a:lnTo>
                    <a:pt x="507" y="229"/>
                  </a:lnTo>
                  <a:lnTo>
                    <a:pt x="502" y="229"/>
                  </a:lnTo>
                  <a:lnTo>
                    <a:pt x="498" y="229"/>
                  </a:lnTo>
                  <a:lnTo>
                    <a:pt x="498" y="234"/>
                  </a:lnTo>
                  <a:lnTo>
                    <a:pt x="493" y="234"/>
                  </a:lnTo>
                  <a:lnTo>
                    <a:pt x="488" y="234"/>
                  </a:lnTo>
                  <a:lnTo>
                    <a:pt x="488" y="229"/>
                  </a:lnTo>
                  <a:lnTo>
                    <a:pt x="483" y="229"/>
                  </a:lnTo>
                  <a:lnTo>
                    <a:pt x="488" y="224"/>
                  </a:lnTo>
                  <a:lnTo>
                    <a:pt x="483" y="224"/>
                  </a:lnTo>
                  <a:lnTo>
                    <a:pt x="488" y="224"/>
                  </a:lnTo>
                  <a:lnTo>
                    <a:pt x="488" y="220"/>
                  </a:lnTo>
                  <a:lnTo>
                    <a:pt x="488" y="215"/>
                  </a:lnTo>
                  <a:lnTo>
                    <a:pt x="483" y="215"/>
                  </a:lnTo>
                  <a:lnTo>
                    <a:pt x="479" y="215"/>
                  </a:lnTo>
                  <a:lnTo>
                    <a:pt x="479" y="210"/>
                  </a:lnTo>
                  <a:lnTo>
                    <a:pt x="479" y="215"/>
                  </a:lnTo>
                  <a:lnTo>
                    <a:pt x="479" y="220"/>
                  </a:lnTo>
                  <a:lnTo>
                    <a:pt x="479" y="224"/>
                  </a:lnTo>
                  <a:lnTo>
                    <a:pt x="483" y="229"/>
                  </a:lnTo>
                  <a:lnTo>
                    <a:pt x="483" y="234"/>
                  </a:lnTo>
                  <a:lnTo>
                    <a:pt x="488" y="234"/>
                  </a:lnTo>
                  <a:lnTo>
                    <a:pt x="488" y="238"/>
                  </a:lnTo>
                  <a:lnTo>
                    <a:pt x="488" y="243"/>
                  </a:lnTo>
                  <a:lnTo>
                    <a:pt x="493" y="252"/>
                  </a:lnTo>
                  <a:lnTo>
                    <a:pt x="493" y="257"/>
                  </a:lnTo>
                  <a:lnTo>
                    <a:pt x="498" y="257"/>
                  </a:lnTo>
                  <a:lnTo>
                    <a:pt x="498" y="262"/>
                  </a:lnTo>
                  <a:lnTo>
                    <a:pt x="502" y="266"/>
                  </a:lnTo>
                  <a:lnTo>
                    <a:pt x="502" y="271"/>
                  </a:lnTo>
                  <a:lnTo>
                    <a:pt x="507" y="271"/>
                  </a:lnTo>
                  <a:lnTo>
                    <a:pt x="507" y="276"/>
                  </a:lnTo>
                  <a:lnTo>
                    <a:pt x="507" y="280"/>
                  </a:lnTo>
                  <a:lnTo>
                    <a:pt x="512" y="280"/>
                  </a:lnTo>
                  <a:lnTo>
                    <a:pt x="512" y="285"/>
                  </a:lnTo>
                  <a:lnTo>
                    <a:pt x="517" y="290"/>
                  </a:lnTo>
                  <a:lnTo>
                    <a:pt x="522" y="294"/>
                  </a:lnTo>
                  <a:lnTo>
                    <a:pt x="522" y="299"/>
                  </a:lnTo>
                  <a:lnTo>
                    <a:pt x="526" y="304"/>
                  </a:lnTo>
                  <a:lnTo>
                    <a:pt x="526" y="308"/>
                  </a:lnTo>
                  <a:lnTo>
                    <a:pt x="531" y="308"/>
                  </a:lnTo>
                  <a:lnTo>
                    <a:pt x="531" y="313"/>
                  </a:lnTo>
                  <a:lnTo>
                    <a:pt x="536" y="318"/>
                  </a:lnTo>
                  <a:lnTo>
                    <a:pt x="541" y="322"/>
                  </a:lnTo>
                  <a:lnTo>
                    <a:pt x="541" y="327"/>
                  </a:lnTo>
                  <a:lnTo>
                    <a:pt x="546" y="332"/>
                  </a:lnTo>
                  <a:lnTo>
                    <a:pt x="550" y="336"/>
                  </a:lnTo>
                  <a:lnTo>
                    <a:pt x="550" y="341"/>
                  </a:lnTo>
                  <a:lnTo>
                    <a:pt x="550" y="346"/>
                  </a:lnTo>
                  <a:lnTo>
                    <a:pt x="555" y="350"/>
                  </a:lnTo>
                  <a:lnTo>
                    <a:pt x="555" y="355"/>
                  </a:lnTo>
                  <a:lnTo>
                    <a:pt x="560" y="360"/>
                  </a:lnTo>
                  <a:lnTo>
                    <a:pt x="560" y="364"/>
                  </a:lnTo>
                  <a:lnTo>
                    <a:pt x="565" y="364"/>
                  </a:lnTo>
                  <a:lnTo>
                    <a:pt x="565" y="369"/>
                  </a:lnTo>
                  <a:lnTo>
                    <a:pt x="569" y="374"/>
                  </a:lnTo>
                  <a:lnTo>
                    <a:pt x="569" y="378"/>
                  </a:lnTo>
                  <a:lnTo>
                    <a:pt x="574" y="378"/>
                  </a:lnTo>
                  <a:lnTo>
                    <a:pt x="569" y="378"/>
                  </a:lnTo>
                  <a:lnTo>
                    <a:pt x="565" y="378"/>
                  </a:lnTo>
                  <a:lnTo>
                    <a:pt x="565" y="374"/>
                  </a:lnTo>
                  <a:lnTo>
                    <a:pt x="560" y="374"/>
                  </a:lnTo>
                  <a:lnTo>
                    <a:pt x="560" y="378"/>
                  </a:lnTo>
                  <a:lnTo>
                    <a:pt x="565" y="378"/>
                  </a:lnTo>
                  <a:lnTo>
                    <a:pt x="569" y="378"/>
                  </a:lnTo>
                  <a:lnTo>
                    <a:pt x="574" y="383"/>
                  </a:lnTo>
                  <a:lnTo>
                    <a:pt x="579" y="383"/>
                  </a:lnTo>
                  <a:lnTo>
                    <a:pt x="579" y="388"/>
                  </a:lnTo>
                  <a:lnTo>
                    <a:pt x="584" y="397"/>
                  </a:lnTo>
                  <a:lnTo>
                    <a:pt x="589" y="397"/>
                  </a:lnTo>
                  <a:lnTo>
                    <a:pt x="589" y="402"/>
                  </a:lnTo>
                  <a:lnTo>
                    <a:pt x="589" y="406"/>
                  </a:lnTo>
                  <a:lnTo>
                    <a:pt x="598" y="420"/>
                  </a:lnTo>
                  <a:lnTo>
                    <a:pt x="598" y="425"/>
                  </a:lnTo>
                  <a:lnTo>
                    <a:pt x="598" y="430"/>
                  </a:lnTo>
                  <a:lnTo>
                    <a:pt x="598" y="434"/>
                  </a:lnTo>
                  <a:lnTo>
                    <a:pt x="598" y="444"/>
                  </a:lnTo>
                  <a:lnTo>
                    <a:pt x="603" y="448"/>
                  </a:lnTo>
                  <a:lnTo>
                    <a:pt x="598" y="453"/>
                  </a:lnTo>
                  <a:lnTo>
                    <a:pt x="603" y="458"/>
                  </a:lnTo>
                  <a:lnTo>
                    <a:pt x="603" y="472"/>
                  </a:lnTo>
                  <a:lnTo>
                    <a:pt x="603" y="481"/>
                  </a:lnTo>
                  <a:lnTo>
                    <a:pt x="603" y="495"/>
                  </a:lnTo>
                  <a:lnTo>
                    <a:pt x="603" y="500"/>
                  </a:lnTo>
                  <a:lnTo>
                    <a:pt x="603" y="514"/>
                  </a:lnTo>
                  <a:lnTo>
                    <a:pt x="603" y="518"/>
                  </a:lnTo>
                  <a:lnTo>
                    <a:pt x="608" y="528"/>
                  </a:lnTo>
                  <a:lnTo>
                    <a:pt x="608" y="532"/>
                  </a:lnTo>
                  <a:lnTo>
                    <a:pt x="608" y="537"/>
                  </a:lnTo>
                  <a:lnTo>
                    <a:pt x="603" y="537"/>
                  </a:lnTo>
                  <a:lnTo>
                    <a:pt x="608" y="542"/>
                  </a:lnTo>
                  <a:lnTo>
                    <a:pt x="603" y="542"/>
                  </a:lnTo>
                  <a:lnTo>
                    <a:pt x="603" y="546"/>
                  </a:lnTo>
                  <a:lnTo>
                    <a:pt x="608" y="546"/>
                  </a:lnTo>
                  <a:lnTo>
                    <a:pt x="603" y="546"/>
                  </a:lnTo>
                  <a:lnTo>
                    <a:pt x="603" y="542"/>
                  </a:lnTo>
                  <a:lnTo>
                    <a:pt x="603" y="537"/>
                  </a:lnTo>
                  <a:lnTo>
                    <a:pt x="598" y="537"/>
                  </a:lnTo>
                  <a:lnTo>
                    <a:pt x="598" y="542"/>
                  </a:lnTo>
                  <a:lnTo>
                    <a:pt x="593" y="542"/>
                  </a:lnTo>
                  <a:lnTo>
                    <a:pt x="593" y="546"/>
                  </a:lnTo>
                  <a:lnTo>
                    <a:pt x="593" y="551"/>
                  </a:lnTo>
                  <a:lnTo>
                    <a:pt x="589" y="556"/>
                  </a:lnTo>
                  <a:lnTo>
                    <a:pt x="593" y="556"/>
                  </a:lnTo>
                  <a:lnTo>
                    <a:pt x="593" y="560"/>
                  </a:lnTo>
                  <a:lnTo>
                    <a:pt x="593" y="565"/>
                  </a:lnTo>
                  <a:lnTo>
                    <a:pt x="589" y="565"/>
                  </a:lnTo>
                  <a:lnTo>
                    <a:pt x="589" y="570"/>
                  </a:lnTo>
                  <a:lnTo>
                    <a:pt x="593" y="574"/>
                  </a:lnTo>
                  <a:lnTo>
                    <a:pt x="593" y="579"/>
                  </a:lnTo>
                  <a:lnTo>
                    <a:pt x="593" y="584"/>
                  </a:lnTo>
                  <a:lnTo>
                    <a:pt x="593" y="588"/>
                  </a:lnTo>
                  <a:lnTo>
                    <a:pt x="589" y="588"/>
                  </a:lnTo>
                  <a:lnTo>
                    <a:pt x="589" y="593"/>
                  </a:lnTo>
                  <a:lnTo>
                    <a:pt x="584" y="598"/>
                  </a:lnTo>
                  <a:lnTo>
                    <a:pt x="579" y="598"/>
                  </a:lnTo>
                  <a:lnTo>
                    <a:pt x="579" y="602"/>
                  </a:lnTo>
                  <a:lnTo>
                    <a:pt x="574" y="602"/>
                  </a:lnTo>
                  <a:lnTo>
                    <a:pt x="569" y="602"/>
                  </a:lnTo>
                  <a:lnTo>
                    <a:pt x="569" y="607"/>
                  </a:lnTo>
                  <a:lnTo>
                    <a:pt x="565" y="607"/>
                  </a:lnTo>
                  <a:lnTo>
                    <a:pt x="565" y="612"/>
                  </a:lnTo>
                  <a:lnTo>
                    <a:pt x="560" y="612"/>
                  </a:lnTo>
                  <a:lnTo>
                    <a:pt x="555" y="612"/>
                  </a:lnTo>
                  <a:lnTo>
                    <a:pt x="555" y="616"/>
                  </a:lnTo>
                  <a:lnTo>
                    <a:pt x="555" y="612"/>
                  </a:lnTo>
                  <a:lnTo>
                    <a:pt x="550" y="612"/>
                  </a:lnTo>
                  <a:lnTo>
                    <a:pt x="546" y="612"/>
                  </a:lnTo>
                  <a:lnTo>
                    <a:pt x="541" y="612"/>
                  </a:lnTo>
                  <a:lnTo>
                    <a:pt x="536" y="616"/>
                  </a:lnTo>
                  <a:lnTo>
                    <a:pt x="531" y="616"/>
                  </a:lnTo>
                  <a:lnTo>
                    <a:pt x="526" y="621"/>
                  </a:lnTo>
                  <a:lnTo>
                    <a:pt x="522" y="621"/>
                  </a:lnTo>
                  <a:lnTo>
                    <a:pt x="517" y="621"/>
                  </a:lnTo>
                  <a:lnTo>
                    <a:pt x="512" y="621"/>
                  </a:lnTo>
                  <a:lnTo>
                    <a:pt x="512" y="616"/>
                  </a:lnTo>
                  <a:lnTo>
                    <a:pt x="507" y="612"/>
                  </a:lnTo>
                  <a:lnTo>
                    <a:pt x="507" y="607"/>
                  </a:lnTo>
                  <a:lnTo>
                    <a:pt x="507" y="602"/>
                  </a:lnTo>
                  <a:lnTo>
                    <a:pt x="507" y="598"/>
                  </a:lnTo>
                  <a:lnTo>
                    <a:pt x="512" y="598"/>
                  </a:lnTo>
                  <a:lnTo>
                    <a:pt x="507" y="602"/>
                  </a:lnTo>
                  <a:lnTo>
                    <a:pt x="512" y="602"/>
                  </a:lnTo>
                  <a:lnTo>
                    <a:pt x="517" y="602"/>
                  </a:lnTo>
                  <a:lnTo>
                    <a:pt x="517" y="607"/>
                  </a:lnTo>
                  <a:lnTo>
                    <a:pt x="522" y="607"/>
                  </a:lnTo>
                  <a:lnTo>
                    <a:pt x="526" y="607"/>
                  </a:lnTo>
                  <a:lnTo>
                    <a:pt x="526" y="612"/>
                  </a:lnTo>
                  <a:lnTo>
                    <a:pt x="531" y="612"/>
                  </a:lnTo>
                  <a:lnTo>
                    <a:pt x="531" y="607"/>
                  </a:lnTo>
                  <a:lnTo>
                    <a:pt x="536" y="607"/>
                  </a:lnTo>
                  <a:lnTo>
                    <a:pt x="531" y="602"/>
                  </a:lnTo>
                  <a:lnTo>
                    <a:pt x="526" y="598"/>
                  </a:lnTo>
                  <a:lnTo>
                    <a:pt x="522" y="598"/>
                  </a:lnTo>
                  <a:lnTo>
                    <a:pt x="517" y="598"/>
                  </a:lnTo>
                  <a:lnTo>
                    <a:pt x="512" y="598"/>
                  </a:lnTo>
                  <a:lnTo>
                    <a:pt x="512" y="593"/>
                  </a:lnTo>
                  <a:lnTo>
                    <a:pt x="507" y="593"/>
                  </a:lnTo>
                  <a:lnTo>
                    <a:pt x="507" y="588"/>
                  </a:lnTo>
                  <a:lnTo>
                    <a:pt x="502" y="588"/>
                  </a:lnTo>
                  <a:lnTo>
                    <a:pt x="502" y="584"/>
                  </a:lnTo>
                  <a:lnTo>
                    <a:pt x="498" y="584"/>
                  </a:lnTo>
                  <a:lnTo>
                    <a:pt x="498" y="579"/>
                  </a:lnTo>
                  <a:lnTo>
                    <a:pt x="498" y="574"/>
                  </a:lnTo>
                  <a:lnTo>
                    <a:pt x="493" y="574"/>
                  </a:lnTo>
                  <a:lnTo>
                    <a:pt x="493" y="570"/>
                  </a:lnTo>
                  <a:lnTo>
                    <a:pt x="488" y="565"/>
                  </a:lnTo>
                  <a:lnTo>
                    <a:pt x="483" y="560"/>
                  </a:lnTo>
                  <a:lnTo>
                    <a:pt x="479" y="560"/>
                  </a:lnTo>
                  <a:lnTo>
                    <a:pt x="479" y="556"/>
                  </a:lnTo>
                  <a:lnTo>
                    <a:pt x="479" y="551"/>
                  </a:lnTo>
                  <a:lnTo>
                    <a:pt x="474" y="546"/>
                  </a:lnTo>
                  <a:lnTo>
                    <a:pt x="469" y="546"/>
                  </a:lnTo>
                  <a:lnTo>
                    <a:pt x="464" y="546"/>
                  </a:lnTo>
                  <a:lnTo>
                    <a:pt x="464" y="542"/>
                  </a:lnTo>
                  <a:lnTo>
                    <a:pt x="459" y="546"/>
                  </a:lnTo>
                  <a:lnTo>
                    <a:pt x="459" y="542"/>
                  </a:lnTo>
                  <a:lnTo>
                    <a:pt x="455" y="542"/>
                  </a:lnTo>
                  <a:lnTo>
                    <a:pt x="455" y="546"/>
                  </a:lnTo>
                  <a:lnTo>
                    <a:pt x="450" y="546"/>
                  </a:lnTo>
                  <a:lnTo>
                    <a:pt x="445" y="546"/>
                  </a:lnTo>
                  <a:lnTo>
                    <a:pt x="445" y="551"/>
                  </a:lnTo>
                  <a:lnTo>
                    <a:pt x="440" y="551"/>
                  </a:lnTo>
                  <a:lnTo>
                    <a:pt x="440" y="546"/>
                  </a:lnTo>
                  <a:lnTo>
                    <a:pt x="436" y="546"/>
                  </a:lnTo>
                  <a:lnTo>
                    <a:pt x="436" y="542"/>
                  </a:lnTo>
                  <a:lnTo>
                    <a:pt x="436" y="537"/>
                  </a:lnTo>
                  <a:lnTo>
                    <a:pt x="431" y="537"/>
                  </a:lnTo>
                  <a:lnTo>
                    <a:pt x="431" y="532"/>
                  </a:lnTo>
                  <a:lnTo>
                    <a:pt x="426" y="528"/>
                  </a:lnTo>
                  <a:lnTo>
                    <a:pt x="426" y="518"/>
                  </a:lnTo>
                  <a:lnTo>
                    <a:pt x="421" y="509"/>
                  </a:lnTo>
                  <a:lnTo>
                    <a:pt x="421" y="504"/>
                  </a:lnTo>
                  <a:lnTo>
                    <a:pt x="416" y="500"/>
                  </a:lnTo>
                  <a:lnTo>
                    <a:pt x="416" y="495"/>
                  </a:lnTo>
                  <a:lnTo>
                    <a:pt x="412" y="495"/>
                  </a:lnTo>
                  <a:lnTo>
                    <a:pt x="412" y="490"/>
                  </a:lnTo>
                  <a:lnTo>
                    <a:pt x="407" y="490"/>
                  </a:lnTo>
                  <a:lnTo>
                    <a:pt x="402" y="490"/>
                  </a:lnTo>
                  <a:lnTo>
                    <a:pt x="402" y="486"/>
                  </a:lnTo>
                  <a:lnTo>
                    <a:pt x="397" y="486"/>
                  </a:lnTo>
                  <a:lnTo>
                    <a:pt x="392" y="486"/>
                  </a:lnTo>
                  <a:lnTo>
                    <a:pt x="388" y="486"/>
                  </a:lnTo>
                  <a:lnTo>
                    <a:pt x="388" y="481"/>
                  </a:lnTo>
                  <a:lnTo>
                    <a:pt x="383" y="472"/>
                  </a:lnTo>
                  <a:lnTo>
                    <a:pt x="378" y="467"/>
                  </a:lnTo>
                  <a:lnTo>
                    <a:pt x="378" y="462"/>
                  </a:lnTo>
                  <a:lnTo>
                    <a:pt x="383" y="462"/>
                  </a:lnTo>
                  <a:lnTo>
                    <a:pt x="388" y="467"/>
                  </a:lnTo>
                  <a:lnTo>
                    <a:pt x="388" y="462"/>
                  </a:lnTo>
                  <a:lnTo>
                    <a:pt x="388" y="458"/>
                  </a:lnTo>
                  <a:lnTo>
                    <a:pt x="388" y="453"/>
                  </a:lnTo>
                  <a:lnTo>
                    <a:pt x="388" y="448"/>
                  </a:lnTo>
                  <a:lnTo>
                    <a:pt x="388" y="444"/>
                  </a:lnTo>
                  <a:lnTo>
                    <a:pt x="383" y="444"/>
                  </a:lnTo>
                  <a:lnTo>
                    <a:pt x="383" y="439"/>
                  </a:lnTo>
                  <a:lnTo>
                    <a:pt x="388" y="439"/>
                  </a:lnTo>
                  <a:lnTo>
                    <a:pt x="383" y="434"/>
                  </a:lnTo>
                  <a:lnTo>
                    <a:pt x="378" y="434"/>
                  </a:lnTo>
                  <a:lnTo>
                    <a:pt x="378" y="439"/>
                  </a:lnTo>
                  <a:lnTo>
                    <a:pt x="373" y="444"/>
                  </a:lnTo>
                  <a:lnTo>
                    <a:pt x="378" y="448"/>
                  </a:lnTo>
                  <a:lnTo>
                    <a:pt x="378" y="453"/>
                  </a:lnTo>
                  <a:lnTo>
                    <a:pt x="378" y="458"/>
                  </a:lnTo>
                  <a:lnTo>
                    <a:pt x="373" y="458"/>
                  </a:lnTo>
                  <a:lnTo>
                    <a:pt x="369" y="458"/>
                  </a:lnTo>
                  <a:lnTo>
                    <a:pt x="369" y="462"/>
                  </a:lnTo>
                  <a:lnTo>
                    <a:pt x="369" y="458"/>
                  </a:lnTo>
                  <a:lnTo>
                    <a:pt x="364" y="458"/>
                  </a:lnTo>
                  <a:lnTo>
                    <a:pt x="364" y="453"/>
                  </a:lnTo>
                  <a:lnTo>
                    <a:pt x="359" y="448"/>
                  </a:lnTo>
                  <a:lnTo>
                    <a:pt x="354" y="444"/>
                  </a:lnTo>
                  <a:lnTo>
                    <a:pt x="354" y="439"/>
                  </a:lnTo>
                  <a:lnTo>
                    <a:pt x="349" y="434"/>
                  </a:lnTo>
                  <a:lnTo>
                    <a:pt x="345" y="434"/>
                  </a:lnTo>
                  <a:lnTo>
                    <a:pt x="345" y="430"/>
                  </a:lnTo>
                  <a:lnTo>
                    <a:pt x="340" y="425"/>
                  </a:lnTo>
                  <a:lnTo>
                    <a:pt x="340" y="420"/>
                  </a:lnTo>
                  <a:lnTo>
                    <a:pt x="335" y="416"/>
                  </a:lnTo>
                  <a:lnTo>
                    <a:pt x="330" y="411"/>
                  </a:lnTo>
                  <a:lnTo>
                    <a:pt x="330" y="406"/>
                  </a:lnTo>
                  <a:lnTo>
                    <a:pt x="325" y="406"/>
                  </a:lnTo>
                  <a:lnTo>
                    <a:pt x="325" y="402"/>
                  </a:lnTo>
                  <a:lnTo>
                    <a:pt x="321" y="397"/>
                  </a:lnTo>
                  <a:lnTo>
                    <a:pt x="316" y="397"/>
                  </a:lnTo>
                  <a:lnTo>
                    <a:pt x="316" y="392"/>
                  </a:lnTo>
                  <a:lnTo>
                    <a:pt x="311" y="392"/>
                  </a:lnTo>
                  <a:lnTo>
                    <a:pt x="311" y="388"/>
                  </a:lnTo>
                  <a:lnTo>
                    <a:pt x="311" y="383"/>
                  </a:lnTo>
                  <a:lnTo>
                    <a:pt x="306" y="383"/>
                  </a:lnTo>
                  <a:lnTo>
                    <a:pt x="306" y="378"/>
                  </a:lnTo>
                  <a:lnTo>
                    <a:pt x="306" y="383"/>
                  </a:lnTo>
                  <a:lnTo>
                    <a:pt x="311" y="383"/>
                  </a:lnTo>
                  <a:lnTo>
                    <a:pt x="316" y="378"/>
                  </a:lnTo>
                  <a:lnTo>
                    <a:pt x="316" y="374"/>
                  </a:lnTo>
                  <a:lnTo>
                    <a:pt x="321" y="374"/>
                  </a:lnTo>
                  <a:lnTo>
                    <a:pt x="316" y="374"/>
                  </a:lnTo>
                  <a:lnTo>
                    <a:pt x="321" y="374"/>
                  </a:lnTo>
                  <a:lnTo>
                    <a:pt x="321" y="369"/>
                  </a:lnTo>
                  <a:lnTo>
                    <a:pt x="321" y="364"/>
                  </a:lnTo>
                  <a:lnTo>
                    <a:pt x="325" y="364"/>
                  </a:lnTo>
                  <a:lnTo>
                    <a:pt x="325" y="360"/>
                  </a:lnTo>
                  <a:lnTo>
                    <a:pt x="325" y="355"/>
                  </a:lnTo>
                  <a:lnTo>
                    <a:pt x="330" y="355"/>
                  </a:lnTo>
                  <a:lnTo>
                    <a:pt x="330" y="350"/>
                  </a:lnTo>
                  <a:lnTo>
                    <a:pt x="335" y="350"/>
                  </a:lnTo>
                  <a:lnTo>
                    <a:pt x="335" y="346"/>
                  </a:lnTo>
                  <a:lnTo>
                    <a:pt x="330" y="346"/>
                  </a:lnTo>
                  <a:lnTo>
                    <a:pt x="325" y="346"/>
                  </a:lnTo>
                  <a:lnTo>
                    <a:pt x="321" y="346"/>
                  </a:lnTo>
                  <a:lnTo>
                    <a:pt x="321" y="341"/>
                  </a:lnTo>
                  <a:lnTo>
                    <a:pt x="321" y="336"/>
                  </a:lnTo>
                  <a:lnTo>
                    <a:pt x="321" y="332"/>
                  </a:lnTo>
                  <a:lnTo>
                    <a:pt x="316" y="332"/>
                  </a:lnTo>
                  <a:lnTo>
                    <a:pt x="321" y="332"/>
                  </a:lnTo>
                  <a:lnTo>
                    <a:pt x="316" y="332"/>
                  </a:lnTo>
                  <a:lnTo>
                    <a:pt x="311" y="332"/>
                  </a:lnTo>
                  <a:lnTo>
                    <a:pt x="311" y="327"/>
                  </a:lnTo>
                  <a:lnTo>
                    <a:pt x="306" y="327"/>
                  </a:lnTo>
                  <a:lnTo>
                    <a:pt x="302" y="327"/>
                  </a:lnTo>
                  <a:lnTo>
                    <a:pt x="306" y="327"/>
                  </a:lnTo>
                  <a:lnTo>
                    <a:pt x="302" y="327"/>
                  </a:lnTo>
                  <a:lnTo>
                    <a:pt x="302" y="332"/>
                  </a:lnTo>
                  <a:lnTo>
                    <a:pt x="306" y="332"/>
                  </a:lnTo>
                  <a:lnTo>
                    <a:pt x="302" y="332"/>
                  </a:lnTo>
                  <a:lnTo>
                    <a:pt x="306" y="332"/>
                  </a:lnTo>
                  <a:lnTo>
                    <a:pt x="302" y="332"/>
                  </a:lnTo>
                  <a:lnTo>
                    <a:pt x="302" y="336"/>
                  </a:lnTo>
                  <a:lnTo>
                    <a:pt x="306" y="336"/>
                  </a:lnTo>
                  <a:lnTo>
                    <a:pt x="311" y="336"/>
                  </a:lnTo>
                  <a:lnTo>
                    <a:pt x="311" y="341"/>
                  </a:lnTo>
                  <a:lnTo>
                    <a:pt x="316" y="341"/>
                  </a:lnTo>
                  <a:lnTo>
                    <a:pt x="316" y="346"/>
                  </a:lnTo>
                  <a:lnTo>
                    <a:pt x="316" y="350"/>
                  </a:lnTo>
                  <a:lnTo>
                    <a:pt x="311" y="350"/>
                  </a:lnTo>
                  <a:lnTo>
                    <a:pt x="316" y="350"/>
                  </a:lnTo>
                  <a:lnTo>
                    <a:pt x="316" y="355"/>
                  </a:lnTo>
                  <a:lnTo>
                    <a:pt x="316" y="360"/>
                  </a:lnTo>
                  <a:lnTo>
                    <a:pt x="311" y="360"/>
                  </a:lnTo>
                  <a:lnTo>
                    <a:pt x="311" y="364"/>
                  </a:lnTo>
                  <a:lnTo>
                    <a:pt x="306" y="364"/>
                  </a:lnTo>
                  <a:lnTo>
                    <a:pt x="306" y="369"/>
                  </a:lnTo>
                  <a:lnTo>
                    <a:pt x="306" y="374"/>
                  </a:lnTo>
                  <a:lnTo>
                    <a:pt x="306" y="369"/>
                  </a:lnTo>
                  <a:lnTo>
                    <a:pt x="302" y="369"/>
                  </a:lnTo>
                  <a:lnTo>
                    <a:pt x="302" y="364"/>
                  </a:lnTo>
                  <a:lnTo>
                    <a:pt x="302" y="360"/>
                  </a:lnTo>
                  <a:lnTo>
                    <a:pt x="302" y="355"/>
                  </a:lnTo>
                  <a:lnTo>
                    <a:pt x="297" y="355"/>
                  </a:lnTo>
                  <a:lnTo>
                    <a:pt x="297" y="350"/>
                  </a:lnTo>
                  <a:lnTo>
                    <a:pt x="292" y="350"/>
                  </a:lnTo>
                  <a:lnTo>
                    <a:pt x="292" y="346"/>
                  </a:lnTo>
                  <a:lnTo>
                    <a:pt x="287" y="346"/>
                  </a:lnTo>
                  <a:lnTo>
                    <a:pt x="287" y="341"/>
                  </a:lnTo>
                  <a:lnTo>
                    <a:pt x="287" y="336"/>
                  </a:lnTo>
                  <a:lnTo>
                    <a:pt x="287" y="332"/>
                  </a:lnTo>
                  <a:lnTo>
                    <a:pt x="292" y="336"/>
                  </a:lnTo>
                  <a:lnTo>
                    <a:pt x="287" y="336"/>
                  </a:lnTo>
                  <a:lnTo>
                    <a:pt x="287" y="341"/>
                  </a:lnTo>
                  <a:lnTo>
                    <a:pt x="292" y="341"/>
                  </a:lnTo>
                  <a:lnTo>
                    <a:pt x="292" y="336"/>
                  </a:lnTo>
                  <a:lnTo>
                    <a:pt x="292" y="327"/>
                  </a:lnTo>
                  <a:lnTo>
                    <a:pt x="292" y="322"/>
                  </a:lnTo>
                  <a:lnTo>
                    <a:pt x="292" y="318"/>
                  </a:lnTo>
                  <a:lnTo>
                    <a:pt x="292" y="313"/>
                  </a:lnTo>
                  <a:lnTo>
                    <a:pt x="287" y="308"/>
                  </a:lnTo>
                  <a:lnTo>
                    <a:pt x="292" y="308"/>
                  </a:lnTo>
                  <a:lnTo>
                    <a:pt x="292" y="304"/>
                  </a:lnTo>
                  <a:lnTo>
                    <a:pt x="292" y="299"/>
                  </a:lnTo>
                  <a:lnTo>
                    <a:pt x="292" y="294"/>
                  </a:lnTo>
                  <a:lnTo>
                    <a:pt x="297" y="290"/>
                  </a:lnTo>
                  <a:lnTo>
                    <a:pt x="297" y="285"/>
                  </a:lnTo>
                  <a:lnTo>
                    <a:pt x="297" y="280"/>
                  </a:lnTo>
                  <a:lnTo>
                    <a:pt x="297" y="276"/>
                  </a:lnTo>
                  <a:lnTo>
                    <a:pt x="297" y="271"/>
                  </a:lnTo>
                  <a:lnTo>
                    <a:pt x="297" y="266"/>
                  </a:lnTo>
                  <a:lnTo>
                    <a:pt x="297" y="262"/>
                  </a:lnTo>
                  <a:lnTo>
                    <a:pt x="297" y="257"/>
                  </a:lnTo>
                  <a:lnTo>
                    <a:pt x="297" y="252"/>
                  </a:lnTo>
                  <a:lnTo>
                    <a:pt x="297" y="248"/>
                  </a:lnTo>
                  <a:lnTo>
                    <a:pt x="292" y="248"/>
                  </a:lnTo>
                  <a:lnTo>
                    <a:pt x="292" y="243"/>
                  </a:lnTo>
                  <a:lnTo>
                    <a:pt x="297" y="243"/>
                  </a:lnTo>
                  <a:lnTo>
                    <a:pt x="297" y="238"/>
                  </a:lnTo>
                  <a:lnTo>
                    <a:pt x="297" y="234"/>
                  </a:lnTo>
                  <a:lnTo>
                    <a:pt x="292" y="234"/>
                  </a:lnTo>
                  <a:lnTo>
                    <a:pt x="297" y="234"/>
                  </a:lnTo>
                  <a:lnTo>
                    <a:pt x="292" y="229"/>
                  </a:lnTo>
                  <a:lnTo>
                    <a:pt x="297" y="229"/>
                  </a:lnTo>
                  <a:lnTo>
                    <a:pt x="292" y="229"/>
                  </a:lnTo>
                  <a:lnTo>
                    <a:pt x="287" y="229"/>
                  </a:lnTo>
                  <a:lnTo>
                    <a:pt x="287" y="224"/>
                  </a:lnTo>
                  <a:lnTo>
                    <a:pt x="282" y="224"/>
                  </a:lnTo>
                  <a:lnTo>
                    <a:pt x="282" y="220"/>
                  </a:lnTo>
                  <a:lnTo>
                    <a:pt x="278" y="220"/>
                  </a:lnTo>
                  <a:lnTo>
                    <a:pt x="282" y="215"/>
                  </a:lnTo>
                  <a:lnTo>
                    <a:pt x="278" y="215"/>
                  </a:lnTo>
                  <a:lnTo>
                    <a:pt x="278" y="210"/>
                  </a:lnTo>
                  <a:lnTo>
                    <a:pt x="273" y="210"/>
                  </a:lnTo>
                  <a:lnTo>
                    <a:pt x="273" y="206"/>
                  </a:lnTo>
                  <a:lnTo>
                    <a:pt x="273" y="201"/>
                  </a:lnTo>
                  <a:lnTo>
                    <a:pt x="268" y="201"/>
                  </a:lnTo>
                  <a:lnTo>
                    <a:pt x="263" y="201"/>
                  </a:lnTo>
                  <a:lnTo>
                    <a:pt x="259" y="201"/>
                  </a:lnTo>
                  <a:lnTo>
                    <a:pt x="254" y="201"/>
                  </a:lnTo>
                  <a:lnTo>
                    <a:pt x="249" y="201"/>
                  </a:lnTo>
                  <a:lnTo>
                    <a:pt x="244" y="201"/>
                  </a:lnTo>
                  <a:lnTo>
                    <a:pt x="244" y="196"/>
                  </a:lnTo>
                  <a:lnTo>
                    <a:pt x="244" y="192"/>
                  </a:lnTo>
                  <a:lnTo>
                    <a:pt x="239" y="192"/>
                  </a:lnTo>
                  <a:lnTo>
                    <a:pt x="239" y="187"/>
                  </a:lnTo>
                  <a:lnTo>
                    <a:pt x="235" y="187"/>
                  </a:lnTo>
                  <a:lnTo>
                    <a:pt x="235" y="182"/>
                  </a:lnTo>
                  <a:lnTo>
                    <a:pt x="230" y="182"/>
                  </a:lnTo>
                  <a:lnTo>
                    <a:pt x="230" y="178"/>
                  </a:lnTo>
                  <a:lnTo>
                    <a:pt x="225" y="178"/>
                  </a:lnTo>
                  <a:lnTo>
                    <a:pt x="220" y="178"/>
                  </a:lnTo>
                  <a:lnTo>
                    <a:pt x="220" y="173"/>
                  </a:lnTo>
                  <a:lnTo>
                    <a:pt x="215" y="173"/>
                  </a:lnTo>
                  <a:lnTo>
                    <a:pt x="211" y="168"/>
                  </a:lnTo>
                  <a:lnTo>
                    <a:pt x="206" y="164"/>
                  </a:lnTo>
                  <a:lnTo>
                    <a:pt x="206" y="159"/>
                  </a:lnTo>
                  <a:lnTo>
                    <a:pt x="206" y="154"/>
                  </a:lnTo>
                  <a:lnTo>
                    <a:pt x="206" y="149"/>
                  </a:lnTo>
                  <a:lnTo>
                    <a:pt x="201" y="149"/>
                  </a:lnTo>
                  <a:lnTo>
                    <a:pt x="196" y="149"/>
                  </a:lnTo>
                  <a:lnTo>
                    <a:pt x="192" y="149"/>
                  </a:lnTo>
                  <a:lnTo>
                    <a:pt x="192" y="145"/>
                  </a:lnTo>
                  <a:lnTo>
                    <a:pt x="187" y="145"/>
                  </a:lnTo>
                  <a:lnTo>
                    <a:pt x="187" y="140"/>
                  </a:lnTo>
                  <a:lnTo>
                    <a:pt x="187" y="135"/>
                  </a:lnTo>
                  <a:lnTo>
                    <a:pt x="182" y="135"/>
                  </a:lnTo>
                  <a:lnTo>
                    <a:pt x="177" y="131"/>
                  </a:lnTo>
                  <a:lnTo>
                    <a:pt x="177" y="126"/>
                  </a:lnTo>
                  <a:lnTo>
                    <a:pt x="172" y="126"/>
                  </a:lnTo>
                  <a:lnTo>
                    <a:pt x="168" y="126"/>
                  </a:lnTo>
                  <a:lnTo>
                    <a:pt x="168" y="121"/>
                  </a:lnTo>
                  <a:lnTo>
                    <a:pt x="163" y="121"/>
                  </a:lnTo>
                  <a:lnTo>
                    <a:pt x="158" y="121"/>
                  </a:lnTo>
                  <a:lnTo>
                    <a:pt x="153" y="121"/>
                  </a:lnTo>
                  <a:lnTo>
                    <a:pt x="153" y="117"/>
                  </a:lnTo>
                  <a:lnTo>
                    <a:pt x="148" y="117"/>
                  </a:lnTo>
                  <a:lnTo>
                    <a:pt x="144" y="112"/>
                  </a:lnTo>
                  <a:lnTo>
                    <a:pt x="139" y="112"/>
                  </a:lnTo>
                  <a:lnTo>
                    <a:pt x="134" y="112"/>
                  </a:lnTo>
                  <a:lnTo>
                    <a:pt x="129" y="112"/>
                  </a:lnTo>
                  <a:lnTo>
                    <a:pt x="125" y="112"/>
                  </a:lnTo>
                  <a:lnTo>
                    <a:pt x="125" y="117"/>
                  </a:lnTo>
                  <a:lnTo>
                    <a:pt x="120" y="117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10" y="112"/>
                  </a:lnTo>
                  <a:lnTo>
                    <a:pt x="110" y="117"/>
                  </a:lnTo>
                  <a:lnTo>
                    <a:pt x="105" y="117"/>
                  </a:lnTo>
                  <a:lnTo>
                    <a:pt x="105" y="121"/>
                  </a:lnTo>
                  <a:lnTo>
                    <a:pt x="105" y="126"/>
                  </a:lnTo>
                  <a:lnTo>
                    <a:pt x="105" y="131"/>
                  </a:lnTo>
                  <a:lnTo>
                    <a:pt x="110" y="131"/>
                  </a:lnTo>
                  <a:lnTo>
                    <a:pt x="110" y="135"/>
                  </a:lnTo>
                  <a:lnTo>
                    <a:pt x="105" y="135"/>
                  </a:lnTo>
                  <a:lnTo>
                    <a:pt x="105" y="140"/>
                  </a:lnTo>
                  <a:lnTo>
                    <a:pt x="101" y="135"/>
                  </a:lnTo>
                  <a:lnTo>
                    <a:pt x="96" y="135"/>
                  </a:lnTo>
                  <a:lnTo>
                    <a:pt x="91" y="135"/>
                  </a:lnTo>
                  <a:lnTo>
                    <a:pt x="86" y="140"/>
                  </a:lnTo>
                  <a:lnTo>
                    <a:pt x="82" y="140"/>
                  </a:lnTo>
                  <a:lnTo>
                    <a:pt x="77" y="145"/>
                  </a:lnTo>
                  <a:lnTo>
                    <a:pt x="77" y="149"/>
                  </a:lnTo>
                  <a:lnTo>
                    <a:pt x="72" y="149"/>
                  </a:lnTo>
                  <a:lnTo>
                    <a:pt x="67" y="154"/>
                  </a:lnTo>
                  <a:lnTo>
                    <a:pt x="62" y="159"/>
                  </a:lnTo>
                  <a:lnTo>
                    <a:pt x="58" y="159"/>
                  </a:lnTo>
                  <a:lnTo>
                    <a:pt x="58" y="164"/>
                  </a:lnTo>
                  <a:lnTo>
                    <a:pt x="53" y="164"/>
                  </a:lnTo>
                  <a:lnTo>
                    <a:pt x="48" y="164"/>
                  </a:lnTo>
                  <a:lnTo>
                    <a:pt x="43" y="164"/>
                  </a:lnTo>
                  <a:lnTo>
                    <a:pt x="43" y="168"/>
                  </a:lnTo>
                  <a:lnTo>
                    <a:pt x="38" y="168"/>
                  </a:lnTo>
                  <a:lnTo>
                    <a:pt x="34" y="168"/>
                  </a:lnTo>
                  <a:lnTo>
                    <a:pt x="24" y="168"/>
                  </a:lnTo>
                  <a:lnTo>
                    <a:pt x="19" y="173"/>
                  </a:lnTo>
                  <a:lnTo>
                    <a:pt x="15" y="173"/>
                  </a:lnTo>
                  <a:lnTo>
                    <a:pt x="10" y="173"/>
                  </a:lnTo>
                  <a:lnTo>
                    <a:pt x="10" y="178"/>
                  </a:lnTo>
                  <a:lnTo>
                    <a:pt x="10" y="173"/>
                  </a:lnTo>
                  <a:lnTo>
                    <a:pt x="5" y="168"/>
                  </a:lnTo>
                  <a:lnTo>
                    <a:pt x="0" y="159"/>
                  </a:lnTo>
                  <a:lnTo>
                    <a:pt x="0" y="154"/>
                  </a:lnTo>
                  <a:lnTo>
                    <a:pt x="5" y="154"/>
                  </a:lnTo>
                  <a:lnTo>
                    <a:pt x="0" y="159"/>
                  </a:lnTo>
                  <a:lnTo>
                    <a:pt x="5" y="159"/>
                  </a:lnTo>
                  <a:lnTo>
                    <a:pt x="5" y="164"/>
                  </a:lnTo>
                  <a:lnTo>
                    <a:pt x="5" y="168"/>
                  </a:lnTo>
                  <a:lnTo>
                    <a:pt x="10" y="173"/>
                  </a:lnTo>
                  <a:lnTo>
                    <a:pt x="15" y="173"/>
                  </a:lnTo>
                  <a:lnTo>
                    <a:pt x="15" y="168"/>
                  </a:lnTo>
                  <a:lnTo>
                    <a:pt x="15" y="164"/>
                  </a:lnTo>
                  <a:lnTo>
                    <a:pt x="15" y="159"/>
                  </a:lnTo>
                  <a:lnTo>
                    <a:pt x="10" y="159"/>
                  </a:lnTo>
                  <a:lnTo>
                    <a:pt x="10" y="154"/>
                  </a:lnTo>
                  <a:lnTo>
                    <a:pt x="5" y="149"/>
                  </a:lnTo>
                  <a:lnTo>
                    <a:pt x="5" y="145"/>
                  </a:lnTo>
                  <a:lnTo>
                    <a:pt x="0" y="145"/>
                  </a:lnTo>
                  <a:close/>
                  <a:moveTo>
                    <a:pt x="455" y="696"/>
                  </a:moveTo>
                  <a:lnTo>
                    <a:pt x="450" y="696"/>
                  </a:lnTo>
                  <a:lnTo>
                    <a:pt x="455" y="696"/>
                  </a:lnTo>
                  <a:lnTo>
                    <a:pt x="455" y="691"/>
                  </a:lnTo>
                  <a:lnTo>
                    <a:pt x="450" y="691"/>
                  </a:lnTo>
                  <a:lnTo>
                    <a:pt x="455" y="691"/>
                  </a:lnTo>
                  <a:lnTo>
                    <a:pt x="459" y="691"/>
                  </a:lnTo>
                  <a:lnTo>
                    <a:pt x="464" y="691"/>
                  </a:lnTo>
                  <a:lnTo>
                    <a:pt x="464" y="687"/>
                  </a:lnTo>
                  <a:lnTo>
                    <a:pt x="469" y="687"/>
                  </a:lnTo>
                  <a:lnTo>
                    <a:pt x="469" y="682"/>
                  </a:lnTo>
                  <a:lnTo>
                    <a:pt x="474" y="682"/>
                  </a:lnTo>
                  <a:lnTo>
                    <a:pt x="474" y="677"/>
                  </a:lnTo>
                  <a:lnTo>
                    <a:pt x="479" y="677"/>
                  </a:lnTo>
                  <a:lnTo>
                    <a:pt x="479" y="673"/>
                  </a:lnTo>
                  <a:lnTo>
                    <a:pt x="483" y="673"/>
                  </a:lnTo>
                  <a:lnTo>
                    <a:pt x="483" y="668"/>
                  </a:lnTo>
                  <a:lnTo>
                    <a:pt x="479" y="668"/>
                  </a:lnTo>
                  <a:lnTo>
                    <a:pt x="479" y="663"/>
                  </a:lnTo>
                  <a:lnTo>
                    <a:pt x="483" y="663"/>
                  </a:lnTo>
                  <a:lnTo>
                    <a:pt x="488" y="663"/>
                  </a:lnTo>
                  <a:lnTo>
                    <a:pt x="488" y="668"/>
                  </a:lnTo>
                  <a:lnTo>
                    <a:pt x="493" y="668"/>
                  </a:lnTo>
                  <a:lnTo>
                    <a:pt x="498" y="668"/>
                  </a:lnTo>
                  <a:lnTo>
                    <a:pt x="498" y="663"/>
                  </a:lnTo>
                  <a:lnTo>
                    <a:pt x="498" y="668"/>
                  </a:lnTo>
                  <a:lnTo>
                    <a:pt x="502" y="668"/>
                  </a:lnTo>
                  <a:lnTo>
                    <a:pt x="502" y="673"/>
                  </a:lnTo>
                  <a:lnTo>
                    <a:pt x="502" y="677"/>
                  </a:lnTo>
                  <a:lnTo>
                    <a:pt x="498" y="677"/>
                  </a:lnTo>
                  <a:lnTo>
                    <a:pt x="498" y="682"/>
                  </a:lnTo>
                  <a:lnTo>
                    <a:pt x="493" y="682"/>
                  </a:lnTo>
                  <a:lnTo>
                    <a:pt x="488" y="682"/>
                  </a:lnTo>
                  <a:lnTo>
                    <a:pt x="483" y="682"/>
                  </a:lnTo>
                  <a:lnTo>
                    <a:pt x="483" y="687"/>
                  </a:lnTo>
                  <a:lnTo>
                    <a:pt x="479" y="687"/>
                  </a:lnTo>
                  <a:lnTo>
                    <a:pt x="474" y="687"/>
                  </a:lnTo>
                  <a:lnTo>
                    <a:pt x="474" y="691"/>
                  </a:lnTo>
                  <a:lnTo>
                    <a:pt x="469" y="691"/>
                  </a:lnTo>
                  <a:lnTo>
                    <a:pt x="464" y="691"/>
                  </a:lnTo>
                  <a:lnTo>
                    <a:pt x="464" y="696"/>
                  </a:lnTo>
                  <a:lnTo>
                    <a:pt x="459" y="696"/>
                  </a:lnTo>
                  <a:lnTo>
                    <a:pt x="455" y="696"/>
                  </a:lnTo>
                  <a:close/>
                  <a:moveTo>
                    <a:pt x="502" y="229"/>
                  </a:moveTo>
                  <a:lnTo>
                    <a:pt x="502" y="234"/>
                  </a:lnTo>
                  <a:lnTo>
                    <a:pt x="502" y="238"/>
                  </a:lnTo>
                  <a:lnTo>
                    <a:pt x="502" y="243"/>
                  </a:lnTo>
                  <a:lnTo>
                    <a:pt x="502" y="248"/>
                  </a:lnTo>
                  <a:lnTo>
                    <a:pt x="502" y="252"/>
                  </a:lnTo>
                  <a:lnTo>
                    <a:pt x="502" y="257"/>
                  </a:lnTo>
                  <a:lnTo>
                    <a:pt x="502" y="262"/>
                  </a:lnTo>
                  <a:lnTo>
                    <a:pt x="502" y="266"/>
                  </a:lnTo>
                  <a:lnTo>
                    <a:pt x="507" y="271"/>
                  </a:lnTo>
                  <a:lnTo>
                    <a:pt x="507" y="276"/>
                  </a:lnTo>
                  <a:lnTo>
                    <a:pt x="512" y="276"/>
                  </a:lnTo>
                  <a:lnTo>
                    <a:pt x="507" y="276"/>
                  </a:lnTo>
                  <a:lnTo>
                    <a:pt x="507" y="271"/>
                  </a:lnTo>
                  <a:lnTo>
                    <a:pt x="502" y="266"/>
                  </a:lnTo>
                  <a:lnTo>
                    <a:pt x="502" y="262"/>
                  </a:lnTo>
                  <a:lnTo>
                    <a:pt x="498" y="262"/>
                  </a:lnTo>
                  <a:lnTo>
                    <a:pt x="498" y="257"/>
                  </a:lnTo>
                  <a:lnTo>
                    <a:pt x="498" y="252"/>
                  </a:lnTo>
                  <a:lnTo>
                    <a:pt x="493" y="248"/>
                  </a:lnTo>
                  <a:lnTo>
                    <a:pt x="493" y="243"/>
                  </a:lnTo>
                  <a:lnTo>
                    <a:pt x="493" y="238"/>
                  </a:lnTo>
                  <a:lnTo>
                    <a:pt x="498" y="238"/>
                  </a:lnTo>
                  <a:lnTo>
                    <a:pt x="493" y="234"/>
                  </a:lnTo>
                  <a:lnTo>
                    <a:pt x="498" y="234"/>
                  </a:lnTo>
                  <a:lnTo>
                    <a:pt x="498" y="229"/>
                  </a:lnTo>
                  <a:lnTo>
                    <a:pt x="502" y="229"/>
                  </a:lnTo>
                  <a:close/>
                  <a:moveTo>
                    <a:pt x="598" y="584"/>
                  </a:moveTo>
                  <a:lnTo>
                    <a:pt x="603" y="584"/>
                  </a:lnTo>
                  <a:lnTo>
                    <a:pt x="598" y="579"/>
                  </a:lnTo>
                  <a:lnTo>
                    <a:pt x="603" y="579"/>
                  </a:lnTo>
                  <a:lnTo>
                    <a:pt x="603" y="574"/>
                  </a:lnTo>
                  <a:lnTo>
                    <a:pt x="608" y="570"/>
                  </a:lnTo>
                  <a:lnTo>
                    <a:pt x="608" y="565"/>
                  </a:lnTo>
                  <a:lnTo>
                    <a:pt x="603" y="565"/>
                  </a:lnTo>
                  <a:lnTo>
                    <a:pt x="608" y="565"/>
                  </a:lnTo>
                  <a:lnTo>
                    <a:pt x="608" y="570"/>
                  </a:lnTo>
                  <a:lnTo>
                    <a:pt x="603" y="574"/>
                  </a:lnTo>
                  <a:lnTo>
                    <a:pt x="603" y="579"/>
                  </a:lnTo>
                  <a:lnTo>
                    <a:pt x="603" y="584"/>
                  </a:lnTo>
                  <a:lnTo>
                    <a:pt x="598" y="588"/>
                  </a:lnTo>
                  <a:lnTo>
                    <a:pt x="598" y="593"/>
                  </a:lnTo>
                  <a:lnTo>
                    <a:pt x="598" y="598"/>
                  </a:lnTo>
                  <a:lnTo>
                    <a:pt x="593" y="602"/>
                  </a:lnTo>
                  <a:lnTo>
                    <a:pt x="593" y="607"/>
                  </a:lnTo>
                  <a:lnTo>
                    <a:pt x="593" y="612"/>
                  </a:lnTo>
                  <a:lnTo>
                    <a:pt x="589" y="612"/>
                  </a:lnTo>
                  <a:lnTo>
                    <a:pt x="589" y="616"/>
                  </a:lnTo>
                  <a:lnTo>
                    <a:pt x="584" y="616"/>
                  </a:lnTo>
                  <a:lnTo>
                    <a:pt x="584" y="621"/>
                  </a:lnTo>
                  <a:lnTo>
                    <a:pt x="579" y="626"/>
                  </a:lnTo>
                  <a:lnTo>
                    <a:pt x="579" y="630"/>
                  </a:lnTo>
                  <a:lnTo>
                    <a:pt x="574" y="630"/>
                  </a:lnTo>
                  <a:lnTo>
                    <a:pt x="574" y="635"/>
                  </a:lnTo>
                  <a:lnTo>
                    <a:pt x="569" y="635"/>
                  </a:lnTo>
                  <a:lnTo>
                    <a:pt x="569" y="640"/>
                  </a:lnTo>
                  <a:lnTo>
                    <a:pt x="565" y="640"/>
                  </a:lnTo>
                  <a:lnTo>
                    <a:pt x="565" y="645"/>
                  </a:lnTo>
                  <a:lnTo>
                    <a:pt x="560" y="645"/>
                  </a:lnTo>
                  <a:lnTo>
                    <a:pt x="555" y="649"/>
                  </a:lnTo>
                  <a:lnTo>
                    <a:pt x="555" y="654"/>
                  </a:lnTo>
                  <a:lnTo>
                    <a:pt x="550" y="654"/>
                  </a:lnTo>
                  <a:lnTo>
                    <a:pt x="550" y="649"/>
                  </a:lnTo>
                  <a:lnTo>
                    <a:pt x="555" y="649"/>
                  </a:lnTo>
                  <a:lnTo>
                    <a:pt x="560" y="649"/>
                  </a:lnTo>
                  <a:lnTo>
                    <a:pt x="560" y="645"/>
                  </a:lnTo>
                  <a:lnTo>
                    <a:pt x="565" y="645"/>
                  </a:lnTo>
                  <a:lnTo>
                    <a:pt x="565" y="640"/>
                  </a:lnTo>
                  <a:lnTo>
                    <a:pt x="569" y="640"/>
                  </a:lnTo>
                  <a:lnTo>
                    <a:pt x="569" y="635"/>
                  </a:lnTo>
                  <a:lnTo>
                    <a:pt x="574" y="635"/>
                  </a:lnTo>
                  <a:lnTo>
                    <a:pt x="574" y="630"/>
                  </a:lnTo>
                  <a:lnTo>
                    <a:pt x="579" y="630"/>
                  </a:lnTo>
                  <a:lnTo>
                    <a:pt x="579" y="626"/>
                  </a:lnTo>
                  <a:lnTo>
                    <a:pt x="579" y="621"/>
                  </a:lnTo>
                  <a:lnTo>
                    <a:pt x="584" y="621"/>
                  </a:lnTo>
                  <a:lnTo>
                    <a:pt x="584" y="616"/>
                  </a:lnTo>
                  <a:lnTo>
                    <a:pt x="589" y="612"/>
                  </a:lnTo>
                  <a:lnTo>
                    <a:pt x="584" y="612"/>
                  </a:lnTo>
                  <a:lnTo>
                    <a:pt x="584" y="607"/>
                  </a:lnTo>
                  <a:lnTo>
                    <a:pt x="589" y="607"/>
                  </a:lnTo>
                  <a:lnTo>
                    <a:pt x="589" y="602"/>
                  </a:lnTo>
                  <a:lnTo>
                    <a:pt x="593" y="602"/>
                  </a:lnTo>
                  <a:lnTo>
                    <a:pt x="593" y="598"/>
                  </a:lnTo>
                  <a:lnTo>
                    <a:pt x="593" y="593"/>
                  </a:lnTo>
                  <a:lnTo>
                    <a:pt x="589" y="593"/>
                  </a:lnTo>
                  <a:lnTo>
                    <a:pt x="593" y="593"/>
                  </a:lnTo>
                  <a:lnTo>
                    <a:pt x="598" y="588"/>
                  </a:lnTo>
                  <a:lnTo>
                    <a:pt x="598" y="584"/>
                  </a:lnTo>
                  <a:close/>
                  <a:moveTo>
                    <a:pt x="550" y="341"/>
                  </a:moveTo>
                  <a:lnTo>
                    <a:pt x="550" y="336"/>
                  </a:lnTo>
                  <a:lnTo>
                    <a:pt x="546" y="332"/>
                  </a:lnTo>
                  <a:lnTo>
                    <a:pt x="546" y="327"/>
                  </a:lnTo>
                  <a:lnTo>
                    <a:pt x="541" y="327"/>
                  </a:lnTo>
                  <a:lnTo>
                    <a:pt x="541" y="322"/>
                  </a:lnTo>
                  <a:lnTo>
                    <a:pt x="541" y="318"/>
                  </a:lnTo>
                  <a:lnTo>
                    <a:pt x="536" y="313"/>
                  </a:lnTo>
                  <a:lnTo>
                    <a:pt x="536" y="308"/>
                  </a:lnTo>
                  <a:lnTo>
                    <a:pt x="536" y="313"/>
                  </a:lnTo>
                  <a:lnTo>
                    <a:pt x="541" y="313"/>
                  </a:lnTo>
                  <a:lnTo>
                    <a:pt x="541" y="318"/>
                  </a:lnTo>
                  <a:lnTo>
                    <a:pt x="541" y="322"/>
                  </a:lnTo>
                  <a:lnTo>
                    <a:pt x="546" y="327"/>
                  </a:lnTo>
                  <a:lnTo>
                    <a:pt x="550" y="332"/>
                  </a:lnTo>
                  <a:lnTo>
                    <a:pt x="550" y="336"/>
                  </a:lnTo>
                  <a:lnTo>
                    <a:pt x="550" y="341"/>
                  </a:lnTo>
                  <a:lnTo>
                    <a:pt x="555" y="341"/>
                  </a:lnTo>
                  <a:lnTo>
                    <a:pt x="555" y="346"/>
                  </a:lnTo>
                  <a:lnTo>
                    <a:pt x="555" y="350"/>
                  </a:lnTo>
                  <a:lnTo>
                    <a:pt x="560" y="355"/>
                  </a:lnTo>
                  <a:lnTo>
                    <a:pt x="565" y="360"/>
                  </a:lnTo>
                  <a:lnTo>
                    <a:pt x="565" y="364"/>
                  </a:lnTo>
                  <a:lnTo>
                    <a:pt x="569" y="364"/>
                  </a:lnTo>
                  <a:lnTo>
                    <a:pt x="569" y="369"/>
                  </a:lnTo>
                  <a:lnTo>
                    <a:pt x="569" y="374"/>
                  </a:lnTo>
                  <a:lnTo>
                    <a:pt x="574" y="374"/>
                  </a:lnTo>
                  <a:lnTo>
                    <a:pt x="574" y="378"/>
                  </a:lnTo>
                  <a:lnTo>
                    <a:pt x="569" y="374"/>
                  </a:lnTo>
                  <a:lnTo>
                    <a:pt x="569" y="369"/>
                  </a:lnTo>
                  <a:lnTo>
                    <a:pt x="565" y="364"/>
                  </a:lnTo>
                  <a:lnTo>
                    <a:pt x="565" y="360"/>
                  </a:lnTo>
                  <a:lnTo>
                    <a:pt x="560" y="360"/>
                  </a:lnTo>
                  <a:lnTo>
                    <a:pt x="560" y="355"/>
                  </a:lnTo>
                  <a:lnTo>
                    <a:pt x="555" y="350"/>
                  </a:lnTo>
                  <a:lnTo>
                    <a:pt x="555" y="346"/>
                  </a:lnTo>
                  <a:lnTo>
                    <a:pt x="550" y="341"/>
                  </a:lnTo>
                  <a:close/>
                  <a:moveTo>
                    <a:pt x="43" y="182"/>
                  </a:moveTo>
                  <a:lnTo>
                    <a:pt x="38" y="178"/>
                  </a:lnTo>
                  <a:lnTo>
                    <a:pt x="34" y="178"/>
                  </a:lnTo>
                  <a:lnTo>
                    <a:pt x="29" y="173"/>
                  </a:lnTo>
                  <a:lnTo>
                    <a:pt x="24" y="173"/>
                  </a:lnTo>
                  <a:lnTo>
                    <a:pt x="29" y="173"/>
                  </a:lnTo>
                  <a:lnTo>
                    <a:pt x="34" y="168"/>
                  </a:lnTo>
                  <a:lnTo>
                    <a:pt x="38" y="173"/>
                  </a:lnTo>
                  <a:lnTo>
                    <a:pt x="38" y="178"/>
                  </a:lnTo>
                  <a:lnTo>
                    <a:pt x="43" y="178"/>
                  </a:lnTo>
                  <a:lnTo>
                    <a:pt x="48" y="178"/>
                  </a:lnTo>
                  <a:lnTo>
                    <a:pt x="53" y="173"/>
                  </a:lnTo>
                  <a:lnTo>
                    <a:pt x="58" y="168"/>
                  </a:lnTo>
                  <a:lnTo>
                    <a:pt x="62" y="168"/>
                  </a:lnTo>
                  <a:lnTo>
                    <a:pt x="67" y="164"/>
                  </a:lnTo>
                  <a:lnTo>
                    <a:pt x="72" y="159"/>
                  </a:lnTo>
                  <a:lnTo>
                    <a:pt x="72" y="154"/>
                  </a:lnTo>
                  <a:lnTo>
                    <a:pt x="77" y="154"/>
                  </a:lnTo>
                  <a:lnTo>
                    <a:pt x="77" y="159"/>
                  </a:lnTo>
                  <a:lnTo>
                    <a:pt x="72" y="159"/>
                  </a:lnTo>
                  <a:lnTo>
                    <a:pt x="67" y="164"/>
                  </a:lnTo>
                  <a:lnTo>
                    <a:pt x="67" y="168"/>
                  </a:lnTo>
                  <a:lnTo>
                    <a:pt x="58" y="168"/>
                  </a:lnTo>
                  <a:lnTo>
                    <a:pt x="48" y="178"/>
                  </a:lnTo>
                  <a:lnTo>
                    <a:pt x="43" y="182"/>
                  </a:lnTo>
                  <a:close/>
                  <a:moveTo>
                    <a:pt x="388" y="495"/>
                  </a:moveTo>
                  <a:lnTo>
                    <a:pt x="383" y="490"/>
                  </a:lnTo>
                  <a:lnTo>
                    <a:pt x="378" y="481"/>
                  </a:lnTo>
                  <a:lnTo>
                    <a:pt x="383" y="486"/>
                  </a:lnTo>
                  <a:lnTo>
                    <a:pt x="383" y="490"/>
                  </a:lnTo>
                  <a:lnTo>
                    <a:pt x="388" y="490"/>
                  </a:lnTo>
                  <a:lnTo>
                    <a:pt x="392" y="490"/>
                  </a:lnTo>
                  <a:lnTo>
                    <a:pt x="397" y="490"/>
                  </a:lnTo>
                  <a:lnTo>
                    <a:pt x="392" y="495"/>
                  </a:lnTo>
                  <a:lnTo>
                    <a:pt x="388" y="495"/>
                  </a:lnTo>
                  <a:close/>
                  <a:moveTo>
                    <a:pt x="522" y="673"/>
                  </a:moveTo>
                  <a:lnTo>
                    <a:pt x="522" y="668"/>
                  </a:lnTo>
                  <a:lnTo>
                    <a:pt x="526" y="668"/>
                  </a:lnTo>
                  <a:lnTo>
                    <a:pt x="526" y="663"/>
                  </a:lnTo>
                  <a:lnTo>
                    <a:pt x="531" y="663"/>
                  </a:lnTo>
                  <a:lnTo>
                    <a:pt x="536" y="663"/>
                  </a:lnTo>
                  <a:lnTo>
                    <a:pt x="536" y="659"/>
                  </a:lnTo>
                  <a:lnTo>
                    <a:pt x="541" y="659"/>
                  </a:lnTo>
                  <a:lnTo>
                    <a:pt x="546" y="654"/>
                  </a:lnTo>
                  <a:lnTo>
                    <a:pt x="546" y="659"/>
                  </a:lnTo>
                  <a:lnTo>
                    <a:pt x="541" y="659"/>
                  </a:lnTo>
                  <a:lnTo>
                    <a:pt x="536" y="663"/>
                  </a:lnTo>
                  <a:lnTo>
                    <a:pt x="531" y="668"/>
                  </a:lnTo>
                  <a:lnTo>
                    <a:pt x="531" y="663"/>
                  </a:lnTo>
                  <a:lnTo>
                    <a:pt x="526" y="668"/>
                  </a:lnTo>
                  <a:lnTo>
                    <a:pt x="522" y="673"/>
                  </a:lnTo>
                  <a:close/>
                  <a:moveTo>
                    <a:pt x="416" y="696"/>
                  </a:moveTo>
                  <a:lnTo>
                    <a:pt x="421" y="696"/>
                  </a:lnTo>
                  <a:lnTo>
                    <a:pt x="421" y="701"/>
                  </a:lnTo>
                  <a:lnTo>
                    <a:pt x="416" y="701"/>
                  </a:lnTo>
                  <a:lnTo>
                    <a:pt x="412" y="701"/>
                  </a:lnTo>
                  <a:lnTo>
                    <a:pt x="416" y="701"/>
                  </a:lnTo>
                  <a:lnTo>
                    <a:pt x="412" y="701"/>
                  </a:lnTo>
                  <a:lnTo>
                    <a:pt x="416" y="701"/>
                  </a:lnTo>
                  <a:lnTo>
                    <a:pt x="416" y="696"/>
                  </a:lnTo>
                  <a:close/>
                  <a:moveTo>
                    <a:pt x="464" y="682"/>
                  </a:moveTo>
                  <a:lnTo>
                    <a:pt x="464" y="677"/>
                  </a:lnTo>
                  <a:lnTo>
                    <a:pt x="469" y="677"/>
                  </a:lnTo>
                  <a:lnTo>
                    <a:pt x="469" y="682"/>
                  </a:lnTo>
                  <a:lnTo>
                    <a:pt x="464" y="682"/>
                  </a:lnTo>
                  <a:lnTo>
                    <a:pt x="459" y="682"/>
                  </a:lnTo>
                  <a:lnTo>
                    <a:pt x="464" y="682"/>
                  </a:lnTo>
                  <a:close/>
                  <a:moveTo>
                    <a:pt x="292" y="332"/>
                  </a:moveTo>
                  <a:lnTo>
                    <a:pt x="287" y="332"/>
                  </a:lnTo>
                  <a:lnTo>
                    <a:pt x="287" y="327"/>
                  </a:lnTo>
                  <a:lnTo>
                    <a:pt x="287" y="322"/>
                  </a:lnTo>
                  <a:lnTo>
                    <a:pt x="292" y="327"/>
                  </a:lnTo>
                  <a:lnTo>
                    <a:pt x="292" y="332"/>
                  </a:lnTo>
                  <a:close/>
                  <a:moveTo>
                    <a:pt x="455" y="687"/>
                  </a:moveTo>
                  <a:lnTo>
                    <a:pt x="455" y="682"/>
                  </a:lnTo>
                  <a:lnTo>
                    <a:pt x="459" y="682"/>
                  </a:lnTo>
                  <a:lnTo>
                    <a:pt x="459" y="687"/>
                  </a:lnTo>
                  <a:lnTo>
                    <a:pt x="455" y="687"/>
                  </a:lnTo>
                  <a:close/>
                  <a:moveTo>
                    <a:pt x="474" y="677"/>
                  </a:moveTo>
                  <a:lnTo>
                    <a:pt x="469" y="677"/>
                  </a:lnTo>
                  <a:lnTo>
                    <a:pt x="469" y="673"/>
                  </a:lnTo>
                  <a:lnTo>
                    <a:pt x="474" y="673"/>
                  </a:lnTo>
                  <a:lnTo>
                    <a:pt x="474" y="677"/>
                  </a:lnTo>
                  <a:close/>
                  <a:moveTo>
                    <a:pt x="512" y="673"/>
                  </a:moveTo>
                  <a:lnTo>
                    <a:pt x="507" y="673"/>
                  </a:lnTo>
                  <a:lnTo>
                    <a:pt x="507" y="677"/>
                  </a:lnTo>
                  <a:lnTo>
                    <a:pt x="507" y="673"/>
                  </a:lnTo>
                  <a:lnTo>
                    <a:pt x="512" y="673"/>
                  </a:lnTo>
                  <a:close/>
                  <a:moveTo>
                    <a:pt x="517" y="602"/>
                  </a:moveTo>
                  <a:lnTo>
                    <a:pt x="522" y="602"/>
                  </a:lnTo>
                  <a:lnTo>
                    <a:pt x="517" y="607"/>
                  </a:lnTo>
                  <a:lnTo>
                    <a:pt x="517" y="602"/>
                  </a:lnTo>
                  <a:close/>
                  <a:moveTo>
                    <a:pt x="483" y="682"/>
                  </a:moveTo>
                  <a:lnTo>
                    <a:pt x="488" y="682"/>
                  </a:lnTo>
                  <a:lnTo>
                    <a:pt x="488" y="687"/>
                  </a:lnTo>
                  <a:lnTo>
                    <a:pt x="483" y="687"/>
                  </a:lnTo>
                  <a:lnTo>
                    <a:pt x="483" y="682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230880" y="2133720"/>
              <a:ext cx="1252440" cy="1046160"/>
            </a:xfrm>
            <a:custGeom>
              <a:avLst/>
              <a:gdLst/>
              <a:ahLst/>
              <a:rect l="l" t="t" r="r" b="b"/>
              <a:pathLst>
                <a:path w="789" h="659">
                  <a:moveTo>
                    <a:pt x="564" y="140"/>
                  </a:moveTo>
                  <a:lnTo>
                    <a:pt x="559" y="140"/>
                  </a:lnTo>
                  <a:lnTo>
                    <a:pt x="555" y="140"/>
                  </a:lnTo>
                  <a:lnTo>
                    <a:pt x="555" y="145"/>
                  </a:lnTo>
                  <a:lnTo>
                    <a:pt x="550" y="145"/>
                  </a:lnTo>
                  <a:lnTo>
                    <a:pt x="550" y="150"/>
                  </a:lnTo>
                  <a:lnTo>
                    <a:pt x="555" y="150"/>
                  </a:lnTo>
                  <a:lnTo>
                    <a:pt x="555" y="154"/>
                  </a:lnTo>
                  <a:lnTo>
                    <a:pt x="559" y="159"/>
                  </a:lnTo>
                  <a:lnTo>
                    <a:pt x="559" y="164"/>
                  </a:lnTo>
                  <a:lnTo>
                    <a:pt x="559" y="168"/>
                  </a:lnTo>
                  <a:lnTo>
                    <a:pt x="559" y="173"/>
                  </a:lnTo>
                  <a:lnTo>
                    <a:pt x="559" y="178"/>
                  </a:lnTo>
                  <a:lnTo>
                    <a:pt x="559" y="182"/>
                  </a:lnTo>
                  <a:lnTo>
                    <a:pt x="559" y="187"/>
                  </a:lnTo>
                  <a:lnTo>
                    <a:pt x="559" y="192"/>
                  </a:lnTo>
                  <a:lnTo>
                    <a:pt x="555" y="196"/>
                  </a:lnTo>
                  <a:lnTo>
                    <a:pt x="555" y="201"/>
                  </a:lnTo>
                  <a:lnTo>
                    <a:pt x="555" y="206"/>
                  </a:lnTo>
                  <a:lnTo>
                    <a:pt x="555" y="210"/>
                  </a:lnTo>
                  <a:lnTo>
                    <a:pt x="555" y="215"/>
                  </a:lnTo>
                  <a:lnTo>
                    <a:pt x="574" y="210"/>
                  </a:lnTo>
                  <a:lnTo>
                    <a:pt x="574" y="215"/>
                  </a:lnTo>
                  <a:lnTo>
                    <a:pt x="579" y="243"/>
                  </a:lnTo>
                  <a:lnTo>
                    <a:pt x="550" y="252"/>
                  </a:lnTo>
                  <a:lnTo>
                    <a:pt x="545" y="257"/>
                  </a:lnTo>
                  <a:lnTo>
                    <a:pt x="507" y="257"/>
                  </a:lnTo>
                  <a:lnTo>
                    <a:pt x="507" y="252"/>
                  </a:lnTo>
                  <a:lnTo>
                    <a:pt x="492" y="248"/>
                  </a:lnTo>
                  <a:lnTo>
                    <a:pt x="492" y="252"/>
                  </a:lnTo>
                  <a:lnTo>
                    <a:pt x="488" y="252"/>
                  </a:lnTo>
                  <a:lnTo>
                    <a:pt x="483" y="252"/>
                  </a:lnTo>
                  <a:lnTo>
                    <a:pt x="483" y="248"/>
                  </a:lnTo>
                  <a:lnTo>
                    <a:pt x="478" y="248"/>
                  </a:lnTo>
                  <a:lnTo>
                    <a:pt x="478" y="257"/>
                  </a:lnTo>
                  <a:lnTo>
                    <a:pt x="478" y="276"/>
                  </a:lnTo>
                  <a:lnTo>
                    <a:pt x="473" y="276"/>
                  </a:lnTo>
                  <a:lnTo>
                    <a:pt x="473" y="280"/>
                  </a:lnTo>
                  <a:lnTo>
                    <a:pt x="473" y="285"/>
                  </a:lnTo>
                  <a:lnTo>
                    <a:pt x="469" y="285"/>
                  </a:lnTo>
                  <a:lnTo>
                    <a:pt x="469" y="290"/>
                  </a:lnTo>
                  <a:lnTo>
                    <a:pt x="464" y="290"/>
                  </a:lnTo>
                  <a:lnTo>
                    <a:pt x="464" y="294"/>
                  </a:lnTo>
                  <a:lnTo>
                    <a:pt x="464" y="304"/>
                  </a:lnTo>
                  <a:lnTo>
                    <a:pt x="469" y="308"/>
                  </a:lnTo>
                  <a:lnTo>
                    <a:pt x="478" y="308"/>
                  </a:lnTo>
                  <a:lnTo>
                    <a:pt x="478" y="313"/>
                  </a:lnTo>
                  <a:lnTo>
                    <a:pt x="473" y="318"/>
                  </a:lnTo>
                  <a:lnTo>
                    <a:pt x="469" y="336"/>
                  </a:lnTo>
                  <a:lnTo>
                    <a:pt x="478" y="336"/>
                  </a:lnTo>
                  <a:lnTo>
                    <a:pt x="483" y="336"/>
                  </a:lnTo>
                  <a:lnTo>
                    <a:pt x="483" y="341"/>
                  </a:lnTo>
                  <a:lnTo>
                    <a:pt x="483" y="346"/>
                  </a:lnTo>
                  <a:lnTo>
                    <a:pt x="488" y="346"/>
                  </a:lnTo>
                  <a:lnTo>
                    <a:pt x="483" y="350"/>
                  </a:lnTo>
                  <a:lnTo>
                    <a:pt x="483" y="355"/>
                  </a:lnTo>
                  <a:lnTo>
                    <a:pt x="488" y="355"/>
                  </a:lnTo>
                  <a:lnTo>
                    <a:pt x="492" y="355"/>
                  </a:lnTo>
                  <a:lnTo>
                    <a:pt x="492" y="360"/>
                  </a:lnTo>
                  <a:lnTo>
                    <a:pt x="492" y="364"/>
                  </a:lnTo>
                  <a:lnTo>
                    <a:pt x="492" y="369"/>
                  </a:lnTo>
                  <a:lnTo>
                    <a:pt x="497" y="369"/>
                  </a:lnTo>
                  <a:lnTo>
                    <a:pt x="502" y="369"/>
                  </a:lnTo>
                  <a:lnTo>
                    <a:pt x="512" y="374"/>
                  </a:lnTo>
                  <a:lnTo>
                    <a:pt x="512" y="378"/>
                  </a:lnTo>
                  <a:lnTo>
                    <a:pt x="516" y="383"/>
                  </a:lnTo>
                  <a:lnTo>
                    <a:pt x="516" y="378"/>
                  </a:lnTo>
                  <a:lnTo>
                    <a:pt x="521" y="378"/>
                  </a:lnTo>
                  <a:lnTo>
                    <a:pt x="521" y="383"/>
                  </a:lnTo>
                  <a:lnTo>
                    <a:pt x="526" y="383"/>
                  </a:lnTo>
                  <a:lnTo>
                    <a:pt x="531" y="383"/>
                  </a:lnTo>
                  <a:lnTo>
                    <a:pt x="540" y="388"/>
                  </a:lnTo>
                  <a:lnTo>
                    <a:pt x="540" y="397"/>
                  </a:lnTo>
                  <a:lnTo>
                    <a:pt x="545" y="397"/>
                  </a:lnTo>
                  <a:lnTo>
                    <a:pt x="555" y="397"/>
                  </a:lnTo>
                  <a:lnTo>
                    <a:pt x="559" y="420"/>
                  </a:lnTo>
                  <a:lnTo>
                    <a:pt x="559" y="425"/>
                  </a:lnTo>
                  <a:lnTo>
                    <a:pt x="564" y="420"/>
                  </a:lnTo>
                  <a:lnTo>
                    <a:pt x="569" y="425"/>
                  </a:lnTo>
                  <a:lnTo>
                    <a:pt x="569" y="420"/>
                  </a:lnTo>
                  <a:lnTo>
                    <a:pt x="574" y="420"/>
                  </a:lnTo>
                  <a:lnTo>
                    <a:pt x="579" y="420"/>
                  </a:lnTo>
                  <a:lnTo>
                    <a:pt x="583" y="425"/>
                  </a:lnTo>
                  <a:lnTo>
                    <a:pt x="588" y="425"/>
                  </a:lnTo>
                  <a:lnTo>
                    <a:pt x="593" y="430"/>
                  </a:lnTo>
                  <a:lnTo>
                    <a:pt x="588" y="434"/>
                  </a:lnTo>
                  <a:lnTo>
                    <a:pt x="593" y="444"/>
                  </a:lnTo>
                  <a:lnTo>
                    <a:pt x="598" y="453"/>
                  </a:lnTo>
                  <a:lnTo>
                    <a:pt x="593" y="467"/>
                  </a:lnTo>
                  <a:lnTo>
                    <a:pt x="579" y="472"/>
                  </a:lnTo>
                  <a:lnTo>
                    <a:pt x="574" y="477"/>
                  </a:lnTo>
                  <a:lnTo>
                    <a:pt x="569" y="481"/>
                  </a:lnTo>
                  <a:lnTo>
                    <a:pt x="569" y="491"/>
                  </a:lnTo>
                  <a:lnTo>
                    <a:pt x="588" y="486"/>
                  </a:lnTo>
                  <a:lnTo>
                    <a:pt x="602" y="491"/>
                  </a:lnTo>
                  <a:lnTo>
                    <a:pt x="607" y="491"/>
                  </a:lnTo>
                  <a:lnTo>
                    <a:pt x="607" y="495"/>
                  </a:lnTo>
                  <a:lnTo>
                    <a:pt x="612" y="505"/>
                  </a:lnTo>
                  <a:lnTo>
                    <a:pt x="622" y="505"/>
                  </a:lnTo>
                  <a:lnTo>
                    <a:pt x="626" y="509"/>
                  </a:lnTo>
                  <a:lnTo>
                    <a:pt x="646" y="509"/>
                  </a:lnTo>
                  <a:lnTo>
                    <a:pt x="646" y="495"/>
                  </a:lnTo>
                  <a:lnTo>
                    <a:pt x="650" y="491"/>
                  </a:lnTo>
                  <a:lnTo>
                    <a:pt x="655" y="495"/>
                  </a:lnTo>
                  <a:lnTo>
                    <a:pt x="665" y="481"/>
                  </a:lnTo>
                  <a:lnTo>
                    <a:pt x="684" y="481"/>
                  </a:lnTo>
                  <a:lnTo>
                    <a:pt x="684" y="486"/>
                  </a:lnTo>
                  <a:lnTo>
                    <a:pt x="698" y="486"/>
                  </a:lnTo>
                  <a:lnTo>
                    <a:pt x="703" y="486"/>
                  </a:lnTo>
                  <a:lnTo>
                    <a:pt x="703" y="481"/>
                  </a:lnTo>
                  <a:lnTo>
                    <a:pt x="713" y="477"/>
                  </a:lnTo>
                  <a:lnTo>
                    <a:pt x="713" y="472"/>
                  </a:lnTo>
                  <a:lnTo>
                    <a:pt x="722" y="462"/>
                  </a:lnTo>
                  <a:lnTo>
                    <a:pt x="727" y="462"/>
                  </a:lnTo>
                  <a:lnTo>
                    <a:pt x="732" y="462"/>
                  </a:lnTo>
                  <a:lnTo>
                    <a:pt x="732" y="458"/>
                  </a:lnTo>
                  <a:lnTo>
                    <a:pt x="727" y="453"/>
                  </a:lnTo>
                  <a:lnTo>
                    <a:pt x="727" y="444"/>
                  </a:lnTo>
                  <a:lnTo>
                    <a:pt x="741" y="444"/>
                  </a:lnTo>
                  <a:lnTo>
                    <a:pt x="746" y="448"/>
                  </a:lnTo>
                  <a:lnTo>
                    <a:pt x="746" y="444"/>
                  </a:lnTo>
                  <a:lnTo>
                    <a:pt x="751" y="439"/>
                  </a:lnTo>
                  <a:lnTo>
                    <a:pt x="760" y="439"/>
                  </a:lnTo>
                  <a:lnTo>
                    <a:pt x="760" y="425"/>
                  </a:lnTo>
                  <a:lnTo>
                    <a:pt x="756" y="425"/>
                  </a:lnTo>
                  <a:lnTo>
                    <a:pt x="756" y="420"/>
                  </a:lnTo>
                  <a:lnTo>
                    <a:pt x="756" y="416"/>
                  </a:lnTo>
                  <a:lnTo>
                    <a:pt x="765" y="411"/>
                  </a:lnTo>
                  <a:lnTo>
                    <a:pt x="770" y="411"/>
                  </a:lnTo>
                  <a:lnTo>
                    <a:pt x="775" y="420"/>
                  </a:lnTo>
                  <a:lnTo>
                    <a:pt x="789" y="416"/>
                  </a:lnTo>
                  <a:lnTo>
                    <a:pt x="789" y="425"/>
                  </a:lnTo>
                  <a:lnTo>
                    <a:pt x="784" y="425"/>
                  </a:lnTo>
                  <a:lnTo>
                    <a:pt x="789" y="430"/>
                  </a:lnTo>
                  <a:lnTo>
                    <a:pt x="775" y="434"/>
                  </a:lnTo>
                  <a:lnTo>
                    <a:pt x="751" y="458"/>
                  </a:lnTo>
                  <a:lnTo>
                    <a:pt x="756" y="472"/>
                  </a:lnTo>
                  <a:lnTo>
                    <a:pt x="746" y="481"/>
                  </a:lnTo>
                  <a:lnTo>
                    <a:pt x="756" y="491"/>
                  </a:lnTo>
                  <a:lnTo>
                    <a:pt x="756" y="505"/>
                  </a:lnTo>
                  <a:lnTo>
                    <a:pt x="736" y="509"/>
                  </a:lnTo>
                  <a:lnTo>
                    <a:pt x="727" y="509"/>
                  </a:lnTo>
                  <a:lnTo>
                    <a:pt x="722" y="509"/>
                  </a:lnTo>
                  <a:lnTo>
                    <a:pt x="717" y="509"/>
                  </a:lnTo>
                  <a:lnTo>
                    <a:pt x="717" y="523"/>
                  </a:lnTo>
                  <a:lnTo>
                    <a:pt x="708" y="523"/>
                  </a:lnTo>
                  <a:lnTo>
                    <a:pt x="703" y="523"/>
                  </a:lnTo>
                  <a:lnTo>
                    <a:pt x="713" y="533"/>
                  </a:lnTo>
                  <a:lnTo>
                    <a:pt x="708" y="537"/>
                  </a:lnTo>
                  <a:lnTo>
                    <a:pt x="708" y="542"/>
                  </a:lnTo>
                  <a:lnTo>
                    <a:pt x="713" y="542"/>
                  </a:lnTo>
                  <a:lnTo>
                    <a:pt x="717" y="551"/>
                  </a:lnTo>
                  <a:lnTo>
                    <a:pt x="713" y="565"/>
                  </a:lnTo>
                  <a:lnTo>
                    <a:pt x="722" y="570"/>
                  </a:lnTo>
                  <a:lnTo>
                    <a:pt x="736" y="570"/>
                  </a:lnTo>
                  <a:lnTo>
                    <a:pt x="741" y="584"/>
                  </a:lnTo>
                  <a:lnTo>
                    <a:pt x="736" y="584"/>
                  </a:lnTo>
                  <a:lnTo>
                    <a:pt x="732" y="584"/>
                  </a:lnTo>
                  <a:lnTo>
                    <a:pt x="713" y="589"/>
                  </a:lnTo>
                  <a:lnTo>
                    <a:pt x="684" y="593"/>
                  </a:lnTo>
                  <a:lnTo>
                    <a:pt x="660" y="598"/>
                  </a:lnTo>
                  <a:lnTo>
                    <a:pt x="646" y="598"/>
                  </a:lnTo>
                  <a:lnTo>
                    <a:pt x="631" y="598"/>
                  </a:lnTo>
                  <a:lnTo>
                    <a:pt x="622" y="603"/>
                  </a:lnTo>
                  <a:lnTo>
                    <a:pt x="612" y="603"/>
                  </a:lnTo>
                  <a:lnTo>
                    <a:pt x="607" y="603"/>
                  </a:lnTo>
                  <a:lnTo>
                    <a:pt x="598" y="603"/>
                  </a:lnTo>
                  <a:lnTo>
                    <a:pt x="579" y="607"/>
                  </a:lnTo>
                  <a:lnTo>
                    <a:pt x="564" y="607"/>
                  </a:lnTo>
                  <a:lnTo>
                    <a:pt x="555" y="607"/>
                  </a:lnTo>
                  <a:lnTo>
                    <a:pt x="550" y="607"/>
                  </a:lnTo>
                  <a:lnTo>
                    <a:pt x="550" y="612"/>
                  </a:lnTo>
                  <a:lnTo>
                    <a:pt x="540" y="612"/>
                  </a:lnTo>
                  <a:lnTo>
                    <a:pt x="536" y="612"/>
                  </a:lnTo>
                  <a:lnTo>
                    <a:pt x="536" y="607"/>
                  </a:lnTo>
                  <a:lnTo>
                    <a:pt x="521" y="612"/>
                  </a:lnTo>
                  <a:lnTo>
                    <a:pt x="516" y="612"/>
                  </a:lnTo>
                  <a:lnTo>
                    <a:pt x="516" y="621"/>
                  </a:lnTo>
                  <a:lnTo>
                    <a:pt x="507" y="621"/>
                  </a:lnTo>
                  <a:lnTo>
                    <a:pt x="507" y="617"/>
                  </a:lnTo>
                  <a:lnTo>
                    <a:pt x="492" y="617"/>
                  </a:lnTo>
                  <a:lnTo>
                    <a:pt x="488" y="617"/>
                  </a:lnTo>
                  <a:lnTo>
                    <a:pt x="488" y="626"/>
                  </a:lnTo>
                  <a:lnTo>
                    <a:pt x="483" y="626"/>
                  </a:lnTo>
                  <a:lnTo>
                    <a:pt x="483" y="631"/>
                  </a:lnTo>
                  <a:lnTo>
                    <a:pt x="478" y="631"/>
                  </a:lnTo>
                  <a:lnTo>
                    <a:pt x="478" y="635"/>
                  </a:lnTo>
                  <a:lnTo>
                    <a:pt x="469" y="640"/>
                  </a:lnTo>
                  <a:lnTo>
                    <a:pt x="464" y="640"/>
                  </a:lnTo>
                  <a:lnTo>
                    <a:pt x="459" y="649"/>
                  </a:lnTo>
                  <a:lnTo>
                    <a:pt x="464" y="654"/>
                  </a:lnTo>
                  <a:lnTo>
                    <a:pt x="454" y="659"/>
                  </a:lnTo>
                  <a:lnTo>
                    <a:pt x="454" y="654"/>
                  </a:lnTo>
                  <a:lnTo>
                    <a:pt x="454" y="649"/>
                  </a:lnTo>
                  <a:lnTo>
                    <a:pt x="445" y="649"/>
                  </a:lnTo>
                  <a:lnTo>
                    <a:pt x="445" y="645"/>
                  </a:lnTo>
                  <a:lnTo>
                    <a:pt x="440" y="645"/>
                  </a:lnTo>
                  <a:lnTo>
                    <a:pt x="440" y="635"/>
                  </a:lnTo>
                  <a:lnTo>
                    <a:pt x="435" y="635"/>
                  </a:lnTo>
                  <a:lnTo>
                    <a:pt x="430" y="635"/>
                  </a:lnTo>
                  <a:lnTo>
                    <a:pt x="425" y="635"/>
                  </a:lnTo>
                  <a:lnTo>
                    <a:pt x="421" y="626"/>
                  </a:lnTo>
                  <a:lnTo>
                    <a:pt x="449" y="621"/>
                  </a:lnTo>
                  <a:lnTo>
                    <a:pt x="445" y="621"/>
                  </a:lnTo>
                  <a:lnTo>
                    <a:pt x="425" y="612"/>
                  </a:lnTo>
                  <a:lnTo>
                    <a:pt x="425" y="607"/>
                  </a:lnTo>
                  <a:lnTo>
                    <a:pt x="435" y="603"/>
                  </a:lnTo>
                  <a:lnTo>
                    <a:pt x="435" y="598"/>
                  </a:lnTo>
                  <a:lnTo>
                    <a:pt x="440" y="598"/>
                  </a:lnTo>
                  <a:lnTo>
                    <a:pt x="440" y="603"/>
                  </a:lnTo>
                  <a:lnTo>
                    <a:pt x="445" y="603"/>
                  </a:lnTo>
                  <a:lnTo>
                    <a:pt x="454" y="593"/>
                  </a:lnTo>
                  <a:lnTo>
                    <a:pt x="469" y="589"/>
                  </a:lnTo>
                  <a:lnTo>
                    <a:pt x="469" y="584"/>
                  </a:lnTo>
                  <a:lnTo>
                    <a:pt x="459" y="584"/>
                  </a:lnTo>
                  <a:lnTo>
                    <a:pt x="454" y="579"/>
                  </a:lnTo>
                  <a:lnTo>
                    <a:pt x="421" y="589"/>
                  </a:lnTo>
                  <a:lnTo>
                    <a:pt x="421" y="584"/>
                  </a:lnTo>
                  <a:lnTo>
                    <a:pt x="416" y="584"/>
                  </a:lnTo>
                  <a:lnTo>
                    <a:pt x="421" y="584"/>
                  </a:lnTo>
                  <a:lnTo>
                    <a:pt x="421" y="579"/>
                  </a:lnTo>
                  <a:lnTo>
                    <a:pt x="425" y="579"/>
                  </a:lnTo>
                  <a:lnTo>
                    <a:pt x="425" y="575"/>
                  </a:lnTo>
                  <a:lnTo>
                    <a:pt x="430" y="575"/>
                  </a:lnTo>
                  <a:lnTo>
                    <a:pt x="430" y="570"/>
                  </a:lnTo>
                  <a:lnTo>
                    <a:pt x="430" y="565"/>
                  </a:lnTo>
                  <a:lnTo>
                    <a:pt x="387" y="589"/>
                  </a:lnTo>
                  <a:lnTo>
                    <a:pt x="382" y="593"/>
                  </a:lnTo>
                  <a:lnTo>
                    <a:pt x="378" y="593"/>
                  </a:lnTo>
                  <a:lnTo>
                    <a:pt x="378" y="598"/>
                  </a:lnTo>
                  <a:lnTo>
                    <a:pt x="359" y="598"/>
                  </a:lnTo>
                  <a:lnTo>
                    <a:pt x="359" y="593"/>
                  </a:lnTo>
                  <a:lnTo>
                    <a:pt x="363" y="593"/>
                  </a:lnTo>
                  <a:lnTo>
                    <a:pt x="363" y="589"/>
                  </a:lnTo>
                  <a:lnTo>
                    <a:pt x="359" y="575"/>
                  </a:lnTo>
                  <a:lnTo>
                    <a:pt x="359" y="570"/>
                  </a:lnTo>
                  <a:lnTo>
                    <a:pt x="354" y="565"/>
                  </a:lnTo>
                  <a:lnTo>
                    <a:pt x="359" y="561"/>
                  </a:lnTo>
                  <a:lnTo>
                    <a:pt x="359" y="551"/>
                  </a:lnTo>
                  <a:lnTo>
                    <a:pt x="349" y="547"/>
                  </a:lnTo>
                  <a:lnTo>
                    <a:pt x="354" y="542"/>
                  </a:lnTo>
                  <a:lnTo>
                    <a:pt x="359" y="542"/>
                  </a:lnTo>
                  <a:lnTo>
                    <a:pt x="363" y="533"/>
                  </a:lnTo>
                  <a:lnTo>
                    <a:pt x="368" y="528"/>
                  </a:lnTo>
                  <a:lnTo>
                    <a:pt x="373" y="523"/>
                  </a:lnTo>
                  <a:lnTo>
                    <a:pt x="378" y="519"/>
                  </a:lnTo>
                  <a:lnTo>
                    <a:pt x="387" y="523"/>
                  </a:lnTo>
                  <a:lnTo>
                    <a:pt x="402" y="528"/>
                  </a:lnTo>
                  <a:lnTo>
                    <a:pt x="392" y="533"/>
                  </a:lnTo>
                  <a:lnTo>
                    <a:pt x="382" y="533"/>
                  </a:lnTo>
                  <a:lnTo>
                    <a:pt x="378" y="537"/>
                  </a:lnTo>
                  <a:lnTo>
                    <a:pt x="387" y="542"/>
                  </a:lnTo>
                  <a:lnTo>
                    <a:pt x="402" y="537"/>
                  </a:lnTo>
                  <a:lnTo>
                    <a:pt x="406" y="537"/>
                  </a:lnTo>
                  <a:lnTo>
                    <a:pt x="411" y="528"/>
                  </a:lnTo>
                  <a:lnTo>
                    <a:pt x="406" y="528"/>
                  </a:lnTo>
                  <a:lnTo>
                    <a:pt x="411" y="523"/>
                  </a:lnTo>
                  <a:lnTo>
                    <a:pt x="416" y="523"/>
                  </a:lnTo>
                  <a:lnTo>
                    <a:pt x="411" y="514"/>
                  </a:lnTo>
                  <a:lnTo>
                    <a:pt x="411" y="509"/>
                  </a:lnTo>
                  <a:lnTo>
                    <a:pt x="406" y="505"/>
                  </a:lnTo>
                  <a:lnTo>
                    <a:pt x="402" y="514"/>
                  </a:lnTo>
                  <a:lnTo>
                    <a:pt x="387" y="514"/>
                  </a:lnTo>
                  <a:lnTo>
                    <a:pt x="382" y="505"/>
                  </a:lnTo>
                  <a:lnTo>
                    <a:pt x="373" y="495"/>
                  </a:lnTo>
                  <a:lnTo>
                    <a:pt x="363" y="495"/>
                  </a:lnTo>
                  <a:lnTo>
                    <a:pt x="363" y="491"/>
                  </a:lnTo>
                  <a:lnTo>
                    <a:pt x="359" y="481"/>
                  </a:lnTo>
                  <a:lnTo>
                    <a:pt x="368" y="477"/>
                  </a:lnTo>
                  <a:lnTo>
                    <a:pt x="373" y="486"/>
                  </a:lnTo>
                  <a:lnTo>
                    <a:pt x="378" y="486"/>
                  </a:lnTo>
                  <a:lnTo>
                    <a:pt x="387" y="500"/>
                  </a:lnTo>
                  <a:lnTo>
                    <a:pt x="402" y="491"/>
                  </a:lnTo>
                  <a:lnTo>
                    <a:pt x="411" y="481"/>
                  </a:lnTo>
                  <a:lnTo>
                    <a:pt x="416" y="477"/>
                  </a:lnTo>
                  <a:lnTo>
                    <a:pt x="406" y="477"/>
                  </a:lnTo>
                  <a:lnTo>
                    <a:pt x="406" y="467"/>
                  </a:lnTo>
                  <a:lnTo>
                    <a:pt x="397" y="462"/>
                  </a:lnTo>
                  <a:lnTo>
                    <a:pt x="392" y="444"/>
                  </a:lnTo>
                  <a:lnTo>
                    <a:pt x="387" y="444"/>
                  </a:lnTo>
                  <a:lnTo>
                    <a:pt x="378" y="448"/>
                  </a:lnTo>
                  <a:lnTo>
                    <a:pt x="368" y="448"/>
                  </a:lnTo>
                  <a:lnTo>
                    <a:pt x="363" y="453"/>
                  </a:lnTo>
                  <a:lnTo>
                    <a:pt x="359" y="453"/>
                  </a:lnTo>
                  <a:lnTo>
                    <a:pt x="349" y="453"/>
                  </a:lnTo>
                  <a:lnTo>
                    <a:pt x="349" y="444"/>
                  </a:lnTo>
                  <a:lnTo>
                    <a:pt x="344" y="439"/>
                  </a:lnTo>
                  <a:lnTo>
                    <a:pt x="349" y="434"/>
                  </a:lnTo>
                  <a:lnTo>
                    <a:pt x="359" y="434"/>
                  </a:lnTo>
                  <a:lnTo>
                    <a:pt x="359" y="430"/>
                  </a:lnTo>
                  <a:lnTo>
                    <a:pt x="359" y="425"/>
                  </a:lnTo>
                  <a:lnTo>
                    <a:pt x="363" y="425"/>
                  </a:lnTo>
                  <a:lnTo>
                    <a:pt x="368" y="434"/>
                  </a:lnTo>
                  <a:lnTo>
                    <a:pt x="378" y="434"/>
                  </a:lnTo>
                  <a:lnTo>
                    <a:pt x="387" y="434"/>
                  </a:lnTo>
                  <a:lnTo>
                    <a:pt x="392" y="430"/>
                  </a:lnTo>
                  <a:lnTo>
                    <a:pt x="392" y="416"/>
                  </a:lnTo>
                  <a:lnTo>
                    <a:pt x="382" y="416"/>
                  </a:lnTo>
                  <a:lnTo>
                    <a:pt x="387" y="402"/>
                  </a:lnTo>
                  <a:lnTo>
                    <a:pt x="378" y="402"/>
                  </a:lnTo>
                  <a:lnTo>
                    <a:pt x="373" y="402"/>
                  </a:lnTo>
                  <a:lnTo>
                    <a:pt x="368" y="397"/>
                  </a:lnTo>
                  <a:lnTo>
                    <a:pt x="368" y="402"/>
                  </a:lnTo>
                  <a:lnTo>
                    <a:pt x="363" y="402"/>
                  </a:lnTo>
                  <a:lnTo>
                    <a:pt x="359" y="402"/>
                  </a:lnTo>
                  <a:lnTo>
                    <a:pt x="354" y="406"/>
                  </a:lnTo>
                  <a:lnTo>
                    <a:pt x="354" y="402"/>
                  </a:lnTo>
                  <a:lnTo>
                    <a:pt x="349" y="402"/>
                  </a:lnTo>
                  <a:lnTo>
                    <a:pt x="349" y="397"/>
                  </a:lnTo>
                  <a:lnTo>
                    <a:pt x="344" y="397"/>
                  </a:lnTo>
                  <a:lnTo>
                    <a:pt x="339" y="397"/>
                  </a:lnTo>
                  <a:lnTo>
                    <a:pt x="335" y="397"/>
                  </a:lnTo>
                  <a:lnTo>
                    <a:pt x="330" y="397"/>
                  </a:lnTo>
                  <a:lnTo>
                    <a:pt x="325" y="397"/>
                  </a:lnTo>
                  <a:lnTo>
                    <a:pt x="325" y="402"/>
                  </a:lnTo>
                  <a:lnTo>
                    <a:pt x="320" y="406"/>
                  </a:lnTo>
                  <a:lnTo>
                    <a:pt x="315" y="406"/>
                  </a:lnTo>
                  <a:lnTo>
                    <a:pt x="315" y="402"/>
                  </a:lnTo>
                  <a:lnTo>
                    <a:pt x="311" y="402"/>
                  </a:lnTo>
                  <a:lnTo>
                    <a:pt x="311" y="397"/>
                  </a:lnTo>
                  <a:lnTo>
                    <a:pt x="306" y="397"/>
                  </a:lnTo>
                  <a:lnTo>
                    <a:pt x="306" y="392"/>
                  </a:lnTo>
                  <a:lnTo>
                    <a:pt x="311" y="388"/>
                  </a:lnTo>
                  <a:lnTo>
                    <a:pt x="311" y="374"/>
                  </a:lnTo>
                  <a:lnTo>
                    <a:pt x="296" y="350"/>
                  </a:lnTo>
                  <a:lnTo>
                    <a:pt x="301" y="336"/>
                  </a:lnTo>
                  <a:lnTo>
                    <a:pt x="306" y="332"/>
                  </a:lnTo>
                  <a:lnTo>
                    <a:pt x="311" y="332"/>
                  </a:lnTo>
                  <a:lnTo>
                    <a:pt x="330" y="327"/>
                  </a:lnTo>
                  <a:lnTo>
                    <a:pt x="325" y="322"/>
                  </a:lnTo>
                  <a:lnTo>
                    <a:pt x="320" y="322"/>
                  </a:lnTo>
                  <a:lnTo>
                    <a:pt x="320" y="318"/>
                  </a:lnTo>
                  <a:lnTo>
                    <a:pt x="315" y="318"/>
                  </a:lnTo>
                  <a:lnTo>
                    <a:pt x="325" y="313"/>
                  </a:lnTo>
                  <a:lnTo>
                    <a:pt x="335" y="313"/>
                  </a:lnTo>
                  <a:lnTo>
                    <a:pt x="335" y="322"/>
                  </a:lnTo>
                  <a:lnTo>
                    <a:pt x="344" y="318"/>
                  </a:lnTo>
                  <a:lnTo>
                    <a:pt x="344" y="313"/>
                  </a:lnTo>
                  <a:lnTo>
                    <a:pt x="354" y="313"/>
                  </a:lnTo>
                  <a:lnTo>
                    <a:pt x="359" y="308"/>
                  </a:lnTo>
                  <a:lnTo>
                    <a:pt x="363" y="308"/>
                  </a:lnTo>
                  <a:lnTo>
                    <a:pt x="373" y="304"/>
                  </a:lnTo>
                  <a:lnTo>
                    <a:pt x="373" y="294"/>
                  </a:lnTo>
                  <a:lnTo>
                    <a:pt x="368" y="290"/>
                  </a:lnTo>
                  <a:lnTo>
                    <a:pt x="373" y="280"/>
                  </a:lnTo>
                  <a:lnTo>
                    <a:pt x="373" y="276"/>
                  </a:lnTo>
                  <a:lnTo>
                    <a:pt x="382" y="285"/>
                  </a:lnTo>
                  <a:lnTo>
                    <a:pt x="378" y="294"/>
                  </a:lnTo>
                  <a:lnTo>
                    <a:pt x="382" y="304"/>
                  </a:lnTo>
                  <a:lnTo>
                    <a:pt x="392" y="299"/>
                  </a:lnTo>
                  <a:lnTo>
                    <a:pt x="397" y="304"/>
                  </a:lnTo>
                  <a:lnTo>
                    <a:pt x="411" y="299"/>
                  </a:lnTo>
                  <a:lnTo>
                    <a:pt x="416" y="294"/>
                  </a:lnTo>
                  <a:lnTo>
                    <a:pt x="411" y="294"/>
                  </a:lnTo>
                  <a:lnTo>
                    <a:pt x="406" y="294"/>
                  </a:lnTo>
                  <a:lnTo>
                    <a:pt x="406" y="290"/>
                  </a:lnTo>
                  <a:lnTo>
                    <a:pt x="402" y="285"/>
                  </a:lnTo>
                  <a:lnTo>
                    <a:pt x="397" y="285"/>
                  </a:lnTo>
                  <a:lnTo>
                    <a:pt x="397" y="280"/>
                  </a:lnTo>
                  <a:lnTo>
                    <a:pt x="397" y="276"/>
                  </a:lnTo>
                  <a:lnTo>
                    <a:pt x="392" y="262"/>
                  </a:lnTo>
                  <a:lnTo>
                    <a:pt x="397" y="262"/>
                  </a:lnTo>
                  <a:lnTo>
                    <a:pt x="397" y="257"/>
                  </a:lnTo>
                  <a:lnTo>
                    <a:pt x="392" y="257"/>
                  </a:lnTo>
                  <a:lnTo>
                    <a:pt x="392" y="252"/>
                  </a:lnTo>
                  <a:lnTo>
                    <a:pt x="387" y="252"/>
                  </a:lnTo>
                  <a:lnTo>
                    <a:pt x="363" y="257"/>
                  </a:lnTo>
                  <a:lnTo>
                    <a:pt x="344" y="266"/>
                  </a:lnTo>
                  <a:lnTo>
                    <a:pt x="349" y="280"/>
                  </a:lnTo>
                  <a:lnTo>
                    <a:pt x="344" y="285"/>
                  </a:lnTo>
                  <a:lnTo>
                    <a:pt x="339" y="266"/>
                  </a:lnTo>
                  <a:lnTo>
                    <a:pt x="344" y="262"/>
                  </a:lnTo>
                  <a:lnTo>
                    <a:pt x="344" y="248"/>
                  </a:lnTo>
                  <a:lnTo>
                    <a:pt x="349" y="248"/>
                  </a:lnTo>
                  <a:lnTo>
                    <a:pt x="344" y="243"/>
                  </a:lnTo>
                  <a:lnTo>
                    <a:pt x="339" y="238"/>
                  </a:lnTo>
                  <a:lnTo>
                    <a:pt x="344" y="238"/>
                  </a:lnTo>
                  <a:lnTo>
                    <a:pt x="344" y="229"/>
                  </a:lnTo>
                  <a:lnTo>
                    <a:pt x="344" y="224"/>
                  </a:lnTo>
                  <a:lnTo>
                    <a:pt x="339" y="220"/>
                  </a:lnTo>
                  <a:lnTo>
                    <a:pt x="344" y="215"/>
                  </a:lnTo>
                  <a:lnTo>
                    <a:pt x="349" y="215"/>
                  </a:lnTo>
                  <a:lnTo>
                    <a:pt x="349" y="206"/>
                  </a:lnTo>
                  <a:lnTo>
                    <a:pt x="354" y="201"/>
                  </a:lnTo>
                  <a:lnTo>
                    <a:pt x="359" y="201"/>
                  </a:lnTo>
                  <a:lnTo>
                    <a:pt x="359" y="196"/>
                  </a:lnTo>
                  <a:lnTo>
                    <a:pt x="378" y="201"/>
                  </a:lnTo>
                  <a:lnTo>
                    <a:pt x="378" y="215"/>
                  </a:lnTo>
                  <a:lnTo>
                    <a:pt x="382" y="215"/>
                  </a:lnTo>
                  <a:lnTo>
                    <a:pt x="387" y="192"/>
                  </a:lnTo>
                  <a:lnTo>
                    <a:pt x="392" y="192"/>
                  </a:lnTo>
                  <a:lnTo>
                    <a:pt x="392" y="187"/>
                  </a:lnTo>
                  <a:lnTo>
                    <a:pt x="387" y="187"/>
                  </a:lnTo>
                  <a:lnTo>
                    <a:pt x="387" y="182"/>
                  </a:lnTo>
                  <a:lnTo>
                    <a:pt x="392" y="178"/>
                  </a:lnTo>
                  <a:lnTo>
                    <a:pt x="397" y="168"/>
                  </a:lnTo>
                  <a:lnTo>
                    <a:pt x="392" y="164"/>
                  </a:lnTo>
                  <a:lnTo>
                    <a:pt x="382" y="159"/>
                  </a:lnTo>
                  <a:lnTo>
                    <a:pt x="382" y="150"/>
                  </a:lnTo>
                  <a:lnTo>
                    <a:pt x="387" y="154"/>
                  </a:lnTo>
                  <a:lnTo>
                    <a:pt x="397" y="154"/>
                  </a:lnTo>
                  <a:lnTo>
                    <a:pt x="406" y="173"/>
                  </a:lnTo>
                  <a:lnTo>
                    <a:pt x="406" y="178"/>
                  </a:lnTo>
                  <a:lnTo>
                    <a:pt x="411" y="178"/>
                  </a:lnTo>
                  <a:lnTo>
                    <a:pt x="411" y="173"/>
                  </a:lnTo>
                  <a:lnTo>
                    <a:pt x="406" y="159"/>
                  </a:lnTo>
                  <a:lnTo>
                    <a:pt x="406" y="154"/>
                  </a:lnTo>
                  <a:lnTo>
                    <a:pt x="411" y="154"/>
                  </a:lnTo>
                  <a:lnTo>
                    <a:pt x="411" y="159"/>
                  </a:lnTo>
                  <a:lnTo>
                    <a:pt x="416" y="159"/>
                  </a:lnTo>
                  <a:lnTo>
                    <a:pt x="421" y="154"/>
                  </a:lnTo>
                  <a:lnTo>
                    <a:pt x="421" y="150"/>
                  </a:lnTo>
                  <a:lnTo>
                    <a:pt x="425" y="150"/>
                  </a:lnTo>
                  <a:lnTo>
                    <a:pt x="425" y="145"/>
                  </a:lnTo>
                  <a:lnTo>
                    <a:pt x="421" y="145"/>
                  </a:lnTo>
                  <a:lnTo>
                    <a:pt x="421" y="140"/>
                  </a:lnTo>
                  <a:lnTo>
                    <a:pt x="425" y="140"/>
                  </a:lnTo>
                  <a:lnTo>
                    <a:pt x="430" y="136"/>
                  </a:lnTo>
                  <a:lnTo>
                    <a:pt x="435" y="131"/>
                  </a:lnTo>
                  <a:lnTo>
                    <a:pt x="430" y="126"/>
                  </a:lnTo>
                  <a:lnTo>
                    <a:pt x="435" y="117"/>
                  </a:lnTo>
                  <a:lnTo>
                    <a:pt x="440" y="117"/>
                  </a:lnTo>
                  <a:lnTo>
                    <a:pt x="440" y="122"/>
                  </a:lnTo>
                  <a:lnTo>
                    <a:pt x="449" y="122"/>
                  </a:lnTo>
                  <a:lnTo>
                    <a:pt x="454" y="122"/>
                  </a:lnTo>
                  <a:lnTo>
                    <a:pt x="449" y="126"/>
                  </a:lnTo>
                  <a:lnTo>
                    <a:pt x="454" y="140"/>
                  </a:lnTo>
                  <a:lnTo>
                    <a:pt x="469" y="150"/>
                  </a:lnTo>
                  <a:lnTo>
                    <a:pt x="473" y="150"/>
                  </a:lnTo>
                  <a:lnTo>
                    <a:pt x="473" y="145"/>
                  </a:lnTo>
                  <a:lnTo>
                    <a:pt x="478" y="140"/>
                  </a:lnTo>
                  <a:lnTo>
                    <a:pt x="473" y="126"/>
                  </a:lnTo>
                  <a:lnTo>
                    <a:pt x="483" y="126"/>
                  </a:lnTo>
                  <a:lnTo>
                    <a:pt x="483" y="122"/>
                  </a:lnTo>
                  <a:lnTo>
                    <a:pt x="488" y="122"/>
                  </a:lnTo>
                  <a:lnTo>
                    <a:pt x="502" y="126"/>
                  </a:lnTo>
                  <a:lnTo>
                    <a:pt x="507" y="131"/>
                  </a:lnTo>
                  <a:lnTo>
                    <a:pt x="512" y="131"/>
                  </a:lnTo>
                  <a:lnTo>
                    <a:pt x="512" y="136"/>
                  </a:lnTo>
                  <a:lnTo>
                    <a:pt x="516" y="136"/>
                  </a:lnTo>
                  <a:lnTo>
                    <a:pt x="516" y="140"/>
                  </a:lnTo>
                  <a:lnTo>
                    <a:pt x="536" y="136"/>
                  </a:lnTo>
                  <a:lnTo>
                    <a:pt x="536" y="131"/>
                  </a:lnTo>
                  <a:lnTo>
                    <a:pt x="540" y="131"/>
                  </a:lnTo>
                  <a:lnTo>
                    <a:pt x="545" y="126"/>
                  </a:lnTo>
                  <a:lnTo>
                    <a:pt x="550" y="131"/>
                  </a:lnTo>
                  <a:lnTo>
                    <a:pt x="555" y="126"/>
                  </a:lnTo>
                  <a:lnTo>
                    <a:pt x="559" y="126"/>
                  </a:lnTo>
                  <a:lnTo>
                    <a:pt x="564" y="140"/>
                  </a:lnTo>
                  <a:close/>
                  <a:moveTo>
                    <a:pt x="325" y="182"/>
                  </a:moveTo>
                  <a:lnTo>
                    <a:pt x="325" y="187"/>
                  </a:lnTo>
                  <a:lnTo>
                    <a:pt x="315" y="187"/>
                  </a:lnTo>
                  <a:lnTo>
                    <a:pt x="311" y="187"/>
                  </a:lnTo>
                  <a:lnTo>
                    <a:pt x="311" y="182"/>
                  </a:lnTo>
                  <a:lnTo>
                    <a:pt x="306" y="182"/>
                  </a:lnTo>
                  <a:lnTo>
                    <a:pt x="301" y="182"/>
                  </a:lnTo>
                  <a:lnTo>
                    <a:pt x="306" y="187"/>
                  </a:lnTo>
                  <a:lnTo>
                    <a:pt x="311" y="192"/>
                  </a:lnTo>
                  <a:lnTo>
                    <a:pt x="311" y="196"/>
                  </a:lnTo>
                  <a:lnTo>
                    <a:pt x="306" y="196"/>
                  </a:lnTo>
                  <a:lnTo>
                    <a:pt x="306" y="201"/>
                  </a:lnTo>
                  <a:lnTo>
                    <a:pt x="301" y="196"/>
                  </a:lnTo>
                  <a:lnTo>
                    <a:pt x="301" y="187"/>
                  </a:lnTo>
                  <a:lnTo>
                    <a:pt x="296" y="192"/>
                  </a:lnTo>
                  <a:lnTo>
                    <a:pt x="287" y="192"/>
                  </a:lnTo>
                  <a:lnTo>
                    <a:pt x="287" y="187"/>
                  </a:lnTo>
                  <a:lnTo>
                    <a:pt x="282" y="187"/>
                  </a:lnTo>
                  <a:lnTo>
                    <a:pt x="282" y="182"/>
                  </a:lnTo>
                  <a:lnTo>
                    <a:pt x="282" y="178"/>
                  </a:lnTo>
                  <a:lnTo>
                    <a:pt x="268" y="182"/>
                  </a:lnTo>
                  <a:lnTo>
                    <a:pt x="268" y="187"/>
                  </a:lnTo>
                  <a:lnTo>
                    <a:pt x="263" y="187"/>
                  </a:lnTo>
                  <a:lnTo>
                    <a:pt x="253" y="192"/>
                  </a:lnTo>
                  <a:lnTo>
                    <a:pt x="253" y="196"/>
                  </a:lnTo>
                  <a:lnTo>
                    <a:pt x="248" y="196"/>
                  </a:lnTo>
                  <a:lnTo>
                    <a:pt x="244" y="196"/>
                  </a:lnTo>
                  <a:lnTo>
                    <a:pt x="234" y="201"/>
                  </a:lnTo>
                  <a:lnTo>
                    <a:pt x="229" y="201"/>
                  </a:lnTo>
                  <a:lnTo>
                    <a:pt x="229" y="196"/>
                  </a:lnTo>
                  <a:lnTo>
                    <a:pt x="234" y="196"/>
                  </a:lnTo>
                  <a:lnTo>
                    <a:pt x="234" y="192"/>
                  </a:lnTo>
                  <a:lnTo>
                    <a:pt x="239" y="192"/>
                  </a:lnTo>
                  <a:lnTo>
                    <a:pt x="239" y="187"/>
                  </a:lnTo>
                  <a:lnTo>
                    <a:pt x="225" y="192"/>
                  </a:lnTo>
                  <a:lnTo>
                    <a:pt x="220" y="178"/>
                  </a:lnTo>
                  <a:lnTo>
                    <a:pt x="210" y="178"/>
                  </a:lnTo>
                  <a:lnTo>
                    <a:pt x="191" y="178"/>
                  </a:lnTo>
                  <a:lnTo>
                    <a:pt x="191" y="196"/>
                  </a:lnTo>
                  <a:lnTo>
                    <a:pt x="196" y="224"/>
                  </a:lnTo>
                  <a:lnTo>
                    <a:pt x="196" y="229"/>
                  </a:lnTo>
                  <a:lnTo>
                    <a:pt x="201" y="252"/>
                  </a:lnTo>
                  <a:lnTo>
                    <a:pt x="172" y="257"/>
                  </a:lnTo>
                  <a:lnTo>
                    <a:pt x="153" y="248"/>
                  </a:lnTo>
                  <a:lnTo>
                    <a:pt x="124" y="257"/>
                  </a:lnTo>
                  <a:lnTo>
                    <a:pt x="124" y="262"/>
                  </a:lnTo>
                  <a:lnTo>
                    <a:pt x="115" y="257"/>
                  </a:lnTo>
                  <a:lnTo>
                    <a:pt x="110" y="252"/>
                  </a:lnTo>
                  <a:lnTo>
                    <a:pt x="110" y="238"/>
                  </a:lnTo>
                  <a:lnTo>
                    <a:pt x="105" y="238"/>
                  </a:lnTo>
                  <a:lnTo>
                    <a:pt x="100" y="196"/>
                  </a:lnTo>
                  <a:lnTo>
                    <a:pt x="105" y="192"/>
                  </a:lnTo>
                  <a:lnTo>
                    <a:pt x="115" y="192"/>
                  </a:lnTo>
                  <a:lnTo>
                    <a:pt x="124" y="178"/>
                  </a:lnTo>
                  <a:lnTo>
                    <a:pt x="148" y="168"/>
                  </a:lnTo>
                  <a:lnTo>
                    <a:pt x="148" y="164"/>
                  </a:lnTo>
                  <a:lnTo>
                    <a:pt x="143" y="159"/>
                  </a:lnTo>
                  <a:lnTo>
                    <a:pt x="143" y="154"/>
                  </a:lnTo>
                  <a:lnTo>
                    <a:pt x="143" y="150"/>
                  </a:lnTo>
                  <a:lnTo>
                    <a:pt x="138" y="145"/>
                  </a:lnTo>
                  <a:lnTo>
                    <a:pt x="129" y="145"/>
                  </a:lnTo>
                  <a:lnTo>
                    <a:pt x="124" y="136"/>
                  </a:lnTo>
                  <a:lnTo>
                    <a:pt x="129" y="131"/>
                  </a:lnTo>
                  <a:lnTo>
                    <a:pt x="129" y="126"/>
                  </a:lnTo>
                  <a:lnTo>
                    <a:pt x="124" y="126"/>
                  </a:lnTo>
                  <a:lnTo>
                    <a:pt x="124" y="122"/>
                  </a:lnTo>
                  <a:lnTo>
                    <a:pt x="124" y="117"/>
                  </a:lnTo>
                  <a:lnTo>
                    <a:pt x="124" y="112"/>
                  </a:lnTo>
                  <a:lnTo>
                    <a:pt x="119" y="112"/>
                  </a:lnTo>
                  <a:lnTo>
                    <a:pt x="115" y="108"/>
                  </a:lnTo>
                  <a:lnTo>
                    <a:pt x="115" y="98"/>
                  </a:lnTo>
                  <a:lnTo>
                    <a:pt x="124" y="98"/>
                  </a:lnTo>
                  <a:lnTo>
                    <a:pt x="124" y="103"/>
                  </a:lnTo>
                  <a:lnTo>
                    <a:pt x="138" y="103"/>
                  </a:lnTo>
                  <a:lnTo>
                    <a:pt x="138" y="98"/>
                  </a:lnTo>
                  <a:lnTo>
                    <a:pt x="148" y="103"/>
                  </a:lnTo>
                  <a:lnTo>
                    <a:pt x="167" y="103"/>
                  </a:lnTo>
                  <a:lnTo>
                    <a:pt x="172" y="89"/>
                  </a:lnTo>
                  <a:lnTo>
                    <a:pt x="177" y="89"/>
                  </a:lnTo>
                  <a:lnTo>
                    <a:pt x="182" y="89"/>
                  </a:lnTo>
                  <a:lnTo>
                    <a:pt x="182" y="103"/>
                  </a:lnTo>
                  <a:lnTo>
                    <a:pt x="182" y="112"/>
                  </a:lnTo>
                  <a:lnTo>
                    <a:pt x="191" y="112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205" y="112"/>
                  </a:lnTo>
                  <a:lnTo>
                    <a:pt x="210" y="112"/>
                  </a:lnTo>
                  <a:lnTo>
                    <a:pt x="215" y="112"/>
                  </a:lnTo>
                  <a:lnTo>
                    <a:pt x="220" y="117"/>
                  </a:lnTo>
                  <a:lnTo>
                    <a:pt x="220" y="122"/>
                  </a:lnTo>
                  <a:lnTo>
                    <a:pt x="234" y="122"/>
                  </a:lnTo>
                  <a:lnTo>
                    <a:pt x="234" y="136"/>
                  </a:lnTo>
                  <a:lnTo>
                    <a:pt x="239" y="136"/>
                  </a:lnTo>
                  <a:lnTo>
                    <a:pt x="239" y="140"/>
                  </a:lnTo>
                  <a:lnTo>
                    <a:pt x="244" y="145"/>
                  </a:lnTo>
                  <a:lnTo>
                    <a:pt x="244" y="140"/>
                  </a:lnTo>
                  <a:lnTo>
                    <a:pt x="253" y="140"/>
                  </a:lnTo>
                  <a:lnTo>
                    <a:pt x="253" y="131"/>
                  </a:lnTo>
                  <a:lnTo>
                    <a:pt x="253" y="117"/>
                  </a:lnTo>
                  <a:lnTo>
                    <a:pt x="272" y="117"/>
                  </a:lnTo>
                  <a:lnTo>
                    <a:pt x="277" y="117"/>
                  </a:lnTo>
                  <a:lnTo>
                    <a:pt x="277" y="112"/>
                  </a:lnTo>
                  <a:lnTo>
                    <a:pt x="272" y="112"/>
                  </a:lnTo>
                  <a:lnTo>
                    <a:pt x="272" y="108"/>
                  </a:lnTo>
                  <a:lnTo>
                    <a:pt x="282" y="108"/>
                  </a:lnTo>
                  <a:lnTo>
                    <a:pt x="282" y="98"/>
                  </a:lnTo>
                  <a:lnTo>
                    <a:pt x="287" y="108"/>
                  </a:lnTo>
                  <a:lnTo>
                    <a:pt x="287" y="112"/>
                  </a:lnTo>
                  <a:lnTo>
                    <a:pt x="287" y="117"/>
                  </a:lnTo>
                  <a:lnTo>
                    <a:pt x="292" y="117"/>
                  </a:lnTo>
                  <a:lnTo>
                    <a:pt x="296" y="122"/>
                  </a:lnTo>
                  <a:lnTo>
                    <a:pt x="301" y="117"/>
                  </a:lnTo>
                  <a:lnTo>
                    <a:pt x="301" y="112"/>
                  </a:lnTo>
                  <a:lnTo>
                    <a:pt x="315" y="108"/>
                  </a:lnTo>
                  <a:lnTo>
                    <a:pt x="320" y="103"/>
                  </a:lnTo>
                  <a:lnTo>
                    <a:pt x="320" y="98"/>
                  </a:lnTo>
                  <a:lnTo>
                    <a:pt x="325" y="98"/>
                  </a:lnTo>
                  <a:lnTo>
                    <a:pt x="325" y="94"/>
                  </a:lnTo>
                  <a:lnTo>
                    <a:pt x="330" y="94"/>
                  </a:lnTo>
                  <a:lnTo>
                    <a:pt x="339" y="94"/>
                  </a:lnTo>
                  <a:lnTo>
                    <a:pt x="335" y="98"/>
                  </a:lnTo>
                  <a:lnTo>
                    <a:pt x="330" y="103"/>
                  </a:lnTo>
                  <a:lnTo>
                    <a:pt x="330" y="108"/>
                  </a:lnTo>
                  <a:lnTo>
                    <a:pt x="335" y="108"/>
                  </a:lnTo>
                  <a:lnTo>
                    <a:pt x="335" y="112"/>
                  </a:lnTo>
                  <a:lnTo>
                    <a:pt x="339" y="117"/>
                  </a:lnTo>
                  <a:lnTo>
                    <a:pt x="373" y="117"/>
                  </a:lnTo>
                  <a:lnTo>
                    <a:pt x="387" y="117"/>
                  </a:lnTo>
                  <a:lnTo>
                    <a:pt x="392" y="122"/>
                  </a:lnTo>
                  <a:lnTo>
                    <a:pt x="387" y="126"/>
                  </a:lnTo>
                  <a:lnTo>
                    <a:pt x="387" y="131"/>
                  </a:lnTo>
                  <a:lnTo>
                    <a:pt x="392" y="140"/>
                  </a:lnTo>
                  <a:lnTo>
                    <a:pt x="387" y="145"/>
                  </a:lnTo>
                  <a:lnTo>
                    <a:pt x="378" y="140"/>
                  </a:lnTo>
                  <a:lnTo>
                    <a:pt x="373" y="145"/>
                  </a:lnTo>
                  <a:lnTo>
                    <a:pt x="373" y="150"/>
                  </a:lnTo>
                  <a:lnTo>
                    <a:pt x="368" y="159"/>
                  </a:lnTo>
                  <a:lnTo>
                    <a:pt x="354" y="159"/>
                  </a:lnTo>
                  <a:lnTo>
                    <a:pt x="349" y="154"/>
                  </a:lnTo>
                  <a:lnTo>
                    <a:pt x="344" y="154"/>
                  </a:lnTo>
                  <a:lnTo>
                    <a:pt x="339" y="154"/>
                  </a:lnTo>
                  <a:lnTo>
                    <a:pt x="335" y="154"/>
                  </a:lnTo>
                  <a:lnTo>
                    <a:pt x="330" y="159"/>
                  </a:lnTo>
                  <a:lnTo>
                    <a:pt x="325" y="154"/>
                  </a:lnTo>
                  <a:lnTo>
                    <a:pt x="330" y="150"/>
                  </a:lnTo>
                  <a:lnTo>
                    <a:pt x="325" y="145"/>
                  </a:lnTo>
                  <a:lnTo>
                    <a:pt x="311" y="154"/>
                  </a:lnTo>
                  <a:lnTo>
                    <a:pt x="311" y="159"/>
                  </a:lnTo>
                  <a:lnTo>
                    <a:pt x="315" y="159"/>
                  </a:lnTo>
                  <a:lnTo>
                    <a:pt x="320" y="159"/>
                  </a:lnTo>
                  <a:lnTo>
                    <a:pt x="320" y="164"/>
                  </a:lnTo>
                  <a:lnTo>
                    <a:pt x="320" y="168"/>
                  </a:lnTo>
                  <a:lnTo>
                    <a:pt x="325" y="173"/>
                  </a:lnTo>
                  <a:lnTo>
                    <a:pt x="325" y="178"/>
                  </a:lnTo>
                  <a:lnTo>
                    <a:pt x="325" y="182"/>
                  </a:lnTo>
                  <a:close/>
                  <a:moveTo>
                    <a:pt x="43" y="89"/>
                  </a:moveTo>
                  <a:lnTo>
                    <a:pt x="33" y="94"/>
                  </a:lnTo>
                  <a:lnTo>
                    <a:pt x="24" y="94"/>
                  </a:lnTo>
                  <a:lnTo>
                    <a:pt x="19" y="103"/>
                  </a:lnTo>
                  <a:lnTo>
                    <a:pt x="14" y="103"/>
                  </a:lnTo>
                  <a:lnTo>
                    <a:pt x="14" y="98"/>
                  </a:lnTo>
                  <a:lnTo>
                    <a:pt x="0" y="84"/>
                  </a:lnTo>
                  <a:lnTo>
                    <a:pt x="5" y="80"/>
                  </a:lnTo>
                  <a:lnTo>
                    <a:pt x="9" y="75"/>
                  </a:lnTo>
                  <a:lnTo>
                    <a:pt x="14" y="70"/>
                  </a:lnTo>
                  <a:lnTo>
                    <a:pt x="19" y="66"/>
                  </a:lnTo>
                  <a:lnTo>
                    <a:pt x="19" y="61"/>
                  </a:lnTo>
                  <a:lnTo>
                    <a:pt x="24" y="56"/>
                  </a:lnTo>
                  <a:lnTo>
                    <a:pt x="24" y="52"/>
                  </a:lnTo>
                  <a:lnTo>
                    <a:pt x="28" y="42"/>
                  </a:lnTo>
                  <a:lnTo>
                    <a:pt x="28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28"/>
                  </a:lnTo>
                  <a:lnTo>
                    <a:pt x="71" y="28"/>
                  </a:lnTo>
                  <a:lnTo>
                    <a:pt x="71" y="14"/>
                  </a:lnTo>
                  <a:lnTo>
                    <a:pt x="71" y="10"/>
                  </a:lnTo>
                  <a:lnTo>
                    <a:pt x="67" y="5"/>
                  </a:lnTo>
                  <a:lnTo>
                    <a:pt x="76" y="0"/>
                  </a:lnTo>
                  <a:lnTo>
                    <a:pt x="76" y="5"/>
                  </a:lnTo>
                  <a:lnTo>
                    <a:pt x="81" y="5"/>
                  </a:lnTo>
                  <a:lnTo>
                    <a:pt x="81" y="14"/>
                  </a:lnTo>
                  <a:lnTo>
                    <a:pt x="81" y="19"/>
                  </a:lnTo>
                  <a:lnTo>
                    <a:pt x="91" y="19"/>
                  </a:lnTo>
                  <a:lnTo>
                    <a:pt x="91" y="24"/>
                  </a:lnTo>
                  <a:lnTo>
                    <a:pt x="100" y="24"/>
                  </a:lnTo>
                  <a:lnTo>
                    <a:pt x="105" y="28"/>
                  </a:lnTo>
                  <a:lnTo>
                    <a:pt x="110" y="28"/>
                  </a:lnTo>
                  <a:lnTo>
                    <a:pt x="119" y="24"/>
                  </a:lnTo>
                  <a:lnTo>
                    <a:pt x="124" y="33"/>
                  </a:lnTo>
                  <a:lnTo>
                    <a:pt x="119" y="33"/>
                  </a:lnTo>
                  <a:lnTo>
                    <a:pt x="124" y="33"/>
                  </a:lnTo>
                  <a:lnTo>
                    <a:pt x="105" y="38"/>
                  </a:lnTo>
                  <a:lnTo>
                    <a:pt x="105" y="47"/>
                  </a:lnTo>
                  <a:lnTo>
                    <a:pt x="110" y="47"/>
                  </a:lnTo>
                  <a:lnTo>
                    <a:pt x="110" y="56"/>
                  </a:lnTo>
                  <a:lnTo>
                    <a:pt x="115" y="56"/>
                  </a:lnTo>
                  <a:lnTo>
                    <a:pt x="115" y="61"/>
                  </a:lnTo>
                  <a:lnTo>
                    <a:pt x="115" y="66"/>
                  </a:lnTo>
                  <a:lnTo>
                    <a:pt x="129" y="66"/>
                  </a:lnTo>
                  <a:lnTo>
                    <a:pt x="129" y="70"/>
                  </a:lnTo>
                  <a:lnTo>
                    <a:pt x="105" y="70"/>
                  </a:lnTo>
                  <a:lnTo>
                    <a:pt x="91" y="70"/>
                  </a:lnTo>
                  <a:lnTo>
                    <a:pt x="86" y="75"/>
                  </a:lnTo>
                  <a:lnTo>
                    <a:pt x="81" y="84"/>
                  </a:lnTo>
                  <a:lnTo>
                    <a:pt x="57" y="94"/>
                  </a:lnTo>
                  <a:lnTo>
                    <a:pt x="52" y="112"/>
                  </a:lnTo>
                  <a:lnTo>
                    <a:pt x="48" y="112"/>
                  </a:lnTo>
                  <a:lnTo>
                    <a:pt x="43" y="89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967440" y="2052720"/>
              <a:ext cx="712800" cy="882720"/>
            </a:xfrm>
            <a:custGeom>
              <a:avLst/>
              <a:gdLst/>
              <a:ahLst/>
              <a:rect l="l" t="t" r="r" b="b"/>
              <a:pathLst>
                <a:path w="449" h="556">
                  <a:moveTo>
                    <a:pt x="100" y="191"/>
                  </a:moveTo>
                  <a:lnTo>
                    <a:pt x="100" y="210"/>
                  </a:lnTo>
                  <a:lnTo>
                    <a:pt x="115" y="205"/>
                  </a:lnTo>
                  <a:lnTo>
                    <a:pt x="119" y="210"/>
                  </a:lnTo>
                  <a:lnTo>
                    <a:pt x="119" y="205"/>
                  </a:lnTo>
                  <a:lnTo>
                    <a:pt x="129" y="205"/>
                  </a:lnTo>
                  <a:lnTo>
                    <a:pt x="129" y="210"/>
                  </a:lnTo>
                  <a:lnTo>
                    <a:pt x="129" y="215"/>
                  </a:lnTo>
                  <a:lnTo>
                    <a:pt x="138" y="215"/>
                  </a:lnTo>
                  <a:lnTo>
                    <a:pt x="143" y="215"/>
                  </a:lnTo>
                  <a:lnTo>
                    <a:pt x="148" y="219"/>
                  </a:lnTo>
                  <a:lnTo>
                    <a:pt x="158" y="219"/>
                  </a:lnTo>
                  <a:lnTo>
                    <a:pt x="162" y="219"/>
                  </a:lnTo>
                  <a:lnTo>
                    <a:pt x="167" y="219"/>
                  </a:lnTo>
                  <a:lnTo>
                    <a:pt x="167" y="215"/>
                  </a:lnTo>
                  <a:lnTo>
                    <a:pt x="172" y="210"/>
                  </a:lnTo>
                  <a:lnTo>
                    <a:pt x="167" y="191"/>
                  </a:lnTo>
                  <a:lnTo>
                    <a:pt x="162" y="191"/>
                  </a:lnTo>
                  <a:lnTo>
                    <a:pt x="158" y="196"/>
                  </a:lnTo>
                  <a:lnTo>
                    <a:pt x="153" y="196"/>
                  </a:lnTo>
                  <a:lnTo>
                    <a:pt x="158" y="191"/>
                  </a:lnTo>
                  <a:lnTo>
                    <a:pt x="158" y="187"/>
                  </a:lnTo>
                  <a:lnTo>
                    <a:pt x="153" y="182"/>
                  </a:lnTo>
                  <a:lnTo>
                    <a:pt x="138" y="182"/>
                  </a:lnTo>
                  <a:lnTo>
                    <a:pt x="138" y="159"/>
                  </a:lnTo>
                  <a:lnTo>
                    <a:pt x="134" y="163"/>
                  </a:lnTo>
                  <a:lnTo>
                    <a:pt x="129" y="168"/>
                  </a:lnTo>
                  <a:lnTo>
                    <a:pt x="124" y="168"/>
                  </a:lnTo>
                  <a:lnTo>
                    <a:pt x="119" y="145"/>
                  </a:lnTo>
                  <a:lnTo>
                    <a:pt x="129" y="126"/>
                  </a:lnTo>
                  <a:lnTo>
                    <a:pt x="158" y="121"/>
                  </a:lnTo>
                  <a:lnTo>
                    <a:pt x="162" y="126"/>
                  </a:lnTo>
                  <a:lnTo>
                    <a:pt x="167" y="126"/>
                  </a:lnTo>
                  <a:lnTo>
                    <a:pt x="172" y="121"/>
                  </a:lnTo>
                  <a:lnTo>
                    <a:pt x="177" y="121"/>
                  </a:lnTo>
                  <a:lnTo>
                    <a:pt x="186" y="112"/>
                  </a:lnTo>
                  <a:lnTo>
                    <a:pt x="201" y="112"/>
                  </a:lnTo>
                  <a:lnTo>
                    <a:pt x="201" y="126"/>
                  </a:lnTo>
                  <a:lnTo>
                    <a:pt x="210" y="154"/>
                  </a:lnTo>
                  <a:lnTo>
                    <a:pt x="191" y="187"/>
                  </a:lnTo>
                  <a:lnTo>
                    <a:pt x="191" y="191"/>
                  </a:lnTo>
                  <a:lnTo>
                    <a:pt x="196" y="191"/>
                  </a:lnTo>
                  <a:lnTo>
                    <a:pt x="201" y="196"/>
                  </a:lnTo>
                  <a:lnTo>
                    <a:pt x="201" y="191"/>
                  </a:lnTo>
                  <a:lnTo>
                    <a:pt x="201" y="196"/>
                  </a:lnTo>
                  <a:lnTo>
                    <a:pt x="205" y="196"/>
                  </a:lnTo>
                  <a:lnTo>
                    <a:pt x="205" y="191"/>
                  </a:lnTo>
                  <a:lnTo>
                    <a:pt x="205" y="196"/>
                  </a:lnTo>
                  <a:lnTo>
                    <a:pt x="210" y="196"/>
                  </a:lnTo>
                  <a:lnTo>
                    <a:pt x="215" y="196"/>
                  </a:lnTo>
                  <a:lnTo>
                    <a:pt x="220" y="196"/>
                  </a:lnTo>
                  <a:lnTo>
                    <a:pt x="225" y="196"/>
                  </a:lnTo>
                  <a:lnTo>
                    <a:pt x="225" y="201"/>
                  </a:lnTo>
                  <a:lnTo>
                    <a:pt x="229" y="196"/>
                  </a:lnTo>
                  <a:lnTo>
                    <a:pt x="234" y="196"/>
                  </a:lnTo>
                  <a:lnTo>
                    <a:pt x="229" y="196"/>
                  </a:lnTo>
                  <a:lnTo>
                    <a:pt x="229" y="191"/>
                  </a:lnTo>
                  <a:lnTo>
                    <a:pt x="234" y="191"/>
                  </a:lnTo>
                  <a:lnTo>
                    <a:pt x="239" y="196"/>
                  </a:lnTo>
                  <a:lnTo>
                    <a:pt x="234" y="201"/>
                  </a:lnTo>
                  <a:lnTo>
                    <a:pt x="234" y="205"/>
                  </a:lnTo>
                  <a:lnTo>
                    <a:pt x="234" y="210"/>
                  </a:lnTo>
                  <a:lnTo>
                    <a:pt x="229" y="210"/>
                  </a:lnTo>
                  <a:lnTo>
                    <a:pt x="229" y="215"/>
                  </a:lnTo>
                  <a:lnTo>
                    <a:pt x="229" y="219"/>
                  </a:lnTo>
                  <a:lnTo>
                    <a:pt x="225" y="219"/>
                  </a:lnTo>
                  <a:lnTo>
                    <a:pt x="229" y="224"/>
                  </a:lnTo>
                  <a:lnTo>
                    <a:pt x="225" y="224"/>
                  </a:lnTo>
                  <a:lnTo>
                    <a:pt x="225" y="229"/>
                  </a:lnTo>
                  <a:lnTo>
                    <a:pt x="220" y="229"/>
                  </a:lnTo>
                  <a:lnTo>
                    <a:pt x="220" y="233"/>
                  </a:lnTo>
                  <a:lnTo>
                    <a:pt x="220" y="238"/>
                  </a:lnTo>
                  <a:lnTo>
                    <a:pt x="215" y="238"/>
                  </a:lnTo>
                  <a:lnTo>
                    <a:pt x="210" y="257"/>
                  </a:lnTo>
                  <a:lnTo>
                    <a:pt x="210" y="261"/>
                  </a:lnTo>
                  <a:lnTo>
                    <a:pt x="215" y="261"/>
                  </a:lnTo>
                  <a:lnTo>
                    <a:pt x="215" y="266"/>
                  </a:lnTo>
                  <a:lnTo>
                    <a:pt x="215" y="271"/>
                  </a:lnTo>
                  <a:lnTo>
                    <a:pt x="215" y="275"/>
                  </a:lnTo>
                  <a:lnTo>
                    <a:pt x="210" y="275"/>
                  </a:lnTo>
                  <a:lnTo>
                    <a:pt x="215" y="275"/>
                  </a:lnTo>
                  <a:lnTo>
                    <a:pt x="253" y="271"/>
                  </a:lnTo>
                  <a:lnTo>
                    <a:pt x="258" y="271"/>
                  </a:lnTo>
                  <a:lnTo>
                    <a:pt x="268" y="266"/>
                  </a:lnTo>
                  <a:lnTo>
                    <a:pt x="268" y="257"/>
                  </a:lnTo>
                  <a:lnTo>
                    <a:pt x="268" y="252"/>
                  </a:lnTo>
                  <a:lnTo>
                    <a:pt x="272" y="243"/>
                  </a:lnTo>
                  <a:lnTo>
                    <a:pt x="277" y="243"/>
                  </a:lnTo>
                  <a:lnTo>
                    <a:pt x="277" y="247"/>
                  </a:lnTo>
                  <a:lnTo>
                    <a:pt x="287" y="247"/>
                  </a:lnTo>
                  <a:lnTo>
                    <a:pt x="287" y="243"/>
                  </a:lnTo>
                  <a:lnTo>
                    <a:pt x="292" y="243"/>
                  </a:lnTo>
                  <a:lnTo>
                    <a:pt x="292" y="238"/>
                  </a:lnTo>
                  <a:lnTo>
                    <a:pt x="296" y="238"/>
                  </a:lnTo>
                  <a:lnTo>
                    <a:pt x="296" y="233"/>
                  </a:lnTo>
                  <a:lnTo>
                    <a:pt x="301" y="238"/>
                  </a:lnTo>
                  <a:lnTo>
                    <a:pt x="306" y="233"/>
                  </a:lnTo>
                  <a:lnTo>
                    <a:pt x="306" y="229"/>
                  </a:lnTo>
                  <a:lnTo>
                    <a:pt x="311" y="224"/>
                  </a:lnTo>
                  <a:lnTo>
                    <a:pt x="315" y="224"/>
                  </a:lnTo>
                  <a:lnTo>
                    <a:pt x="320" y="215"/>
                  </a:lnTo>
                  <a:lnTo>
                    <a:pt x="325" y="210"/>
                  </a:lnTo>
                  <a:lnTo>
                    <a:pt x="335" y="210"/>
                  </a:lnTo>
                  <a:lnTo>
                    <a:pt x="344" y="210"/>
                  </a:lnTo>
                  <a:lnTo>
                    <a:pt x="344" y="219"/>
                  </a:lnTo>
                  <a:lnTo>
                    <a:pt x="349" y="215"/>
                  </a:lnTo>
                  <a:lnTo>
                    <a:pt x="368" y="210"/>
                  </a:lnTo>
                  <a:lnTo>
                    <a:pt x="368" y="205"/>
                  </a:lnTo>
                  <a:lnTo>
                    <a:pt x="368" y="210"/>
                  </a:lnTo>
                  <a:lnTo>
                    <a:pt x="373" y="215"/>
                  </a:lnTo>
                  <a:lnTo>
                    <a:pt x="378" y="215"/>
                  </a:lnTo>
                  <a:lnTo>
                    <a:pt x="378" y="219"/>
                  </a:lnTo>
                  <a:lnTo>
                    <a:pt x="382" y="233"/>
                  </a:lnTo>
                  <a:lnTo>
                    <a:pt x="382" y="243"/>
                  </a:lnTo>
                  <a:lnTo>
                    <a:pt x="382" y="247"/>
                  </a:lnTo>
                  <a:lnTo>
                    <a:pt x="397" y="243"/>
                  </a:lnTo>
                  <a:lnTo>
                    <a:pt x="402" y="243"/>
                  </a:lnTo>
                  <a:lnTo>
                    <a:pt x="416" y="238"/>
                  </a:lnTo>
                  <a:lnTo>
                    <a:pt x="411" y="243"/>
                  </a:lnTo>
                  <a:lnTo>
                    <a:pt x="411" y="247"/>
                  </a:lnTo>
                  <a:lnTo>
                    <a:pt x="411" y="257"/>
                  </a:lnTo>
                  <a:lnTo>
                    <a:pt x="416" y="271"/>
                  </a:lnTo>
                  <a:lnTo>
                    <a:pt x="416" y="275"/>
                  </a:lnTo>
                  <a:lnTo>
                    <a:pt x="416" y="285"/>
                  </a:lnTo>
                  <a:lnTo>
                    <a:pt x="421" y="289"/>
                  </a:lnTo>
                  <a:lnTo>
                    <a:pt x="421" y="294"/>
                  </a:lnTo>
                  <a:lnTo>
                    <a:pt x="416" y="294"/>
                  </a:lnTo>
                  <a:lnTo>
                    <a:pt x="411" y="299"/>
                  </a:lnTo>
                  <a:lnTo>
                    <a:pt x="406" y="299"/>
                  </a:lnTo>
                  <a:lnTo>
                    <a:pt x="406" y="303"/>
                  </a:lnTo>
                  <a:lnTo>
                    <a:pt x="402" y="308"/>
                  </a:lnTo>
                  <a:lnTo>
                    <a:pt x="397" y="313"/>
                  </a:lnTo>
                  <a:lnTo>
                    <a:pt x="392" y="313"/>
                  </a:lnTo>
                  <a:lnTo>
                    <a:pt x="392" y="308"/>
                  </a:lnTo>
                  <a:lnTo>
                    <a:pt x="392" y="303"/>
                  </a:lnTo>
                  <a:lnTo>
                    <a:pt x="392" y="299"/>
                  </a:lnTo>
                  <a:lnTo>
                    <a:pt x="387" y="299"/>
                  </a:lnTo>
                  <a:lnTo>
                    <a:pt x="382" y="299"/>
                  </a:lnTo>
                  <a:lnTo>
                    <a:pt x="382" y="294"/>
                  </a:lnTo>
                  <a:lnTo>
                    <a:pt x="378" y="294"/>
                  </a:lnTo>
                  <a:lnTo>
                    <a:pt x="373" y="294"/>
                  </a:lnTo>
                  <a:lnTo>
                    <a:pt x="368" y="294"/>
                  </a:lnTo>
                  <a:lnTo>
                    <a:pt x="368" y="299"/>
                  </a:lnTo>
                  <a:lnTo>
                    <a:pt x="368" y="303"/>
                  </a:lnTo>
                  <a:lnTo>
                    <a:pt x="368" y="308"/>
                  </a:lnTo>
                  <a:lnTo>
                    <a:pt x="363" y="308"/>
                  </a:lnTo>
                  <a:lnTo>
                    <a:pt x="363" y="313"/>
                  </a:lnTo>
                  <a:lnTo>
                    <a:pt x="363" y="317"/>
                  </a:lnTo>
                  <a:lnTo>
                    <a:pt x="359" y="317"/>
                  </a:lnTo>
                  <a:lnTo>
                    <a:pt x="344" y="308"/>
                  </a:lnTo>
                  <a:lnTo>
                    <a:pt x="330" y="299"/>
                  </a:lnTo>
                  <a:lnTo>
                    <a:pt x="325" y="294"/>
                  </a:lnTo>
                  <a:lnTo>
                    <a:pt x="311" y="289"/>
                  </a:lnTo>
                  <a:lnTo>
                    <a:pt x="311" y="294"/>
                  </a:lnTo>
                  <a:lnTo>
                    <a:pt x="311" y="299"/>
                  </a:lnTo>
                  <a:lnTo>
                    <a:pt x="311" y="303"/>
                  </a:lnTo>
                  <a:lnTo>
                    <a:pt x="315" y="303"/>
                  </a:lnTo>
                  <a:lnTo>
                    <a:pt x="315" y="308"/>
                  </a:lnTo>
                  <a:lnTo>
                    <a:pt x="311" y="308"/>
                  </a:lnTo>
                  <a:lnTo>
                    <a:pt x="311" y="313"/>
                  </a:lnTo>
                  <a:lnTo>
                    <a:pt x="311" y="317"/>
                  </a:lnTo>
                  <a:lnTo>
                    <a:pt x="311" y="322"/>
                  </a:lnTo>
                  <a:lnTo>
                    <a:pt x="311" y="327"/>
                  </a:lnTo>
                  <a:lnTo>
                    <a:pt x="311" y="331"/>
                  </a:lnTo>
                  <a:lnTo>
                    <a:pt x="306" y="331"/>
                  </a:lnTo>
                  <a:lnTo>
                    <a:pt x="306" y="336"/>
                  </a:lnTo>
                  <a:lnTo>
                    <a:pt x="301" y="336"/>
                  </a:lnTo>
                  <a:lnTo>
                    <a:pt x="301" y="341"/>
                  </a:lnTo>
                  <a:lnTo>
                    <a:pt x="301" y="345"/>
                  </a:lnTo>
                  <a:lnTo>
                    <a:pt x="301" y="350"/>
                  </a:lnTo>
                  <a:lnTo>
                    <a:pt x="296" y="350"/>
                  </a:lnTo>
                  <a:lnTo>
                    <a:pt x="296" y="345"/>
                  </a:lnTo>
                  <a:lnTo>
                    <a:pt x="296" y="350"/>
                  </a:lnTo>
                  <a:lnTo>
                    <a:pt x="292" y="355"/>
                  </a:lnTo>
                  <a:lnTo>
                    <a:pt x="292" y="359"/>
                  </a:lnTo>
                  <a:lnTo>
                    <a:pt x="292" y="355"/>
                  </a:lnTo>
                  <a:lnTo>
                    <a:pt x="287" y="355"/>
                  </a:lnTo>
                  <a:lnTo>
                    <a:pt x="287" y="359"/>
                  </a:lnTo>
                  <a:lnTo>
                    <a:pt x="282" y="364"/>
                  </a:lnTo>
                  <a:lnTo>
                    <a:pt x="282" y="369"/>
                  </a:lnTo>
                  <a:lnTo>
                    <a:pt x="282" y="373"/>
                  </a:lnTo>
                  <a:lnTo>
                    <a:pt x="282" y="378"/>
                  </a:lnTo>
                  <a:lnTo>
                    <a:pt x="268" y="369"/>
                  </a:lnTo>
                  <a:lnTo>
                    <a:pt x="268" y="373"/>
                  </a:lnTo>
                  <a:lnTo>
                    <a:pt x="263" y="373"/>
                  </a:lnTo>
                  <a:lnTo>
                    <a:pt x="263" y="378"/>
                  </a:lnTo>
                  <a:lnTo>
                    <a:pt x="263" y="383"/>
                  </a:lnTo>
                  <a:lnTo>
                    <a:pt x="263" y="387"/>
                  </a:lnTo>
                  <a:lnTo>
                    <a:pt x="263" y="392"/>
                  </a:lnTo>
                  <a:lnTo>
                    <a:pt x="258" y="392"/>
                  </a:lnTo>
                  <a:lnTo>
                    <a:pt x="258" y="397"/>
                  </a:lnTo>
                  <a:lnTo>
                    <a:pt x="258" y="401"/>
                  </a:lnTo>
                  <a:lnTo>
                    <a:pt x="258" y="406"/>
                  </a:lnTo>
                  <a:lnTo>
                    <a:pt x="253" y="406"/>
                  </a:lnTo>
                  <a:lnTo>
                    <a:pt x="253" y="411"/>
                  </a:lnTo>
                  <a:lnTo>
                    <a:pt x="253" y="415"/>
                  </a:lnTo>
                  <a:lnTo>
                    <a:pt x="253" y="420"/>
                  </a:lnTo>
                  <a:lnTo>
                    <a:pt x="249" y="420"/>
                  </a:lnTo>
                  <a:lnTo>
                    <a:pt x="249" y="425"/>
                  </a:lnTo>
                  <a:lnTo>
                    <a:pt x="239" y="420"/>
                  </a:lnTo>
                  <a:lnTo>
                    <a:pt x="229" y="448"/>
                  </a:lnTo>
                  <a:lnTo>
                    <a:pt x="215" y="453"/>
                  </a:lnTo>
                  <a:lnTo>
                    <a:pt x="201" y="467"/>
                  </a:lnTo>
                  <a:lnTo>
                    <a:pt x="196" y="471"/>
                  </a:lnTo>
                  <a:lnTo>
                    <a:pt x="196" y="476"/>
                  </a:lnTo>
                  <a:lnTo>
                    <a:pt x="196" y="481"/>
                  </a:lnTo>
                  <a:lnTo>
                    <a:pt x="191" y="485"/>
                  </a:lnTo>
                  <a:lnTo>
                    <a:pt x="186" y="490"/>
                  </a:lnTo>
                  <a:lnTo>
                    <a:pt x="186" y="495"/>
                  </a:lnTo>
                  <a:lnTo>
                    <a:pt x="182" y="495"/>
                  </a:lnTo>
                  <a:lnTo>
                    <a:pt x="182" y="499"/>
                  </a:lnTo>
                  <a:lnTo>
                    <a:pt x="182" y="504"/>
                  </a:lnTo>
                  <a:lnTo>
                    <a:pt x="177" y="504"/>
                  </a:lnTo>
                  <a:lnTo>
                    <a:pt x="182" y="509"/>
                  </a:lnTo>
                  <a:lnTo>
                    <a:pt x="177" y="509"/>
                  </a:lnTo>
                  <a:lnTo>
                    <a:pt x="177" y="513"/>
                  </a:lnTo>
                  <a:lnTo>
                    <a:pt x="177" y="518"/>
                  </a:lnTo>
                  <a:lnTo>
                    <a:pt x="177" y="523"/>
                  </a:lnTo>
                  <a:lnTo>
                    <a:pt x="182" y="523"/>
                  </a:lnTo>
                  <a:lnTo>
                    <a:pt x="182" y="528"/>
                  </a:lnTo>
                  <a:lnTo>
                    <a:pt x="172" y="532"/>
                  </a:lnTo>
                  <a:lnTo>
                    <a:pt x="177" y="537"/>
                  </a:lnTo>
                  <a:lnTo>
                    <a:pt x="177" y="542"/>
                  </a:lnTo>
                  <a:lnTo>
                    <a:pt x="172" y="542"/>
                  </a:lnTo>
                  <a:lnTo>
                    <a:pt x="172" y="546"/>
                  </a:lnTo>
                  <a:lnTo>
                    <a:pt x="167" y="546"/>
                  </a:lnTo>
                  <a:lnTo>
                    <a:pt x="162" y="551"/>
                  </a:lnTo>
                  <a:lnTo>
                    <a:pt x="162" y="546"/>
                  </a:lnTo>
                  <a:lnTo>
                    <a:pt x="158" y="546"/>
                  </a:lnTo>
                  <a:lnTo>
                    <a:pt x="153" y="546"/>
                  </a:lnTo>
                  <a:lnTo>
                    <a:pt x="153" y="551"/>
                  </a:lnTo>
                  <a:lnTo>
                    <a:pt x="148" y="551"/>
                  </a:lnTo>
                  <a:lnTo>
                    <a:pt x="148" y="556"/>
                  </a:lnTo>
                  <a:lnTo>
                    <a:pt x="143" y="546"/>
                  </a:lnTo>
                  <a:lnTo>
                    <a:pt x="143" y="542"/>
                  </a:lnTo>
                  <a:lnTo>
                    <a:pt x="138" y="542"/>
                  </a:lnTo>
                  <a:lnTo>
                    <a:pt x="124" y="537"/>
                  </a:lnTo>
                  <a:lnTo>
                    <a:pt x="105" y="542"/>
                  </a:lnTo>
                  <a:lnTo>
                    <a:pt x="105" y="532"/>
                  </a:lnTo>
                  <a:lnTo>
                    <a:pt x="110" y="528"/>
                  </a:lnTo>
                  <a:lnTo>
                    <a:pt x="115" y="523"/>
                  </a:lnTo>
                  <a:lnTo>
                    <a:pt x="129" y="518"/>
                  </a:lnTo>
                  <a:lnTo>
                    <a:pt x="134" y="504"/>
                  </a:lnTo>
                  <a:lnTo>
                    <a:pt x="129" y="495"/>
                  </a:lnTo>
                  <a:lnTo>
                    <a:pt x="124" y="485"/>
                  </a:lnTo>
                  <a:lnTo>
                    <a:pt x="129" y="481"/>
                  </a:lnTo>
                  <a:lnTo>
                    <a:pt x="124" y="476"/>
                  </a:lnTo>
                  <a:lnTo>
                    <a:pt x="119" y="476"/>
                  </a:lnTo>
                  <a:lnTo>
                    <a:pt x="115" y="471"/>
                  </a:lnTo>
                  <a:lnTo>
                    <a:pt x="110" y="471"/>
                  </a:lnTo>
                  <a:lnTo>
                    <a:pt x="105" y="471"/>
                  </a:lnTo>
                  <a:lnTo>
                    <a:pt x="105" y="476"/>
                  </a:lnTo>
                  <a:lnTo>
                    <a:pt x="100" y="471"/>
                  </a:lnTo>
                  <a:lnTo>
                    <a:pt x="95" y="476"/>
                  </a:lnTo>
                  <a:lnTo>
                    <a:pt x="95" y="471"/>
                  </a:lnTo>
                  <a:lnTo>
                    <a:pt x="91" y="448"/>
                  </a:lnTo>
                  <a:lnTo>
                    <a:pt x="81" y="448"/>
                  </a:lnTo>
                  <a:lnTo>
                    <a:pt x="76" y="448"/>
                  </a:lnTo>
                  <a:lnTo>
                    <a:pt x="76" y="439"/>
                  </a:lnTo>
                  <a:lnTo>
                    <a:pt x="67" y="434"/>
                  </a:lnTo>
                  <a:lnTo>
                    <a:pt x="62" y="434"/>
                  </a:lnTo>
                  <a:lnTo>
                    <a:pt x="57" y="434"/>
                  </a:lnTo>
                  <a:lnTo>
                    <a:pt x="57" y="429"/>
                  </a:lnTo>
                  <a:lnTo>
                    <a:pt x="52" y="429"/>
                  </a:lnTo>
                  <a:lnTo>
                    <a:pt x="52" y="434"/>
                  </a:lnTo>
                  <a:lnTo>
                    <a:pt x="48" y="429"/>
                  </a:lnTo>
                  <a:lnTo>
                    <a:pt x="48" y="425"/>
                  </a:lnTo>
                  <a:lnTo>
                    <a:pt x="38" y="420"/>
                  </a:lnTo>
                  <a:lnTo>
                    <a:pt x="33" y="420"/>
                  </a:lnTo>
                  <a:lnTo>
                    <a:pt x="28" y="420"/>
                  </a:lnTo>
                  <a:lnTo>
                    <a:pt x="28" y="415"/>
                  </a:lnTo>
                  <a:lnTo>
                    <a:pt x="28" y="411"/>
                  </a:lnTo>
                  <a:lnTo>
                    <a:pt x="28" y="406"/>
                  </a:lnTo>
                  <a:lnTo>
                    <a:pt x="24" y="406"/>
                  </a:lnTo>
                  <a:lnTo>
                    <a:pt x="19" y="406"/>
                  </a:lnTo>
                  <a:lnTo>
                    <a:pt x="19" y="401"/>
                  </a:lnTo>
                  <a:lnTo>
                    <a:pt x="24" y="397"/>
                  </a:lnTo>
                  <a:lnTo>
                    <a:pt x="19" y="397"/>
                  </a:lnTo>
                  <a:lnTo>
                    <a:pt x="19" y="392"/>
                  </a:lnTo>
                  <a:lnTo>
                    <a:pt x="19" y="387"/>
                  </a:lnTo>
                  <a:lnTo>
                    <a:pt x="14" y="387"/>
                  </a:lnTo>
                  <a:lnTo>
                    <a:pt x="5" y="387"/>
                  </a:lnTo>
                  <a:lnTo>
                    <a:pt x="9" y="369"/>
                  </a:lnTo>
                  <a:lnTo>
                    <a:pt x="14" y="364"/>
                  </a:lnTo>
                  <a:lnTo>
                    <a:pt x="14" y="359"/>
                  </a:lnTo>
                  <a:lnTo>
                    <a:pt x="5" y="359"/>
                  </a:lnTo>
                  <a:lnTo>
                    <a:pt x="0" y="355"/>
                  </a:lnTo>
                  <a:lnTo>
                    <a:pt x="0" y="345"/>
                  </a:lnTo>
                  <a:lnTo>
                    <a:pt x="0" y="341"/>
                  </a:lnTo>
                  <a:lnTo>
                    <a:pt x="5" y="341"/>
                  </a:lnTo>
                  <a:lnTo>
                    <a:pt x="5" y="336"/>
                  </a:lnTo>
                  <a:lnTo>
                    <a:pt x="9" y="336"/>
                  </a:lnTo>
                  <a:lnTo>
                    <a:pt x="9" y="331"/>
                  </a:lnTo>
                  <a:lnTo>
                    <a:pt x="9" y="327"/>
                  </a:lnTo>
                  <a:lnTo>
                    <a:pt x="14" y="327"/>
                  </a:lnTo>
                  <a:lnTo>
                    <a:pt x="14" y="308"/>
                  </a:lnTo>
                  <a:lnTo>
                    <a:pt x="14" y="299"/>
                  </a:lnTo>
                  <a:lnTo>
                    <a:pt x="19" y="299"/>
                  </a:lnTo>
                  <a:lnTo>
                    <a:pt x="19" y="303"/>
                  </a:lnTo>
                  <a:lnTo>
                    <a:pt x="24" y="303"/>
                  </a:lnTo>
                  <a:lnTo>
                    <a:pt x="28" y="303"/>
                  </a:lnTo>
                  <a:lnTo>
                    <a:pt x="28" y="299"/>
                  </a:lnTo>
                  <a:lnTo>
                    <a:pt x="43" y="303"/>
                  </a:lnTo>
                  <a:lnTo>
                    <a:pt x="43" y="308"/>
                  </a:lnTo>
                  <a:lnTo>
                    <a:pt x="81" y="308"/>
                  </a:lnTo>
                  <a:lnTo>
                    <a:pt x="86" y="303"/>
                  </a:lnTo>
                  <a:lnTo>
                    <a:pt x="115" y="294"/>
                  </a:lnTo>
                  <a:lnTo>
                    <a:pt x="110" y="266"/>
                  </a:lnTo>
                  <a:lnTo>
                    <a:pt x="110" y="261"/>
                  </a:lnTo>
                  <a:lnTo>
                    <a:pt x="91" y="266"/>
                  </a:lnTo>
                  <a:lnTo>
                    <a:pt x="91" y="261"/>
                  </a:lnTo>
                  <a:lnTo>
                    <a:pt x="91" y="257"/>
                  </a:lnTo>
                  <a:lnTo>
                    <a:pt x="91" y="252"/>
                  </a:lnTo>
                  <a:lnTo>
                    <a:pt x="91" y="247"/>
                  </a:lnTo>
                  <a:lnTo>
                    <a:pt x="95" y="243"/>
                  </a:lnTo>
                  <a:lnTo>
                    <a:pt x="95" y="238"/>
                  </a:lnTo>
                  <a:lnTo>
                    <a:pt x="95" y="233"/>
                  </a:lnTo>
                  <a:lnTo>
                    <a:pt x="95" y="229"/>
                  </a:lnTo>
                  <a:lnTo>
                    <a:pt x="95" y="224"/>
                  </a:lnTo>
                  <a:lnTo>
                    <a:pt x="95" y="219"/>
                  </a:lnTo>
                  <a:lnTo>
                    <a:pt x="95" y="215"/>
                  </a:lnTo>
                  <a:lnTo>
                    <a:pt x="95" y="210"/>
                  </a:lnTo>
                  <a:lnTo>
                    <a:pt x="91" y="205"/>
                  </a:lnTo>
                  <a:lnTo>
                    <a:pt x="91" y="201"/>
                  </a:lnTo>
                  <a:lnTo>
                    <a:pt x="86" y="201"/>
                  </a:lnTo>
                  <a:lnTo>
                    <a:pt x="86" y="196"/>
                  </a:lnTo>
                  <a:lnTo>
                    <a:pt x="91" y="196"/>
                  </a:lnTo>
                  <a:lnTo>
                    <a:pt x="91" y="191"/>
                  </a:lnTo>
                  <a:lnTo>
                    <a:pt x="95" y="191"/>
                  </a:lnTo>
                  <a:lnTo>
                    <a:pt x="100" y="191"/>
                  </a:lnTo>
                  <a:close/>
                  <a:moveTo>
                    <a:pt x="296" y="89"/>
                  </a:moveTo>
                  <a:lnTo>
                    <a:pt x="282" y="89"/>
                  </a:lnTo>
                  <a:lnTo>
                    <a:pt x="249" y="93"/>
                  </a:lnTo>
                  <a:lnTo>
                    <a:pt x="244" y="107"/>
                  </a:lnTo>
                  <a:lnTo>
                    <a:pt x="244" y="112"/>
                  </a:lnTo>
                  <a:lnTo>
                    <a:pt x="239" y="112"/>
                  </a:lnTo>
                  <a:lnTo>
                    <a:pt x="239" y="107"/>
                  </a:lnTo>
                  <a:lnTo>
                    <a:pt x="234" y="107"/>
                  </a:lnTo>
                  <a:lnTo>
                    <a:pt x="239" y="103"/>
                  </a:lnTo>
                  <a:lnTo>
                    <a:pt x="239" y="98"/>
                  </a:lnTo>
                  <a:lnTo>
                    <a:pt x="239" y="93"/>
                  </a:lnTo>
                  <a:lnTo>
                    <a:pt x="229" y="89"/>
                  </a:lnTo>
                  <a:lnTo>
                    <a:pt x="225" y="75"/>
                  </a:lnTo>
                  <a:lnTo>
                    <a:pt x="220" y="75"/>
                  </a:lnTo>
                  <a:lnTo>
                    <a:pt x="220" y="70"/>
                  </a:lnTo>
                  <a:lnTo>
                    <a:pt x="215" y="70"/>
                  </a:lnTo>
                  <a:lnTo>
                    <a:pt x="210" y="56"/>
                  </a:lnTo>
                  <a:lnTo>
                    <a:pt x="215" y="51"/>
                  </a:lnTo>
                  <a:lnTo>
                    <a:pt x="215" y="47"/>
                  </a:lnTo>
                  <a:lnTo>
                    <a:pt x="220" y="42"/>
                  </a:lnTo>
                  <a:lnTo>
                    <a:pt x="263" y="32"/>
                  </a:lnTo>
                  <a:lnTo>
                    <a:pt x="268" y="42"/>
                  </a:lnTo>
                  <a:lnTo>
                    <a:pt x="272" y="42"/>
                  </a:lnTo>
                  <a:lnTo>
                    <a:pt x="272" y="18"/>
                  </a:lnTo>
                  <a:lnTo>
                    <a:pt x="277" y="14"/>
                  </a:lnTo>
                  <a:lnTo>
                    <a:pt x="277" y="0"/>
                  </a:lnTo>
                  <a:lnTo>
                    <a:pt x="292" y="0"/>
                  </a:lnTo>
                  <a:lnTo>
                    <a:pt x="296" y="9"/>
                  </a:lnTo>
                  <a:lnTo>
                    <a:pt x="301" y="9"/>
                  </a:lnTo>
                  <a:lnTo>
                    <a:pt x="306" y="32"/>
                  </a:lnTo>
                  <a:lnTo>
                    <a:pt x="306" y="37"/>
                  </a:lnTo>
                  <a:lnTo>
                    <a:pt x="306" y="42"/>
                  </a:lnTo>
                  <a:lnTo>
                    <a:pt x="330" y="42"/>
                  </a:lnTo>
                  <a:lnTo>
                    <a:pt x="363" y="37"/>
                  </a:lnTo>
                  <a:lnTo>
                    <a:pt x="363" y="42"/>
                  </a:lnTo>
                  <a:lnTo>
                    <a:pt x="368" y="42"/>
                  </a:lnTo>
                  <a:lnTo>
                    <a:pt x="368" y="56"/>
                  </a:lnTo>
                  <a:lnTo>
                    <a:pt x="373" y="70"/>
                  </a:lnTo>
                  <a:lnTo>
                    <a:pt x="354" y="75"/>
                  </a:lnTo>
                  <a:lnTo>
                    <a:pt x="354" y="70"/>
                  </a:lnTo>
                  <a:lnTo>
                    <a:pt x="349" y="70"/>
                  </a:lnTo>
                  <a:lnTo>
                    <a:pt x="344" y="70"/>
                  </a:lnTo>
                  <a:lnTo>
                    <a:pt x="344" y="65"/>
                  </a:lnTo>
                  <a:lnTo>
                    <a:pt x="339" y="65"/>
                  </a:lnTo>
                  <a:lnTo>
                    <a:pt x="339" y="61"/>
                  </a:lnTo>
                  <a:lnTo>
                    <a:pt x="335" y="61"/>
                  </a:lnTo>
                  <a:lnTo>
                    <a:pt x="335" y="56"/>
                  </a:lnTo>
                  <a:lnTo>
                    <a:pt x="330" y="56"/>
                  </a:lnTo>
                  <a:lnTo>
                    <a:pt x="330" y="51"/>
                  </a:lnTo>
                  <a:lnTo>
                    <a:pt x="296" y="61"/>
                  </a:lnTo>
                  <a:lnTo>
                    <a:pt x="301" y="70"/>
                  </a:lnTo>
                  <a:lnTo>
                    <a:pt x="296" y="89"/>
                  </a:lnTo>
                  <a:close/>
                  <a:moveTo>
                    <a:pt x="311" y="84"/>
                  </a:moveTo>
                  <a:lnTo>
                    <a:pt x="311" y="89"/>
                  </a:lnTo>
                  <a:lnTo>
                    <a:pt x="320" y="89"/>
                  </a:lnTo>
                  <a:lnTo>
                    <a:pt x="320" y="93"/>
                  </a:lnTo>
                  <a:lnTo>
                    <a:pt x="325" y="93"/>
                  </a:lnTo>
                  <a:lnTo>
                    <a:pt x="325" y="98"/>
                  </a:lnTo>
                  <a:lnTo>
                    <a:pt x="330" y="93"/>
                  </a:lnTo>
                  <a:lnTo>
                    <a:pt x="335" y="93"/>
                  </a:lnTo>
                  <a:lnTo>
                    <a:pt x="339" y="93"/>
                  </a:lnTo>
                  <a:lnTo>
                    <a:pt x="339" y="98"/>
                  </a:lnTo>
                  <a:lnTo>
                    <a:pt x="344" y="98"/>
                  </a:lnTo>
                  <a:lnTo>
                    <a:pt x="349" y="93"/>
                  </a:lnTo>
                  <a:lnTo>
                    <a:pt x="359" y="93"/>
                  </a:lnTo>
                  <a:lnTo>
                    <a:pt x="354" y="93"/>
                  </a:lnTo>
                  <a:lnTo>
                    <a:pt x="359" y="98"/>
                  </a:lnTo>
                  <a:lnTo>
                    <a:pt x="354" y="98"/>
                  </a:lnTo>
                  <a:lnTo>
                    <a:pt x="349" y="107"/>
                  </a:lnTo>
                  <a:lnTo>
                    <a:pt x="359" y="107"/>
                  </a:lnTo>
                  <a:lnTo>
                    <a:pt x="359" y="103"/>
                  </a:lnTo>
                  <a:lnTo>
                    <a:pt x="363" y="103"/>
                  </a:lnTo>
                  <a:lnTo>
                    <a:pt x="378" y="93"/>
                  </a:lnTo>
                  <a:lnTo>
                    <a:pt x="378" y="98"/>
                  </a:lnTo>
                  <a:lnTo>
                    <a:pt x="373" y="112"/>
                  </a:lnTo>
                  <a:lnTo>
                    <a:pt x="363" y="117"/>
                  </a:lnTo>
                  <a:lnTo>
                    <a:pt x="359" y="121"/>
                  </a:lnTo>
                  <a:lnTo>
                    <a:pt x="349" y="131"/>
                  </a:lnTo>
                  <a:lnTo>
                    <a:pt x="344" y="135"/>
                  </a:lnTo>
                  <a:lnTo>
                    <a:pt x="339" y="135"/>
                  </a:lnTo>
                  <a:lnTo>
                    <a:pt x="339" y="140"/>
                  </a:lnTo>
                  <a:lnTo>
                    <a:pt x="339" y="135"/>
                  </a:lnTo>
                  <a:lnTo>
                    <a:pt x="335" y="140"/>
                  </a:lnTo>
                  <a:lnTo>
                    <a:pt x="330" y="135"/>
                  </a:lnTo>
                  <a:lnTo>
                    <a:pt x="325" y="140"/>
                  </a:lnTo>
                  <a:lnTo>
                    <a:pt x="320" y="145"/>
                  </a:lnTo>
                  <a:lnTo>
                    <a:pt x="301" y="145"/>
                  </a:lnTo>
                  <a:lnTo>
                    <a:pt x="282" y="149"/>
                  </a:lnTo>
                  <a:lnTo>
                    <a:pt x="282" y="145"/>
                  </a:lnTo>
                  <a:lnTo>
                    <a:pt x="282" y="140"/>
                  </a:lnTo>
                  <a:lnTo>
                    <a:pt x="287" y="140"/>
                  </a:lnTo>
                  <a:lnTo>
                    <a:pt x="287" y="135"/>
                  </a:lnTo>
                  <a:lnTo>
                    <a:pt x="287" y="131"/>
                  </a:lnTo>
                  <a:lnTo>
                    <a:pt x="287" y="135"/>
                  </a:lnTo>
                  <a:lnTo>
                    <a:pt x="287" y="131"/>
                  </a:lnTo>
                  <a:lnTo>
                    <a:pt x="292" y="131"/>
                  </a:lnTo>
                  <a:lnTo>
                    <a:pt x="287" y="131"/>
                  </a:lnTo>
                  <a:lnTo>
                    <a:pt x="292" y="131"/>
                  </a:lnTo>
                  <a:lnTo>
                    <a:pt x="292" y="126"/>
                  </a:lnTo>
                  <a:lnTo>
                    <a:pt x="292" y="121"/>
                  </a:lnTo>
                  <a:lnTo>
                    <a:pt x="296" y="121"/>
                  </a:lnTo>
                  <a:lnTo>
                    <a:pt x="296" y="117"/>
                  </a:lnTo>
                  <a:lnTo>
                    <a:pt x="296" y="121"/>
                  </a:lnTo>
                  <a:lnTo>
                    <a:pt x="296" y="117"/>
                  </a:lnTo>
                  <a:lnTo>
                    <a:pt x="296" y="121"/>
                  </a:lnTo>
                  <a:lnTo>
                    <a:pt x="301" y="121"/>
                  </a:lnTo>
                  <a:lnTo>
                    <a:pt x="301" y="117"/>
                  </a:lnTo>
                  <a:lnTo>
                    <a:pt x="301" y="112"/>
                  </a:lnTo>
                  <a:lnTo>
                    <a:pt x="301" y="107"/>
                  </a:lnTo>
                  <a:lnTo>
                    <a:pt x="296" y="107"/>
                  </a:lnTo>
                  <a:lnTo>
                    <a:pt x="301" y="107"/>
                  </a:lnTo>
                  <a:lnTo>
                    <a:pt x="296" y="107"/>
                  </a:lnTo>
                  <a:lnTo>
                    <a:pt x="296" y="103"/>
                  </a:lnTo>
                  <a:lnTo>
                    <a:pt x="296" y="98"/>
                  </a:lnTo>
                  <a:lnTo>
                    <a:pt x="301" y="98"/>
                  </a:lnTo>
                  <a:lnTo>
                    <a:pt x="301" y="93"/>
                  </a:lnTo>
                  <a:lnTo>
                    <a:pt x="306" y="98"/>
                  </a:lnTo>
                  <a:lnTo>
                    <a:pt x="306" y="93"/>
                  </a:lnTo>
                  <a:lnTo>
                    <a:pt x="306" y="89"/>
                  </a:lnTo>
                  <a:lnTo>
                    <a:pt x="311" y="89"/>
                  </a:lnTo>
                  <a:lnTo>
                    <a:pt x="306" y="84"/>
                  </a:lnTo>
                  <a:lnTo>
                    <a:pt x="311" y="84"/>
                  </a:lnTo>
                  <a:close/>
                  <a:moveTo>
                    <a:pt x="440" y="341"/>
                  </a:moveTo>
                  <a:lnTo>
                    <a:pt x="440" y="336"/>
                  </a:lnTo>
                  <a:lnTo>
                    <a:pt x="440" y="331"/>
                  </a:lnTo>
                  <a:lnTo>
                    <a:pt x="440" y="336"/>
                  </a:lnTo>
                  <a:lnTo>
                    <a:pt x="440" y="331"/>
                  </a:lnTo>
                  <a:lnTo>
                    <a:pt x="435" y="331"/>
                  </a:lnTo>
                  <a:lnTo>
                    <a:pt x="430" y="331"/>
                  </a:lnTo>
                  <a:lnTo>
                    <a:pt x="430" y="327"/>
                  </a:lnTo>
                  <a:lnTo>
                    <a:pt x="435" y="322"/>
                  </a:lnTo>
                  <a:lnTo>
                    <a:pt x="440" y="322"/>
                  </a:lnTo>
                  <a:lnTo>
                    <a:pt x="449" y="331"/>
                  </a:lnTo>
                  <a:lnTo>
                    <a:pt x="440" y="34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512040" y="2111400"/>
              <a:ext cx="728640" cy="444600"/>
            </a:xfrm>
            <a:custGeom>
              <a:avLst/>
              <a:gdLst/>
              <a:ahLst/>
              <a:rect l="l" t="t" r="r" b="b"/>
              <a:pathLst>
                <a:path w="459" h="280">
                  <a:moveTo>
                    <a:pt x="162" y="280"/>
                  </a:moveTo>
                  <a:lnTo>
                    <a:pt x="158" y="276"/>
                  </a:lnTo>
                  <a:lnTo>
                    <a:pt x="153" y="276"/>
                  </a:lnTo>
                  <a:lnTo>
                    <a:pt x="148" y="276"/>
                  </a:lnTo>
                  <a:lnTo>
                    <a:pt x="143" y="280"/>
                  </a:lnTo>
                  <a:lnTo>
                    <a:pt x="143" y="276"/>
                  </a:lnTo>
                  <a:lnTo>
                    <a:pt x="134" y="271"/>
                  </a:lnTo>
                  <a:lnTo>
                    <a:pt x="119" y="276"/>
                  </a:lnTo>
                  <a:lnTo>
                    <a:pt x="110" y="276"/>
                  </a:lnTo>
                  <a:lnTo>
                    <a:pt x="105" y="280"/>
                  </a:lnTo>
                  <a:lnTo>
                    <a:pt x="105" y="276"/>
                  </a:lnTo>
                  <a:lnTo>
                    <a:pt x="105" y="271"/>
                  </a:lnTo>
                  <a:lnTo>
                    <a:pt x="100" y="266"/>
                  </a:lnTo>
                  <a:lnTo>
                    <a:pt x="100" y="262"/>
                  </a:lnTo>
                  <a:lnTo>
                    <a:pt x="100" y="252"/>
                  </a:lnTo>
                  <a:lnTo>
                    <a:pt x="105" y="252"/>
                  </a:lnTo>
                  <a:lnTo>
                    <a:pt x="115" y="252"/>
                  </a:lnTo>
                  <a:lnTo>
                    <a:pt x="124" y="252"/>
                  </a:lnTo>
                  <a:lnTo>
                    <a:pt x="134" y="252"/>
                  </a:lnTo>
                  <a:lnTo>
                    <a:pt x="138" y="252"/>
                  </a:lnTo>
                  <a:lnTo>
                    <a:pt x="143" y="252"/>
                  </a:lnTo>
                  <a:lnTo>
                    <a:pt x="148" y="252"/>
                  </a:lnTo>
                  <a:lnTo>
                    <a:pt x="148" y="248"/>
                  </a:lnTo>
                  <a:lnTo>
                    <a:pt x="143" y="243"/>
                  </a:lnTo>
                  <a:lnTo>
                    <a:pt x="148" y="238"/>
                  </a:lnTo>
                  <a:lnTo>
                    <a:pt x="153" y="234"/>
                  </a:lnTo>
                  <a:lnTo>
                    <a:pt x="162" y="234"/>
                  </a:lnTo>
                  <a:lnTo>
                    <a:pt x="167" y="238"/>
                  </a:lnTo>
                  <a:lnTo>
                    <a:pt x="167" y="243"/>
                  </a:lnTo>
                  <a:lnTo>
                    <a:pt x="167" y="252"/>
                  </a:lnTo>
                  <a:lnTo>
                    <a:pt x="162" y="252"/>
                  </a:lnTo>
                  <a:lnTo>
                    <a:pt x="167" y="257"/>
                  </a:lnTo>
                  <a:lnTo>
                    <a:pt x="172" y="262"/>
                  </a:lnTo>
                  <a:lnTo>
                    <a:pt x="167" y="262"/>
                  </a:lnTo>
                  <a:lnTo>
                    <a:pt x="167" y="276"/>
                  </a:lnTo>
                  <a:lnTo>
                    <a:pt x="162" y="280"/>
                  </a:lnTo>
                  <a:close/>
                  <a:moveTo>
                    <a:pt x="387" y="154"/>
                  </a:moveTo>
                  <a:lnTo>
                    <a:pt x="382" y="140"/>
                  </a:lnTo>
                  <a:lnTo>
                    <a:pt x="378" y="140"/>
                  </a:lnTo>
                  <a:lnTo>
                    <a:pt x="373" y="145"/>
                  </a:lnTo>
                  <a:lnTo>
                    <a:pt x="368" y="140"/>
                  </a:lnTo>
                  <a:lnTo>
                    <a:pt x="363" y="145"/>
                  </a:lnTo>
                  <a:lnTo>
                    <a:pt x="359" y="145"/>
                  </a:lnTo>
                  <a:lnTo>
                    <a:pt x="359" y="150"/>
                  </a:lnTo>
                  <a:lnTo>
                    <a:pt x="339" y="154"/>
                  </a:lnTo>
                  <a:lnTo>
                    <a:pt x="339" y="150"/>
                  </a:lnTo>
                  <a:lnTo>
                    <a:pt x="335" y="150"/>
                  </a:lnTo>
                  <a:lnTo>
                    <a:pt x="335" y="145"/>
                  </a:lnTo>
                  <a:lnTo>
                    <a:pt x="330" y="145"/>
                  </a:lnTo>
                  <a:lnTo>
                    <a:pt x="325" y="140"/>
                  </a:lnTo>
                  <a:lnTo>
                    <a:pt x="311" y="136"/>
                  </a:lnTo>
                  <a:lnTo>
                    <a:pt x="306" y="136"/>
                  </a:lnTo>
                  <a:lnTo>
                    <a:pt x="306" y="140"/>
                  </a:lnTo>
                  <a:lnTo>
                    <a:pt x="296" y="140"/>
                  </a:lnTo>
                  <a:lnTo>
                    <a:pt x="301" y="154"/>
                  </a:lnTo>
                  <a:lnTo>
                    <a:pt x="296" y="159"/>
                  </a:lnTo>
                  <a:lnTo>
                    <a:pt x="296" y="164"/>
                  </a:lnTo>
                  <a:lnTo>
                    <a:pt x="292" y="164"/>
                  </a:lnTo>
                  <a:lnTo>
                    <a:pt x="277" y="154"/>
                  </a:lnTo>
                  <a:lnTo>
                    <a:pt x="272" y="140"/>
                  </a:lnTo>
                  <a:lnTo>
                    <a:pt x="277" y="136"/>
                  </a:lnTo>
                  <a:lnTo>
                    <a:pt x="272" y="136"/>
                  </a:lnTo>
                  <a:lnTo>
                    <a:pt x="263" y="136"/>
                  </a:lnTo>
                  <a:lnTo>
                    <a:pt x="263" y="131"/>
                  </a:lnTo>
                  <a:lnTo>
                    <a:pt x="258" y="131"/>
                  </a:lnTo>
                  <a:lnTo>
                    <a:pt x="253" y="140"/>
                  </a:lnTo>
                  <a:lnTo>
                    <a:pt x="258" y="145"/>
                  </a:lnTo>
                  <a:lnTo>
                    <a:pt x="253" y="150"/>
                  </a:lnTo>
                  <a:lnTo>
                    <a:pt x="248" y="154"/>
                  </a:lnTo>
                  <a:lnTo>
                    <a:pt x="244" y="154"/>
                  </a:lnTo>
                  <a:lnTo>
                    <a:pt x="244" y="159"/>
                  </a:lnTo>
                  <a:lnTo>
                    <a:pt x="248" y="159"/>
                  </a:lnTo>
                  <a:lnTo>
                    <a:pt x="248" y="164"/>
                  </a:lnTo>
                  <a:lnTo>
                    <a:pt x="244" y="164"/>
                  </a:lnTo>
                  <a:lnTo>
                    <a:pt x="244" y="168"/>
                  </a:lnTo>
                  <a:lnTo>
                    <a:pt x="239" y="173"/>
                  </a:lnTo>
                  <a:lnTo>
                    <a:pt x="234" y="173"/>
                  </a:lnTo>
                  <a:lnTo>
                    <a:pt x="234" y="168"/>
                  </a:lnTo>
                  <a:lnTo>
                    <a:pt x="229" y="168"/>
                  </a:lnTo>
                  <a:lnTo>
                    <a:pt x="229" y="173"/>
                  </a:lnTo>
                  <a:lnTo>
                    <a:pt x="234" y="187"/>
                  </a:lnTo>
                  <a:lnTo>
                    <a:pt x="234" y="192"/>
                  </a:lnTo>
                  <a:lnTo>
                    <a:pt x="229" y="192"/>
                  </a:lnTo>
                  <a:lnTo>
                    <a:pt x="229" y="187"/>
                  </a:lnTo>
                  <a:lnTo>
                    <a:pt x="220" y="168"/>
                  </a:lnTo>
                  <a:lnTo>
                    <a:pt x="210" y="168"/>
                  </a:lnTo>
                  <a:lnTo>
                    <a:pt x="205" y="164"/>
                  </a:lnTo>
                  <a:lnTo>
                    <a:pt x="205" y="173"/>
                  </a:lnTo>
                  <a:lnTo>
                    <a:pt x="215" y="178"/>
                  </a:lnTo>
                  <a:lnTo>
                    <a:pt x="220" y="182"/>
                  </a:lnTo>
                  <a:lnTo>
                    <a:pt x="215" y="192"/>
                  </a:lnTo>
                  <a:lnTo>
                    <a:pt x="210" y="196"/>
                  </a:lnTo>
                  <a:lnTo>
                    <a:pt x="210" y="201"/>
                  </a:lnTo>
                  <a:lnTo>
                    <a:pt x="215" y="201"/>
                  </a:lnTo>
                  <a:lnTo>
                    <a:pt x="215" y="206"/>
                  </a:lnTo>
                  <a:lnTo>
                    <a:pt x="210" y="206"/>
                  </a:lnTo>
                  <a:lnTo>
                    <a:pt x="205" y="229"/>
                  </a:lnTo>
                  <a:lnTo>
                    <a:pt x="201" y="229"/>
                  </a:lnTo>
                  <a:lnTo>
                    <a:pt x="201" y="215"/>
                  </a:lnTo>
                  <a:lnTo>
                    <a:pt x="182" y="210"/>
                  </a:lnTo>
                  <a:lnTo>
                    <a:pt x="182" y="215"/>
                  </a:lnTo>
                  <a:lnTo>
                    <a:pt x="177" y="215"/>
                  </a:lnTo>
                  <a:lnTo>
                    <a:pt x="172" y="220"/>
                  </a:lnTo>
                  <a:lnTo>
                    <a:pt x="172" y="229"/>
                  </a:lnTo>
                  <a:lnTo>
                    <a:pt x="167" y="229"/>
                  </a:lnTo>
                  <a:lnTo>
                    <a:pt x="162" y="215"/>
                  </a:lnTo>
                  <a:lnTo>
                    <a:pt x="172" y="210"/>
                  </a:lnTo>
                  <a:lnTo>
                    <a:pt x="158" y="210"/>
                  </a:lnTo>
                  <a:lnTo>
                    <a:pt x="153" y="210"/>
                  </a:lnTo>
                  <a:lnTo>
                    <a:pt x="148" y="206"/>
                  </a:lnTo>
                  <a:lnTo>
                    <a:pt x="153" y="196"/>
                  </a:lnTo>
                  <a:lnTo>
                    <a:pt x="148" y="196"/>
                  </a:lnTo>
                  <a:lnTo>
                    <a:pt x="148" y="192"/>
                  </a:lnTo>
                  <a:lnTo>
                    <a:pt x="148" y="187"/>
                  </a:lnTo>
                  <a:lnTo>
                    <a:pt x="143" y="182"/>
                  </a:lnTo>
                  <a:lnTo>
                    <a:pt x="143" y="178"/>
                  </a:lnTo>
                  <a:lnTo>
                    <a:pt x="143" y="173"/>
                  </a:lnTo>
                  <a:lnTo>
                    <a:pt x="138" y="173"/>
                  </a:lnTo>
                  <a:lnTo>
                    <a:pt x="134" y="173"/>
                  </a:lnTo>
                  <a:lnTo>
                    <a:pt x="134" y="168"/>
                  </a:lnTo>
                  <a:lnTo>
                    <a:pt x="148" y="159"/>
                  </a:lnTo>
                  <a:lnTo>
                    <a:pt x="153" y="164"/>
                  </a:lnTo>
                  <a:lnTo>
                    <a:pt x="148" y="168"/>
                  </a:lnTo>
                  <a:lnTo>
                    <a:pt x="153" y="173"/>
                  </a:lnTo>
                  <a:lnTo>
                    <a:pt x="158" y="168"/>
                  </a:lnTo>
                  <a:lnTo>
                    <a:pt x="162" y="168"/>
                  </a:lnTo>
                  <a:lnTo>
                    <a:pt x="167" y="168"/>
                  </a:lnTo>
                  <a:lnTo>
                    <a:pt x="172" y="168"/>
                  </a:lnTo>
                  <a:lnTo>
                    <a:pt x="177" y="173"/>
                  </a:lnTo>
                  <a:lnTo>
                    <a:pt x="191" y="173"/>
                  </a:lnTo>
                  <a:lnTo>
                    <a:pt x="196" y="164"/>
                  </a:lnTo>
                  <a:lnTo>
                    <a:pt x="196" y="159"/>
                  </a:lnTo>
                  <a:lnTo>
                    <a:pt x="201" y="154"/>
                  </a:lnTo>
                  <a:lnTo>
                    <a:pt x="210" y="159"/>
                  </a:lnTo>
                  <a:lnTo>
                    <a:pt x="215" y="154"/>
                  </a:lnTo>
                  <a:lnTo>
                    <a:pt x="210" y="145"/>
                  </a:lnTo>
                  <a:lnTo>
                    <a:pt x="210" y="140"/>
                  </a:lnTo>
                  <a:lnTo>
                    <a:pt x="215" y="136"/>
                  </a:lnTo>
                  <a:lnTo>
                    <a:pt x="210" y="131"/>
                  </a:lnTo>
                  <a:lnTo>
                    <a:pt x="196" y="131"/>
                  </a:lnTo>
                  <a:lnTo>
                    <a:pt x="162" y="131"/>
                  </a:lnTo>
                  <a:lnTo>
                    <a:pt x="158" y="126"/>
                  </a:lnTo>
                  <a:lnTo>
                    <a:pt x="158" y="122"/>
                  </a:lnTo>
                  <a:lnTo>
                    <a:pt x="153" y="122"/>
                  </a:lnTo>
                  <a:lnTo>
                    <a:pt x="153" y="117"/>
                  </a:lnTo>
                  <a:lnTo>
                    <a:pt x="158" y="112"/>
                  </a:lnTo>
                  <a:lnTo>
                    <a:pt x="162" y="108"/>
                  </a:lnTo>
                  <a:lnTo>
                    <a:pt x="153" y="108"/>
                  </a:lnTo>
                  <a:lnTo>
                    <a:pt x="148" y="108"/>
                  </a:lnTo>
                  <a:lnTo>
                    <a:pt x="148" y="112"/>
                  </a:lnTo>
                  <a:lnTo>
                    <a:pt x="143" y="112"/>
                  </a:lnTo>
                  <a:lnTo>
                    <a:pt x="143" y="117"/>
                  </a:lnTo>
                  <a:lnTo>
                    <a:pt x="138" y="122"/>
                  </a:lnTo>
                  <a:lnTo>
                    <a:pt x="124" y="126"/>
                  </a:lnTo>
                  <a:lnTo>
                    <a:pt x="124" y="131"/>
                  </a:lnTo>
                  <a:lnTo>
                    <a:pt x="119" y="136"/>
                  </a:lnTo>
                  <a:lnTo>
                    <a:pt x="115" y="131"/>
                  </a:lnTo>
                  <a:lnTo>
                    <a:pt x="110" y="131"/>
                  </a:lnTo>
                  <a:lnTo>
                    <a:pt x="110" y="126"/>
                  </a:lnTo>
                  <a:lnTo>
                    <a:pt x="110" y="122"/>
                  </a:lnTo>
                  <a:lnTo>
                    <a:pt x="105" y="112"/>
                  </a:lnTo>
                  <a:lnTo>
                    <a:pt x="105" y="122"/>
                  </a:lnTo>
                  <a:lnTo>
                    <a:pt x="95" y="122"/>
                  </a:lnTo>
                  <a:lnTo>
                    <a:pt x="95" y="126"/>
                  </a:lnTo>
                  <a:lnTo>
                    <a:pt x="100" y="126"/>
                  </a:lnTo>
                  <a:lnTo>
                    <a:pt x="100" y="131"/>
                  </a:lnTo>
                  <a:lnTo>
                    <a:pt x="95" y="131"/>
                  </a:lnTo>
                  <a:lnTo>
                    <a:pt x="76" y="131"/>
                  </a:lnTo>
                  <a:lnTo>
                    <a:pt x="76" y="145"/>
                  </a:lnTo>
                  <a:lnTo>
                    <a:pt x="76" y="154"/>
                  </a:lnTo>
                  <a:lnTo>
                    <a:pt x="67" y="154"/>
                  </a:lnTo>
                  <a:lnTo>
                    <a:pt x="67" y="159"/>
                  </a:lnTo>
                  <a:lnTo>
                    <a:pt x="62" y="154"/>
                  </a:lnTo>
                  <a:lnTo>
                    <a:pt x="62" y="150"/>
                  </a:lnTo>
                  <a:lnTo>
                    <a:pt x="57" y="150"/>
                  </a:lnTo>
                  <a:lnTo>
                    <a:pt x="57" y="136"/>
                  </a:lnTo>
                  <a:lnTo>
                    <a:pt x="43" y="136"/>
                  </a:lnTo>
                  <a:lnTo>
                    <a:pt x="43" y="131"/>
                  </a:lnTo>
                  <a:lnTo>
                    <a:pt x="38" y="126"/>
                  </a:lnTo>
                  <a:lnTo>
                    <a:pt x="33" y="126"/>
                  </a:lnTo>
                  <a:lnTo>
                    <a:pt x="28" y="126"/>
                  </a:lnTo>
                  <a:lnTo>
                    <a:pt x="19" y="126"/>
                  </a:lnTo>
                  <a:lnTo>
                    <a:pt x="19" y="131"/>
                  </a:lnTo>
                  <a:lnTo>
                    <a:pt x="14" y="126"/>
                  </a:lnTo>
                  <a:lnTo>
                    <a:pt x="5" y="126"/>
                  </a:lnTo>
                  <a:lnTo>
                    <a:pt x="5" y="117"/>
                  </a:lnTo>
                  <a:lnTo>
                    <a:pt x="5" y="103"/>
                  </a:lnTo>
                  <a:lnTo>
                    <a:pt x="0" y="84"/>
                  </a:lnTo>
                  <a:lnTo>
                    <a:pt x="33" y="80"/>
                  </a:lnTo>
                  <a:lnTo>
                    <a:pt x="38" y="80"/>
                  </a:lnTo>
                  <a:lnTo>
                    <a:pt x="76" y="70"/>
                  </a:lnTo>
                  <a:lnTo>
                    <a:pt x="91" y="70"/>
                  </a:lnTo>
                  <a:lnTo>
                    <a:pt x="115" y="66"/>
                  </a:lnTo>
                  <a:lnTo>
                    <a:pt x="115" y="70"/>
                  </a:lnTo>
                  <a:lnTo>
                    <a:pt x="119" y="70"/>
                  </a:lnTo>
                  <a:lnTo>
                    <a:pt x="124" y="70"/>
                  </a:lnTo>
                  <a:lnTo>
                    <a:pt x="124" y="66"/>
                  </a:lnTo>
                  <a:lnTo>
                    <a:pt x="134" y="75"/>
                  </a:lnTo>
                  <a:lnTo>
                    <a:pt x="138" y="75"/>
                  </a:lnTo>
                  <a:lnTo>
                    <a:pt x="143" y="75"/>
                  </a:lnTo>
                  <a:lnTo>
                    <a:pt x="148" y="75"/>
                  </a:lnTo>
                  <a:lnTo>
                    <a:pt x="153" y="80"/>
                  </a:lnTo>
                  <a:lnTo>
                    <a:pt x="158" y="80"/>
                  </a:lnTo>
                  <a:lnTo>
                    <a:pt x="158" y="84"/>
                  </a:lnTo>
                  <a:lnTo>
                    <a:pt x="162" y="84"/>
                  </a:lnTo>
                  <a:lnTo>
                    <a:pt x="167" y="84"/>
                  </a:lnTo>
                  <a:lnTo>
                    <a:pt x="167" y="80"/>
                  </a:lnTo>
                  <a:lnTo>
                    <a:pt x="167" y="75"/>
                  </a:lnTo>
                  <a:lnTo>
                    <a:pt x="172" y="75"/>
                  </a:lnTo>
                  <a:lnTo>
                    <a:pt x="172" y="80"/>
                  </a:lnTo>
                  <a:lnTo>
                    <a:pt x="172" y="75"/>
                  </a:lnTo>
                  <a:lnTo>
                    <a:pt x="172" y="80"/>
                  </a:lnTo>
                  <a:lnTo>
                    <a:pt x="177" y="80"/>
                  </a:lnTo>
                  <a:lnTo>
                    <a:pt x="182" y="80"/>
                  </a:lnTo>
                  <a:lnTo>
                    <a:pt x="182" y="84"/>
                  </a:lnTo>
                  <a:lnTo>
                    <a:pt x="177" y="84"/>
                  </a:lnTo>
                  <a:lnTo>
                    <a:pt x="172" y="84"/>
                  </a:lnTo>
                  <a:lnTo>
                    <a:pt x="172" y="89"/>
                  </a:lnTo>
                  <a:lnTo>
                    <a:pt x="172" y="84"/>
                  </a:lnTo>
                  <a:lnTo>
                    <a:pt x="167" y="84"/>
                  </a:lnTo>
                  <a:lnTo>
                    <a:pt x="167" y="89"/>
                  </a:lnTo>
                  <a:lnTo>
                    <a:pt x="162" y="89"/>
                  </a:lnTo>
                  <a:lnTo>
                    <a:pt x="158" y="89"/>
                  </a:lnTo>
                  <a:lnTo>
                    <a:pt x="158" y="94"/>
                  </a:lnTo>
                  <a:lnTo>
                    <a:pt x="162" y="94"/>
                  </a:lnTo>
                  <a:lnTo>
                    <a:pt x="167" y="94"/>
                  </a:lnTo>
                  <a:lnTo>
                    <a:pt x="172" y="94"/>
                  </a:lnTo>
                  <a:lnTo>
                    <a:pt x="172" y="89"/>
                  </a:lnTo>
                  <a:lnTo>
                    <a:pt x="177" y="89"/>
                  </a:lnTo>
                  <a:lnTo>
                    <a:pt x="182" y="89"/>
                  </a:lnTo>
                  <a:lnTo>
                    <a:pt x="186" y="89"/>
                  </a:lnTo>
                  <a:lnTo>
                    <a:pt x="182" y="89"/>
                  </a:lnTo>
                  <a:lnTo>
                    <a:pt x="186" y="89"/>
                  </a:lnTo>
                  <a:lnTo>
                    <a:pt x="186" y="84"/>
                  </a:lnTo>
                  <a:lnTo>
                    <a:pt x="182" y="84"/>
                  </a:lnTo>
                  <a:lnTo>
                    <a:pt x="186" y="84"/>
                  </a:lnTo>
                  <a:lnTo>
                    <a:pt x="186" y="89"/>
                  </a:lnTo>
                  <a:lnTo>
                    <a:pt x="191" y="89"/>
                  </a:lnTo>
                  <a:lnTo>
                    <a:pt x="191" y="94"/>
                  </a:lnTo>
                  <a:lnTo>
                    <a:pt x="196" y="94"/>
                  </a:lnTo>
                  <a:lnTo>
                    <a:pt x="201" y="94"/>
                  </a:lnTo>
                  <a:lnTo>
                    <a:pt x="205" y="94"/>
                  </a:lnTo>
                  <a:lnTo>
                    <a:pt x="210" y="94"/>
                  </a:lnTo>
                  <a:lnTo>
                    <a:pt x="210" y="89"/>
                  </a:lnTo>
                  <a:lnTo>
                    <a:pt x="215" y="89"/>
                  </a:lnTo>
                  <a:lnTo>
                    <a:pt x="220" y="89"/>
                  </a:lnTo>
                  <a:lnTo>
                    <a:pt x="225" y="84"/>
                  </a:lnTo>
                  <a:lnTo>
                    <a:pt x="229" y="80"/>
                  </a:lnTo>
                  <a:lnTo>
                    <a:pt x="244" y="75"/>
                  </a:lnTo>
                  <a:lnTo>
                    <a:pt x="248" y="75"/>
                  </a:lnTo>
                  <a:lnTo>
                    <a:pt x="253" y="75"/>
                  </a:lnTo>
                  <a:lnTo>
                    <a:pt x="258" y="75"/>
                  </a:lnTo>
                  <a:lnTo>
                    <a:pt x="263" y="75"/>
                  </a:lnTo>
                  <a:lnTo>
                    <a:pt x="268" y="75"/>
                  </a:lnTo>
                  <a:lnTo>
                    <a:pt x="272" y="70"/>
                  </a:lnTo>
                  <a:lnTo>
                    <a:pt x="277" y="66"/>
                  </a:lnTo>
                  <a:lnTo>
                    <a:pt x="282" y="56"/>
                  </a:lnTo>
                  <a:lnTo>
                    <a:pt x="287" y="52"/>
                  </a:lnTo>
                  <a:lnTo>
                    <a:pt x="287" y="47"/>
                  </a:lnTo>
                  <a:lnTo>
                    <a:pt x="292" y="47"/>
                  </a:lnTo>
                  <a:lnTo>
                    <a:pt x="296" y="42"/>
                  </a:lnTo>
                  <a:lnTo>
                    <a:pt x="296" y="38"/>
                  </a:lnTo>
                  <a:lnTo>
                    <a:pt x="301" y="38"/>
                  </a:lnTo>
                  <a:lnTo>
                    <a:pt x="306" y="33"/>
                  </a:lnTo>
                  <a:lnTo>
                    <a:pt x="311" y="28"/>
                  </a:lnTo>
                  <a:lnTo>
                    <a:pt x="315" y="24"/>
                  </a:lnTo>
                  <a:lnTo>
                    <a:pt x="320" y="24"/>
                  </a:lnTo>
                  <a:lnTo>
                    <a:pt x="330" y="19"/>
                  </a:lnTo>
                  <a:lnTo>
                    <a:pt x="335" y="14"/>
                  </a:lnTo>
                  <a:lnTo>
                    <a:pt x="339" y="14"/>
                  </a:lnTo>
                  <a:lnTo>
                    <a:pt x="344" y="10"/>
                  </a:lnTo>
                  <a:lnTo>
                    <a:pt x="349" y="10"/>
                  </a:lnTo>
                  <a:lnTo>
                    <a:pt x="354" y="10"/>
                  </a:lnTo>
                  <a:lnTo>
                    <a:pt x="354" y="5"/>
                  </a:lnTo>
                  <a:lnTo>
                    <a:pt x="359" y="5"/>
                  </a:lnTo>
                  <a:lnTo>
                    <a:pt x="359" y="0"/>
                  </a:lnTo>
                  <a:lnTo>
                    <a:pt x="363" y="19"/>
                  </a:lnTo>
                  <a:lnTo>
                    <a:pt x="368" y="42"/>
                  </a:lnTo>
                  <a:lnTo>
                    <a:pt x="368" y="47"/>
                  </a:lnTo>
                  <a:lnTo>
                    <a:pt x="387" y="47"/>
                  </a:lnTo>
                  <a:lnTo>
                    <a:pt x="392" y="56"/>
                  </a:lnTo>
                  <a:lnTo>
                    <a:pt x="411" y="56"/>
                  </a:lnTo>
                  <a:lnTo>
                    <a:pt x="416" y="75"/>
                  </a:lnTo>
                  <a:lnTo>
                    <a:pt x="411" y="80"/>
                  </a:lnTo>
                  <a:lnTo>
                    <a:pt x="416" y="80"/>
                  </a:lnTo>
                  <a:lnTo>
                    <a:pt x="416" y="89"/>
                  </a:lnTo>
                  <a:lnTo>
                    <a:pt x="406" y="108"/>
                  </a:lnTo>
                  <a:lnTo>
                    <a:pt x="411" y="131"/>
                  </a:lnTo>
                  <a:lnTo>
                    <a:pt x="416" y="131"/>
                  </a:lnTo>
                  <a:lnTo>
                    <a:pt x="421" y="126"/>
                  </a:lnTo>
                  <a:lnTo>
                    <a:pt x="425" y="122"/>
                  </a:lnTo>
                  <a:lnTo>
                    <a:pt x="425" y="145"/>
                  </a:lnTo>
                  <a:lnTo>
                    <a:pt x="440" y="145"/>
                  </a:lnTo>
                  <a:lnTo>
                    <a:pt x="445" y="150"/>
                  </a:lnTo>
                  <a:lnTo>
                    <a:pt x="445" y="154"/>
                  </a:lnTo>
                  <a:lnTo>
                    <a:pt x="440" y="159"/>
                  </a:lnTo>
                  <a:lnTo>
                    <a:pt x="445" y="159"/>
                  </a:lnTo>
                  <a:lnTo>
                    <a:pt x="449" y="154"/>
                  </a:lnTo>
                  <a:lnTo>
                    <a:pt x="454" y="154"/>
                  </a:lnTo>
                  <a:lnTo>
                    <a:pt x="459" y="173"/>
                  </a:lnTo>
                  <a:lnTo>
                    <a:pt x="454" y="178"/>
                  </a:lnTo>
                  <a:lnTo>
                    <a:pt x="454" y="182"/>
                  </a:lnTo>
                  <a:lnTo>
                    <a:pt x="449" y="182"/>
                  </a:lnTo>
                  <a:lnTo>
                    <a:pt x="445" y="182"/>
                  </a:lnTo>
                  <a:lnTo>
                    <a:pt x="435" y="182"/>
                  </a:lnTo>
                  <a:lnTo>
                    <a:pt x="430" y="178"/>
                  </a:lnTo>
                  <a:lnTo>
                    <a:pt x="425" y="178"/>
                  </a:lnTo>
                  <a:lnTo>
                    <a:pt x="416" y="178"/>
                  </a:lnTo>
                  <a:lnTo>
                    <a:pt x="416" y="173"/>
                  </a:lnTo>
                  <a:lnTo>
                    <a:pt x="416" y="168"/>
                  </a:lnTo>
                  <a:lnTo>
                    <a:pt x="406" y="168"/>
                  </a:lnTo>
                  <a:lnTo>
                    <a:pt x="406" y="173"/>
                  </a:lnTo>
                  <a:lnTo>
                    <a:pt x="402" y="168"/>
                  </a:lnTo>
                  <a:lnTo>
                    <a:pt x="387" y="173"/>
                  </a:lnTo>
                  <a:lnTo>
                    <a:pt x="387" y="154"/>
                  </a:lnTo>
                  <a:close/>
                  <a:moveTo>
                    <a:pt x="177" y="70"/>
                  </a:moveTo>
                  <a:lnTo>
                    <a:pt x="182" y="70"/>
                  </a:lnTo>
                  <a:lnTo>
                    <a:pt x="177" y="70"/>
                  </a:lnTo>
                  <a:lnTo>
                    <a:pt x="182" y="70"/>
                  </a:lnTo>
                  <a:lnTo>
                    <a:pt x="182" y="75"/>
                  </a:lnTo>
                  <a:lnTo>
                    <a:pt x="177" y="75"/>
                  </a:lnTo>
                  <a:lnTo>
                    <a:pt x="177" y="70"/>
                  </a:lnTo>
                  <a:close/>
                  <a:moveTo>
                    <a:pt x="167" y="70"/>
                  </a:moveTo>
                  <a:lnTo>
                    <a:pt x="167" y="66"/>
                  </a:lnTo>
                  <a:lnTo>
                    <a:pt x="172" y="66"/>
                  </a:lnTo>
                  <a:lnTo>
                    <a:pt x="172" y="70"/>
                  </a:lnTo>
                  <a:lnTo>
                    <a:pt x="167" y="70"/>
                  </a:lnTo>
                  <a:close/>
                  <a:moveTo>
                    <a:pt x="172" y="61"/>
                  </a:moveTo>
                  <a:lnTo>
                    <a:pt x="172" y="66"/>
                  </a:lnTo>
                  <a:lnTo>
                    <a:pt x="167" y="66"/>
                  </a:lnTo>
                  <a:lnTo>
                    <a:pt x="172" y="66"/>
                  </a:lnTo>
                  <a:lnTo>
                    <a:pt x="172" y="6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979960" y="2230560"/>
              <a:ext cx="995400" cy="1008000"/>
            </a:xfrm>
            <a:custGeom>
              <a:avLst/>
              <a:gdLst/>
              <a:ahLst/>
              <a:rect l="l" t="t" r="r" b="b"/>
              <a:pathLst>
                <a:path w="627" h="635">
                  <a:moveTo>
                    <a:pt x="473" y="341"/>
                  </a:moveTo>
                  <a:lnTo>
                    <a:pt x="473" y="345"/>
                  </a:lnTo>
                  <a:lnTo>
                    <a:pt x="478" y="345"/>
                  </a:lnTo>
                  <a:lnTo>
                    <a:pt x="483" y="341"/>
                  </a:lnTo>
                  <a:lnTo>
                    <a:pt x="483" y="336"/>
                  </a:lnTo>
                  <a:lnTo>
                    <a:pt x="488" y="336"/>
                  </a:lnTo>
                  <a:lnTo>
                    <a:pt x="493" y="336"/>
                  </a:lnTo>
                  <a:lnTo>
                    <a:pt x="497" y="336"/>
                  </a:lnTo>
                  <a:lnTo>
                    <a:pt x="502" y="336"/>
                  </a:lnTo>
                  <a:lnTo>
                    <a:pt x="507" y="336"/>
                  </a:lnTo>
                  <a:lnTo>
                    <a:pt x="507" y="341"/>
                  </a:lnTo>
                  <a:lnTo>
                    <a:pt x="512" y="341"/>
                  </a:lnTo>
                  <a:lnTo>
                    <a:pt x="512" y="345"/>
                  </a:lnTo>
                  <a:lnTo>
                    <a:pt x="517" y="341"/>
                  </a:lnTo>
                  <a:lnTo>
                    <a:pt x="521" y="341"/>
                  </a:lnTo>
                  <a:lnTo>
                    <a:pt x="526" y="341"/>
                  </a:lnTo>
                  <a:lnTo>
                    <a:pt x="526" y="336"/>
                  </a:lnTo>
                  <a:lnTo>
                    <a:pt x="531" y="341"/>
                  </a:lnTo>
                  <a:lnTo>
                    <a:pt x="536" y="341"/>
                  </a:lnTo>
                  <a:lnTo>
                    <a:pt x="545" y="341"/>
                  </a:lnTo>
                  <a:lnTo>
                    <a:pt x="540" y="355"/>
                  </a:lnTo>
                  <a:lnTo>
                    <a:pt x="550" y="355"/>
                  </a:lnTo>
                  <a:lnTo>
                    <a:pt x="550" y="369"/>
                  </a:lnTo>
                  <a:lnTo>
                    <a:pt x="545" y="373"/>
                  </a:lnTo>
                  <a:lnTo>
                    <a:pt x="536" y="373"/>
                  </a:lnTo>
                  <a:lnTo>
                    <a:pt x="526" y="373"/>
                  </a:lnTo>
                  <a:lnTo>
                    <a:pt x="521" y="364"/>
                  </a:lnTo>
                  <a:lnTo>
                    <a:pt x="517" y="364"/>
                  </a:lnTo>
                  <a:lnTo>
                    <a:pt x="517" y="369"/>
                  </a:lnTo>
                  <a:lnTo>
                    <a:pt x="517" y="373"/>
                  </a:lnTo>
                  <a:lnTo>
                    <a:pt x="507" y="373"/>
                  </a:lnTo>
                  <a:lnTo>
                    <a:pt x="502" y="378"/>
                  </a:lnTo>
                  <a:lnTo>
                    <a:pt x="507" y="383"/>
                  </a:lnTo>
                  <a:lnTo>
                    <a:pt x="507" y="392"/>
                  </a:lnTo>
                  <a:lnTo>
                    <a:pt x="517" y="392"/>
                  </a:lnTo>
                  <a:lnTo>
                    <a:pt x="521" y="392"/>
                  </a:lnTo>
                  <a:lnTo>
                    <a:pt x="526" y="387"/>
                  </a:lnTo>
                  <a:lnTo>
                    <a:pt x="536" y="387"/>
                  </a:lnTo>
                  <a:lnTo>
                    <a:pt x="545" y="383"/>
                  </a:lnTo>
                  <a:lnTo>
                    <a:pt x="550" y="383"/>
                  </a:lnTo>
                  <a:lnTo>
                    <a:pt x="555" y="401"/>
                  </a:lnTo>
                  <a:lnTo>
                    <a:pt x="564" y="406"/>
                  </a:lnTo>
                  <a:lnTo>
                    <a:pt x="564" y="416"/>
                  </a:lnTo>
                  <a:lnTo>
                    <a:pt x="574" y="416"/>
                  </a:lnTo>
                  <a:lnTo>
                    <a:pt x="569" y="420"/>
                  </a:lnTo>
                  <a:lnTo>
                    <a:pt x="560" y="430"/>
                  </a:lnTo>
                  <a:lnTo>
                    <a:pt x="545" y="439"/>
                  </a:lnTo>
                  <a:lnTo>
                    <a:pt x="536" y="425"/>
                  </a:lnTo>
                  <a:lnTo>
                    <a:pt x="531" y="425"/>
                  </a:lnTo>
                  <a:lnTo>
                    <a:pt x="526" y="416"/>
                  </a:lnTo>
                  <a:lnTo>
                    <a:pt x="517" y="420"/>
                  </a:lnTo>
                  <a:lnTo>
                    <a:pt x="521" y="430"/>
                  </a:lnTo>
                  <a:lnTo>
                    <a:pt x="521" y="434"/>
                  </a:lnTo>
                  <a:lnTo>
                    <a:pt x="531" y="434"/>
                  </a:lnTo>
                  <a:lnTo>
                    <a:pt x="540" y="444"/>
                  </a:lnTo>
                  <a:lnTo>
                    <a:pt x="545" y="453"/>
                  </a:lnTo>
                  <a:lnTo>
                    <a:pt x="560" y="453"/>
                  </a:lnTo>
                  <a:lnTo>
                    <a:pt x="564" y="444"/>
                  </a:lnTo>
                  <a:lnTo>
                    <a:pt x="569" y="448"/>
                  </a:lnTo>
                  <a:lnTo>
                    <a:pt x="569" y="453"/>
                  </a:lnTo>
                  <a:lnTo>
                    <a:pt x="574" y="462"/>
                  </a:lnTo>
                  <a:lnTo>
                    <a:pt x="569" y="462"/>
                  </a:lnTo>
                  <a:lnTo>
                    <a:pt x="564" y="467"/>
                  </a:lnTo>
                  <a:lnTo>
                    <a:pt x="569" y="467"/>
                  </a:lnTo>
                  <a:lnTo>
                    <a:pt x="564" y="476"/>
                  </a:lnTo>
                  <a:lnTo>
                    <a:pt x="560" y="476"/>
                  </a:lnTo>
                  <a:lnTo>
                    <a:pt x="545" y="481"/>
                  </a:lnTo>
                  <a:lnTo>
                    <a:pt x="536" y="476"/>
                  </a:lnTo>
                  <a:lnTo>
                    <a:pt x="540" y="472"/>
                  </a:lnTo>
                  <a:lnTo>
                    <a:pt x="550" y="472"/>
                  </a:lnTo>
                  <a:lnTo>
                    <a:pt x="560" y="467"/>
                  </a:lnTo>
                  <a:lnTo>
                    <a:pt x="545" y="462"/>
                  </a:lnTo>
                  <a:lnTo>
                    <a:pt x="536" y="458"/>
                  </a:lnTo>
                  <a:lnTo>
                    <a:pt x="531" y="462"/>
                  </a:lnTo>
                  <a:lnTo>
                    <a:pt x="526" y="467"/>
                  </a:lnTo>
                  <a:lnTo>
                    <a:pt x="521" y="472"/>
                  </a:lnTo>
                  <a:lnTo>
                    <a:pt x="517" y="481"/>
                  </a:lnTo>
                  <a:lnTo>
                    <a:pt x="512" y="481"/>
                  </a:lnTo>
                  <a:lnTo>
                    <a:pt x="507" y="486"/>
                  </a:lnTo>
                  <a:lnTo>
                    <a:pt x="517" y="490"/>
                  </a:lnTo>
                  <a:lnTo>
                    <a:pt x="517" y="500"/>
                  </a:lnTo>
                  <a:lnTo>
                    <a:pt x="512" y="504"/>
                  </a:lnTo>
                  <a:lnTo>
                    <a:pt x="517" y="509"/>
                  </a:lnTo>
                  <a:lnTo>
                    <a:pt x="517" y="514"/>
                  </a:lnTo>
                  <a:lnTo>
                    <a:pt x="521" y="528"/>
                  </a:lnTo>
                  <a:lnTo>
                    <a:pt x="521" y="532"/>
                  </a:lnTo>
                  <a:lnTo>
                    <a:pt x="517" y="532"/>
                  </a:lnTo>
                  <a:lnTo>
                    <a:pt x="517" y="537"/>
                  </a:lnTo>
                  <a:lnTo>
                    <a:pt x="536" y="537"/>
                  </a:lnTo>
                  <a:lnTo>
                    <a:pt x="536" y="532"/>
                  </a:lnTo>
                  <a:lnTo>
                    <a:pt x="540" y="532"/>
                  </a:lnTo>
                  <a:lnTo>
                    <a:pt x="545" y="528"/>
                  </a:lnTo>
                  <a:lnTo>
                    <a:pt x="588" y="504"/>
                  </a:lnTo>
                  <a:lnTo>
                    <a:pt x="588" y="509"/>
                  </a:lnTo>
                  <a:lnTo>
                    <a:pt x="588" y="514"/>
                  </a:lnTo>
                  <a:lnTo>
                    <a:pt x="583" y="514"/>
                  </a:lnTo>
                  <a:lnTo>
                    <a:pt x="583" y="518"/>
                  </a:lnTo>
                  <a:lnTo>
                    <a:pt x="579" y="518"/>
                  </a:lnTo>
                  <a:lnTo>
                    <a:pt x="579" y="523"/>
                  </a:lnTo>
                  <a:lnTo>
                    <a:pt x="574" y="523"/>
                  </a:lnTo>
                  <a:lnTo>
                    <a:pt x="579" y="523"/>
                  </a:lnTo>
                  <a:lnTo>
                    <a:pt x="579" y="528"/>
                  </a:lnTo>
                  <a:lnTo>
                    <a:pt x="612" y="518"/>
                  </a:lnTo>
                  <a:lnTo>
                    <a:pt x="617" y="523"/>
                  </a:lnTo>
                  <a:lnTo>
                    <a:pt x="627" y="523"/>
                  </a:lnTo>
                  <a:lnTo>
                    <a:pt x="627" y="528"/>
                  </a:lnTo>
                  <a:lnTo>
                    <a:pt x="612" y="532"/>
                  </a:lnTo>
                  <a:lnTo>
                    <a:pt x="603" y="542"/>
                  </a:lnTo>
                  <a:lnTo>
                    <a:pt x="598" y="542"/>
                  </a:lnTo>
                  <a:lnTo>
                    <a:pt x="598" y="537"/>
                  </a:lnTo>
                  <a:lnTo>
                    <a:pt x="593" y="537"/>
                  </a:lnTo>
                  <a:lnTo>
                    <a:pt x="593" y="542"/>
                  </a:lnTo>
                  <a:lnTo>
                    <a:pt x="583" y="546"/>
                  </a:lnTo>
                  <a:lnTo>
                    <a:pt x="583" y="551"/>
                  </a:lnTo>
                  <a:lnTo>
                    <a:pt x="603" y="560"/>
                  </a:lnTo>
                  <a:lnTo>
                    <a:pt x="607" y="560"/>
                  </a:lnTo>
                  <a:lnTo>
                    <a:pt x="579" y="565"/>
                  </a:lnTo>
                  <a:lnTo>
                    <a:pt x="574" y="565"/>
                  </a:lnTo>
                  <a:lnTo>
                    <a:pt x="545" y="570"/>
                  </a:lnTo>
                  <a:lnTo>
                    <a:pt x="526" y="570"/>
                  </a:lnTo>
                  <a:lnTo>
                    <a:pt x="526" y="574"/>
                  </a:lnTo>
                  <a:lnTo>
                    <a:pt x="526" y="579"/>
                  </a:lnTo>
                  <a:lnTo>
                    <a:pt x="526" y="584"/>
                  </a:lnTo>
                  <a:lnTo>
                    <a:pt x="521" y="584"/>
                  </a:lnTo>
                  <a:lnTo>
                    <a:pt x="517" y="584"/>
                  </a:lnTo>
                  <a:lnTo>
                    <a:pt x="512" y="584"/>
                  </a:lnTo>
                  <a:lnTo>
                    <a:pt x="512" y="588"/>
                  </a:lnTo>
                  <a:lnTo>
                    <a:pt x="507" y="588"/>
                  </a:lnTo>
                  <a:lnTo>
                    <a:pt x="502" y="588"/>
                  </a:lnTo>
                  <a:lnTo>
                    <a:pt x="497" y="588"/>
                  </a:lnTo>
                  <a:lnTo>
                    <a:pt x="497" y="584"/>
                  </a:lnTo>
                  <a:lnTo>
                    <a:pt x="493" y="584"/>
                  </a:lnTo>
                  <a:lnTo>
                    <a:pt x="493" y="579"/>
                  </a:lnTo>
                  <a:lnTo>
                    <a:pt x="488" y="579"/>
                  </a:lnTo>
                  <a:lnTo>
                    <a:pt x="483" y="579"/>
                  </a:lnTo>
                  <a:lnTo>
                    <a:pt x="478" y="579"/>
                  </a:lnTo>
                  <a:lnTo>
                    <a:pt x="459" y="579"/>
                  </a:lnTo>
                  <a:lnTo>
                    <a:pt x="454" y="584"/>
                  </a:lnTo>
                  <a:lnTo>
                    <a:pt x="430" y="584"/>
                  </a:lnTo>
                  <a:lnTo>
                    <a:pt x="406" y="584"/>
                  </a:lnTo>
                  <a:lnTo>
                    <a:pt x="406" y="588"/>
                  </a:lnTo>
                  <a:lnTo>
                    <a:pt x="406" y="584"/>
                  </a:lnTo>
                  <a:lnTo>
                    <a:pt x="416" y="565"/>
                  </a:lnTo>
                  <a:lnTo>
                    <a:pt x="416" y="570"/>
                  </a:lnTo>
                  <a:lnTo>
                    <a:pt x="421" y="565"/>
                  </a:lnTo>
                  <a:lnTo>
                    <a:pt x="426" y="560"/>
                  </a:lnTo>
                  <a:lnTo>
                    <a:pt x="426" y="556"/>
                  </a:lnTo>
                  <a:lnTo>
                    <a:pt x="421" y="551"/>
                  </a:lnTo>
                  <a:lnTo>
                    <a:pt x="421" y="546"/>
                  </a:lnTo>
                  <a:lnTo>
                    <a:pt x="406" y="542"/>
                  </a:lnTo>
                  <a:lnTo>
                    <a:pt x="402" y="546"/>
                  </a:lnTo>
                  <a:lnTo>
                    <a:pt x="397" y="546"/>
                  </a:lnTo>
                  <a:lnTo>
                    <a:pt x="392" y="551"/>
                  </a:lnTo>
                  <a:lnTo>
                    <a:pt x="387" y="556"/>
                  </a:lnTo>
                  <a:lnTo>
                    <a:pt x="378" y="565"/>
                  </a:lnTo>
                  <a:lnTo>
                    <a:pt x="373" y="565"/>
                  </a:lnTo>
                  <a:lnTo>
                    <a:pt x="368" y="560"/>
                  </a:lnTo>
                  <a:lnTo>
                    <a:pt x="363" y="560"/>
                  </a:lnTo>
                  <a:lnTo>
                    <a:pt x="359" y="556"/>
                  </a:lnTo>
                  <a:lnTo>
                    <a:pt x="344" y="556"/>
                  </a:lnTo>
                  <a:lnTo>
                    <a:pt x="340" y="556"/>
                  </a:lnTo>
                  <a:lnTo>
                    <a:pt x="335" y="556"/>
                  </a:lnTo>
                  <a:lnTo>
                    <a:pt x="335" y="551"/>
                  </a:lnTo>
                  <a:lnTo>
                    <a:pt x="335" y="542"/>
                  </a:lnTo>
                  <a:lnTo>
                    <a:pt x="325" y="537"/>
                  </a:lnTo>
                  <a:lnTo>
                    <a:pt x="320" y="532"/>
                  </a:lnTo>
                  <a:lnTo>
                    <a:pt x="306" y="542"/>
                  </a:lnTo>
                  <a:lnTo>
                    <a:pt x="316" y="570"/>
                  </a:lnTo>
                  <a:lnTo>
                    <a:pt x="296" y="588"/>
                  </a:lnTo>
                  <a:lnTo>
                    <a:pt x="287" y="579"/>
                  </a:lnTo>
                  <a:lnTo>
                    <a:pt x="287" y="570"/>
                  </a:lnTo>
                  <a:lnTo>
                    <a:pt x="273" y="570"/>
                  </a:lnTo>
                  <a:lnTo>
                    <a:pt x="273" y="560"/>
                  </a:lnTo>
                  <a:lnTo>
                    <a:pt x="277" y="551"/>
                  </a:lnTo>
                  <a:lnTo>
                    <a:pt x="273" y="546"/>
                  </a:lnTo>
                  <a:lnTo>
                    <a:pt x="268" y="551"/>
                  </a:lnTo>
                  <a:lnTo>
                    <a:pt x="263" y="546"/>
                  </a:lnTo>
                  <a:lnTo>
                    <a:pt x="258" y="537"/>
                  </a:lnTo>
                  <a:lnTo>
                    <a:pt x="253" y="537"/>
                  </a:lnTo>
                  <a:lnTo>
                    <a:pt x="249" y="518"/>
                  </a:lnTo>
                  <a:lnTo>
                    <a:pt x="234" y="518"/>
                  </a:lnTo>
                  <a:lnTo>
                    <a:pt x="229" y="514"/>
                  </a:lnTo>
                  <a:lnTo>
                    <a:pt x="225" y="518"/>
                  </a:lnTo>
                  <a:lnTo>
                    <a:pt x="215" y="528"/>
                  </a:lnTo>
                  <a:lnTo>
                    <a:pt x="210" y="528"/>
                  </a:lnTo>
                  <a:lnTo>
                    <a:pt x="215" y="532"/>
                  </a:lnTo>
                  <a:lnTo>
                    <a:pt x="206" y="542"/>
                  </a:lnTo>
                  <a:lnTo>
                    <a:pt x="206" y="551"/>
                  </a:lnTo>
                  <a:lnTo>
                    <a:pt x="206" y="556"/>
                  </a:lnTo>
                  <a:lnTo>
                    <a:pt x="201" y="556"/>
                  </a:lnTo>
                  <a:lnTo>
                    <a:pt x="196" y="560"/>
                  </a:lnTo>
                  <a:lnTo>
                    <a:pt x="172" y="560"/>
                  </a:lnTo>
                  <a:lnTo>
                    <a:pt x="167" y="602"/>
                  </a:lnTo>
                  <a:lnTo>
                    <a:pt x="167" y="607"/>
                  </a:lnTo>
                  <a:lnTo>
                    <a:pt x="143" y="607"/>
                  </a:lnTo>
                  <a:lnTo>
                    <a:pt x="143" y="574"/>
                  </a:lnTo>
                  <a:lnTo>
                    <a:pt x="139" y="574"/>
                  </a:lnTo>
                  <a:lnTo>
                    <a:pt x="134" y="574"/>
                  </a:lnTo>
                  <a:lnTo>
                    <a:pt x="129" y="574"/>
                  </a:lnTo>
                  <a:lnTo>
                    <a:pt x="119" y="579"/>
                  </a:lnTo>
                  <a:lnTo>
                    <a:pt x="115" y="579"/>
                  </a:lnTo>
                  <a:lnTo>
                    <a:pt x="100" y="588"/>
                  </a:lnTo>
                  <a:lnTo>
                    <a:pt x="105" y="593"/>
                  </a:lnTo>
                  <a:lnTo>
                    <a:pt x="100" y="602"/>
                  </a:lnTo>
                  <a:lnTo>
                    <a:pt x="62" y="607"/>
                  </a:lnTo>
                  <a:lnTo>
                    <a:pt x="62" y="584"/>
                  </a:lnTo>
                  <a:lnTo>
                    <a:pt x="43" y="584"/>
                  </a:lnTo>
                  <a:lnTo>
                    <a:pt x="29" y="588"/>
                  </a:lnTo>
                  <a:lnTo>
                    <a:pt x="38" y="630"/>
                  </a:lnTo>
                  <a:lnTo>
                    <a:pt x="33" y="630"/>
                  </a:lnTo>
                  <a:lnTo>
                    <a:pt x="29" y="635"/>
                  </a:lnTo>
                  <a:lnTo>
                    <a:pt x="24" y="630"/>
                  </a:lnTo>
                  <a:lnTo>
                    <a:pt x="19" y="630"/>
                  </a:lnTo>
                  <a:lnTo>
                    <a:pt x="14" y="626"/>
                  </a:lnTo>
                  <a:lnTo>
                    <a:pt x="9" y="626"/>
                  </a:lnTo>
                  <a:lnTo>
                    <a:pt x="5" y="626"/>
                  </a:lnTo>
                  <a:lnTo>
                    <a:pt x="0" y="626"/>
                  </a:lnTo>
                  <a:lnTo>
                    <a:pt x="0" y="621"/>
                  </a:lnTo>
                  <a:lnTo>
                    <a:pt x="5" y="616"/>
                  </a:lnTo>
                  <a:lnTo>
                    <a:pt x="5" y="612"/>
                  </a:lnTo>
                  <a:lnTo>
                    <a:pt x="0" y="612"/>
                  </a:lnTo>
                  <a:lnTo>
                    <a:pt x="0" y="607"/>
                  </a:lnTo>
                  <a:lnTo>
                    <a:pt x="5" y="607"/>
                  </a:lnTo>
                  <a:lnTo>
                    <a:pt x="5" y="602"/>
                  </a:lnTo>
                  <a:lnTo>
                    <a:pt x="0" y="602"/>
                  </a:lnTo>
                  <a:lnTo>
                    <a:pt x="0" y="598"/>
                  </a:lnTo>
                  <a:lnTo>
                    <a:pt x="5" y="598"/>
                  </a:lnTo>
                  <a:lnTo>
                    <a:pt x="5" y="593"/>
                  </a:lnTo>
                  <a:lnTo>
                    <a:pt x="5" y="584"/>
                  </a:lnTo>
                  <a:lnTo>
                    <a:pt x="5" y="579"/>
                  </a:lnTo>
                  <a:lnTo>
                    <a:pt x="0" y="579"/>
                  </a:lnTo>
                  <a:lnTo>
                    <a:pt x="0" y="574"/>
                  </a:lnTo>
                  <a:lnTo>
                    <a:pt x="0" y="570"/>
                  </a:lnTo>
                  <a:lnTo>
                    <a:pt x="0" y="565"/>
                  </a:lnTo>
                  <a:lnTo>
                    <a:pt x="5" y="565"/>
                  </a:lnTo>
                  <a:lnTo>
                    <a:pt x="5" y="560"/>
                  </a:lnTo>
                  <a:lnTo>
                    <a:pt x="9" y="556"/>
                  </a:lnTo>
                  <a:lnTo>
                    <a:pt x="14" y="551"/>
                  </a:lnTo>
                  <a:lnTo>
                    <a:pt x="19" y="551"/>
                  </a:lnTo>
                  <a:lnTo>
                    <a:pt x="14" y="551"/>
                  </a:lnTo>
                  <a:lnTo>
                    <a:pt x="19" y="551"/>
                  </a:lnTo>
                  <a:lnTo>
                    <a:pt x="33" y="556"/>
                  </a:lnTo>
                  <a:lnTo>
                    <a:pt x="38" y="556"/>
                  </a:lnTo>
                  <a:lnTo>
                    <a:pt x="38" y="560"/>
                  </a:lnTo>
                  <a:lnTo>
                    <a:pt x="43" y="560"/>
                  </a:lnTo>
                  <a:lnTo>
                    <a:pt x="48" y="560"/>
                  </a:lnTo>
                  <a:lnTo>
                    <a:pt x="52" y="565"/>
                  </a:lnTo>
                  <a:lnTo>
                    <a:pt x="57" y="565"/>
                  </a:lnTo>
                  <a:lnTo>
                    <a:pt x="62" y="565"/>
                  </a:lnTo>
                  <a:lnTo>
                    <a:pt x="67" y="560"/>
                  </a:lnTo>
                  <a:lnTo>
                    <a:pt x="67" y="556"/>
                  </a:lnTo>
                  <a:lnTo>
                    <a:pt x="62" y="551"/>
                  </a:lnTo>
                  <a:lnTo>
                    <a:pt x="62" y="546"/>
                  </a:lnTo>
                  <a:lnTo>
                    <a:pt x="57" y="546"/>
                  </a:lnTo>
                  <a:lnTo>
                    <a:pt x="57" y="542"/>
                  </a:lnTo>
                  <a:lnTo>
                    <a:pt x="57" y="546"/>
                  </a:lnTo>
                  <a:lnTo>
                    <a:pt x="57" y="542"/>
                  </a:lnTo>
                  <a:lnTo>
                    <a:pt x="57" y="537"/>
                  </a:lnTo>
                  <a:lnTo>
                    <a:pt x="62" y="528"/>
                  </a:lnTo>
                  <a:lnTo>
                    <a:pt x="67" y="523"/>
                  </a:lnTo>
                  <a:lnTo>
                    <a:pt x="67" y="528"/>
                  </a:lnTo>
                  <a:lnTo>
                    <a:pt x="72" y="528"/>
                  </a:lnTo>
                  <a:lnTo>
                    <a:pt x="72" y="523"/>
                  </a:lnTo>
                  <a:lnTo>
                    <a:pt x="76" y="523"/>
                  </a:lnTo>
                  <a:lnTo>
                    <a:pt x="81" y="518"/>
                  </a:lnTo>
                  <a:lnTo>
                    <a:pt x="86" y="518"/>
                  </a:lnTo>
                  <a:lnTo>
                    <a:pt x="91" y="518"/>
                  </a:lnTo>
                  <a:lnTo>
                    <a:pt x="96" y="518"/>
                  </a:lnTo>
                  <a:lnTo>
                    <a:pt x="96" y="514"/>
                  </a:lnTo>
                  <a:lnTo>
                    <a:pt x="96" y="509"/>
                  </a:lnTo>
                  <a:lnTo>
                    <a:pt x="91" y="509"/>
                  </a:lnTo>
                  <a:lnTo>
                    <a:pt x="91" y="504"/>
                  </a:lnTo>
                  <a:lnTo>
                    <a:pt x="86" y="504"/>
                  </a:lnTo>
                  <a:lnTo>
                    <a:pt x="86" y="500"/>
                  </a:lnTo>
                  <a:lnTo>
                    <a:pt x="86" y="495"/>
                  </a:lnTo>
                  <a:lnTo>
                    <a:pt x="86" y="490"/>
                  </a:lnTo>
                  <a:lnTo>
                    <a:pt x="91" y="490"/>
                  </a:lnTo>
                  <a:lnTo>
                    <a:pt x="96" y="486"/>
                  </a:lnTo>
                  <a:lnTo>
                    <a:pt x="96" y="481"/>
                  </a:lnTo>
                  <a:lnTo>
                    <a:pt x="96" y="476"/>
                  </a:lnTo>
                  <a:lnTo>
                    <a:pt x="96" y="481"/>
                  </a:lnTo>
                  <a:lnTo>
                    <a:pt x="91" y="481"/>
                  </a:lnTo>
                  <a:lnTo>
                    <a:pt x="91" y="476"/>
                  </a:lnTo>
                  <a:lnTo>
                    <a:pt x="96" y="476"/>
                  </a:lnTo>
                  <a:lnTo>
                    <a:pt x="91" y="472"/>
                  </a:lnTo>
                  <a:lnTo>
                    <a:pt x="91" y="467"/>
                  </a:lnTo>
                  <a:lnTo>
                    <a:pt x="96" y="467"/>
                  </a:lnTo>
                  <a:lnTo>
                    <a:pt x="96" y="472"/>
                  </a:lnTo>
                  <a:lnTo>
                    <a:pt x="96" y="467"/>
                  </a:lnTo>
                  <a:lnTo>
                    <a:pt x="91" y="467"/>
                  </a:lnTo>
                  <a:lnTo>
                    <a:pt x="91" y="462"/>
                  </a:lnTo>
                  <a:lnTo>
                    <a:pt x="96" y="467"/>
                  </a:lnTo>
                  <a:lnTo>
                    <a:pt x="96" y="462"/>
                  </a:lnTo>
                  <a:lnTo>
                    <a:pt x="96" y="458"/>
                  </a:lnTo>
                  <a:lnTo>
                    <a:pt x="96" y="453"/>
                  </a:lnTo>
                  <a:lnTo>
                    <a:pt x="91" y="453"/>
                  </a:lnTo>
                  <a:lnTo>
                    <a:pt x="96" y="453"/>
                  </a:lnTo>
                  <a:lnTo>
                    <a:pt x="100" y="448"/>
                  </a:lnTo>
                  <a:lnTo>
                    <a:pt x="100" y="444"/>
                  </a:lnTo>
                  <a:lnTo>
                    <a:pt x="96" y="448"/>
                  </a:lnTo>
                  <a:lnTo>
                    <a:pt x="96" y="444"/>
                  </a:lnTo>
                  <a:lnTo>
                    <a:pt x="100" y="444"/>
                  </a:lnTo>
                  <a:lnTo>
                    <a:pt x="100" y="439"/>
                  </a:lnTo>
                  <a:lnTo>
                    <a:pt x="100" y="444"/>
                  </a:lnTo>
                  <a:lnTo>
                    <a:pt x="100" y="439"/>
                  </a:lnTo>
                  <a:lnTo>
                    <a:pt x="105" y="439"/>
                  </a:lnTo>
                  <a:lnTo>
                    <a:pt x="105" y="434"/>
                  </a:lnTo>
                  <a:lnTo>
                    <a:pt x="100" y="434"/>
                  </a:lnTo>
                  <a:lnTo>
                    <a:pt x="100" y="439"/>
                  </a:lnTo>
                  <a:lnTo>
                    <a:pt x="100" y="434"/>
                  </a:lnTo>
                  <a:lnTo>
                    <a:pt x="96" y="434"/>
                  </a:lnTo>
                  <a:lnTo>
                    <a:pt x="96" y="430"/>
                  </a:lnTo>
                  <a:lnTo>
                    <a:pt x="96" y="425"/>
                  </a:lnTo>
                  <a:lnTo>
                    <a:pt x="96" y="430"/>
                  </a:lnTo>
                  <a:lnTo>
                    <a:pt x="100" y="430"/>
                  </a:lnTo>
                  <a:lnTo>
                    <a:pt x="100" y="425"/>
                  </a:lnTo>
                  <a:lnTo>
                    <a:pt x="100" y="420"/>
                  </a:lnTo>
                  <a:lnTo>
                    <a:pt x="100" y="425"/>
                  </a:lnTo>
                  <a:lnTo>
                    <a:pt x="105" y="425"/>
                  </a:lnTo>
                  <a:lnTo>
                    <a:pt x="105" y="420"/>
                  </a:lnTo>
                  <a:lnTo>
                    <a:pt x="105" y="425"/>
                  </a:lnTo>
                  <a:lnTo>
                    <a:pt x="110" y="425"/>
                  </a:lnTo>
                  <a:lnTo>
                    <a:pt x="110" y="420"/>
                  </a:lnTo>
                  <a:lnTo>
                    <a:pt x="110" y="416"/>
                  </a:lnTo>
                  <a:lnTo>
                    <a:pt x="115" y="411"/>
                  </a:lnTo>
                  <a:lnTo>
                    <a:pt x="115" y="406"/>
                  </a:lnTo>
                  <a:lnTo>
                    <a:pt x="119" y="406"/>
                  </a:lnTo>
                  <a:lnTo>
                    <a:pt x="119" y="401"/>
                  </a:lnTo>
                  <a:lnTo>
                    <a:pt x="115" y="401"/>
                  </a:lnTo>
                  <a:lnTo>
                    <a:pt x="119" y="401"/>
                  </a:lnTo>
                  <a:lnTo>
                    <a:pt x="119" y="397"/>
                  </a:lnTo>
                  <a:lnTo>
                    <a:pt x="124" y="397"/>
                  </a:lnTo>
                  <a:lnTo>
                    <a:pt x="119" y="392"/>
                  </a:lnTo>
                  <a:lnTo>
                    <a:pt x="124" y="392"/>
                  </a:lnTo>
                  <a:lnTo>
                    <a:pt x="124" y="387"/>
                  </a:lnTo>
                  <a:lnTo>
                    <a:pt x="124" y="383"/>
                  </a:lnTo>
                  <a:lnTo>
                    <a:pt x="124" y="378"/>
                  </a:lnTo>
                  <a:lnTo>
                    <a:pt x="129" y="378"/>
                  </a:lnTo>
                  <a:lnTo>
                    <a:pt x="134" y="373"/>
                  </a:lnTo>
                  <a:lnTo>
                    <a:pt x="134" y="369"/>
                  </a:lnTo>
                  <a:lnTo>
                    <a:pt x="134" y="364"/>
                  </a:lnTo>
                  <a:lnTo>
                    <a:pt x="134" y="359"/>
                  </a:lnTo>
                  <a:lnTo>
                    <a:pt x="129" y="359"/>
                  </a:lnTo>
                  <a:lnTo>
                    <a:pt x="129" y="355"/>
                  </a:lnTo>
                  <a:lnTo>
                    <a:pt x="129" y="350"/>
                  </a:lnTo>
                  <a:lnTo>
                    <a:pt x="134" y="350"/>
                  </a:lnTo>
                  <a:lnTo>
                    <a:pt x="129" y="350"/>
                  </a:lnTo>
                  <a:lnTo>
                    <a:pt x="129" y="345"/>
                  </a:lnTo>
                  <a:lnTo>
                    <a:pt x="134" y="345"/>
                  </a:lnTo>
                  <a:lnTo>
                    <a:pt x="129" y="345"/>
                  </a:lnTo>
                  <a:lnTo>
                    <a:pt x="129" y="341"/>
                  </a:lnTo>
                  <a:lnTo>
                    <a:pt x="124" y="341"/>
                  </a:lnTo>
                  <a:lnTo>
                    <a:pt x="129" y="341"/>
                  </a:lnTo>
                  <a:lnTo>
                    <a:pt x="124" y="341"/>
                  </a:lnTo>
                  <a:lnTo>
                    <a:pt x="124" y="336"/>
                  </a:lnTo>
                  <a:lnTo>
                    <a:pt x="124" y="331"/>
                  </a:lnTo>
                  <a:lnTo>
                    <a:pt x="119" y="331"/>
                  </a:lnTo>
                  <a:lnTo>
                    <a:pt x="119" y="327"/>
                  </a:lnTo>
                  <a:lnTo>
                    <a:pt x="115" y="327"/>
                  </a:lnTo>
                  <a:lnTo>
                    <a:pt x="115" y="322"/>
                  </a:lnTo>
                  <a:lnTo>
                    <a:pt x="119" y="322"/>
                  </a:lnTo>
                  <a:lnTo>
                    <a:pt x="119" y="317"/>
                  </a:lnTo>
                  <a:lnTo>
                    <a:pt x="124" y="317"/>
                  </a:lnTo>
                  <a:lnTo>
                    <a:pt x="124" y="313"/>
                  </a:lnTo>
                  <a:lnTo>
                    <a:pt x="119" y="313"/>
                  </a:lnTo>
                  <a:lnTo>
                    <a:pt x="119" y="308"/>
                  </a:lnTo>
                  <a:lnTo>
                    <a:pt x="119" y="303"/>
                  </a:lnTo>
                  <a:lnTo>
                    <a:pt x="119" y="299"/>
                  </a:lnTo>
                  <a:lnTo>
                    <a:pt x="124" y="299"/>
                  </a:lnTo>
                  <a:lnTo>
                    <a:pt x="124" y="285"/>
                  </a:lnTo>
                  <a:lnTo>
                    <a:pt x="124" y="271"/>
                  </a:lnTo>
                  <a:lnTo>
                    <a:pt x="119" y="238"/>
                  </a:lnTo>
                  <a:lnTo>
                    <a:pt x="119" y="210"/>
                  </a:lnTo>
                  <a:lnTo>
                    <a:pt x="115" y="173"/>
                  </a:lnTo>
                  <a:lnTo>
                    <a:pt x="115" y="168"/>
                  </a:lnTo>
                  <a:lnTo>
                    <a:pt x="110" y="140"/>
                  </a:lnTo>
                  <a:lnTo>
                    <a:pt x="110" y="112"/>
                  </a:lnTo>
                  <a:lnTo>
                    <a:pt x="105" y="93"/>
                  </a:lnTo>
                  <a:lnTo>
                    <a:pt x="105" y="79"/>
                  </a:lnTo>
                  <a:lnTo>
                    <a:pt x="105" y="61"/>
                  </a:lnTo>
                  <a:lnTo>
                    <a:pt x="100" y="33"/>
                  </a:lnTo>
                  <a:lnTo>
                    <a:pt x="105" y="33"/>
                  </a:lnTo>
                  <a:lnTo>
                    <a:pt x="110" y="37"/>
                  </a:lnTo>
                  <a:lnTo>
                    <a:pt x="119" y="37"/>
                  </a:lnTo>
                  <a:lnTo>
                    <a:pt x="124" y="37"/>
                  </a:lnTo>
                  <a:lnTo>
                    <a:pt x="129" y="37"/>
                  </a:lnTo>
                  <a:lnTo>
                    <a:pt x="134" y="37"/>
                  </a:lnTo>
                  <a:lnTo>
                    <a:pt x="139" y="37"/>
                  </a:lnTo>
                  <a:lnTo>
                    <a:pt x="139" y="33"/>
                  </a:lnTo>
                  <a:lnTo>
                    <a:pt x="143" y="33"/>
                  </a:lnTo>
                  <a:lnTo>
                    <a:pt x="153" y="28"/>
                  </a:lnTo>
                  <a:lnTo>
                    <a:pt x="153" y="23"/>
                  </a:lnTo>
                  <a:lnTo>
                    <a:pt x="158" y="23"/>
                  </a:lnTo>
                  <a:lnTo>
                    <a:pt x="172" y="37"/>
                  </a:lnTo>
                  <a:lnTo>
                    <a:pt x="172" y="42"/>
                  </a:lnTo>
                  <a:lnTo>
                    <a:pt x="177" y="42"/>
                  </a:lnTo>
                  <a:lnTo>
                    <a:pt x="182" y="33"/>
                  </a:lnTo>
                  <a:lnTo>
                    <a:pt x="201" y="28"/>
                  </a:lnTo>
                  <a:lnTo>
                    <a:pt x="206" y="51"/>
                  </a:lnTo>
                  <a:lnTo>
                    <a:pt x="210" y="51"/>
                  </a:lnTo>
                  <a:lnTo>
                    <a:pt x="215" y="33"/>
                  </a:lnTo>
                  <a:lnTo>
                    <a:pt x="239" y="23"/>
                  </a:lnTo>
                  <a:lnTo>
                    <a:pt x="244" y="14"/>
                  </a:lnTo>
                  <a:lnTo>
                    <a:pt x="249" y="9"/>
                  </a:lnTo>
                  <a:lnTo>
                    <a:pt x="263" y="9"/>
                  </a:lnTo>
                  <a:lnTo>
                    <a:pt x="287" y="9"/>
                  </a:lnTo>
                  <a:lnTo>
                    <a:pt x="292" y="5"/>
                  </a:lnTo>
                  <a:lnTo>
                    <a:pt x="301" y="5"/>
                  </a:lnTo>
                  <a:lnTo>
                    <a:pt x="330" y="0"/>
                  </a:lnTo>
                  <a:lnTo>
                    <a:pt x="335" y="0"/>
                  </a:lnTo>
                  <a:lnTo>
                    <a:pt x="335" y="9"/>
                  </a:lnTo>
                  <a:lnTo>
                    <a:pt x="340" y="28"/>
                  </a:lnTo>
                  <a:lnTo>
                    <a:pt x="335" y="28"/>
                  </a:lnTo>
                  <a:lnTo>
                    <a:pt x="330" y="28"/>
                  </a:lnTo>
                  <a:lnTo>
                    <a:pt x="325" y="42"/>
                  </a:lnTo>
                  <a:lnTo>
                    <a:pt x="306" y="42"/>
                  </a:lnTo>
                  <a:lnTo>
                    <a:pt x="296" y="37"/>
                  </a:lnTo>
                  <a:lnTo>
                    <a:pt x="296" y="42"/>
                  </a:lnTo>
                  <a:lnTo>
                    <a:pt x="282" y="42"/>
                  </a:lnTo>
                  <a:lnTo>
                    <a:pt x="282" y="37"/>
                  </a:lnTo>
                  <a:lnTo>
                    <a:pt x="273" y="37"/>
                  </a:lnTo>
                  <a:lnTo>
                    <a:pt x="273" y="47"/>
                  </a:lnTo>
                  <a:lnTo>
                    <a:pt x="277" y="51"/>
                  </a:lnTo>
                  <a:lnTo>
                    <a:pt x="282" y="51"/>
                  </a:lnTo>
                  <a:lnTo>
                    <a:pt x="282" y="56"/>
                  </a:lnTo>
                  <a:lnTo>
                    <a:pt x="282" y="61"/>
                  </a:lnTo>
                  <a:lnTo>
                    <a:pt x="282" y="65"/>
                  </a:lnTo>
                  <a:lnTo>
                    <a:pt x="287" y="65"/>
                  </a:lnTo>
                  <a:lnTo>
                    <a:pt x="287" y="70"/>
                  </a:lnTo>
                  <a:lnTo>
                    <a:pt x="282" y="75"/>
                  </a:lnTo>
                  <a:lnTo>
                    <a:pt x="287" y="84"/>
                  </a:lnTo>
                  <a:lnTo>
                    <a:pt x="296" y="84"/>
                  </a:lnTo>
                  <a:lnTo>
                    <a:pt x="301" y="89"/>
                  </a:lnTo>
                  <a:lnTo>
                    <a:pt x="301" y="93"/>
                  </a:lnTo>
                  <a:lnTo>
                    <a:pt x="301" y="98"/>
                  </a:lnTo>
                  <a:lnTo>
                    <a:pt x="306" y="103"/>
                  </a:lnTo>
                  <a:lnTo>
                    <a:pt x="306" y="107"/>
                  </a:lnTo>
                  <a:lnTo>
                    <a:pt x="282" y="117"/>
                  </a:lnTo>
                  <a:lnTo>
                    <a:pt x="273" y="131"/>
                  </a:lnTo>
                  <a:lnTo>
                    <a:pt x="263" y="131"/>
                  </a:lnTo>
                  <a:lnTo>
                    <a:pt x="258" y="135"/>
                  </a:lnTo>
                  <a:lnTo>
                    <a:pt x="263" y="177"/>
                  </a:lnTo>
                  <a:lnTo>
                    <a:pt x="268" y="177"/>
                  </a:lnTo>
                  <a:lnTo>
                    <a:pt x="268" y="191"/>
                  </a:lnTo>
                  <a:lnTo>
                    <a:pt x="273" y="196"/>
                  </a:lnTo>
                  <a:lnTo>
                    <a:pt x="282" y="201"/>
                  </a:lnTo>
                  <a:lnTo>
                    <a:pt x="282" y="196"/>
                  </a:lnTo>
                  <a:lnTo>
                    <a:pt x="311" y="187"/>
                  </a:lnTo>
                  <a:lnTo>
                    <a:pt x="330" y="196"/>
                  </a:lnTo>
                  <a:lnTo>
                    <a:pt x="359" y="191"/>
                  </a:lnTo>
                  <a:lnTo>
                    <a:pt x="354" y="168"/>
                  </a:lnTo>
                  <a:lnTo>
                    <a:pt x="354" y="163"/>
                  </a:lnTo>
                  <a:lnTo>
                    <a:pt x="349" y="135"/>
                  </a:lnTo>
                  <a:lnTo>
                    <a:pt x="349" y="117"/>
                  </a:lnTo>
                  <a:lnTo>
                    <a:pt x="368" y="117"/>
                  </a:lnTo>
                  <a:lnTo>
                    <a:pt x="378" y="117"/>
                  </a:lnTo>
                  <a:lnTo>
                    <a:pt x="383" y="131"/>
                  </a:lnTo>
                  <a:lnTo>
                    <a:pt x="397" y="126"/>
                  </a:lnTo>
                  <a:lnTo>
                    <a:pt x="397" y="131"/>
                  </a:lnTo>
                  <a:lnTo>
                    <a:pt x="392" y="131"/>
                  </a:lnTo>
                  <a:lnTo>
                    <a:pt x="392" y="135"/>
                  </a:lnTo>
                  <a:lnTo>
                    <a:pt x="387" y="135"/>
                  </a:lnTo>
                  <a:lnTo>
                    <a:pt x="387" y="140"/>
                  </a:lnTo>
                  <a:lnTo>
                    <a:pt x="392" y="140"/>
                  </a:lnTo>
                  <a:lnTo>
                    <a:pt x="402" y="135"/>
                  </a:lnTo>
                  <a:lnTo>
                    <a:pt x="406" y="135"/>
                  </a:lnTo>
                  <a:lnTo>
                    <a:pt x="411" y="135"/>
                  </a:lnTo>
                  <a:lnTo>
                    <a:pt x="411" y="131"/>
                  </a:lnTo>
                  <a:lnTo>
                    <a:pt x="421" y="126"/>
                  </a:lnTo>
                  <a:lnTo>
                    <a:pt x="426" y="126"/>
                  </a:lnTo>
                  <a:lnTo>
                    <a:pt x="426" y="121"/>
                  </a:lnTo>
                  <a:lnTo>
                    <a:pt x="440" y="117"/>
                  </a:lnTo>
                  <a:lnTo>
                    <a:pt x="440" y="121"/>
                  </a:lnTo>
                  <a:lnTo>
                    <a:pt x="440" y="126"/>
                  </a:lnTo>
                  <a:lnTo>
                    <a:pt x="445" y="126"/>
                  </a:lnTo>
                  <a:lnTo>
                    <a:pt x="445" y="131"/>
                  </a:lnTo>
                  <a:lnTo>
                    <a:pt x="454" y="131"/>
                  </a:lnTo>
                  <a:lnTo>
                    <a:pt x="459" y="126"/>
                  </a:lnTo>
                  <a:lnTo>
                    <a:pt x="459" y="135"/>
                  </a:lnTo>
                  <a:lnTo>
                    <a:pt x="464" y="140"/>
                  </a:lnTo>
                  <a:lnTo>
                    <a:pt x="464" y="135"/>
                  </a:lnTo>
                  <a:lnTo>
                    <a:pt x="469" y="135"/>
                  </a:lnTo>
                  <a:lnTo>
                    <a:pt x="469" y="131"/>
                  </a:lnTo>
                  <a:lnTo>
                    <a:pt x="464" y="126"/>
                  </a:lnTo>
                  <a:lnTo>
                    <a:pt x="459" y="121"/>
                  </a:lnTo>
                  <a:lnTo>
                    <a:pt x="464" y="121"/>
                  </a:lnTo>
                  <a:lnTo>
                    <a:pt x="469" y="121"/>
                  </a:lnTo>
                  <a:lnTo>
                    <a:pt x="469" y="126"/>
                  </a:lnTo>
                  <a:lnTo>
                    <a:pt x="473" y="126"/>
                  </a:lnTo>
                  <a:lnTo>
                    <a:pt x="483" y="126"/>
                  </a:lnTo>
                  <a:lnTo>
                    <a:pt x="483" y="121"/>
                  </a:lnTo>
                  <a:lnTo>
                    <a:pt x="488" y="121"/>
                  </a:lnTo>
                  <a:lnTo>
                    <a:pt x="483" y="131"/>
                  </a:lnTo>
                  <a:lnTo>
                    <a:pt x="488" y="135"/>
                  </a:lnTo>
                  <a:lnTo>
                    <a:pt x="493" y="135"/>
                  </a:lnTo>
                  <a:lnTo>
                    <a:pt x="507" y="135"/>
                  </a:lnTo>
                  <a:lnTo>
                    <a:pt x="497" y="140"/>
                  </a:lnTo>
                  <a:lnTo>
                    <a:pt x="502" y="154"/>
                  </a:lnTo>
                  <a:lnTo>
                    <a:pt x="497" y="159"/>
                  </a:lnTo>
                  <a:lnTo>
                    <a:pt x="488" y="159"/>
                  </a:lnTo>
                  <a:lnTo>
                    <a:pt x="483" y="163"/>
                  </a:lnTo>
                  <a:lnTo>
                    <a:pt x="478" y="168"/>
                  </a:lnTo>
                  <a:lnTo>
                    <a:pt x="483" y="173"/>
                  </a:lnTo>
                  <a:lnTo>
                    <a:pt x="483" y="177"/>
                  </a:lnTo>
                  <a:lnTo>
                    <a:pt x="478" y="177"/>
                  </a:lnTo>
                  <a:lnTo>
                    <a:pt x="473" y="177"/>
                  </a:lnTo>
                  <a:lnTo>
                    <a:pt x="469" y="177"/>
                  </a:lnTo>
                  <a:lnTo>
                    <a:pt x="459" y="177"/>
                  </a:lnTo>
                  <a:lnTo>
                    <a:pt x="450" y="177"/>
                  </a:lnTo>
                  <a:lnTo>
                    <a:pt x="440" y="177"/>
                  </a:lnTo>
                  <a:lnTo>
                    <a:pt x="435" y="177"/>
                  </a:lnTo>
                  <a:lnTo>
                    <a:pt x="435" y="187"/>
                  </a:lnTo>
                  <a:lnTo>
                    <a:pt x="435" y="191"/>
                  </a:lnTo>
                  <a:lnTo>
                    <a:pt x="440" y="196"/>
                  </a:lnTo>
                  <a:lnTo>
                    <a:pt x="440" y="201"/>
                  </a:lnTo>
                  <a:lnTo>
                    <a:pt x="440" y="205"/>
                  </a:lnTo>
                  <a:lnTo>
                    <a:pt x="445" y="201"/>
                  </a:lnTo>
                  <a:lnTo>
                    <a:pt x="454" y="201"/>
                  </a:lnTo>
                  <a:lnTo>
                    <a:pt x="469" y="196"/>
                  </a:lnTo>
                  <a:lnTo>
                    <a:pt x="478" y="201"/>
                  </a:lnTo>
                  <a:lnTo>
                    <a:pt x="478" y="205"/>
                  </a:lnTo>
                  <a:lnTo>
                    <a:pt x="483" y="201"/>
                  </a:lnTo>
                  <a:lnTo>
                    <a:pt x="488" y="201"/>
                  </a:lnTo>
                  <a:lnTo>
                    <a:pt x="493" y="201"/>
                  </a:lnTo>
                  <a:lnTo>
                    <a:pt x="497" y="205"/>
                  </a:lnTo>
                  <a:lnTo>
                    <a:pt x="502" y="224"/>
                  </a:lnTo>
                  <a:lnTo>
                    <a:pt x="507" y="219"/>
                  </a:lnTo>
                  <a:lnTo>
                    <a:pt x="502" y="205"/>
                  </a:lnTo>
                  <a:lnTo>
                    <a:pt x="521" y="196"/>
                  </a:lnTo>
                  <a:lnTo>
                    <a:pt x="545" y="191"/>
                  </a:lnTo>
                  <a:lnTo>
                    <a:pt x="550" y="191"/>
                  </a:lnTo>
                  <a:lnTo>
                    <a:pt x="550" y="196"/>
                  </a:lnTo>
                  <a:lnTo>
                    <a:pt x="555" y="196"/>
                  </a:lnTo>
                  <a:lnTo>
                    <a:pt x="555" y="201"/>
                  </a:lnTo>
                  <a:lnTo>
                    <a:pt x="550" y="201"/>
                  </a:lnTo>
                  <a:lnTo>
                    <a:pt x="555" y="215"/>
                  </a:lnTo>
                  <a:lnTo>
                    <a:pt x="555" y="219"/>
                  </a:lnTo>
                  <a:lnTo>
                    <a:pt x="555" y="224"/>
                  </a:lnTo>
                  <a:lnTo>
                    <a:pt x="560" y="224"/>
                  </a:lnTo>
                  <a:lnTo>
                    <a:pt x="564" y="229"/>
                  </a:lnTo>
                  <a:lnTo>
                    <a:pt x="564" y="233"/>
                  </a:lnTo>
                  <a:lnTo>
                    <a:pt x="569" y="233"/>
                  </a:lnTo>
                  <a:lnTo>
                    <a:pt x="574" y="233"/>
                  </a:lnTo>
                  <a:lnTo>
                    <a:pt x="569" y="238"/>
                  </a:lnTo>
                  <a:lnTo>
                    <a:pt x="555" y="243"/>
                  </a:lnTo>
                  <a:lnTo>
                    <a:pt x="550" y="238"/>
                  </a:lnTo>
                  <a:lnTo>
                    <a:pt x="540" y="243"/>
                  </a:lnTo>
                  <a:lnTo>
                    <a:pt x="536" y="233"/>
                  </a:lnTo>
                  <a:lnTo>
                    <a:pt x="540" y="224"/>
                  </a:lnTo>
                  <a:lnTo>
                    <a:pt x="531" y="215"/>
                  </a:lnTo>
                  <a:lnTo>
                    <a:pt x="531" y="219"/>
                  </a:lnTo>
                  <a:lnTo>
                    <a:pt x="526" y="229"/>
                  </a:lnTo>
                  <a:lnTo>
                    <a:pt x="531" y="233"/>
                  </a:lnTo>
                  <a:lnTo>
                    <a:pt x="531" y="243"/>
                  </a:lnTo>
                  <a:lnTo>
                    <a:pt x="521" y="247"/>
                  </a:lnTo>
                  <a:lnTo>
                    <a:pt x="517" y="247"/>
                  </a:lnTo>
                  <a:lnTo>
                    <a:pt x="512" y="252"/>
                  </a:lnTo>
                  <a:lnTo>
                    <a:pt x="502" y="252"/>
                  </a:lnTo>
                  <a:lnTo>
                    <a:pt x="502" y="257"/>
                  </a:lnTo>
                  <a:lnTo>
                    <a:pt x="493" y="261"/>
                  </a:lnTo>
                  <a:lnTo>
                    <a:pt x="493" y="252"/>
                  </a:lnTo>
                  <a:lnTo>
                    <a:pt x="483" y="252"/>
                  </a:lnTo>
                  <a:lnTo>
                    <a:pt x="473" y="257"/>
                  </a:lnTo>
                  <a:lnTo>
                    <a:pt x="478" y="257"/>
                  </a:lnTo>
                  <a:lnTo>
                    <a:pt x="478" y="261"/>
                  </a:lnTo>
                  <a:lnTo>
                    <a:pt x="483" y="261"/>
                  </a:lnTo>
                  <a:lnTo>
                    <a:pt x="488" y="266"/>
                  </a:lnTo>
                  <a:lnTo>
                    <a:pt x="469" y="271"/>
                  </a:lnTo>
                  <a:lnTo>
                    <a:pt x="464" y="271"/>
                  </a:lnTo>
                  <a:lnTo>
                    <a:pt x="459" y="275"/>
                  </a:lnTo>
                  <a:lnTo>
                    <a:pt x="454" y="289"/>
                  </a:lnTo>
                  <a:lnTo>
                    <a:pt x="469" y="313"/>
                  </a:lnTo>
                  <a:lnTo>
                    <a:pt x="469" y="327"/>
                  </a:lnTo>
                  <a:lnTo>
                    <a:pt x="464" y="331"/>
                  </a:lnTo>
                  <a:lnTo>
                    <a:pt x="464" y="336"/>
                  </a:lnTo>
                  <a:lnTo>
                    <a:pt x="469" y="336"/>
                  </a:lnTo>
                  <a:lnTo>
                    <a:pt x="469" y="341"/>
                  </a:lnTo>
                  <a:lnTo>
                    <a:pt x="473" y="341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176880" y="1339920"/>
              <a:ext cx="623880" cy="904680"/>
            </a:xfrm>
            <a:custGeom>
              <a:avLst/>
              <a:gdLst/>
              <a:ahLst/>
              <a:rect l="l" t="t" r="r" b="b"/>
              <a:pathLst>
                <a:path w="393" h="570">
                  <a:moveTo>
                    <a:pt x="326" y="552"/>
                  </a:moveTo>
                  <a:lnTo>
                    <a:pt x="287" y="556"/>
                  </a:lnTo>
                  <a:lnTo>
                    <a:pt x="249" y="566"/>
                  </a:lnTo>
                  <a:lnTo>
                    <a:pt x="244" y="566"/>
                  </a:lnTo>
                  <a:lnTo>
                    <a:pt x="211" y="570"/>
                  </a:lnTo>
                  <a:lnTo>
                    <a:pt x="211" y="561"/>
                  </a:lnTo>
                  <a:lnTo>
                    <a:pt x="206" y="561"/>
                  </a:lnTo>
                  <a:lnTo>
                    <a:pt x="177" y="566"/>
                  </a:lnTo>
                  <a:lnTo>
                    <a:pt x="168" y="566"/>
                  </a:lnTo>
                  <a:lnTo>
                    <a:pt x="163" y="570"/>
                  </a:lnTo>
                  <a:lnTo>
                    <a:pt x="163" y="566"/>
                  </a:lnTo>
                  <a:lnTo>
                    <a:pt x="149" y="566"/>
                  </a:lnTo>
                  <a:lnTo>
                    <a:pt x="149" y="561"/>
                  </a:lnTo>
                  <a:lnTo>
                    <a:pt x="149" y="556"/>
                  </a:lnTo>
                  <a:lnTo>
                    <a:pt x="144" y="556"/>
                  </a:lnTo>
                  <a:lnTo>
                    <a:pt x="144" y="547"/>
                  </a:lnTo>
                  <a:lnTo>
                    <a:pt x="139" y="547"/>
                  </a:lnTo>
                  <a:lnTo>
                    <a:pt x="139" y="538"/>
                  </a:lnTo>
                  <a:lnTo>
                    <a:pt x="158" y="533"/>
                  </a:lnTo>
                  <a:lnTo>
                    <a:pt x="153" y="533"/>
                  </a:lnTo>
                  <a:lnTo>
                    <a:pt x="158" y="533"/>
                  </a:lnTo>
                  <a:lnTo>
                    <a:pt x="153" y="524"/>
                  </a:lnTo>
                  <a:lnTo>
                    <a:pt x="144" y="528"/>
                  </a:lnTo>
                  <a:lnTo>
                    <a:pt x="139" y="528"/>
                  </a:lnTo>
                  <a:lnTo>
                    <a:pt x="134" y="524"/>
                  </a:lnTo>
                  <a:lnTo>
                    <a:pt x="125" y="524"/>
                  </a:lnTo>
                  <a:lnTo>
                    <a:pt x="125" y="519"/>
                  </a:lnTo>
                  <a:lnTo>
                    <a:pt x="115" y="519"/>
                  </a:lnTo>
                  <a:lnTo>
                    <a:pt x="115" y="514"/>
                  </a:lnTo>
                  <a:lnTo>
                    <a:pt x="115" y="505"/>
                  </a:lnTo>
                  <a:lnTo>
                    <a:pt x="110" y="505"/>
                  </a:lnTo>
                  <a:lnTo>
                    <a:pt x="110" y="500"/>
                  </a:lnTo>
                  <a:lnTo>
                    <a:pt x="101" y="505"/>
                  </a:lnTo>
                  <a:lnTo>
                    <a:pt x="105" y="510"/>
                  </a:lnTo>
                  <a:lnTo>
                    <a:pt x="105" y="514"/>
                  </a:lnTo>
                  <a:lnTo>
                    <a:pt x="105" y="528"/>
                  </a:lnTo>
                  <a:lnTo>
                    <a:pt x="96" y="528"/>
                  </a:lnTo>
                  <a:lnTo>
                    <a:pt x="96" y="510"/>
                  </a:lnTo>
                  <a:lnTo>
                    <a:pt x="91" y="510"/>
                  </a:lnTo>
                  <a:lnTo>
                    <a:pt x="91" y="514"/>
                  </a:lnTo>
                  <a:lnTo>
                    <a:pt x="86" y="510"/>
                  </a:lnTo>
                  <a:lnTo>
                    <a:pt x="82" y="505"/>
                  </a:lnTo>
                  <a:lnTo>
                    <a:pt x="77" y="505"/>
                  </a:lnTo>
                  <a:lnTo>
                    <a:pt x="77" y="500"/>
                  </a:lnTo>
                  <a:lnTo>
                    <a:pt x="77" y="496"/>
                  </a:lnTo>
                  <a:lnTo>
                    <a:pt x="77" y="486"/>
                  </a:lnTo>
                  <a:lnTo>
                    <a:pt x="77" y="481"/>
                  </a:lnTo>
                  <a:lnTo>
                    <a:pt x="77" y="477"/>
                  </a:lnTo>
                  <a:lnTo>
                    <a:pt x="77" y="472"/>
                  </a:lnTo>
                  <a:lnTo>
                    <a:pt x="77" y="467"/>
                  </a:lnTo>
                  <a:lnTo>
                    <a:pt x="77" y="463"/>
                  </a:lnTo>
                  <a:lnTo>
                    <a:pt x="77" y="444"/>
                  </a:lnTo>
                  <a:lnTo>
                    <a:pt x="77" y="439"/>
                  </a:lnTo>
                  <a:lnTo>
                    <a:pt x="72" y="435"/>
                  </a:lnTo>
                  <a:lnTo>
                    <a:pt x="67" y="425"/>
                  </a:lnTo>
                  <a:lnTo>
                    <a:pt x="67" y="421"/>
                  </a:lnTo>
                  <a:lnTo>
                    <a:pt x="62" y="416"/>
                  </a:lnTo>
                  <a:lnTo>
                    <a:pt x="58" y="407"/>
                  </a:lnTo>
                  <a:lnTo>
                    <a:pt x="53" y="397"/>
                  </a:lnTo>
                  <a:lnTo>
                    <a:pt x="48" y="383"/>
                  </a:lnTo>
                  <a:lnTo>
                    <a:pt x="43" y="369"/>
                  </a:lnTo>
                  <a:lnTo>
                    <a:pt x="39" y="369"/>
                  </a:lnTo>
                  <a:lnTo>
                    <a:pt x="39" y="365"/>
                  </a:lnTo>
                  <a:lnTo>
                    <a:pt x="39" y="360"/>
                  </a:lnTo>
                  <a:lnTo>
                    <a:pt x="43" y="355"/>
                  </a:lnTo>
                  <a:lnTo>
                    <a:pt x="43" y="351"/>
                  </a:lnTo>
                  <a:lnTo>
                    <a:pt x="48" y="346"/>
                  </a:lnTo>
                  <a:lnTo>
                    <a:pt x="48" y="341"/>
                  </a:lnTo>
                  <a:lnTo>
                    <a:pt x="43" y="337"/>
                  </a:lnTo>
                  <a:lnTo>
                    <a:pt x="43" y="332"/>
                  </a:lnTo>
                  <a:lnTo>
                    <a:pt x="43" y="327"/>
                  </a:lnTo>
                  <a:lnTo>
                    <a:pt x="39" y="318"/>
                  </a:lnTo>
                  <a:lnTo>
                    <a:pt x="43" y="313"/>
                  </a:lnTo>
                  <a:lnTo>
                    <a:pt x="43" y="309"/>
                  </a:lnTo>
                  <a:lnTo>
                    <a:pt x="48" y="304"/>
                  </a:lnTo>
                  <a:lnTo>
                    <a:pt x="48" y="299"/>
                  </a:lnTo>
                  <a:lnTo>
                    <a:pt x="48" y="295"/>
                  </a:lnTo>
                  <a:lnTo>
                    <a:pt x="53" y="290"/>
                  </a:lnTo>
                  <a:lnTo>
                    <a:pt x="53" y="285"/>
                  </a:lnTo>
                  <a:lnTo>
                    <a:pt x="53" y="276"/>
                  </a:lnTo>
                  <a:lnTo>
                    <a:pt x="53" y="271"/>
                  </a:lnTo>
                  <a:lnTo>
                    <a:pt x="53" y="262"/>
                  </a:lnTo>
                  <a:lnTo>
                    <a:pt x="58" y="262"/>
                  </a:lnTo>
                  <a:lnTo>
                    <a:pt x="58" y="257"/>
                  </a:lnTo>
                  <a:lnTo>
                    <a:pt x="53" y="257"/>
                  </a:lnTo>
                  <a:lnTo>
                    <a:pt x="53" y="253"/>
                  </a:lnTo>
                  <a:lnTo>
                    <a:pt x="53" y="248"/>
                  </a:lnTo>
                  <a:lnTo>
                    <a:pt x="53" y="243"/>
                  </a:lnTo>
                  <a:lnTo>
                    <a:pt x="58" y="239"/>
                  </a:lnTo>
                  <a:lnTo>
                    <a:pt x="62" y="239"/>
                  </a:lnTo>
                  <a:lnTo>
                    <a:pt x="67" y="234"/>
                  </a:lnTo>
                  <a:lnTo>
                    <a:pt x="62" y="234"/>
                  </a:lnTo>
                  <a:lnTo>
                    <a:pt x="67" y="229"/>
                  </a:lnTo>
                  <a:lnTo>
                    <a:pt x="62" y="220"/>
                  </a:lnTo>
                  <a:lnTo>
                    <a:pt x="67" y="220"/>
                  </a:lnTo>
                  <a:lnTo>
                    <a:pt x="72" y="220"/>
                  </a:lnTo>
                  <a:lnTo>
                    <a:pt x="72" y="215"/>
                  </a:lnTo>
                  <a:lnTo>
                    <a:pt x="72" y="211"/>
                  </a:lnTo>
                  <a:lnTo>
                    <a:pt x="77" y="211"/>
                  </a:lnTo>
                  <a:lnTo>
                    <a:pt x="77" y="215"/>
                  </a:lnTo>
                  <a:lnTo>
                    <a:pt x="82" y="215"/>
                  </a:lnTo>
                  <a:lnTo>
                    <a:pt x="86" y="211"/>
                  </a:lnTo>
                  <a:lnTo>
                    <a:pt x="86" y="206"/>
                  </a:lnTo>
                  <a:lnTo>
                    <a:pt x="86" y="201"/>
                  </a:lnTo>
                  <a:lnTo>
                    <a:pt x="91" y="197"/>
                  </a:lnTo>
                  <a:lnTo>
                    <a:pt x="96" y="187"/>
                  </a:lnTo>
                  <a:lnTo>
                    <a:pt x="96" y="183"/>
                  </a:lnTo>
                  <a:lnTo>
                    <a:pt x="101" y="183"/>
                  </a:lnTo>
                  <a:lnTo>
                    <a:pt x="105" y="183"/>
                  </a:lnTo>
                  <a:lnTo>
                    <a:pt x="101" y="187"/>
                  </a:lnTo>
                  <a:lnTo>
                    <a:pt x="96" y="192"/>
                  </a:lnTo>
                  <a:lnTo>
                    <a:pt x="101" y="192"/>
                  </a:lnTo>
                  <a:lnTo>
                    <a:pt x="101" y="197"/>
                  </a:lnTo>
                  <a:lnTo>
                    <a:pt x="101" y="201"/>
                  </a:lnTo>
                  <a:lnTo>
                    <a:pt x="101" y="206"/>
                  </a:lnTo>
                  <a:lnTo>
                    <a:pt x="101" y="211"/>
                  </a:lnTo>
                  <a:lnTo>
                    <a:pt x="101" y="215"/>
                  </a:lnTo>
                  <a:lnTo>
                    <a:pt x="101" y="220"/>
                  </a:lnTo>
                  <a:lnTo>
                    <a:pt x="101" y="225"/>
                  </a:lnTo>
                  <a:lnTo>
                    <a:pt x="101" y="229"/>
                  </a:lnTo>
                  <a:lnTo>
                    <a:pt x="105" y="229"/>
                  </a:lnTo>
                  <a:lnTo>
                    <a:pt x="105" y="225"/>
                  </a:lnTo>
                  <a:lnTo>
                    <a:pt x="105" y="220"/>
                  </a:lnTo>
                  <a:lnTo>
                    <a:pt x="110" y="220"/>
                  </a:lnTo>
                  <a:lnTo>
                    <a:pt x="110" y="215"/>
                  </a:lnTo>
                  <a:lnTo>
                    <a:pt x="105" y="215"/>
                  </a:lnTo>
                  <a:lnTo>
                    <a:pt x="105" y="211"/>
                  </a:lnTo>
                  <a:lnTo>
                    <a:pt x="110" y="206"/>
                  </a:lnTo>
                  <a:lnTo>
                    <a:pt x="105" y="206"/>
                  </a:lnTo>
                  <a:lnTo>
                    <a:pt x="110" y="206"/>
                  </a:lnTo>
                  <a:lnTo>
                    <a:pt x="110" y="211"/>
                  </a:lnTo>
                  <a:lnTo>
                    <a:pt x="110" y="215"/>
                  </a:lnTo>
                  <a:lnTo>
                    <a:pt x="110" y="220"/>
                  </a:lnTo>
                  <a:lnTo>
                    <a:pt x="110" y="225"/>
                  </a:lnTo>
                  <a:lnTo>
                    <a:pt x="105" y="225"/>
                  </a:lnTo>
                  <a:lnTo>
                    <a:pt x="105" y="229"/>
                  </a:lnTo>
                  <a:lnTo>
                    <a:pt x="105" y="234"/>
                  </a:lnTo>
                  <a:lnTo>
                    <a:pt x="110" y="234"/>
                  </a:lnTo>
                  <a:lnTo>
                    <a:pt x="110" y="229"/>
                  </a:lnTo>
                  <a:lnTo>
                    <a:pt x="110" y="225"/>
                  </a:lnTo>
                  <a:lnTo>
                    <a:pt x="115" y="225"/>
                  </a:lnTo>
                  <a:lnTo>
                    <a:pt x="115" y="220"/>
                  </a:lnTo>
                  <a:lnTo>
                    <a:pt x="115" y="215"/>
                  </a:lnTo>
                  <a:lnTo>
                    <a:pt x="120" y="215"/>
                  </a:lnTo>
                  <a:lnTo>
                    <a:pt x="120" y="211"/>
                  </a:lnTo>
                  <a:lnTo>
                    <a:pt x="120" y="206"/>
                  </a:lnTo>
                  <a:lnTo>
                    <a:pt x="120" y="197"/>
                  </a:lnTo>
                  <a:lnTo>
                    <a:pt x="120" y="192"/>
                  </a:lnTo>
                  <a:lnTo>
                    <a:pt x="115" y="187"/>
                  </a:lnTo>
                  <a:lnTo>
                    <a:pt x="115" y="183"/>
                  </a:lnTo>
                  <a:lnTo>
                    <a:pt x="115" y="178"/>
                  </a:lnTo>
                  <a:lnTo>
                    <a:pt x="115" y="173"/>
                  </a:lnTo>
                  <a:lnTo>
                    <a:pt x="115" y="169"/>
                  </a:lnTo>
                  <a:lnTo>
                    <a:pt x="120" y="164"/>
                  </a:lnTo>
                  <a:lnTo>
                    <a:pt x="125" y="169"/>
                  </a:lnTo>
                  <a:lnTo>
                    <a:pt x="125" y="164"/>
                  </a:lnTo>
                  <a:lnTo>
                    <a:pt x="129" y="159"/>
                  </a:lnTo>
                  <a:lnTo>
                    <a:pt x="134" y="159"/>
                  </a:lnTo>
                  <a:lnTo>
                    <a:pt x="139" y="159"/>
                  </a:lnTo>
                  <a:lnTo>
                    <a:pt x="144" y="159"/>
                  </a:lnTo>
                  <a:lnTo>
                    <a:pt x="149" y="155"/>
                  </a:lnTo>
                  <a:lnTo>
                    <a:pt x="153" y="155"/>
                  </a:lnTo>
                  <a:lnTo>
                    <a:pt x="153" y="150"/>
                  </a:lnTo>
                  <a:lnTo>
                    <a:pt x="149" y="150"/>
                  </a:lnTo>
                  <a:lnTo>
                    <a:pt x="144" y="150"/>
                  </a:lnTo>
                  <a:lnTo>
                    <a:pt x="139" y="150"/>
                  </a:lnTo>
                  <a:lnTo>
                    <a:pt x="139" y="145"/>
                  </a:lnTo>
                  <a:lnTo>
                    <a:pt x="134" y="145"/>
                  </a:lnTo>
                  <a:lnTo>
                    <a:pt x="134" y="141"/>
                  </a:lnTo>
                  <a:lnTo>
                    <a:pt x="134" y="136"/>
                  </a:lnTo>
                  <a:lnTo>
                    <a:pt x="134" y="131"/>
                  </a:lnTo>
                  <a:lnTo>
                    <a:pt x="134" y="127"/>
                  </a:lnTo>
                  <a:lnTo>
                    <a:pt x="139" y="127"/>
                  </a:lnTo>
                  <a:lnTo>
                    <a:pt x="139" y="122"/>
                  </a:lnTo>
                  <a:lnTo>
                    <a:pt x="144" y="122"/>
                  </a:lnTo>
                  <a:lnTo>
                    <a:pt x="144" y="117"/>
                  </a:lnTo>
                  <a:lnTo>
                    <a:pt x="139" y="113"/>
                  </a:lnTo>
                  <a:lnTo>
                    <a:pt x="144" y="113"/>
                  </a:lnTo>
                  <a:lnTo>
                    <a:pt x="149" y="113"/>
                  </a:lnTo>
                  <a:lnTo>
                    <a:pt x="153" y="113"/>
                  </a:lnTo>
                  <a:lnTo>
                    <a:pt x="158" y="113"/>
                  </a:lnTo>
                  <a:lnTo>
                    <a:pt x="158" y="108"/>
                  </a:lnTo>
                  <a:lnTo>
                    <a:pt x="163" y="108"/>
                  </a:lnTo>
                  <a:lnTo>
                    <a:pt x="163" y="113"/>
                  </a:lnTo>
                  <a:lnTo>
                    <a:pt x="168" y="113"/>
                  </a:lnTo>
                  <a:lnTo>
                    <a:pt x="172" y="117"/>
                  </a:lnTo>
                  <a:lnTo>
                    <a:pt x="177" y="117"/>
                  </a:lnTo>
                  <a:lnTo>
                    <a:pt x="182" y="117"/>
                  </a:lnTo>
                  <a:lnTo>
                    <a:pt x="182" y="122"/>
                  </a:lnTo>
                  <a:lnTo>
                    <a:pt x="187" y="122"/>
                  </a:lnTo>
                  <a:lnTo>
                    <a:pt x="187" y="117"/>
                  </a:lnTo>
                  <a:lnTo>
                    <a:pt x="192" y="117"/>
                  </a:lnTo>
                  <a:lnTo>
                    <a:pt x="196" y="117"/>
                  </a:lnTo>
                  <a:lnTo>
                    <a:pt x="201" y="122"/>
                  </a:lnTo>
                  <a:lnTo>
                    <a:pt x="206" y="122"/>
                  </a:lnTo>
                  <a:lnTo>
                    <a:pt x="211" y="127"/>
                  </a:lnTo>
                  <a:lnTo>
                    <a:pt x="211" y="131"/>
                  </a:lnTo>
                  <a:lnTo>
                    <a:pt x="216" y="131"/>
                  </a:lnTo>
                  <a:lnTo>
                    <a:pt x="216" y="136"/>
                  </a:lnTo>
                  <a:lnTo>
                    <a:pt x="220" y="136"/>
                  </a:lnTo>
                  <a:lnTo>
                    <a:pt x="225" y="136"/>
                  </a:lnTo>
                  <a:lnTo>
                    <a:pt x="225" y="131"/>
                  </a:lnTo>
                  <a:lnTo>
                    <a:pt x="230" y="136"/>
                  </a:lnTo>
                  <a:lnTo>
                    <a:pt x="235" y="136"/>
                  </a:lnTo>
                  <a:lnTo>
                    <a:pt x="239" y="141"/>
                  </a:lnTo>
                  <a:lnTo>
                    <a:pt x="244" y="141"/>
                  </a:lnTo>
                  <a:lnTo>
                    <a:pt x="249" y="141"/>
                  </a:lnTo>
                  <a:lnTo>
                    <a:pt x="254" y="141"/>
                  </a:lnTo>
                  <a:lnTo>
                    <a:pt x="254" y="145"/>
                  </a:lnTo>
                  <a:lnTo>
                    <a:pt x="259" y="145"/>
                  </a:lnTo>
                  <a:lnTo>
                    <a:pt x="263" y="145"/>
                  </a:lnTo>
                  <a:lnTo>
                    <a:pt x="268" y="145"/>
                  </a:lnTo>
                  <a:lnTo>
                    <a:pt x="273" y="150"/>
                  </a:lnTo>
                  <a:lnTo>
                    <a:pt x="278" y="155"/>
                  </a:lnTo>
                  <a:lnTo>
                    <a:pt x="278" y="159"/>
                  </a:lnTo>
                  <a:lnTo>
                    <a:pt x="282" y="164"/>
                  </a:lnTo>
                  <a:lnTo>
                    <a:pt x="282" y="169"/>
                  </a:lnTo>
                  <a:lnTo>
                    <a:pt x="287" y="169"/>
                  </a:lnTo>
                  <a:lnTo>
                    <a:pt x="287" y="173"/>
                  </a:lnTo>
                  <a:lnTo>
                    <a:pt x="287" y="178"/>
                  </a:lnTo>
                  <a:lnTo>
                    <a:pt x="292" y="178"/>
                  </a:lnTo>
                  <a:lnTo>
                    <a:pt x="282" y="178"/>
                  </a:lnTo>
                  <a:lnTo>
                    <a:pt x="282" y="173"/>
                  </a:lnTo>
                  <a:lnTo>
                    <a:pt x="278" y="173"/>
                  </a:lnTo>
                  <a:lnTo>
                    <a:pt x="278" y="178"/>
                  </a:lnTo>
                  <a:lnTo>
                    <a:pt x="278" y="183"/>
                  </a:lnTo>
                  <a:lnTo>
                    <a:pt x="278" y="187"/>
                  </a:lnTo>
                  <a:lnTo>
                    <a:pt x="278" y="192"/>
                  </a:lnTo>
                  <a:lnTo>
                    <a:pt x="282" y="192"/>
                  </a:lnTo>
                  <a:lnTo>
                    <a:pt x="287" y="197"/>
                  </a:lnTo>
                  <a:lnTo>
                    <a:pt x="287" y="201"/>
                  </a:lnTo>
                  <a:lnTo>
                    <a:pt x="292" y="201"/>
                  </a:lnTo>
                  <a:lnTo>
                    <a:pt x="292" y="206"/>
                  </a:lnTo>
                  <a:lnTo>
                    <a:pt x="292" y="211"/>
                  </a:lnTo>
                  <a:lnTo>
                    <a:pt x="292" y="215"/>
                  </a:lnTo>
                  <a:lnTo>
                    <a:pt x="297" y="215"/>
                  </a:lnTo>
                  <a:lnTo>
                    <a:pt x="297" y="220"/>
                  </a:lnTo>
                  <a:lnTo>
                    <a:pt x="292" y="225"/>
                  </a:lnTo>
                  <a:lnTo>
                    <a:pt x="292" y="229"/>
                  </a:lnTo>
                  <a:lnTo>
                    <a:pt x="297" y="234"/>
                  </a:lnTo>
                  <a:lnTo>
                    <a:pt x="292" y="239"/>
                  </a:lnTo>
                  <a:lnTo>
                    <a:pt x="297" y="239"/>
                  </a:lnTo>
                  <a:lnTo>
                    <a:pt x="297" y="248"/>
                  </a:lnTo>
                  <a:lnTo>
                    <a:pt x="297" y="253"/>
                  </a:lnTo>
                  <a:lnTo>
                    <a:pt x="297" y="257"/>
                  </a:lnTo>
                  <a:lnTo>
                    <a:pt x="292" y="257"/>
                  </a:lnTo>
                  <a:lnTo>
                    <a:pt x="292" y="262"/>
                  </a:lnTo>
                  <a:lnTo>
                    <a:pt x="287" y="262"/>
                  </a:lnTo>
                  <a:lnTo>
                    <a:pt x="287" y="267"/>
                  </a:lnTo>
                  <a:lnTo>
                    <a:pt x="282" y="267"/>
                  </a:lnTo>
                  <a:lnTo>
                    <a:pt x="278" y="271"/>
                  </a:lnTo>
                  <a:lnTo>
                    <a:pt x="278" y="276"/>
                  </a:lnTo>
                  <a:lnTo>
                    <a:pt x="278" y="281"/>
                  </a:lnTo>
                  <a:lnTo>
                    <a:pt x="278" y="285"/>
                  </a:lnTo>
                  <a:lnTo>
                    <a:pt x="278" y="290"/>
                  </a:lnTo>
                  <a:lnTo>
                    <a:pt x="282" y="290"/>
                  </a:lnTo>
                  <a:lnTo>
                    <a:pt x="278" y="290"/>
                  </a:lnTo>
                  <a:lnTo>
                    <a:pt x="273" y="295"/>
                  </a:lnTo>
                  <a:lnTo>
                    <a:pt x="273" y="299"/>
                  </a:lnTo>
                  <a:lnTo>
                    <a:pt x="268" y="299"/>
                  </a:lnTo>
                  <a:lnTo>
                    <a:pt x="263" y="299"/>
                  </a:lnTo>
                  <a:lnTo>
                    <a:pt x="259" y="299"/>
                  </a:lnTo>
                  <a:lnTo>
                    <a:pt x="259" y="304"/>
                  </a:lnTo>
                  <a:lnTo>
                    <a:pt x="254" y="309"/>
                  </a:lnTo>
                  <a:lnTo>
                    <a:pt x="259" y="309"/>
                  </a:lnTo>
                  <a:lnTo>
                    <a:pt x="254" y="309"/>
                  </a:lnTo>
                  <a:lnTo>
                    <a:pt x="254" y="313"/>
                  </a:lnTo>
                  <a:lnTo>
                    <a:pt x="254" y="318"/>
                  </a:lnTo>
                  <a:lnTo>
                    <a:pt x="254" y="323"/>
                  </a:lnTo>
                  <a:lnTo>
                    <a:pt x="254" y="327"/>
                  </a:lnTo>
                  <a:lnTo>
                    <a:pt x="254" y="332"/>
                  </a:lnTo>
                  <a:lnTo>
                    <a:pt x="259" y="337"/>
                  </a:lnTo>
                  <a:lnTo>
                    <a:pt x="263" y="341"/>
                  </a:lnTo>
                  <a:lnTo>
                    <a:pt x="268" y="341"/>
                  </a:lnTo>
                  <a:lnTo>
                    <a:pt x="273" y="341"/>
                  </a:lnTo>
                  <a:lnTo>
                    <a:pt x="278" y="346"/>
                  </a:lnTo>
                  <a:lnTo>
                    <a:pt x="282" y="341"/>
                  </a:lnTo>
                  <a:lnTo>
                    <a:pt x="287" y="332"/>
                  </a:lnTo>
                  <a:lnTo>
                    <a:pt x="287" y="327"/>
                  </a:lnTo>
                  <a:lnTo>
                    <a:pt x="292" y="327"/>
                  </a:lnTo>
                  <a:lnTo>
                    <a:pt x="292" y="332"/>
                  </a:lnTo>
                  <a:lnTo>
                    <a:pt x="292" y="327"/>
                  </a:lnTo>
                  <a:lnTo>
                    <a:pt x="297" y="318"/>
                  </a:lnTo>
                  <a:lnTo>
                    <a:pt x="297" y="313"/>
                  </a:lnTo>
                  <a:lnTo>
                    <a:pt x="302" y="313"/>
                  </a:lnTo>
                  <a:lnTo>
                    <a:pt x="302" y="309"/>
                  </a:lnTo>
                  <a:lnTo>
                    <a:pt x="302" y="304"/>
                  </a:lnTo>
                  <a:lnTo>
                    <a:pt x="306" y="304"/>
                  </a:lnTo>
                  <a:lnTo>
                    <a:pt x="306" y="299"/>
                  </a:lnTo>
                  <a:lnTo>
                    <a:pt x="311" y="295"/>
                  </a:lnTo>
                  <a:lnTo>
                    <a:pt x="316" y="295"/>
                  </a:lnTo>
                  <a:lnTo>
                    <a:pt x="321" y="290"/>
                  </a:lnTo>
                  <a:lnTo>
                    <a:pt x="326" y="290"/>
                  </a:lnTo>
                  <a:lnTo>
                    <a:pt x="326" y="285"/>
                  </a:lnTo>
                  <a:lnTo>
                    <a:pt x="330" y="285"/>
                  </a:lnTo>
                  <a:lnTo>
                    <a:pt x="335" y="281"/>
                  </a:lnTo>
                  <a:lnTo>
                    <a:pt x="335" y="285"/>
                  </a:lnTo>
                  <a:lnTo>
                    <a:pt x="340" y="285"/>
                  </a:lnTo>
                  <a:lnTo>
                    <a:pt x="345" y="285"/>
                  </a:lnTo>
                  <a:lnTo>
                    <a:pt x="349" y="290"/>
                  </a:lnTo>
                  <a:lnTo>
                    <a:pt x="354" y="295"/>
                  </a:lnTo>
                  <a:lnTo>
                    <a:pt x="359" y="299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64" y="313"/>
                  </a:lnTo>
                  <a:lnTo>
                    <a:pt x="364" y="318"/>
                  </a:lnTo>
                  <a:lnTo>
                    <a:pt x="364" y="323"/>
                  </a:lnTo>
                  <a:lnTo>
                    <a:pt x="369" y="332"/>
                  </a:lnTo>
                  <a:lnTo>
                    <a:pt x="369" y="337"/>
                  </a:lnTo>
                  <a:lnTo>
                    <a:pt x="373" y="341"/>
                  </a:lnTo>
                  <a:lnTo>
                    <a:pt x="373" y="346"/>
                  </a:lnTo>
                  <a:lnTo>
                    <a:pt x="378" y="351"/>
                  </a:lnTo>
                  <a:lnTo>
                    <a:pt x="378" y="355"/>
                  </a:lnTo>
                  <a:lnTo>
                    <a:pt x="378" y="360"/>
                  </a:lnTo>
                  <a:lnTo>
                    <a:pt x="378" y="365"/>
                  </a:lnTo>
                  <a:lnTo>
                    <a:pt x="378" y="369"/>
                  </a:lnTo>
                  <a:lnTo>
                    <a:pt x="383" y="374"/>
                  </a:lnTo>
                  <a:lnTo>
                    <a:pt x="383" y="379"/>
                  </a:lnTo>
                  <a:lnTo>
                    <a:pt x="388" y="388"/>
                  </a:lnTo>
                  <a:lnTo>
                    <a:pt x="393" y="397"/>
                  </a:lnTo>
                  <a:lnTo>
                    <a:pt x="393" y="402"/>
                  </a:lnTo>
                  <a:lnTo>
                    <a:pt x="393" y="407"/>
                  </a:lnTo>
                  <a:lnTo>
                    <a:pt x="393" y="411"/>
                  </a:lnTo>
                  <a:lnTo>
                    <a:pt x="393" y="416"/>
                  </a:lnTo>
                  <a:lnTo>
                    <a:pt x="393" y="421"/>
                  </a:lnTo>
                  <a:lnTo>
                    <a:pt x="393" y="425"/>
                  </a:lnTo>
                  <a:lnTo>
                    <a:pt x="393" y="430"/>
                  </a:lnTo>
                  <a:lnTo>
                    <a:pt x="393" y="435"/>
                  </a:lnTo>
                  <a:lnTo>
                    <a:pt x="393" y="439"/>
                  </a:lnTo>
                  <a:lnTo>
                    <a:pt x="393" y="444"/>
                  </a:lnTo>
                  <a:lnTo>
                    <a:pt x="388" y="444"/>
                  </a:lnTo>
                  <a:lnTo>
                    <a:pt x="388" y="449"/>
                  </a:lnTo>
                  <a:lnTo>
                    <a:pt x="383" y="449"/>
                  </a:lnTo>
                  <a:lnTo>
                    <a:pt x="383" y="444"/>
                  </a:lnTo>
                  <a:lnTo>
                    <a:pt x="378" y="444"/>
                  </a:lnTo>
                  <a:lnTo>
                    <a:pt x="378" y="439"/>
                  </a:lnTo>
                  <a:lnTo>
                    <a:pt x="383" y="439"/>
                  </a:lnTo>
                  <a:lnTo>
                    <a:pt x="383" y="435"/>
                  </a:lnTo>
                  <a:lnTo>
                    <a:pt x="378" y="435"/>
                  </a:lnTo>
                  <a:lnTo>
                    <a:pt x="373" y="435"/>
                  </a:lnTo>
                  <a:lnTo>
                    <a:pt x="373" y="439"/>
                  </a:lnTo>
                  <a:lnTo>
                    <a:pt x="369" y="439"/>
                  </a:lnTo>
                  <a:lnTo>
                    <a:pt x="364" y="444"/>
                  </a:lnTo>
                  <a:lnTo>
                    <a:pt x="369" y="444"/>
                  </a:lnTo>
                  <a:lnTo>
                    <a:pt x="369" y="449"/>
                  </a:lnTo>
                  <a:lnTo>
                    <a:pt x="364" y="449"/>
                  </a:lnTo>
                  <a:lnTo>
                    <a:pt x="364" y="453"/>
                  </a:lnTo>
                  <a:lnTo>
                    <a:pt x="364" y="458"/>
                  </a:lnTo>
                  <a:lnTo>
                    <a:pt x="364" y="463"/>
                  </a:lnTo>
                  <a:lnTo>
                    <a:pt x="364" y="467"/>
                  </a:lnTo>
                  <a:lnTo>
                    <a:pt x="364" y="472"/>
                  </a:lnTo>
                  <a:lnTo>
                    <a:pt x="359" y="472"/>
                  </a:lnTo>
                  <a:lnTo>
                    <a:pt x="359" y="477"/>
                  </a:lnTo>
                  <a:lnTo>
                    <a:pt x="354" y="477"/>
                  </a:lnTo>
                  <a:lnTo>
                    <a:pt x="354" y="481"/>
                  </a:lnTo>
                  <a:lnTo>
                    <a:pt x="349" y="481"/>
                  </a:lnTo>
                  <a:lnTo>
                    <a:pt x="349" y="486"/>
                  </a:lnTo>
                  <a:lnTo>
                    <a:pt x="345" y="486"/>
                  </a:lnTo>
                  <a:lnTo>
                    <a:pt x="345" y="491"/>
                  </a:lnTo>
                  <a:lnTo>
                    <a:pt x="345" y="496"/>
                  </a:lnTo>
                  <a:lnTo>
                    <a:pt x="345" y="500"/>
                  </a:lnTo>
                  <a:lnTo>
                    <a:pt x="349" y="505"/>
                  </a:lnTo>
                  <a:lnTo>
                    <a:pt x="345" y="510"/>
                  </a:lnTo>
                  <a:lnTo>
                    <a:pt x="345" y="514"/>
                  </a:lnTo>
                  <a:lnTo>
                    <a:pt x="345" y="519"/>
                  </a:lnTo>
                  <a:lnTo>
                    <a:pt x="340" y="519"/>
                  </a:lnTo>
                  <a:lnTo>
                    <a:pt x="340" y="524"/>
                  </a:lnTo>
                  <a:lnTo>
                    <a:pt x="340" y="528"/>
                  </a:lnTo>
                  <a:lnTo>
                    <a:pt x="335" y="528"/>
                  </a:lnTo>
                  <a:lnTo>
                    <a:pt x="335" y="533"/>
                  </a:lnTo>
                  <a:lnTo>
                    <a:pt x="330" y="538"/>
                  </a:lnTo>
                  <a:lnTo>
                    <a:pt x="330" y="542"/>
                  </a:lnTo>
                  <a:lnTo>
                    <a:pt x="326" y="542"/>
                  </a:lnTo>
                  <a:lnTo>
                    <a:pt x="326" y="547"/>
                  </a:lnTo>
                  <a:lnTo>
                    <a:pt x="330" y="552"/>
                  </a:lnTo>
                  <a:lnTo>
                    <a:pt x="326" y="552"/>
                  </a:lnTo>
                  <a:close/>
                  <a:moveTo>
                    <a:pt x="48" y="19"/>
                  </a:moveTo>
                  <a:lnTo>
                    <a:pt x="58" y="19"/>
                  </a:lnTo>
                  <a:lnTo>
                    <a:pt x="62" y="15"/>
                  </a:lnTo>
                  <a:lnTo>
                    <a:pt x="67" y="19"/>
                  </a:lnTo>
                  <a:lnTo>
                    <a:pt x="72" y="19"/>
                  </a:lnTo>
                  <a:lnTo>
                    <a:pt x="77" y="15"/>
                  </a:lnTo>
                  <a:lnTo>
                    <a:pt x="82" y="15"/>
                  </a:lnTo>
                  <a:lnTo>
                    <a:pt x="86" y="15"/>
                  </a:lnTo>
                  <a:lnTo>
                    <a:pt x="96" y="10"/>
                  </a:lnTo>
                  <a:lnTo>
                    <a:pt x="105" y="5"/>
                  </a:lnTo>
                  <a:lnTo>
                    <a:pt x="110" y="0"/>
                  </a:lnTo>
                  <a:lnTo>
                    <a:pt x="120" y="0"/>
                  </a:lnTo>
                  <a:lnTo>
                    <a:pt x="125" y="0"/>
                  </a:lnTo>
                  <a:lnTo>
                    <a:pt x="129" y="0"/>
                  </a:lnTo>
                  <a:lnTo>
                    <a:pt x="125" y="5"/>
                  </a:lnTo>
                  <a:lnTo>
                    <a:pt x="125" y="10"/>
                  </a:lnTo>
                  <a:lnTo>
                    <a:pt x="125" y="19"/>
                  </a:lnTo>
                  <a:lnTo>
                    <a:pt x="125" y="24"/>
                  </a:lnTo>
                  <a:lnTo>
                    <a:pt x="129" y="24"/>
                  </a:lnTo>
                  <a:lnTo>
                    <a:pt x="125" y="29"/>
                  </a:lnTo>
                  <a:lnTo>
                    <a:pt x="129" y="33"/>
                  </a:lnTo>
                  <a:lnTo>
                    <a:pt x="134" y="33"/>
                  </a:lnTo>
                  <a:lnTo>
                    <a:pt x="139" y="33"/>
                  </a:lnTo>
                  <a:lnTo>
                    <a:pt x="144" y="33"/>
                  </a:lnTo>
                  <a:lnTo>
                    <a:pt x="149" y="33"/>
                  </a:lnTo>
                  <a:lnTo>
                    <a:pt x="153" y="33"/>
                  </a:lnTo>
                  <a:lnTo>
                    <a:pt x="153" y="29"/>
                  </a:lnTo>
                  <a:lnTo>
                    <a:pt x="158" y="29"/>
                  </a:lnTo>
                  <a:lnTo>
                    <a:pt x="163" y="33"/>
                  </a:lnTo>
                  <a:lnTo>
                    <a:pt x="163" y="38"/>
                  </a:lnTo>
                  <a:lnTo>
                    <a:pt x="168" y="33"/>
                  </a:lnTo>
                  <a:lnTo>
                    <a:pt x="172" y="33"/>
                  </a:lnTo>
                  <a:lnTo>
                    <a:pt x="172" y="29"/>
                  </a:lnTo>
                  <a:lnTo>
                    <a:pt x="177" y="24"/>
                  </a:lnTo>
                  <a:lnTo>
                    <a:pt x="182" y="24"/>
                  </a:lnTo>
                  <a:lnTo>
                    <a:pt x="187" y="24"/>
                  </a:lnTo>
                  <a:lnTo>
                    <a:pt x="192" y="19"/>
                  </a:lnTo>
                  <a:lnTo>
                    <a:pt x="196" y="19"/>
                  </a:lnTo>
                  <a:lnTo>
                    <a:pt x="201" y="19"/>
                  </a:lnTo>
                  <a:lnTo>
                    <a:pt x="201" y="24"/>
                  </a:lnTo>
                  <a:lnTo>
                    <a:pt x="201" y="33"/>
                  </a:lnTo>
                  <a:lnTo>
                    <a:pt x="201" y="38"/>
                  </a:lnTo>
                  <a:lnTo>
                    <a:pt x="201" y="43"/>
                  </a:lnTo>
                  <a:lnTo>
                    <a:pt x="206" y="43"/>
                  </a:lnTo>
                  <a:lnTo>
                    <a:pt x="201" y="43"/>
                  </a:lnTo>
                  <a:lnTo>
                    <a:pt x="206" y="47"/>
                  </a:lnTo>
                  <a:lnTo>
                    <a:pt x="206" y="52"/>
                  </a:lnTo>
                  <a:lnTo>
                    <a:pt x="201" y="52"/>
                  </a:lnTo>
                  <a:lnTo>
                    <a:pt x="201" y="57"/>
                  </a:lnTo>
                  <a:lnTo>
                    <a:pt x="206" y="57"/>
                  </a:lnTo>
                  <a:lnTo>
                    <a:pt x="206" y="61"/>
                  </a:lnTo>
                  <a:lnTo>
                    <a:pt x="211" y="61"/>
                  </a:lnTo>
                  <a:lnTo>
                    <a:pt x="211" y="66"/>
                  </a:lnTo>
                  <a:lnTo>
                    <a:pt x="216" y="71"/>
                  </a:lnTo>
                  <a:lnTo>
                    <a:pt x="216" y="75"/>
                  </a:lnTo>
                  <a:lnTo>
                    <a:pt x="220" y="75"/>
                  </a:lnTo>
                  <a:lnTo>
                    <a:pt x="225" y="75"/>
                  </a:lnTo>
                  <a:lnTo>
                    <a:pt x="230" y="75"/>
                  </a:lnTo>
                  <a:lnTo>
                    <a:pt x="235" y="75"/>
                  </a:lnTo>
                  <a:lnTo>
                    <a:pt x="235" y="71"/>
                  </a:lnTo>
                  <a:lnTo>
                    <a:pt x="239" y="71"/>
                  </a:lnTo>
                  <a:lnTo>
                    <a:pt x="244" y="71"/>
                  </a:lnTo>
                  <a:lnTo>
                    <a:pt x="239" y="66"/>
                  </a:lnTo>
                  <a:lnTo>
                    <a:pt x="239" y="61"/>
                  </a:lnTo>
                  <a:lnTo>
                    <a:pt x="244" y="61"/>
                  </a:lnTo>
                  <a:lnTo>
                    <a:pt x="249" y="61"/>
                  </a:lnTo>
                  <a:lnTo>
                    <a:pt x="249" y="66"/>
                  </a:lnTo>
                  <a:lnTo>
                    <a:pt x="254" y="66"/>
                  </a:lnTo>
                  <a:lnTo>
                    <a:pt x="254" y="71"/>
                  </a:lnTo>
                  <a:lnTo>
                    <a:pt x="259" y="71"/>
                  </a:lnTo>
                  <a:lnTo>
                    <a:pt x="259" y="75"/>
                  </a:lnTo>
                  <a:lnTo>
                    <a:pt x="259" y="80"/>
                  </a:lnTo>
                  <a:lnTo>
                    <a:pt x="254" y="80"/>
                  </a:lnTo>
                  <a:lnTo>
                    <a:pt x="254" y="85"/>
                  </a:lnTo>
                  <a:lnTo>
                    <a:pt x="249" y="80"/>
                  </a:lnTo>
                  <a:lnTo>
                    <a:pt x="244" y="80"/>
                  </a:lnTo>
                  <a:lnTo>
                    <a:pt x="239" y="85"/>
                  </a:lnTo>
                  <a:lnTo>
                    <a:pt x="239" y="80"/>
                  </a:lnTo>
                  <a:lnTo>
                    <a:pt x="235" y="85"/>
                  </a:lnTo>
                  <a:lnTo>
                    <a:pt x="235" y="80"/>
                  </a:lnTo>
                  <a:lnTo>
                    <a:pt x="230" y="80"/>
                  </a:lnTo>
                  <a:lnTo>
                    <a:pt x="225" y="80"/>
                  </a:lnTo>
                  <a:lnTo>
                    <a:pt x="220" y="80"/>
                  </a:lnTo>
                  <a:lnTo>
                    <a:pt x="216" y="80"/>
                  </a:lnTo>
                  <a:lnTo>
                    <a:pt x="211" y="80"/>
                  </a:lnTo>
                  <a:lnTo>
                    <a:pt x="206" y="80"/>
                  </a:lnTo>
                  <a:lnTo>
                    <a:pt x="201" y="85"/>
                  </a:lnTo>
                  <a:lnTo>
                    <a:pt x="196" y="85"/>
                  </a:lnTo>
                  <a:lnTo>
                    <a:pt x="192" y="85"/>
                  </a:lnTo>
                  <a:lnTo>
                    <a:pt x="187" y="89"/>
                  </a:lnTo>
                  <a:lnTo>
                    <a:pt x="182" y="85"/>
                  </a:lnTo>
                  <a:lnTo>
                    <a:pt x="177" y="85"/>
                  </a:lnTo>
                  <a:lnTo>
                    <a:pt x="172" y="85"/>
                  </a:lnTo>
                  <a:lnTo>
                    <a:pt x="172" y="80"/>
                  </a:lnTo>
                  <a:lnTo>
                    <a:pt x="168" y="80"/>
                  </a:lnTo>
                  <a:lnTo>
                    <a:pt x="163" y="80"/>
                  </a:lnTo>
                  <a:lnTo>
                    <a:pt x="163" y="85"/>
                  </a:lnTo>
                  <a:lnTo>
                    <a:pt x="163" y="89"/>
                  </a:lnTo>
                  <a:lnTo>
                    <a:pt x="158" y="89"/>
                  </a:lnTo>
                  <a:lnTo>
                    <a:pt x="158" y="94"/>
                  </a:lnTo>
                  <a:lnTo>
                    <a:pt x="158" y="99"/>
                  </a:lnTo>
                  <a:lnTo>
                    <a:pt x="163" y="99"/>
                  </a:lnTo>
                  <a:lnTo>
                    <a:pt x="163" y="103"/>
                  </a:lnTo>
                  <a:lnTo>
                    <a:pt x="158" y="103"/>
                  </a:lnTo>
                  <a:lnTo>
                    <a:pt x="153" y="103"/>
                  </a:lnTo>
                  <a:lnTo>
                    <a:pt x="153" y="99"/>
                  </a:lnTo>
                  <a:lnTo>
                    <a:pt x="144" y="94"/>
                  </a:lnTo>
                  <a:lnTo>
                    <a:pt x="144" y="89"/>
                  </a:lnTo>
                  <a:lnTo>
                    <a:pt x="134" y="85"/>
                  </a:lnTo>
                  <a:lnTo>
                    <a:pt x="129" y="85"/>
                  </a:lnTo>
                  <a:lnTo>
                    <a:pt x="125" y="85"/>
                  </a:lnTo>
                  <a:lnTo>
                    <a:pt x="120" y="85"/>
                  </a:lnTo>
                  <a:lnTo>
                    <a:pt x="115" y="80"/>
                  </a:lnTo>
                  <a:lnTo>
                    <a:pt x="110" y="80"/>
                  </a:lnTo>
                  <a:lnTo>
                    <a:pt x="101" y="80"/>
                  </a:lnTo>
                  <a:lnTo>
                    <a:pt x="96" y="80"/>
                  </a:lnTo>
                  <a:lnTo>
                    <a:pt x="91" y="80"/>
                  </a:lnTo>
                  <a:lnTo>
                    <a:pt x="86" y="89"/>
                  </a:lnTo>
                  <a:lnTo>
                    <a:pt x="86" y="94"/>
                  </a:lnTo>
                  <a:lnTo>
                    <a:pt x="82" y="99"/>
                  </a:lnTo>
                  <a:lnTo>
                    <a:pt x="77" y="99"/>
                  </a:lnTo>
                  <a:lnTo>
                    <a:pt x="72" y="94"/>
                  </a:lnTo>
                  <a:lnTo>
                    <a:pt x="72" y="99"/>
                  </a:lnTo>
                  <a:lnTo>
                    <a:pt x="67" y="99"/>
                  </a:lnTo>
                  <a:lnTo>
                    <a:pt x="62" y="99"/>
                  </a:lnTo>
                  <a:lnTo>
                    <a:pt x="62" y="103"/>
                  </a:lnTo>
                  <a:lnTo>
                    <a:pt x="58" y="103"/>
                  </a:lnTo>
                  <a:lnTo>
                    <a:pt x="53" y="99"/>
                  </a:lnTo>
                  <a:lnTo>
                    <a:pt x="48" y="99"/>
                  </a:lnTo>
                  <a:lnTo>
                    <a:pt x="48" y="103"/>
                  </a:lnTo>
                  <a:lnTo>
                    <a:pt x="43" y="103"/>
                  </a:lnTo>
                  <a:lnTo>
                    <a:pt x="39" y="103"/>
                  </a:lnTo>
                  <a:lnTo>
                    <a:pt x="34" y="103"/>
                  </a:lnTo>
                  <a:lnTo>
                    <a:pt x="29" y="108"/>
                  </a:lnTo>
                  <a:lnTo>
                    <a:pt x="29" y="117"/>
                  </a:lnTo>
                  <a:lnTo>
                    <a:pt x="29" y="122"/>
                  </a:lnTo>
                  <a:lnTo>
                    <a:pt x="24" y="122"/>
                  </a:lnTo>
                  <a:lnTo>
                    <a:pt x="24" y="127"/>
                  </a:lnTo>
                  <a:lnTo>
                    <a:pt x="19" y="127"/>
                  </a:lnTo>
                  <a:lnTo>
                    <a:pt x="15" y="127"/>
                  </a:lnTo>
                  <a:lnTo>
                    <a:pt x="15" y="131"/>
                  </a:lnTo>
                  <a:lnTo>
                    <a:pt x="15" y="136"/>
                  </a:lnTo>
                  <a:lnTo>
                    <a:pt x="10" y="141"/>
                  </a:lnTo>
                  <a:lnTo>
                    <a:pt x="10" y="145"/>
                  </a:lnTo>
                  <a:lnTo>
                    <a:pt x="5" y="145"/>
                  </a:lnTo>
                  <a:lnTo>
                    <a:pt x="5" y="141"/>
                  </a:lnTo>
                  <a:lnTo>
                    <a:pt x="0" y="141"/>
                  </a:lnTo>
                  <a:lnTo>
                    <a:pt x="0" y="136"/>
                  </a:lnTo>
                  <a:lnTo>
                    <a:pt x="5" y="131"/>
                  </a:lnTo>
                  <a:lnTo>
                    <a:pt x="10" y="127"/>
                  </a:lnTo>
                  <a:lnTo>
                    <a:pt x="5" y="127"/>
                  </a:lnTo>
                  <a:lnTo>
                    <a:pt x="10" y="127"/>
                  </a:lnTo>
                  <a:lnTo>
                    <a:pt x="15" y="117"/>
                  </a:lnTo>
                  <a:lnTo>
                    <a:pt x="15" y="113"/>
                  </a:lnTo>
                  <a:lnTo>
                    <a:pt x="10" y="113"/>
                  </a:lnTo>
                  <a:lnTo>
                    <a:pt x="10" y="108"/>
                  </a:lnTo>
                  <a:lnTo>
                    <a:pt x="15" y="108"/>
                  </a:lnTo>
                  <a:lnTo>
                    <a:pt x="15" y="103"/>
                  </a:lnTo>
                  <a:lnTo>
                    <a:pt x="19" y="103"/>
                  </a:lnTo>
                  <a:lnTo>
                    <a:pt x="19" y="99"/>
                  </a:lnTo>
                  <a:lnTo>
                    <a:pt x="29" y="89"/>
                  </a:lnTo>
                  <a:lnTo>
                    <a:pt x="34" y="89"/>
                  </a:lnTo>
                  <a:lnTo>
                    <a:pt x="34" y="94"/>
                  </a:lnTo>
                  <a:lnTo>
                    <a:pt x="39" y="89"/>
                  </a:lnTo>
                  <a:lnTo>
                    <a:pt x="43" y="89"/>
                  </a:lnTo>
                  <a:lnTo>
                    <a:pt x="53" y="85"/>
                  </a:lnTo>
                  <a:lnTo>
                    <a:pt x="53" y="71"/>
                  </a:lnTo>
                  <a:lnTo>
                    <a:pt x="58" y="71"/>
                  </a:lnTo>
                  <a:lnTo>
                    <a:pt x="48" y="19"/>
                  </a:lnTo>
                  <a:close/>
                  <a:moveTo>
                    <a:pt x="101" y="117"/>
                  </a:moveTo>
                  <a:lnTo>
                    <a:pt x="101" y="122"/>
                  </a:lnTo>
                  <a:lnTo>
                    <a:pt x="101" y="127"/>
                  </a:lnTo>
                  <a:lnTo>
                    <a:pt x="101" y="131"/>
                  </a:lnTo>
                  <a:lnTo>
                    <a:pt x="101" y="136"/>
                  </a:lnTo>
                  <a:lnTo>
                    <a:pt x="101" y="141"/>
                  </a:lnTo>
                  <a:lnTo>
                    <a:pt x="96" y="141"/>
                  </a:lnTo>
                  <a:lnTo>
                    <a:pt x="91" y="141"/>
                  </a:lnTo>
                  <a:lnTo>
                    <a:pt x="91" y="136"/>
                  </a:lnTo>
                  <a:lnTo>
                    <a:pt x="91" y="131"/>
                  </a:lnTo>
                  <a:lnTo>
                    <a:pt x="91" y="127"/>
                  </a:lnTo>
                  <a:lnTo>
                    <a:pt x="96" y="127"/>
                  </a:lnTo>
                  <a:lnTo>
                    <a:pt x="96" y="122"/>
                  </a:lnTo>
                  <a:lnTo>
                    <a:pt x="96" y="117"/>
                  </a:lnTo>
                  <a:lnTo>
                    <a:pt x="101" y="117"/>
                  </a:lnTo>
                  <a:close/>
                  <a:moveTo>
                    <a:pt x="67" y="192"/>
                  </a:moveTo>
                  <a:lnTo>
                    <a:pt x="67" y="197"/>
                  </a:lnTo>
                  <a:lnTo>
                    <a:pt x="67" y="201"/>
                  </a:lnTo>
                  <a:lnTo>
                    <a:pt x="72" y="201"/>
                  </a:lnTo>
                  <a:lnTo>
                    <a:pt x="67" y="201"/>
                  </a:lnTo>
                  <a:lnTo>
                    <a:pt x="62" y="197"/>
                  </a:lnTo>
                  <a:lnTo>
                    <a:pt x="62" y="192"/>
                  </a:lnTo>
                  <a:lnTo>
                    <a:pt x="67" y="192"/>
                  </a:lnTo>
                  <a:close/>
                  <a:moveTo>
                    <a:pt x="62" y="206"/>
                  </a:moveTo>
                  <a:lnTo>
                    <a:pt x="58" y="206"/>
                  </a:lnTo>
                  <a:lnTo>
                    <a:pt x="62" y="206"/>
                  </a:lnTo>
                  <a:lnTo>
                    <a:pt x="58" y="211"/>
                  </a:lnTo>
                  <a:lnTo>
                    <a:pt x="58" y="206"/>
                  </a:lnTo>
                  <a:lnTo>
                    <a:pt x="58" y="201"/>
                  </a:lnTo>
                  <a:lnTo>
                    <a:pt x="62" y="206"/>
                  </a:lnTo>
                  <a:close/>
                </a:path>
              </a:pathLst>
            </a:custGeom>
            <a:solidFill>
              <a:srgbClr val="c9c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427560" y="4010040"/>
              <a:ext cx="37800" cy="95400"/>
            </a:xfrm>
            <a:custGeom>
              <a:avLst/>
              <a:gdLst/>
              <a:ahLst/>
              <a:rect l="l" t="t" r="r" b="b"/>
              <a:pathLst>
                <a:path w="24" h="60">
                  <a:moveTo>
                    <a:pt x="0" y="0"/>
                  </a:moveTo>
                  <a:lnTo>
                    <a:pt x="0" y="23"/>
                  </a:lnTo>
                  <a:lnTo>
                    <a:pt x="24" y="60"/>
                  </a:lnTo>
                  <a:lnTo>
                    <a:pt x="2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473280" y="4143240"/>
              <a:ext cx="8280" cy="4464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481560" y="4143240"/>
              <a:ext cx="7920" cy="5904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2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465360" y="4010040"/>
              <a:ext cx="38160" cy="103320"/>
            </a:xfrm>
            <a:custGeom>
              <a:avLst/>
              <a:gdLst/>
              <a:ahLst/>
              <a:rect l="l" t="t" r="r" b="b"/>
              <a:pathLst>
                <a:path w="24" h="65">
                  <a:moveTo>
                    <a:pt x="0" y="0"/>
                  </a:moveTo>
                  <a:lnTo>
                    <a:pt x="0" y="60"/>
                  </a:lnTo>
                  <a:lnTo>
                    <a:pt x="24" y="65"/>
                  </a:lnTo>
                  <a:lnTo>
                    <a:pt x="2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489480" y="4149720"/>
              <a:ext cx="7920" cy="60480"/>
            </a:xfrm>
            <a:prstGeom prst="rect">
              <a:avLst/>
            </a:prstGeom>
            <a:blipFill rotWithShape="0">
              <a:blip r:embed="rId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497400" y="4149720"/>
              <a:ext cx="6120" cy="60480"/>
            </a:xfrm>
            <a:custGeom>
              <a:avLst/>
              <a:gdLst/>
              <a:ahLst/>
              <a:rect l="l" t="t" r="r" b="b"/>
              <a:pathLst>
                <a:path w="4" h="38">
                  <a:moveTo>
                    <a:pt x="0" y="0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3503520" y="4016520"/>
              <a:ext cx="15840" cy="118800"/>
            </a:xfrm>
            <a:custGeom>
              <a:avLst/>
              <a:gdLst/>
              <a:ahLst/>
              <a:rect l="l" t="t" r="r" b="b"/>
              <a:pathLst>
                <a:path w="10" h="75">
                  <a:moveTo>
                    <a:pt x="0" y="0"/>
                  </a:moveTo>
                  <a:lnTo>
                    <a:pt x="0" y="70"/>
                  </a:lnTo>
                  <a:lnTo>
                    <a:pt x="10" y="75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3503520" y="4157640"/>
              <a:ext cx="7920" cy="66600"/>
            </a:xfrm>
            <a:prstGeom prst="rect">
              <a:avLst/>
            </a:prstGeom>
            <a:blipFill rotWithShape="0">
              <a:blip r:embed="rId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11440" y="41576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519360" y="4165560"/>
              <a:ext cx="7920" cy="66600"/>
            </a:xfrm>
            <a:prstGeom prst="rect">
              <a:avLst/>
            </a:prstGeom>
            <a:blipFill rotWithShape="0">
              <a:blip r:embed="rId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527280" y="4165560"/>
              <a:ext cx="6480" cy="73080"/>
            </a:xfrm>
            <a:custGeom>
              <a:avLst/>
              <a:gdLst/>
              <a:ahLst/>
              <a:rect l="l" t="t" r="r" b="b"/>
              <a:pathLst>
                <a:path w="4" h="46">
                  <a:moveTo>
                    <a:pt x="0" y="0"/>
                  </a:moveTo>
                  <a:lnTo>
                    <a:pt x="0" y="46"/>
                  </a:lnTo>
                  <a:lnTo>
                    <a:pt x="4" y="46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533760" y="4238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3533760" y="4172040"/>
              <a:ext cx="7920" cy="66600"/>
            </a:xfrm>
            <a:prstGeom prst="rect">
              <a:avLst/>
            </a:prstGeom>
            <a:blipFill rotWithShape="0">
              <a:blip r:embed="rId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541680" y="4246560"/>
              <a:ext cx="7920" cy="360"/>
            </a:xfrm>
            <a:prstGeom prst="rect">
              <a:avLst/>
            </a:prstGeom>
            <a:blipFill rotWithShape="0">
              <a:blip r:embed="rId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541680" y="41720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549600" y="4179960"/>
              <a:ext cx="7920" cy="74520"/>
            </a:xfrm>
            <a:prstGeom prst="rect">
              <a:avLst/>
            </a:prstGeom>
            <a:blipFill rotWithShape="0">
              <a:blip r:embed="rId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557520" y="4179960"/>
              <a:ext cx="7920" cy="81000"/>
            </a:xfrm>
            <a:custGeom>
              <a:avLst/>
              <a:gdLst/>
              <a:ahLst/>
              <a:rect l="l" t="t" r="r" b="b"/>
              <a:pathLst>
                <a:path w="5" h="51">
                  <a:moveTo>
                    <a:pt x="0" y="0"/>
                  </a:moveTo>
                  <a:lnTo>
                    <a:pt x="0" y="47"/>
                  </a:lnTo>
                  <a:lnTo>
                    <a:pt x="5" y="5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565440" y="4187880"/>
              <a:ext cx="6480" cy="88920"/>
            </a:xfrm>
            <a:prstGeom prst="rect">
              <a:avLst/>
            </a:prstGeom>
            <a:blipFill rotWithShape="0">
              <a:blip r:embed="rId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571920" y="4187880"/>
              <a:ext cx="7920" cy="95040"/>
            </a:xfrm>
            <a:custGeom>
              <a:avLst/>
              <a:gdLst/>
              <a:ahLst/>
              <a:rect l="l" t="t" r="r" b="b"/>
              <a:pathLst>
                <a:path w="5" h="60">
                  <a:moveTo>
                    <a:pt x="0" y="0"/>
                  </a:moveTo>
                  <a:lnTo>
                    <a:pt x="0" y="60"/>
                  </a:lnTo>
                  <a:lnTo>
                    <a:pt x="5" y="60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3519360" y="4016520"/>
              <a:ext cx="68400" cy="149040"/>
            </a:xfrm>
            <a:custGeom>
              <a:avLst/>
              <a:gdLst/>
              <a:ahLst/>
              <a:rect l="l" t="t" r="r" b="b"/>
              <a:pathLst>
                <a:path w="43" h="94">
                  <a:moveTo>
                    <a:pt x="0" y="0"/>
                  </a:moveTo>
                  <a:lnTo>
                    <a:pt x="0" y="75"/>
                  </a:lnTo>
                  <a:lnTo>
                    <a:pt x="43" y="94"/>
                  </a:lnTo>
                  <a:lnTo>
                    <a:pt x="43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579840" y="4194000"/>
              <a:ext cx="7920" cy="119160"/>
            </a:xfrm>
            <a:prstGeom prst="rect">
              <a:avLst/>
            </a:prstGeom>
            <a:blipFill rotWithShape="0">
              <a:blip r:embed="rId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587760" y="4194000"/>
              <a:ext cx="7920" cy="133560"/>
            </a:xfrm>
            <a:prstGeom prst="rect">
              <a:avLst/>
            </a:prstGeom>
            <a:blipFill rotWithShape="0">
              <a:blip r:embed="rId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587760" y="4024440"/>
              <a:ext cx="7920" cy="141120"/>
            </a:xfrm>
            <a:prstGeom prst="rect">
              <a:avLst/>
            </a:prstGeom>
            <a:blipFill rotWithShape="0">
              <a:blip r:embed="rId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595680" y="4371840"/>
              <a:ext cx="6480" cy="7920"/>
            </a:xfrm>
            <a:prstGeom prst="rect">
              <a:avLst/>
            </a:prstGeom>
            <a:blipFill rotWithShape="0">
              <a:blip r:embed="rId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595680" y="4387680"/>
              <a:ext cx="6480" cy="360"/>
            </a:xfrm>
            <a:prstGeom prst="rect">
              <a:avLst/>
            </a:prstGeom>
            <a:blipFill rotWithShape="0">
              <a:blip r:embed="rId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595680" y="4387680"/>
              <a:ext cx="6480" cy="360"/>
            </a:xfrm>
            <a:prstGeom prst="rect">
              <a:avLst/>
            </a:prstGeom>
            <a:blipFill rotWithShape="0">
              <a:blip r:embed="rId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595680" y="4387680"/>
              <a:ext cx="648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595680" y="4395960"/>
              <a:ext cx="6480" cy="360"/>
            </a:xfrm>
            <a:prstGeom prst="rect">
              <a:avLst/>
            </a:prstGeom>
            <a:blipFill rotWithShape="0">
              <a:blip r:embed="rId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595680" y="4024440"/>
              <a:ext cx="14400" cy="147600"/>
            </a:xfrm>
            <a:custGeom>
              <a:avLst/>
              <a:gdLst/>
              <a:ahLst/>
              <a:rect l="l" t="t" r="r" b="b"/>
              <a:pathLst>
                <a:path w="9" h="93">
                  <a:moveTo>
                    <a:pt x="0" y="0"/>
                  </a:moveTo>
                  <a:lnTo>
                    <a:pt x="0" y="89"/>
                  </a:lnTo>
                  <a:lnTo>
                    <a:pt x="9" y="93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595680" y="4187880"/>
              <a:ext cx="6480" cy="155520"/>
            </a:xfrm>
            <a:custGeom>
              <a:avLst/>
              <a:gdLst/>
              <a:ahLst/>
              <a:rect l="l" t="t" r="r" b="b"/>
              <a:pathLst>
                <a:path w="4" h="98">
                  <a:moveTo>
                    <a:pt x="0" y="4"/>
                  </a:moveTo>
                  <a:lnTo>
                    <a:pt x="0" y="98"/>
                  </a:lnTo>
                  <a:lnTo>
                    <a:pt x="4" y="98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602160" y="4187880"/>
              <a:ext cx="7920" cy="222120"/>
            </a:xfrm>
            <a:prstGeom prst="rect">
              <a:avLst/>
            </a:prstGeom>
            <a:blipFill rotWithShape="0">
              <a:blip r:embed="rId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610080" y="4432320"/>
              <a:ext cx="7920" cy="360"/>
            </a:xfrm>
            <a:prstGeom prst="rect">
              <a:avLst/>
            </a:prstGeom>
            <a:blipFill rotWithShape="0">
              <a:blip r:embed="rId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610080" y="4024440"/>
              <a:ext cx="7920" cy="399960"/>
            </a:xfrm>
            <a:prstGeom prst="rect">
              <a:avLst/>
            </a:prstGeom>
            <a:blipFill rotWithShape="0">
              <a:blip r:embed="rId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618000" y="4024440"/>
              <a:ext cx="7920" cy="430200"/>
            </a:xfrm>
            <a:prstGeom prst="rect">
              <a:avLst/>
            </a:prstGeom>
            <a:blipFill rotWithShape="0">
              <a:blip r:embed="rId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625920" y="4024440"/>
              <a:ext cx="7920" cy="430200"/>
            </a:xfrm>
            <a:prstGeom prst="rect">
              <a:avLst/>
            </a:prstGeom>
            <a:blipFill rotWithShape="0">
              <a:blip r:embed="rId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633840" y="4024440"/>
              <a:ext cx="6120" cy="438120"/>
            </a:xfrm>
            <a:prstGeom prst="rect">
              <a:avLst/>
            </a:prstGeom>
            <a:blipFill rotWithShape="0">
              <a:blip r:embed="rId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639960" y="4024440"/>
              <a:ext cx="8280" cy="452160"/>
            </a:xfrm>
            <a:custGeom>
              <a:avLst/>
              <a:gdLst/>
              <a:ahLst/>
              <a:rect l="l" t="t" r="r" b="b"/>
              <a:pathLst>
                <a:path w="5" h="285">
                  <a:moveTo>
                    <a:pt x="0" y="0"/>
                  </a:moveTo>
                  <a:lnTo>
                    <a:pt x="0" y="280"/>
                  </a:lnTo>
                  <a:lnTo>
                    <a:pt x="5" y="28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648240" y="4032360"/>
              <a:ext cx="7920" cy="444240"/>
            </a:xfrm>
            <a:prstGeom prst="rect">
              <a:avLst/>
            </a:prstGeom>
            <a:blipFill rotWithShape="0">
              <a:blip r:embed="rId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656160" y="4032360"/>
              <a:ext cx="7920" cy="444240"/>
            </a:xfrm>
            <a:prstGeom prst="rect">
              <a:avLst/>
            </a:prstGeom>
            <a:blipFill rotWithShape="0">
              <a:blip r:embed="rId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664080" y="4032360"/>
              <a:ext cx="7920" cy="458640"/>
            </a:xfrm>
            <a:prstGeom prst="rect">
              <a:avLst/>
            </a:prstGeom>
            <a:blipFill rotWithShape="0">
              <a:blip r:embed="rId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672000" y="4032360"/>
              <a:ext cx="6120" cy="466560"/>
            </a:xfrm>
            <a:prstGeom prst="rect">
              <a:avLst/>
            </a:prstGeom>
            <a:blipFill rotWithShape="0">
              <a:blip r:embed="rId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678120" y="4032360"/>
              <a:ext cx="7920" cy="474480"/>
            </a:xfrm>
            <a:prstGeom prst="rect">
              <a:avLst/>
            </a:prstGeom>
            <a:blipFill rotWithShape="0">
              <a:blip r:embed="rId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686040" y="4032360"/>
              <a:ext cx="15840" cy="488880"/>
            </a:xfrm>
            <a:custGeom>
              <a:avLst/>
              <a:gdLst/>
              <a:ahLst/>
              <a:rect l="l" t="t" r="r" b="b"/>
              <a:pathLst>
                <a:path w="10" h="308">
                  <a:moveTo>
                    <a:pt x="0" y="0"/>
                  </a:moveTo>
                  <a:lnTo>
                    <a:pt x="0" y="303"/>
                  </a:lnTo>
                  <a:lnTo>
                    <a:pt x="10" y="308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701880" y="4032360"/>
              <a:ext cx="6480" cy="488880"/>
            </a:xfrm>
            <a:custGeom>
              <a:avLst/>
              <a:gdLst/>
              <a:ahLst/>
              <a:rect l="l" t="t" r="r" b="b"/>
              <a:pathLst>
                <a:path w="4" h="308">
                  <a:moveTo>
                    <a:pt x="0" y="0"/>
                  </a:moveTo>
                  <a:lnTo>
                    <a:pt x="0" y="308"/>
                  </a:lnTo>
                  <a:lnTo>
                    <a:pt x="4" y="308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708360" y="4038480"/>
              <a:ext cx="7920" cy="482760"/>
            </a:xfrm>
            <a:prstGeom prst="rect">
              <a:avLst/>
            </a:prstGeom>
            <a:blipFill rotWithShape="0">
              <a:blip r:embed="rId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716280" y="4038480"/>
              <a:ext cx="7920" cy="482760"/>
            </a:xfrm>
            <a:prstGeom prst="rect">
              <a:avLst/>
            </a:prstGeom>
            <a:blipFill rotWithShape="0">
              <a:blip r:embed="rId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724200" y="4529160"/>
              <a:ext cx="7920" cy="360"/>
            </a:xfrm>
            <a:prstGeom prst="rect">
              <a:avLst/>
            </a:prstGeom>
            <a:blipFill rotWithShape="0">
              <a:blip r:embed="rId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3724200" y="4038480"/>
              <a:ext cx="7920" cy="490680"/>
            </a:xfrm>
            <a:prstGeom prst="rect">
              <a:avLst/>
            </a:prstGeom>
            <a:blipFill rotWithShape="0">
              <a:blip r:embed="rId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3732120" y="4038480"/>
              <a:ext cx="7920" cy="497160"/>
            </a:xfrm>
            <a:prstGeom prst="rect">
              <a:avLst/>
            </a:prstGeom>
            <a:blipFill rotWithShape="0">
              <a:blip r:embed="rId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3732120" y="4535640"/>
              <a:ext cx="7920" cy="360"/>
            </a:xfrm>
            <a:prstGeom prst="rect">
              <a:avLst/>
            </a:prstGeom>
            <a:blipFill rotWithShape="0">
              <a:blip r:embed="rId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3740040" y="4038480"/>
              <a:ext cx="6480" cy="505080"/>
            </a:xfrm>
            <a:prstGeom prst="rect">
              <a:avLst/>
            </a:prstGeom>
            <a:blipFill rotWithShape="0">
              <a:blip r:embed="rId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3746520" y="4038480"/>
              <a:ext cx="7920" cy="505080"/>
            </a:xfrm>
            <a:prstGeom prst="rect">
              <a:avLst/>
            </a:prstGeom>
            <a:blipFill rotWithShape="0">
              <a:blip r:embed="rId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3754440" y="4038480"/>
              <a:ext cx="7920" cy="513000"/>
            </a:xfrm>
            <a:prstGeom prst="rect">
              <a:avLst/>
            </a:prstGeom>
            <a:blipFill rotWithShape="0">
              <a:blip r:embed="rId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3762360" y="4038480"/>
              <a:ext cx="7920" cy="513000"/>
            </a:xfrm>
            <a:prstGeom prst="rect">
              <a:avLst/>
            </a:prstGeom>
            <a:blipFill rotWithShape="0">
              <a:blip r:embed="rId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3770280" y="4038480"/>
              <a:ext cx="7920" cy="519120"/>
            </a:xfrm>
            <a:prstGeom prst="rect">
              <a:avLst/>
            </a:prstGeom>
            <a:blipFill rotWithShape="0">
              <a:blip r:embed="rId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3778200" y="4038480"/>
              <a:ext cx="6480" cy="527040"/>
            </a:xfrm>
            <a:prstGeom prst="rect">
              <a:avLst/>
            </a:prstGeom>
            <a:blipFill rotWithShape="0">
              <a:blip r:embed="rId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784680" y="4038480"/>
              <a:ext cx="7920" cy="534960"/>
            </a:xfrm>
            <a:prstGeom prst="rect">
              <a:avLst/>
            </a:prstGeom>
            <a:blipFill rotWithShape="0">
              <a:blip r:embed="rId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3792600" y="4038480"/>
              <a:ext cx="7920" cy="541440"/>
            </a:xfrm>
            <a:prstGeom prst="rect">
              <a:avLst/>
            </a:prstGeom>
            <a:blipFill rotWithShape="0">
              <a:blip r:embed="rId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800520" y="4579920"/>
              <a:ext cx="7920" cy="360"/>
            </a:xfrm>
            <a:prstGeom prst="rect">
              <a:avLst/>
            </a:prstGeom>
            <a:blipFill rotWithShape="0">
              <a:blip r:embed="rId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3800520" y="4038480"/>
              <a:ext cx="7920" cy="534960"/>
            </a:xfrm>
            <a:prstGeom prst="rect">
              <a:avLst/>
            </a:prstGeom>
            <a:blipFill rotWithShape="0">
              <a:blip r:embed="rId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3808440" y="4038480"/>
              <a:ext cx="6480" cy="549360"/>
            </a:xfrm>
            <a:custGeom>
              <a:avLst/>
              <a:gdLst/>
              <a:ahLst/>
              <a:rect l="l" t="t" r="r" b="b"/>
              <a:pathLst>
                <a:path w="4" h="346">
                  <a:moveTo>
                    <a:pt x="0" y="0"/>
                  </a:moveTo>
                  <a:lnTo>
                    <a:pt x="0" y="341"/>
                  </a:lnTo>
                  <a:lnTo>
                    <a:pt x="4" y="346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3814920" y="4046400"/>
              <a:ext cx="7920" cy="541440"/>
            </a:xfrm>
            <a:prstGeom prst="rect">
              <a:avLst/>
            </a:prstGeom>
            <a:blipFill rotWithShape="0">
              <a:blip r:embed="rId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822840" y="4046400"/>
              <a:ext cx="7920" cy="541440"/>
            </a:xfrm>
            <a:prstGeom prst="rect">
              <a:avLst/>
            </a:prstGeom>
            <a:blipFill rotWithShape="0">
              <a:blip r:embed="rId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830760" y="4046400"/>
              <a:ext cx="7920" cy="541440"/>
            </a:xfrm>
            <a:prstGeom prst="rect">
              <a:avLst/>
            </a:prstGeom>
            <a:blipFill rotWithShape="0">
              <a:blip r:embed="rId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838680" y="4046400"/>
              <a:ext cx="7920" cy="527040"/>
            </a:xfrm>
            <a:prstGeom prst="rect">
              <a:avLst/>
            </a:prstGeom>
            <a:blipFill rotWithShape="0">
              <a:blip r:embed="rId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846600" y="4046400"/>
              <a:ext cx="6120" cy="519120"/>
            </a:xfrm>
            <a:prstGeom prst="rect">
              <a:avLst/>
            </a:prstGeom>
            <a:blipFill rotWithShape="0">
              <a:blip r:embed="rId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852720" y="4046400"/>
              <a:ext cx="7920" cy="505080"/>
            </a:xfrm>
            <a:prstGeom prst="rect">
              <a:avLst/>
            </a:prstGeom>
            <a:blipFill rotWithShape="0">
              <a:blip r:embed="rId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860640" y="4046400"/>
              <a:ext cx="7920" cy="505080"/>
            </a:xfrm>
            <a:prstGeom prst="rect">
              <a:avLst/>
            </a:prstGeom>
            <a:blipFill rotWithShape="0">
              <a:blip r:embed="rId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3868560" y="4046400"/>
              <a:ext cx="8280" cy="505080"/>
            </a:xfrm>
            <a:prstGeom prst="rect">
              <a:avLst/>
            </a:prstGeom>
            <a:blipFill rotWithShape="0">
              <a:blip r:embed="rId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3876840" y="4046400"/>
              <a:ext cx="6120" cy="474840"/>
            </a:xfrm>
            <a:prstGeom prst="rect">
              <a:avLst/>
            </a:prstGeom>
            <a:blipFill rotWithShape="0">
              <a:blip r:embed="rId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3882960" y="3949560"/>
              <a:ext cx="7920" cy="557280"/>
            </a:xfrm>
            <a:custGeom>
              <a:avLst/>
              <a:gdLst/>
              <a:ahLst/>
              <a:rect l="l" t="t" r="r" b="b"/>
              <a:pathLst>
                <a:path w="5" h="351">
                  <a:moveTo>
                    <a:pt x="0" y="52"/>
                  </a:moveTo>
                  <a:lnTo>
                    <a:pt x="0" y="351"/>
                  </a:lnTo>
                  <a:lnTo>
                    <a:pt x="5" y="351"/>
                  </a:lnTo>
                  <a:lnTo>
                    <a:pt x="5" y="0"/>
                  </a:lnTo>
                  <a:lnTo>
                    <a:pt x="0" y="52"/>
                  </a:lnTo>
                  <a:close/>
                </a:path>
              </a:pathLst>
            </a:custGeom>
            <a:blipFill rotWithShape="0">
              <a:blip r:embed="rId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3882960" y="4513320"/>
              <a:ext cx="7920" cy="360"/>
            </a:xfrm>
            <a:prstGeom prst="rect">
              <a:avLst/>
            </a:prstGeom>
            <a:blipFill rotWithShape="0">
              <a:blip r:embed="rId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3890880" y="3949560"/>
              <a:ext cx="7920" cy="541440"/>
            </a:xfrm>
            <a:prstGeom prst="rect">
              <a:avLst/>
            </a:prstGeom>
            <a:blipFill rotWithShape="0">
              <a:blip r:embed="rId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3898800" y="3949560"/>
              <a:ext cx="7920" cy="534960"/>
            </a:xfrm>
            <a:custGeom>
              <a:avLst/>
              <a:gdLst/>
              <a:ahLst/>
              <a:rect l="l" t="t" r="r" b="b"/>
              <a:pathLst>
                <a:path w="5" h="337">
                  <a:moveTo>
                    <a:pt x="0" y="0"/>
                  </a:moveTo>
                  <a:lnTo>
                    <a:pt x="0" y="337"/>
                  </a:lnTo>
                  <a:lnTo>
                    <a:pt x="5" y="33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3906720" y="3949560"/>
              <a:ext cx="7920" cy="519120"/>
            </a:xfrm>
            <a:prstGeom prst="rect">
              <a:avLst/>
            </a:prstGeom>
            <a:blipFill rotWithShape="0">
              <a:blip r:embed="rId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3914640" y="3949560"/>
              <a:ext cx="6480" cy="505080"/>
            </a:xfrm>
            <a:prstGeom prst="rect">
              <a:avLst/>
            </a:prstGeom>
            <a:blipFill rotWithShape="0">
              <a:blip r:embed="rId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3921120" y="3949560"/>
              <a:ext cx="7920" cy="50508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3929040" y="3957480"/>
              <a:ext cx="7920" cy="497160"/>
            </a:xfrm>
            <a:prstGeom prst="rect">
              <a:avLst/>
            </a:prstGeom>
            <a:blipFill rotWithShape="0">
              <a:blip r:embed="rId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3936960" y="3957480"/>
              <a:ext cx="7920" cy="497160"/>
            </a:xfrm>
            <a:prstGeom prst="rect">
              <a:avLst/>
            </a:prstGeom>
            <a:blipFill rotWithShape="0">
              <a:blip r:embed="rId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3944880" y="3957480"/>
              <a:ext cx="7920" cy="497160"/>
            </a:xfrm>
            <a:prstGeom prst="rect">
              <a:avLst/>
            </a:prstGeom>
            <a:blipFill rotWithShape="0">
              <a:blip r:embed="rId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952800" y="3957480"/>
              <a:ext cx="6480" cy="497160"/>
            </a:xfrm>
            <a:prstGeom prst="rect">
              <a:avLst/>
            </a:prstGeom>
            <a:blipFill rotWithShape="0">
              <a:blip r:embed="rId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3959280" y="3957480"/>
              <a:ext cx="7920" cy="497160"/>
            </a:xfrm>
            <a:prstGeom prst="rect">
              <a:avLst/>
            </a:prstGeom>
            <a:blipFill rotWithShape="0">
              <a:blip r:embed="rId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3967200" y="3957480"/>
              <a:ext cx="7920" cy="482760"/>
            </a:xfrm>
            <a:prstGeom prst="rect">
              <a:avLst/>
            </a:prstGeom>
            <a:blipFill rotWithShape="0">
              <a:blip r:embed="rId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3975120" y="3957480"/>
              <a:ext cx="7920" cy="482760"/>
            </a:xfrm>
            <a:prstGeom prst="rect">
              <a:avLst/>
            </a:prstGeom>
            <a:blipFill rotWithShape="0">
              <a:blip r:embed="rId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983040" y="4440240"/>
              <a:ext cx="6480" cy="360"/>
            </a:xfrm>
            <a:prstGeom prst="rect">
              <a:avLst/>
            </a:prstGeom>
            <a:blipFill rotWithShape="0">
              <a:blip r:embed="rId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3983040" y="3957480"/>
              <a:ext cx="6480" cy="482760"/>
            </a:xfrm>
            <a:custGeom>
              <a:avLst/>
              <a:gdLst/>
              <a:ahLst/>
              <a:rect l="l" t="t" r="r" b="b"/>
              <a:pathLst>
                <a:path w="4" h="304">
                  <a:moveTo>
                    <a:pt x="0" y="0"/>
                  </a:moveTo>
                  <a:lnTo>
                    <a:pt x="0" y="304"/>
                  </a:lnTo>
                  <a:lnTo>
                    <a:pt x="4" y="304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989520" y="3965400"/>
              <a:ext cx="7920" cy="481320"/>
            </a:xfrm>
            <a:custGeom>
              <a:avLst/>
              <a:gdLst/>
              <a:ahLst/>
              <a:rect l="l" t="t" r="r" b="b"/>
              <a:pathLst>
                <a:path w="5" h="303">
                  <a:moveTo>
                    <a:pt x="0" y="0"/>
                  </a:moveTo>
                  <a:lnTo>
                    <a:pt x="0" y="299"/>
                  </a:lnTo>
                  <a:lnTo>
                    <a:pt x="5" y="3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997440" y="3965400"/>
              <a:ext cx="7920" cy="48924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0"/>
                  </a:moveTo>
                  <a:lnTo>
                    <a:pt x="0" y="303"/>
                  </a:lnTo>
                  <a:lnTo>
                    <a:pt x="5" y="30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005360" y="3965400"/>
              <a:ext cx="7920" cy="489240"/>
            </a:xfrm>
            <a:prstGeom prst="rect">
              <a:avLst/>
            </a:prstGeom>
            <a:blipFill rotWithShape="0">
              <a:blip r:embed="rId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013280" y="3965400"/>
              <a:ext cx="7920" cy="489240"/>
            </a:xfrm>
            <a:prstGeom prst="rect">
              <a:avLst/>
            </a:prstGeom>
            <a:blipFill rotWithShape="0">
              <a:blip r:embed="rId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021200" y="3965400"/>
              <a:ext cx="6120" cy="489240"/>
            </a:xfrm>
            <a:prstGeom prst="rect">
              <a:avLst/>
            </a:prstGeom>
            <a:blipFill rotWithShape="0">
              <a:blip r:embed="rId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027320" y="3882960"/>
              <a:ext cx="8280" cy="571680"/>
            </a:xfrm>
            <a:prstGeom prst="rect">
              <a:avLst/>
            </a:prstGeom>
            <a:blipFill rotWithShape="0">
              <a:blip r:embed="rId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035600" y="3527280"/>
              <a:ext cx="15840" cy="119160"/>
            </a:xfrm>
            <a:custGeom>
              <a:avLst/>
              <a:gdLst/>
              <a:ahLst/>
              <a:rect l="l" t="t" r="r" b="b"/>
              <a:pathLst>
                <a:path w="10" h="75">
                  <a:moveTo>
                    <a:pt x="0" y="75"/>
                  </a:moveTo>
                  <a:lnTo>
                    <a:pt x="0" y="75"/>
                  </a:lnTo>
                  <a:lnTo>
                    <a:pt x="10" y="75"/>
                  </a:lnTo>
                  <a:lnTo>
                    <a:pt x="10" y="0"/>
                  </a:lnTo>
                  <a:lnTo>
                    <a:pt x="0" y="75"/>
                  </a:lnTo>
                  <a:close/>
                </a:path>
              </a:pathLst>
            </a:custGeom>
            <a:blipFill rotWithShape="0">
              <a:blip r:embed="rId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035600" y="3876840"/>
              <a:ext cx="7920" cy="577800"/>
            </a:xfrm>
            <a:custGeom>
              <a:avLst/>
              <a:gdLst/>
              <a:ahLst/>
              <a:rect l="l" t="t" r="r" b="b"/>
              <a:pathLst>
                <a:path w="5" h="364">
                  <a:moveTo>
                    <a:pt x="0" y="4"/>
                  </a:moveTo>
                  <a:lnTo>
                    <a:pt x="0" y="364"/>
                  </a:lnTo>
                  <a:lnTo>
                    <a:pt x="5" y="36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4043520" y="3876840"/>
              <a:ext cx="7920" cy="577800"/>
            </a:xfrm>
            <a:prstGeom prst="rect">
              <a:avLst/>
            </a:prstGeom>
            <a:blipFill rotWithShape="0">
              <a:blip r:embed="rId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051440" y="4454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051440" y="3876840"/>
              <a:ext cx="7920" cy="577800"/>
            </a:xfrm>
            <a:prstGeom prst="rect">
              <a:avLst/>
            </a:prstGeom>
            <a:blipFill rotWithShape="0">
              <a:blip r:embed="rId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4059360" y="3868560"/>
              <a:ext cx="6120" cy="594000"/>
            </a:xfrm>
            <a:custGeom>
              <a:avLst/>
              <a:gdLst/>
              <a:ahLst/>
              <a:rect l="l" t="t" r="r" b="b"/>
              <a:pathLst>
                <a:path w="4" h="374">
                  <a:moveTo>
                    <a:pt x="0" y="5"/>
                  </a:moveTo>
                  <a:lnTo>
                    <a:pt x="0" y="369"/>
                  </a:lnTo>
                  <a:lnTo>
                    <a:pt x="4" y="374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4065480" y="3868560"/>
              <a:ext cx="7920" cy="594000"/>
            </a:xfrm>
            <a:prstGeom prst="rect">
              <a:avLst/>
            </a:prstGeom>
            <a:blipFill rotWithShape="0">
              <a:blip r:embed="rId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073400" y="3868560"/>
              <a:ext cx="7920" cy="594000"/>
            </a:xfrm>
            <a:prstGeom prst="rect">
              <a:avLst/>
            </a:prstGeom>
            <a:blipFill rotWithShape="0">
              <a:blip r:embed="rId1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081320" y="3860640"/>
              <a:ext cx="7920" cy="601920"/>
            </a:xfrm>
            <a:custGeom>
              <a:avLst/>
              <a:gdLst/>
              <a:ahLst/>
              <a:rect l="l" t="t" r="r" b="b"/>
              <a:pathLst>
                <a:path w="5" h="379">
                  <a:moveTo>
                    <a:pt x="0" y="5"/>
                  </a:moveTo>
                  <a:lnTo>
                    <a:pt x="0" y="379"/>
                  </a:lnTo>
                  <a:lnTo>
                    <a:pt x="5" y="37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4089240" y="3860640"/>
              <a:ext cx="6480" cy="601920"/>
            </a:xfrm>
            <a:custGeom>
              <a:avLst/>
              <a:gdLst/>
              <a:ahLst/>
              <a:rect l="l" t="t" r="r" b="b"/>
              <a:pathLst>
                <a:path w="4" h="379">
                  <a:moveTo>
                    <a:pt x="0" y="0"/>
                  </a:moveTo>
                  <a:lnTo>
                    <a:pt x="0" y="379"/>
                  </a:lnTo>
                  <a:lnTo>
                    <a:pt x="4" y="37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095720" y="3860640"/>
              <a:ext cx="7920" cy="601920"/>
            </a:xfrm>
            <a:prstGeom prst="rect">
              <a:avLst/>
            </a:prstGeom>
            <a:blipFill rotWithShape="0">
              <a:blip r:embed="rId1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4051440" y="3527280"/>
              <a:ext cx="68040" cy="127080"/>
            </a:xfrm>
            <a:custGeom>
              <a:avLst/>
              <a:gdLst/>
              <a:ahLst/>
              <a:rect l="l" t="t" r="r" b="b"/>
              <a:pathLst>
                <a:path w="43" h="80">
                  <a:moveTo>
                    <a:pt x="0" y="0"/>
                  </a:moveTo>
                  <a:lnTo>
                    <a:pt x="0" y="75"/>
                  </a:lnTo>
                  <a:lnTo>
                    <a:pt x="43" y="80"/>
                  </a:lnTo>
                  <a:lnTo>
                    <a:pt x="43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4103640" y="3860640"/>
              <a:ext cx="7920" cy="601920"/>
            </a:xfrm>
            <a:prstGeom prst="rect">
              <a:avLst/>
            </a:prstGeom>
            <a:blipFill rotWithShape="0">
              <a:blip r:embed="rId1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4111560" y="3854520"/>
              <a:ext cx="7920" cy="614160"/>
            </a:xfrm>
            <a:custGeom>
              <a:avLst/>
              <a:gdLst/>
              <a:ahLst/>
              <a:rect l="l" t="t" r="r" b="b"/>
              <a:pathLst>
                <a:path w="5" h="387">
                  <a:moveTo>
                    <a:pt x="0" y="4"/>
                  </a:moveTo>
                  <a:lnTo>
                    <a:pt x="0" y="387"/>
                  </a:lnTo>
                  <a:lnTo>
                    <a:pt x="5" y="38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4119480" y="3475080"/>
              <a:ext cx="7920" cy="179280"/>
            </a:xfrm>
            <a:custGeom>
              <a:avLst/>
              <a:gdLst/>
              <a:ahLst/>
              <a:rect l="l" t="t" r="r" b="b"/>
              <a:pathLst>
                <a:path w="5" h="113">
                  <a:moveTo>
                    <a:pt x="0" y="38"/>
                  </a:moveTo>
                  <a:lnTo>
                    <a:pt x="0" y="113"/>
                  </a:lnTo>
                  <a:lnTo>
                    <a:pt x="5" y="113"/>
                  </a:lnTo>
                  <a:lnTo>
                    <a:pt x="5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1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4119480" y="3854520"/>
              <a:ext cx="7920" cy="622080"/>
            </a:xfrm>
            <a:prstGeom prst="rect">
              <a:avLst/>
            </a:prstGeom>
            <a:blipFill rotWithShape="0">
              <a:blip r:embed="rId1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127400" y="3854520"/>
              <a:ext cx="6480" cy="630000"/>
            </a:xfrm>
            <a:prstGeom prst="rect">
              <a:avLst/>
            </a:prstGeom>
            <a:blipFill rotWithShape="0">
              <a:blip r:embed="rId1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4133880" y="384660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5"/>
                  </a:moveTo>
                  <a:lnTo>
                    <a:pt x="0" y="406"/>
                  </a:lnTo>
                  <a:lnTo>
                    <a:pt x="5" y="4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141800" y="384660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16"/>
                  </a:lnTo>
                  <a:lnTo>
                    <a:pt x="5" y="42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4149720" y="384660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20"/>
                  </a:lnTo>
                  <a:lnTo>
                    <a:pt x="5" y="42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4157640" y="3854520"/>
              <a:ext cx="7920" cy="666720"/>
            </a:xfrm>
            <a:custGeom>
              <a:avLst/>
              <a:gdLst/>
              <a:ahLst/>
              <a:rect l="l" t="t" r="r" b="b"/>
              <a:pathLst>
                <a:path w="5" h="420">
                  <a:moveTo>
                    <a:pt x="0" y="0"/>
                  </a:moveTo>
                  <a:lnTo>
                    <a:pt x="0" y="420"/>
                  </a:lnTo>
                  <a:lnTo>
                    <a:pt x="5" y="420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165560" y="3860640"/>
              <a:ext cx="6480" cy="660600"/>
            </a:xfrm>
            <a:prstGeom prst="rect">
              <a:avLst/>
            </a:prstGeom>
            <a:blipFill rotWithShape="0">
              <a:blip r:embed="rId1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172040" y="3860640"/>
              <a:ext cx="7920" cy="67500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1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4179960" y="3868560"/>
              <a:ext cx="7920" cy="67500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0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127400" y="3475080"/>
              <a:ext cx="74880" cy="185760"/>
            </a:xfrm>
            <a:custGeom>
              <a:avLst/>
              <a:gdLst/>
              <a:ahLst/>
              <a:rect l="l" t="t" r="r" b="b"/>
              <a:pathLst>
                <a:path w="47" h="117">
                  <a:moveTo>
                    <a:pt x="0" y="0"/>
                  </a:moveTo>
                  <a:lnTo>
                    <a:pt x="0" y="113"/>
                  </a:lnTo>
                  <a:lnTo>
                    <a:pt x="47" y="117"/>
                  </a:lnTo>
                  <a:lnTo>
                    <a:pt x="47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187880" y="3876840"/>
              <a:ext cx="7920" cy="67464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0"/>
                  </a:lnTo>
                  <a:lnTo>
                    <a:pt x="5" y="42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195800" y="3882960"/>
              <a:ext cx="6480" cy="674640"/>
            </a:xfrm>
            <a:prstGeom prst="rect">
              <a:avLst/>
            </a:prstGeom>
            <a:blipFill rotWithShape="0">
              <a:blip r:embed="rId1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202280" y="3882960"/>
              <a:ext cx="7920" cy="674640"/>
            </a:xfrm>
            <a:custGeom>
              <a:avLst/>
              <a:gdLst/>
              <a:ahLst/>
              <a:rect l="l" t="t" r="r" b="b"/>
              <a:pathLst>
                <a:path w="5" h="425">
                  <a:moveTo>
                    <a:pt x="0" y="0"/>
                  </a:moveTo>
                  <a:lnTo>
                    <a:pt x="0" y="425"/>
                  </a:lnTo>
                  <a:lnTo>
                    <a:pt x="5" y="42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202280" y="3452760"/>
              <a:ext cx="15840" cy="208080"/>
            </a:xfrm>
            <a:prstGeom prst="rect">
              <a:avLst/>
            </a:prstGeom>
            <a:blipFill rotWithShape="0">
              <a:blip r:embed="rId1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210200" y="3735360"/>
              <a:ext cx="7920" cy="830160"/>
            </a:xfrm>
            <a:custGeom>
              <a:avLst/>
              <a:gdLst/>
              <a:ahLst/>
              <a:rect l="l" t="t" r="r" b="b"/>
              <a:pathLst>
                <a:path w="5" h="523">
                  <a:moveTo>
                    <a:pt x="0" y="51"/>
                  </a:moveTo>
                  <a:lnTo>
                    <a:pt x="0" y="523"/>
                  </a:lnTo>
                  <a:lnTo>
                    <a:pt x="5" y="523"/>
                  </a:lnTo>
                  <a:lnTo>
                    <a:pt x="5" y="0"/>
                  </a:lnTo>
                  <a:lnTo>
                    <a:pt x="0" y="51"/>
                  </a:lnTo>
                  <a:close/>
                </a:path>
              </a:pathLst>
            </a:custGeom>
            <a:blipFill rotWithShape="0">
              <a:blip r:embed="rId1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218120" y="3452760"/>
              <a:ext cx="7920" cy="1135080"/>
            </a:xfrm>
            <a:custGeom>
              <a:avLst/>
              <a:gdLst/>
              <a:ahLst/>
              <a:rect l="l" t="t" r="r" b="b"/>
              <a:pathLst>
                <a:path w="5" h="715">
                  <a:moveTo>
                    <a:pt x="0" y="0"/>
                  </a:moveTo>
                  <a:lnTo>
                    <a:pt x="0" y="710"/>
                  </a:lnTo>
                  <a:lnTo>
                    <a:pt x="5" y="71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226040" y="3452760"/>
              <a:ext cx="7920" cy="1135080"/>
            </a:xfrm>
            <a:prstGeom prst="rect">
              <a:avLst/>
            </a:prstGeom>
            <a:blipFill rotWithShape="0">
              <a:blip r:embed="rId1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4233960" y="3452760"/>
              <a:ext cx="6120" cy="1171800"/>
            </a:xfrm>
            <a:prstGeom prst="rect">
              <a:avLst/>
            </a:prstGeom>
            <a:blipFill rotWithShape="0">
              <a:blip r:embed="rId1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240080" y="3452760"/>
              <a:ext cx="7920" cy="1187640"/>
            </a:xfrm>
            <a:prstGeom prst="rect">
              <a:avLst/>
            </a:prstGeom>
            <a:blipFill rotWithShape="0">
              <a:blip r:embed="rId1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248000" y="3452760"/>
              <a:ext cx="7920" cy="1201680"/>
            </a:xfrm>
            <a:custGeom>
              <a:avLst/>
              <a:gdLst/>
              <a:ahLst/>
              <a:rect l="l" t="t" r="r" b="b"/>
              <a:pathLst>
                <a:path w="5" h="757">
                  <a:moveTo>
                    <a:pt x="0" y="0"/>
                  </a:moveTo>
                  <a:lnTo>
                    <a:pt x="0" y="757"/>
                  </a:lnTo>
                  <a:lnTo>
                    <a:pt x="5" y="75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4255920" y="3460680"/>
              <a:ext cx="8280" cy="1216080"/>
            </a:xfrm>
            <a:custGeom>
              <a:avLst/>
              <a:gdLst/>
              <a:ahLst/>
              <a:rect l="l" t="t" r="r" b="b"/>
              <a:pathLst>
                <a:path w="5" h="766">
                  <a:moveTo>
                    <a:pt x="0" y="0"/>
                  </a:moveTo>
                  <a:lnTo>
                    <a:pt x="0" y="761"/>
                  </a:lnTo>
                  <a:lnTo>
                    <a:pt x="5" y="76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4264200" y="3460680"/>
              <a:ext cx="6120" cy="1224000"/>
            </a:xfrm>
            <a:prstGeom prst="rect">
              <a:avLst/>
            </a:prstGeom>
            <a:blipFill rotWithShape="0">
              <a:blip r:embed="rId1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270320" y="4699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270320" y="3460680"/>
              <a:ext cx="7920" cy="1238400"/>
            </a:xfrm>
            <a:prstGeom prst="rect">
              <a:avLst/>
            </a:prstGeom>
            <a:blipFill rotWithShape="0">
              <a:blip r:embed="rId1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278240" y="3460680"/>
              <a:ext cx="7920" cy="1268640"/>
            </a:xfrm>
            <a:prstGeom prst="rect">
              <a:avLst/>
            </a:prstGeom>
            <a:blipFill rotWithShape="0">
              <a:blip r:embed="rId1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286160" y="3460680"/>
              <a:ext cx="7920" cy="1282680"/>
            </a:xfrm>
            <a:prstGeom prst="rect">
              <a:avLst/>
            </a:prstGeom>
            <a:blipFill rotWithShape="0">
              <a:blip r:embed="rId1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294080" y="3460680"/>
              <a:ext cx="7920" cy="1297080"/>
            </a:xfrm>
            <a:custGeom>
              <a:avLst/>
              <a:gdLst/>
              <a:ahLst/>
              <a:rect l="l" t="t" r="r" b="b"/>
              <a:pathLst>
                <a:path w="5" h="817">
                  <a:moveTo>
                    <a:pt x="0" y="0"/>
                  </a:moveTo>
                  <a:lnTo>
                    <a:pt x="0" y="813"/>
                  </a:lnTo>
                  <a:lnTo>
                    <a:pt x="5" y="81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302000" y="3460680"/>
              <a:ext cx="6480" cy="1297080"/>
            </a:xfrm>
            <a:prstGeom prst="rect">
              <a:avLst/>
            </a:prstGeom>
            <a:blipFill rotWithShape="0">
              <a:blip r:embed="rId1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308480" y="3460680"/>
              <a:ext cx="7920" cy="1305000"/>
            </a:xfrm>
            <a:prstGeom prst="rect">
              <a:avLst/>
            </a:prstGeom>
            <a:blipFill rotWithShape="0">
              <a:blip r:embed="rId1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4316400" y="3460680"/>
              <a:ext cx="7920" cy="1312920"/>
            </a:xfrm>
            <a:custGeom>
              <a:avLst/>
              <a:gdLst/>
              <a:ahLst/>
              <a:rect l="l" t="t" r="r" b="b"/>
              <a:pathLst>
                <a:path w="5" h="827">
                  <a:moveTo>
                    <a:pt x="0" y="0"/>
                  </a:moveTo>
                  <a:lnTo>
                    <a:pt x="0" y="822"/>
                  </a:lnTo>
                  <a:lnTo>
                    <a:pt x="5" y="82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324320" y="3460680"/>
              <a:ext cx="7920" cy="1327320"/>
            </a:xfrm>
            <a:custGeom>
              <a:avLst/>
              <a:gdLst/>
              <a:ahLst/>
              <a:rect l="l" t="t" r="r" b="b"/>
              <a:pathLst>
                <a:path w="5" h="836">
                  <a:moveTo>
                    <a:pt x="0" y="0"/>
                  </a:moveTo>
                  <a:lnTo>
                    <a:pt x="0" y="831"/>
                  </a:lnTo>
                  <a:lnTo>
                    <a:pt x="5" y="83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332240" y="3460680"/>
              <a:ext cx="7920" cy="1335240"/>
            </a:xfrm>
            <a:prstGeom prst="rect">
              <a:avLst/>
            </a:prstGeom>
            <a:blipFill rotWithShape="0">
              <a:blip r:embed="rId1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340160" y="3460680"/>
              <a:ext cx="6480" cy="1349280"/>
            </a:xfrm>
            <a:custGeom>
              <a:avLst/>
              <a:gdLst/>
              <a:ahLst/>
              <a:rect l="l" t="t" r="r" b="b"/>
              <a:pathLst>
                <a:path w="4" h="850">
                  <a:moveTo>
                    <a:pt x="0" y="0"/>
                  </a:moveTo>
                  <a:lnTo>
                    <a:pt x="0" y="845"/>
                  </a:lnTo>
                  <a:lnTo>
                    <a:pt x="4" y="85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346640" y="3468600"/>
              <a:ext cx="7920" cy="1355760"/>
            </a:xfrm>
            <a:prstGeom prst="rect">
              <a:avLst/>
            </a:prstGeom>
            <a:blipFill rotWithShape="0">
              <a:blip r:embed="rId1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354560" y="3468600"/>
              <a:ext cx="7920" cy="1363680"/>
            </a:xfrm>
            <a:prstGeom prst="rect">
              <a:avLst/>
            </a:prstGeom>
            <a:blipFill rotWithShape="0">
              <a:blip r:embed="rId1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362480" y="3468600"/>
              <a:ext cx="7920" cy="1371600"/>
            </a:xfrm>
            <a:prstGeom prst="rect">
              <a:avLst/>
            </a:prstGeom>
            <a:blipFill rotWithShape="0">
              <a:blip r:embed="rId1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370400" y="3468600"/>
              <a:ext cx="6480" cy="1386000"/>
            </a:xfrm>
            <a:prstGeom prst="rect">
              <a:avLst/>
            </a:prstGeom>
            <a:blipFill rotWithShape="0">
              <a:blip r:embed="rId1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4376880" y="3468600"/>
              <a:ext cx="7920" cy="13968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0"/>
                  </a:moveTo>
                  <a:lnTo>
                    <a:pt x="0" y="88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4376880" y="3608280"/>
              <a:ext cx="7920" cy="1246320"/>
            </a:xfrm>
            <a:prstGeom prst="rect">
              <a:avLst/>
            </a:prstGeom>
            <a:blipFill rotWithShape="0">
              <a:blip r:embed="rId1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4384800" y="3608280"/>
              <a:ext cx="7920" cy="1246320"/>
            </a:xfrm>
            <a:prstGeom prst="rect">
              <a:avLst/>
            </a:prstGeom>
            <a:blipFill rotWithShape="0">
              <a:blip r:embed="rId1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4384800" y="4854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392720" y="3608280"/>
              <a:ext cx="7920" cy="1254240"/>
            </a:xfrm>
            <a:custGeom>
              <a:avLst/>
              <a:gdLst/>
              <a:ahLst/>
              <a:rect l="l" t="t" r="r" b="b"/>
              <a:pathLst>
                <a:path w="5" h="790">
                  <a:moveTo>
                    <a:pt x="0" y="0"/>
                  </a:moveTo>
                  <a:lnTo>
                    <a:pt x="0" y="790"/>
                  </a:lnTo>
                  <a:lnTo>
                    <a:pt x="5" y="79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4392720" y="4862520"/>
              <a:ext cx="7920" cy="360"/>
            </a:xfrm>
            <a:prstGeom prst="rect">
              <a:avLst/>
            </a:prstGeom>
            <a:blipFill rotWithShape="0">
              <a:blip r:embed="rId1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4400640" y="3624120"/>
              <a:ext cx="7920" cy="1244880"/>
            </a:xfrm>
            <a:prstGeom prst="rect">
              <a:avLst/>
            </a:prstGeom>
            <a:blipFill rotWithShape="0">
              <a:blip r:embed="rId1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4400640" y="4913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4408560" y="3632040"/>
              <a:ext cx="6120" cy="1252800"/>
            </a:xfrm>
            <a:prstGeom prst="rect">
              <a:avLst/>
            </a:prstGeom>
            <a:blipFill rotWithShape="0">
              <a:blip r:embed="rId1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4408560" y="4884840"/>
              <a:ext cx="6120" cy="44280"/>
            </a:xfrm>
            <a:custGeom>
              <a:avLst/>
              <a:gdLst/>
              <a:ahLst/>
              <a:rect l="l" t="t" r="r" b="b"/>
              <a:pathLst>
                <a:path w="4" h="28">
                  <a:moveTo>
                    <a:pt x="0" y="4"/>
                  </a:moveTo>
                  <a:lnTo>
                    <a:pt x="0" y="28"/>
                  </a:lnTo>
                  <a:lnTo>
                    <a:pt x="4" y="2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4414680" y="3638520"/>
              <a:ext cx="7920" cy="1335240"/>
            </a:xfrm>
            <a:custGeom>
              <a:avLst/>
              <a:gdLst/>
              <a:ahLst/>
              <a:rect l="l" t="t" r="r" b="b"/>
              <a:pathLst>
                <a:path w="5" h="841">
                  <a:moveTo>
                    <a:pt x="0" y="0"/>
                  </a:moveTo>
                  <a:lnTo>
                    <a:pt x="0" y="841"/>
                  </a:lnTo>
                  <a:lnTo>
                    <a:pt x="5" y="83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4422600" y="3646440"/>
              <a:ext cx="8280" cy="1341360"/>
            </a:xfrm>
            <a:prstGeom prst="rect">
              <a:avLst/>
            </a:prstGeom>
            <a:blipFill rotWithShape="0">
              <a:blip r:embed="rId1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4430880" y="3646440"/>
              <a:ext cx="7920" cy="1349280"/>
            </a:xfrm>
            <a:prstGeom prst="rect">
              <a:avLst/>
            </a:prstGeom>
            <a:blipFill rotWithShape="0">
              <a:blip r:embed="rId1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4438800" y="3646440"/>
              <a:ext cx="7920" cy="1355760"/>
            </a:xfrm>
            <a:custGeom>
              <a:avLst/>
              <a:gdLst/>
              <a:ahLst/>
              <a:rect l="l" t="t" r="r" b="b"/>
              <a:pathLst>
                <a:path w="5" h="854">
                  <a:moveTo>
                    <a:pt x="0" y="0"/>
                  </a:moveTo>
                  <a:lnTo>
                    <a:pt x="0" y="850"/>
                  </a:lnTo>
                  <a:lnTo>
                    <a:pt x="5" y="85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4446720" y="3638520"/>
              <a:ext cx="6120" cy="1386000"/>
            </a:xfrm>
            <a:custGeom>
              <a:avLst/>
              <a:gdLst/>
              <a:ahLst/>
              <a:rect l="l" t="t" r="r" b="b"/>
              <a:pathLst>
                <a:path w="4" h="873">
                  <a:moveTo>
                    <a:pt x="0" y="0"/>
                  </a:moveTo>
                  <a:lnTo>
                    <a:pt x="0" y="869"/>
                  </a:lnTo>
                  <a:lnTo>
                    <a:pt x="4" y="87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4452840" y="3646440"/>
              <a:ext cx="7920" cy="1400400"/>
            </a:xfrm>
            <a:custGeom>
              <a:avLst/>
              <a:gdLst/>
              <a:ahLst/>
              <a:rect l="l" t="t" r="r" b="b"/>
              <a:pathLst>
                <a:path w="5" h="882">
                  <a:moveTo>
                    <a:pt x="0" y="0"/>
                  </a:moveTo>
                  <a:lnTo>
                    <a:pt x="0" y="878"/>
                  </a:lnTo>
                  <a:lnTo>
                    <a:pt x="5" y="8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4452840" y="5054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4460760" y="3654360"/>
              <a:ext cx="7920" cy="1408320"/>
            </a:xfrm>
            <a:prstGeom prst="rect">
              <a:avLst/>
            </a:prstGeom>
            <a:blipFill rotWithShape="0">
              <a:blip r:embed="rId1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468680" y="36320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4468680" y="3646440"/>
              <a:ext cx="7920" cy="1438200"/>
            </a:xfrm>
            <a:prstGeom prst="rect">
              <a:avLst/>
            </a:prstGeom>
            <a:blipFill rotWithShape="0">
              <a:blip r:embed="rId1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4476600" y="3638520"/>
              <a:ext cx="6480" cy="1438200"/>
            </a:xfrm>
            <a:prstGeom prst="rect">
              <a:avLst/>
            </a:prstGeom>
            <a:blipFill rotWithShape="0">
              <a:blip r:embed="rId1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4483080" y="3646440"/>
              <a:ext cx="7920" cy="1438200"/>
            </a:xfrm>
            <a:prstGeom prst="rect">
              <a:avLst/>
            </a:prstGeom>
            <a:blipFill rotWithShape="0">
              <a:blip r:embed="rId1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491000" y="3654360"/>
              <a:ext cx="7920" cy="1430280"/>
            </a:xfrm>
            <a:prstGeom prst="rect">
              <a:avLst/>
            </a:prstGeom>
            <a:blipFill rotWithShape="0">
              <a:blip r:embed="rId1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4498920" y="3676680"/>
              <a:ext cx="7920" cy="1414440"/>
            </a:xfrm>
            <a:custGeom>
              <a:avLst/>
              <a:gdLst/>
              <a:ahLst/>
              <a:rect l="l" t="t" r="r" b="b"/>
              <a:pathLst>
                <a:path w="5" h="891">
                  <a:moveTo>
                    <a:pt x="0" y="0"/>
                  </a:moveTo>
                  <a:lnTo>
                    <a:pt x="0" y="891"/>
                  </a:lnTo>
                  <a:lnTo>
                    <a:pt x="5" y="891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4506840" y="36766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506840" y="3683160"/>
              <a:ext cx="7920" cy="1407960"/>
            </a:xfrm>
            <a:prstGeom prst="rect">
              <a:avLst/>
            </a:prstGeom>
            <a:blipFill rotWithShape="0">
              <a:blip r:embed="rId1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514760" y="3683160"/>
              <a:ext cx="6480" cy="1407960"/>
            </a:xfrm>
            <a:prstGeom prst="rect">
              <a:avLst/>
            </a:prstGeom>
            <a:blipFill rotWithShape="0">
              <a:blip r:embed="rId1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521240" y="3683160"/>
              <a:ext cx="7920" cy="1415880"/>
            </a:xfrm>
            <a:custGeom>
              <a:avLst/>
              <a:gdLst/>
              <a:ahLst/>
              <a:rect l="l" t="t" r="r" b="b"/>
              <a:pathLst>
                <a:path w="5" h="892">
                  <a:moveTo>
                    <a:pt x="0" y="0"/>
                  </a:moveTo>
                  <a:lnTo>
                    <a:pt x="0" y="887"/>
                  </a:lnTo>
                  <a:lnTo>
                    <a:pt x="5" y="8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521240" y="5099040"/>
              <a:ext cx="7920" cy="360"/>
            </a:xfrm>
            <a:prstGeom prst="rect">
              <a:avLst/>
            </a:prstGeom>
            <a:blipFill rotWithShape="0">
              <a:blip r:embed="rId1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0" name=""/>
          <p:cNvGrpSpPr/>
          <p:nvPr/>
        </p:nvGrpSpPr>
        <p:grpSpPr>
          <a:xfrm>
            <a:off x="4529160" y="3683160"/>
            <a:ext cx="684360" cy="1504800"/>
            <a:chOff x="4529160" y="3683160"/>
            <a:chExt cx="684360" cy="1504800"/>
          </a:xfrm>
        </p:grpSpPr>
        <p:sp>
          <p:nvSpPr>
            <p:cNvPr id="211" name=""/>
            <p:cNvSpPr/>
            <p:nvPr/>
          </p:nvSpPr>
          <p:spPr>
            <a:xfrm>
              <a:off x="4529160" y="3683160"/>
              <a:ext cx="7920" cy="1423800"/>
            </a:xfrm>
            <a:custGeom>
              <a:avLst/>
              <a:gdLst/>
              <a:ahLst/>
              <a:rect l="l" t="t" r="r" b="b"/>
              <a:pathLst>
                <a:path w="5" h="897">
                  <a:moveTo>
                    <a:pt x="0" y="0"/>
                  </a:moveTo>
                  <a:lnTo>
                    <a:pt x="0" y="892"/>
                  </a:lnTo>
                  <a:lnTo>
                    <a:pt x="5" y="89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4529160" y="5106960"/>
              <a:ext cx="7920" cy="360"/>
            </a:xfrm>
            <a:prstGeom prst="rect">
              <a:avLst/>
            </a:prstGeom>
            <a:blipFill rotWithShape="0">
              <a:blip r:embed="rId1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537080" y="3683160"/>
              <a:ext cx="7920" cy="1430280"/>
            </a:xfrm>
            <a:prstGeom prst="rect">
              <a:avLst/>
            </a:prstGeom>
            <a:blipFill rotWithShape="0">
              <a:blip r:embed="rId1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545000" y="3691080"/>
              <a:ext cx="6480" cy="360"/>
            </a:xfrm>
            <a:prstGeom prst="rect">
              <a:avLst/>
            </a:prstGeom>
            <a:blipFill rotWithShape="0">
              <a:blip r:embed="rId1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545000" y="3691080"/>
              <a:ext cx="6480" cy="1415880"/>
            </a:xfrm>
            <a:prstGeom prst="rect">
              <a:avLst/>
            </a:prstGeom>
            <a:blipFill rotWithShape="0">
              <a:blip r:embed="rId1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551480" y="3691080"/>
              <a:ext cx="7920" cy="1422360"/>
            </a:xfrm>
            <a:prstGeom prst="rect">
              <a:avLst/>
            </a:prstGeom>
            <a:blipFill rotWithShape="0">
              <a:blip r:embed="rId1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559400" y="3699000"/>
              <a:ext cx="7920" cy="1414440"/>
            </a:xfrm>
            <a:prstGeom prst="rect">
              <a:avLst/>
            </a:prstGeom>
            <a:blipFill rotWithShape="0">
              <a:blip r:embed="rId1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567320" y="3699000"/>
              <a:ext cx="7920" cy="1414440"/>
            </a:xfrm>
            <a:prstGeom prst="rect">
              <a:avLst/>
            </a:prstGeom>
            <a:blipFill rotWithShape="0">
              <a:blip r:embed="rId1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575240" y="3691080"/>
              <a:ext cx="7920" cy="1430280"/>
            </a:xfrm>
            <a:custGeom>
              <a:avLst/>
              <a:gdLst/>
              <a:ahLst/>
              <a:rect l="l" t="t" r="r" b="b"/>
              <a:pathLst>
                <a:path w="5" h="901">
                  <a:moveTo>
                    <a:pt x="0" y="5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583160" y="3691080"/>
              <a:ext cx="6480" cy="1438200"/>
            </a:xfrm>
            <a:prstGeom prst="rect">
              <a:avLst/>
            </a:prstGeom>
            <a:blipFill rotWithShape="0">
              <a:blip r:embed="rId1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4589640" y="3691080"/>
              <a:ext cx="7920" cy="143820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0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589640" y="5129280"/>
              <a:ext cx="7920" cy="360"/>
            </a:xfrm>
            <a:prstGeom prst="rect">
              <a:avLst/>
            </a:prstGeom>
            <a:blipFill rotWithShape="0">
              <a:blip r:embed="rId1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597560" y="3705120"/>
              <a:ext cx="7920" cy="1430280"/>
            </a:xfrm>
            <a:prstGeom prst="rect">
              <a:avLst/>
            </a:prstGeom>
            <a:blipFill rotWithShape="0">
              <a:blip r:embed="rId1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605480" y="3705120"/>
              <a:ext cx="7920" cy="143856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5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613400" y="3705120"/>
              <a:ext cx="7920" cy="1438560"/>
            </a:xfrm>
            <a:prstGeom prst="rect">
              <a:avLst/>
            </a:prstGeom>
            <a:blipFill rotWithShape="0">
              <a:blip r:embed="rId1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621320" y="3691080"/>
              <a:ext cx="6120" cy="1452600"/>
            </a:xfrm>
            <a:custGeom>
              <a:avLst/>
              <a:gdLst/>
              <a:ahLst/>
              <a:rect l="l" t="t" r="r" b="b"/>
              <a:pathLst>
                <a:path w="4" h="915">
                  <a:moveTo>
                    <a:pt x="0" y="5"/>
                  </a:moveTo>
                  <a:lnTo>
                    <a:pt x="0" y="915"/>
                  </a:lnTo>
                  <a:lnTo>
                    <a:pt x="4" y="91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1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627440" y="3699000"/>
              <a:ext cx="7920" cy="1444680"/>
            </a:xfrm>
            <a:prstGeom prst="rect">
              <a:avLst/>
            </a:prstGeom>
            <a:blipFill rotWithShape="0">
              <a:blip r:embed="rId1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635360" y="3699000"/>
              <a:ext cx="7920" cy="1452600"/>
            </a:xfrm>
            <a:prstGeom prst="rect">
              <a:avLst/>
            </a:prstGeom>
            <a:blipFill rotWithShape="0">
              <a:blip r:embed="rId1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643280" y="3699000"/>
              <a:ext cx="7920" cy="1444680"/>
            </a:xfrm>
            <a:prstGeom prst="rect">
              <a:avLst/>
            </a:prstGeom>
            <a:blipFill rotWithShape="0">
              <a:blip r:embed="rId1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651200" y="3699000"/>
              <a:ext cx="6480" cy="1452600"/>
            </a:xfrm>
            <a:custGeom>
              <a:avLst/>
              <a:gdLst/>
              <a:ahLst/>
              <a:rect l="l" t="t" r="r" b="b"/>
              <a:pathLst>
                <a:path w="4" h="915">
                  <a:moveTo>
                    <a:pt x="0" y="0"/>
                  </a:moveTo>
                  <a:lnTo>
                    <a:pt x="0" y="910"/>
                  </a:lnTo>
                  <a:lnTo>
                    <a:pt x="4" y="915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657680" y="3699000"/>
              <a:ext cx="7920" cy="6120"/>
            </a:xfrm>
            <a:prstGeom prst="rect">
              <a:avLst/>
            </a:prstGeom>
            <a:blipFill rotWithShape="0">
              <a:blip r:embed="rId1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657680" y="3705120"/>
              <a:ext cx="7920" cy="1438560"/>
            </a:xfrm>
            <a:custGeom>
              <a:avLst/>
              <a:gdLst/>
              <a:ahLst/>
              <a:rect l="l" t="t" r="r" b="b"/>
              <a:pathLst>
                <a:path w="5" h="906">
                  <a:moveTo>
                    <a:pt x="0" y="0"/>
                  </a:moveTo>
                  <a:lnTo>
                    <a:pt x="0" y="906"/>
                  </a:lnTo>
                  <a:lnTo>
                    <a:pt x="5" y="90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665600" y="3720960"/>
              <a:ext cx="7920" cy="1422720"/>
            </a:xfrm>
            <a:prstGeom prst="rect">
              <a:avLst/>
            </a:prstGeom>
            <a:blipFill rotWithShape="0">
              <a:blip r:embed="rId1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673520" y="3720960"/>
              <a:ext cx="7920" cy="1430640"/>
            </a:xfrm>
            <a:custGeom>
              <a:avLst/>
              <a:gdLst/>
              <a:ahLst/>
              <a:rect l="l" t="t" r="r" b="b"/>
              <a:pathLst>
                <a:path w="5" h="901">
                  <a:moveTo>
                    <a:pt x="0" y="4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1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681440" y="3720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681440" y="3735360"/>
              <a:ext cx="7920" cy="7920"/>
            </a:xfrm>
            <a:prstGeom prst="rect">
              <a:avLst/>
            </a:prstGeom>
            <a:blipFill rotWithShape="0">
              <a:blip r:embed="rId1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4681440" y="3743280"/>
              <a:ext cx="7920" cy="1408320"/>
            </a:xfrm>
            <a:prstGeom prst="rect">
              <a:avLst/>
            </a:prstGeom>
            <a:blipFill rotWithShape="0">
              <a:blip r:embed="rId2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689360" y="3743280"/>
              <a:ext cx="6480" cy="1408320"/>
            </a:xfrm>
            <a:custGeom>
              <a:avLst/>
              <a:gdLst/>
              <a:ahLst/>
              <a:rect l="l" t="t" r="r" b="b"/>
              <a:pathLst>
                <a:path w="4" h="887">
                  <a:moveTo>
                    <a:pt x="0" y="0"/>
                  </a:moveTo>
                  <a:lnTo>
                    <a:pt x="0" y="887"/>
                  </a:lnTo>
                  <a:lnTo>
                    <a:pt x="4" y="88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695840" y="3749760"/>
              <a:ext cx="7920" cy="1401840"/>
            </a:xfrm>
            <a:prstGeom prst="rect">
              <a:avLst/>
            </a:prstGeom>
            <a:blipFill rotWithShape="0">
              <a:blip r:embed="rId2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703760" y="3743280"/>
              <a:ext cx="7920" cy="1408320"/>
            </a:xfrm>
            <a:prstGeom prst="rect">
              <a:avLst/>
            </a:prstGeom>
            <a:blipFill rotWithShape="0">
              <a:blip r:embed="rId2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711680" y="3743280"/>
              <a:ext cx="7920" cy="1185840"/>
            </a:xfrm>
            <a:prstGeom prst="rect">
              <a:avLst/>
            </a:prstGeom>
            <a:blipFill rotWithShape="0">
              <a:blip r:embed="rId2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11680" y="4935600"/>
              <a:ext cx="7920" cy="230040"/>
            </a:xfrm>
            <a:prstGeom prst="rect">
              <a:avLst/>
            </a:prstGeom>
            <a:blipFill rotWithShape="0">
              <a:blip r:embed="rId2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19600" y="3735360"/>
              <a:ext cx="7920" cy="1193760"/>
            </a:xfrm>
            <a:custGeom>
              <a:avLst/>
              <a:gdLst/>
              <a:ahLst/>
              <a:rect l="l" t="t" r="r" b="b"/>
              <a:pathLst>
                <a:path w="5" h="752">
                  <a:moveTo>
                    <a:pt x="0" y="0"/>
                  </a:moveTo>
                  <a:lnTo>
                    <a:pt x="0" y="752"/>
                  </a:lnTo>
                  <a:lnTo>
                    <a:pt x="5" y="74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719600" y="4935600"/>
              <a:ext cx="7920" cy="237960"/>
            </a:xfrm>
            <a:custGeom>
              <a:avLst/>
              <a:gdLst/>
              <a:ahLst/>
              <a:rect l="l" t="t" r="r" b="b"/>
              <a:pathLst>
                <a:path w="5" h="150">
                  <a:moveTo>
                    <a:pt x="0" y="0"/>
                  </a:moveTo>
                  <a:lnTo>
                    <a:pt x="0" y="150"/>
                  </a:lnTo>
                  <a:lnTo>
                    <a:pt x="5" y="14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727520" y="3727440"/>
              <a:ext cx="6480" cy="1193760"/>
            </a:xfrm>
            <a:prstGeom prst="rect">
              <a:avLst/>
            </a:prstGeom>
            <a:blipFill rotWithShape="0">
              <a:blip r:embed="rId2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727520" y="4929120"/>
              <a:ext cx="6480" cy="360"/>
            </a:xfrm>
            <a:prstGeom prst="rect">
              <a:avLst/>
            </a:prstGeom>
            <a:blipFill rotWithShape="0">
              <a:blip r:embed="rId2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4727520" y="4935600"/>
              <a:ext cx="6480" cy="44280"/>
            </a:xfrm>
            <a:prstGeom prst="rect">
              <a:avLst/>
            </a:prstGeom>
            <a:blipFill rotWithShape="0">
              <a:blip r:embed="rId2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727520" y="5010120"/>
              <a:ext cx="6480" cy="171360"/>
            </a:xfrm>
            <a:prstGeom prst="rect">
              <a:avLst/>
            </a:prstGeom>
            <a:blipFill rotWithShape="0">
              <a:blip r:embed="rId2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4734000" y="3727440"/>
              <a:ext cx="7920" cy="1185840"/>
            </a:xfrm>
            <a:prstGeom prst="rect">
              <a:avLst/>
            </a:prstGeom>
            <a:blipFill rotWithShape="0">
              <a:blip r:embed="rId2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4734000" y="4921200"/>
              <a:ext cx="7920" cy="7920"/>
            </a:xfrm>
            <a:prstGeom prst="rect">
              <a:avLst/>
            </a:prstGeom>
            <a:blipFill rotWithShape="0">
              <a:blip r:embed="rId2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734000" y="4935600"/>
              <a:ext cx="7920" cy="30240"/>
            </a:xfrm>
            <a:prstGeom prst="rect">
              <a:avLst/>
            </a:prstGeom>
            <a:blipFill rotWithShape="0">
              <a:blip r:embed="rId2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734000" y="4965840"/>
              <a:ext cx="7920" cy="14040"/>
            </a:xfrm>
            <a:prstGeom prst="rect">
              <a:avLst/>
            </a:prstGeom>
            <a:blipFill rotWithShape="0">
              <a:blip r:embed="rId2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4734000" y="501804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10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741920" y="3743280"/>
              <a:ext cx="7920" cy="1177920"/>
            </a:xfrm>
            <a:prstGeom prst="rect">
              <a:avLst/>
            </a:prstGeom>
            <a:blipFill rotWithShape="0">
              <a:blip r:embed="rId2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741920" y="4935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741920" y="50547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741920" y="5076720"/>
              <a:ext cx="7920" cy="111240"/>
            </a:xfrm>
            <a:prstGeom prst="rect">
              <a:avLst/>
            </a:prstGeom>
            <a:blipFill rotWithShape="0">
              <a:blip r:embed="rId2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749840" y="3743280"/>
              <a:ext cx="7920" cy="1177920"/>
            </a:xfrm>
            <a:prstGeom prst="rect">
              <a:avLst/>
            </a:prstGeom>
            <a:blipFill rotWithShape="0">
              <a:blip r:embed="rId2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749840" y="50022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749840" y="5084640"/>
              <a:ext cx="7920" cy="6480"/>
            </a:xfrm>
            <a:prstGeom prst="rect">
              <a:avLst/>
            </a:prstGeom>
            <a:blipFill rotWithShape="0">
              <a:blip r:embed="rId2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749840" y="5099040"/>
              <a:ext cx="7920" cy="82440"/>
            </a:xfrm>
            <a:prstGeom prst="rect">
              <a:avLst/>
            </a:prstGeom>
            <a:blipFill rotWithShape="0">
              <a:blip r:embed="rId2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749840" y="5181480"/>
              <a:ext cx="7920" cy="360"/>
            </a:xfrm>
            <a:prstGeom prst="rect">
              <a:avLst/>
            </a:prstGeom>
            <a:blipFill rotWithShape="0">
              <a:blip r:embed="rId2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749840" y="5181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757760" y="3743280"/>
              <a:ext cx="6480" cy="1089000"/>
            </a:xfrm>
            <a:prstGeom prst="rect">
              <a:avLst/>
            </a:prstGeom>
            <a:blipFill rotWithShape="0">
              <a:blip r:embed="rId2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4757760" y="4846680"/>
              <a:ext cx="6480" cy="52200"/>
            </a:xfrm>
            <a:custGeom>
              <a:avLst/>
              <a:gdLst/>
              <a:ahLst/>
              <a:rect l="l" t="t" r="r" b="b"/>
              <a:pathLst>
                <a:path w="4" h="33">
                  <a:moveTo>
                    <a:pt x="0" y="0"/>
                  </a:moveTo>
                  <a:lnTo>
                    <a:pt x="0" y="33"/>
                  </a:lnTo>
                  <a:lnTo>
                    <a:pt x="4" y="3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4757760" y="4906800"/>
              <a:ext cx="6480" cy="3672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4"/>
                  </a:moveTo>
                  <a:lnTo>
                    <a:pt x="0" y="23"/>
                  </a:lnTo>
                  <a:lnTo>
                    <a:pt x="4" y="1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4757760" y="5002200"/>
              <a:ext cx="6480" cy="38160"/>
            </a:xfrm>
            <a:custGeom>
              <a:avLst/>
              <a:gdLst/>
              <a:ahLst/>
              <a:rect l="l" t="t" r="r" b="b"/>
              <a:pathLst>
                <a:path w="4" h="24">
                  <a:moveTo>
                    <a:pt x="0" y="0"/>
                  </a:moveTo>
                  <a:lnTo>
                    <a:pt x="0" y="24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4757760" y="50403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757760" y="50911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757760" y="5113440"/>
              <a:ext cx="6480" cy="60120"/>
            </a:xfrm>
            <a:prstGeom prst="rect">
              <a:avLst/>
            </a:prstGeom>
            <a:blipFill rotWithShape="0">
              <a:blip r:embed="rId2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764240" y="3757680"/>
              <a:ext cx="7920" cy="1066680"/>
            </a:xfrm>
            <a:prstGeom prst="rect">
              <a:avLst/>
            </a:prstGeom>
            <a:blipFill rotWithShape="0">
              <a:blip r:embed="rId2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764240" y="4854600"/>
              <a:ext cx="7920" cy="22320"/>
            </a:xfrm>
            <a:prstGeom prst="rect">
              <a:avLst/>
            </a:prstGeom>
            <a:blipFill rotWithShape="0">
              <a:blip r:embed="rId2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4764240" y="48909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0"/>
                  </a:moveTo>
                  <a:lnTo>
                    <a:pt x="0" y="1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blipFill rotWithShape="0">
              <a:blip r:embed="rId2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4764240" y="50403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4764240" y="51292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764240" y="5165640"/>
              <a:ext cx="7920" cy="7920"/>
            </a:xfrm>
            <a:prstGeom prst="rect">
              <a:avLst/>
            </a:prstGeom>
            <a:blipFill rotWithShape="0">
              <a:blip r:embed="rId2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4772160" y="3757680"/>
              <a:ext cx="7920" cy="1066680"/>
            </a:xfrm>
            <a:prstGeom prst="rect">
              <a:avLst/>
            </a:prstGeom>
            <a:blipFill rotWithShape="0">
              <a:blip r:embed="rId2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4772160" y="4854600"/>
              <a:ext cx="7920" cy="7920"/>
            </a:xfrm>
            <a:prstGeom prst="rect">
              <a:avLst/>
            </a:prstGeom>
            <a:blipFill rotWithShape="0">
              <a:blip r:embed="rId2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4772160" y="487692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4772160" y="506268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4772160" y="5143680"/>
              <a:ext cx="7920" cy="21960"/>
            </a:xfrm>
            <a:prstGeom prst="rect">
              <a:avLst/>
            </a:prstGeom>
            <a:blipFill rotWithShape="0">
              <a:blip r:embed="rId2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4780080" y="3749760"/>
              <a:ext cx="7920" cy="1082520"/>
            </a:xfrm>
            <a:prstGeom prst="rect">
              <a:avLst/>
            </a:prstGeom>
            <a:blipFill rotWithShape="0">
              <a:blip r:embed="rId2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780080" y="50911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10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780080" y="5151600"/>
              <a:ext cx="7920" cy="14040"/>
            </a:xfrm>
            <a:prstGeom prst="rect">
              <a:avLst/>
            </a:prstGeom>
            <a:blipFill rotWithShape="0">
              <a:blip r:embed="rId2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4788000" y="3749760"/>
              <a:ext cx="7920" cy="1082520"/>
            </a:xfrm>
            <a:custGeom>
              <a:avLst/>
              <a:gdLst/>
              <a:ahLst/>
              <a:rect l="l" t="t" r="r" b="b"/>
              <a:pathLst>
                <a:path w="5" h="682">
                  <a:moveTo>
                    <a:pt x="0" y="0"/>
                  </a:moveTo>
                  <a:lnTo>
                    <a:pt x="0" y="682"/>
                  </a:lnTo>
                  <a:lnTo>
                    <a:pt x="5" y="67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788000" y="4846680"/>
              <a:ext cx="7920" cy="360"/>
            </a:xfrm>
            <a:prstGeom prst="rect">
              <a:avLst/>
            </a:prstGeom>
            <a:blipFill rotWithShape="0">
              <a:blip r:embed="rId2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780080" y="4869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788000" y="4854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4788000" y="51595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795920" y="3743280"/>
              <a:ext cx="6120" cy="1074960"/>
            </a:xfrm>
            <a:prstGeom prst="rect">
              <a:avLst/>
            </a:prstGeom>
            <a:blipFill rotWithShape="0">
              <a:blip r:embed="rId2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4795920" y="484020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4"/>
                  </a:moveTo>
                  <a:lnTo>
                    <a:pt x="0" y="1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4802040" y="3772080"/>
              <a:ext cx="7920" cy="1037880"/>
            </a:xfrm>
            <a:custGeom>
              <a:avLst/>
              <a:gdLst/>
              <a:ahLst/>
              <a:rect l="l" t="t" r="r" b="b"/>
              <a:pathLst>
                <a:path w="5" h="654">
                  <a:moveTo>
                    <a:pt x="0" y="0"/>
                  </a:moveTo>
                  <a:lnTo>
                    <a:pt x="0" y="654"/>
                  </a:lnTo>
                  <a:lnTo>
                    <a:pt x="5" y="6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4795920" y="4832280"/>
              <a:ext cx="6120" cy="360"/>
            </a:xfrm>
            <a:prstGeom prst="rect">
              <a:avLst/>
            </a:prstGeom>
            <a:blipFill rotWithShape="0">
              <a:blip r:embed="rId2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4802040" y="4832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4809960" y="3772080"/>
              <a:ext cx="8280" cy="1023840"/>
            </a:xfrm>
            <a:custGeom>
              <a:avLst/>
              <a:gdLst/>
              <a:ahLst/>
              <a:rect l="l" t="t" r="r" b="b"/>
              <a:pathLst>
                <a:path w="5" h="645">
                  <a:moveTo>
                    <a:pt x="0" y="5"/>
                  </a:moveTo>
                  <a:lnTo>
                    <a:pt x="0" y="645"/>
                  </a:lnTo>
                  <a:lnTo>
                    <a:pt x="5" y="64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4809960" y="4818240"/>
              <a:ext cx="828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4818240" y="3749760"/>
              <a:ext cx="7920" cy="7920"/>
            </a:xfrm>
            <a:prstGeom prst="rect">
              <a:avLst/>
            </a:prstGeom>
            <a:blipFill rotWithShape="0">
              <a:blip r:embed="rId2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4818240" y="3757680"/>
              <a:ext cx="7920" cy="1022400"/>
            </a:xfrm>
            <a:prstGeom prst="rect">
              <a:avLst/>
            </a:prstGeom>
            <a:blipFill rotWithShape="0">
              <a:blip r:embed="rId2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4818240" y="4809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4826160" y="3743280"/>
              <a:ext cx="6120" cy="1036800"/>
            </a:xfrm>
            <a:custGeom>
              <a:avLst/>
              <a:gdLst/>
              <a:ahLst/>
              <a:rect l="l" t="t" r="r" b="b"/>
              <a:pathLst>
                <a:path w="4" h="653">
                  <a:moveTo>
                    <a:pt x="0" y="4"/>
                  </a:moveTo>
                  <a:lnTo>
                    <a:pt x="0" y="653"/>
                  </a:lnTo>
                  <a:lnTo>
                    <a:pt x="4" y="65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4826160" y="479592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4832280" y="3735360"/>
              <a:ext cx="7920" cy="1038240"/>
            </a:xfrm>
            <a:prstGeom prst="rect">
              <a:avLst/>
            </a:prstGeom>
            <a:blipFill rotWithShape="0">
              <a:blip r:embed="rId2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832280" y="478008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4840200" y="3735360"/>
              <a:ext cx="7920" cy="1038240"/>
            </a:xfrm>
            <a:custGeom>
              <a:avLst/>
              <a:gdLst/>
              <a:ahLst/>
              <a:rect l="l" t="t" r="r" b="b"/>
              <a:pathLst>
                <a:path w="5" h="654">
                  <a:moveTo>
                    <a:pt x="0" y="0"/>
                  </a:moveTo>
                  <a:lnTo>
                    <a:pt x="0" y="654"/>
                  </a:lnTo>
                  <a:lnTo>
                    <a:pt x="5" y="6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4840200" y="4780080"/>
              <a:ext cx="7920" cy="15840"/>
            </a:xfrm>
            <a:prstGeom prst="rect">
              <a:avLst/>
            </a:prstGeom>
            <a:blipFill rotWithShape="0">
              <a:blip r:embed="rId2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4848120" y="3749760"/>
              <a:ext cx="7920" cy="1015920"/>
            </a:xfrm>
            <a:prstGeom prst="rect">
              <a:avLst/>
            </a:prstGeom>
            <a:blipFill rotWithShape="0">
              <a:blip r:embed="rId2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4848120" y="4773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4856040" y="47736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4856040" y="3749760"/>
              <a:ext cx="7920" cy="979560"/>
            </a:xfrm>
            <a:prstGeom prst="rect">
              <a:avLst/>
            </a:prstGeom>
            <a:blipFill rotWithShape="0">
              <a:blip r:embed="rId2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4863960" y="3757680"/>
              <a:ext cx="6480" cy="971640"/>
            </a:xfrm>
            <a:prstGeom prst="rect">
              <a:avLst/>
            </a:prstGeom>
            <a:blipFill rotWithShape="0">
              <a:blip r:embed="rId2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4870440" y="3757680"/>
              <a:ext cx="7920" cy="985680"/>
            </a:xfrm>
            <a:prstGeom prst="rect">
              <a:avLst/>
            </a:prstGeom>
            <a:blipFill rotWithShape="0">
              <a:blip r:embed="rId2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4863960" y="47656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2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4878360" y="3743280"/>
              <a:ext cx="7920" cy="933480"/>
            </a:xfrm>
            <a:prstGeom prst="rect">
              <a:avLst/>
            </a:prstGeom>
            <a:blipFill rotWithShape="0">
              <a:blip r:embed="rId2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4878360" y="468468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870440" y="4765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878360" y="4751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2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4886280" y="3743280"/>
              <a:ext cx="7920" cy="6480"/>
            </a:xfrm>
            <a:prstGeom prst="rect">
              <a:avLst/>
            </a:prstGeom>
            <a:blipFill rotWithShape="0">
              <a:blip r:embed="rId2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886280" y="3757680"/>
              <a:ext cx="7920" cy="919080"/>
            </a:xfrm>
            <a:prstGeom prst="rect">
              <a:avLst/>
            </a:prstGeom>
            <a:blipFill rotWithShape="0">
              <a:blip r:embed="rId2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886280" y="46990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886280" y="47512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4894200" y="3757680"/>
              <a:ext cx="7920" cy="933480"/>
            </a:xfrm>
            <a:prstGeom prst="rect">
              <a:avLst/>
            </a:prstGeom>
            <a:blipFill rotWithShape="0">
              <a:blip r:embed="rId2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4894200" y="46990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4902120" y="3765600"/>
              <a:ext cx="6480" cy="933480"/>
            </a:xfrm>
            <a:custGeom>
              <a:avLst/>
              <a:gdLst/>
              <a:ahLst/>
              <a:rect l="l" t="t" r="r" b="b"/>
              <a:pathLst>
                <a:path w="4" h="588">
                  <a:moveTo>
                    <a:pt x="0" y="0"/>
                  </a:moveTo>
                  <a:lnTo>
                    <a:pt x="0" y="583"/>
                  </a:lnTo>
                  <a:lnTo>
                    <a:pt x="4" y="588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902120" y="4699080"/>
              <a:ext cx="6480" cy="360"/>
            </a:xfrm>
            <a:prstGeom prst="rect">
              <a:avLst/>
            </a:prstGeom>
            <a:blipFill rotWithShape="0">
              <a:blip r:embed="rId2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4902120" y="4707000"/>
              <a:ext cx="6480" cy="28440"/>
            </a:xfrm>
            <a:custGeom>
              <a:avLst/>
              <a:gdLst/>
              <a:ahLst/>
              <a:rect l="l" t="t" r="r" b="b"/>
              <a:pathLst>
                <a:path w="4" h="18">
                  <a:moveTo>
                    <a:pt x="0" y="0"/>
                  </a:moveTo>
                  <a:lnTo>
                    <a:pt x="0" y="18"/>
                  </a:lnTo>
                  <a:lnTo>
                    <a:pt x="4" y="14"/>
                  </a:lnTo>
                  <a:lnTo>
                    <a:pt x="4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4894200" y="47433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4908600" y="4721400"/>
              <a:ext cx="7920" cy="7920"/>
            </a:xfrm>
            <a:prstGeom prst="rect">
              <a:avLst/>
            </a:prstGeom>
            <a:blipFill rotWithShape="0">
              <a:blip r:embed="rId2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4908600" y="4743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4908600" y="3765600"/>
              <a:ext cx="7920" cy="933480"/>
            </a:xfrm>
            <a:custGeom>
              <a:avLst/>
              <a:gdLst/>
              <a:ahLst/>
              <a:rect l="l" t="t" r="r" b="b"/>
              <a:pathLst>
                <a:path w="5" h="588">
                  <a:moveTo>
                    <a:pt x="0" y="0"/>
                  </a:moveTo>
                  <a:lnTo>
                    <a:pt x="0" y="588"/>
                  </a:lnTo>
                  <a:lnTo>
                    <a:pt x="5" y="58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916520" y="3765600"/>
              <a:ext cx="7920" cy="925560"/>
            </a:xfrm>
            <a:custGeom>
              <a:avLst/>
              <a:gdLst/>
              <a:ahLst/>
              <a:rect l="l" t="t" r="r" b="b"/>
              <a:pathLst>
                <a:path w="5" h="583">
                  <a:moveTo>
                    <a:pt x="0" y="0"/>
                  </a:moveTo>
                  <a:lnTo>
                    <a:pt x="0" y="583"/>
                  </a:lnTo>
                  <a:lnTo>
                    <a:pt x="5" y="58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4924440" y="3780000"/>
              <a:ext cx="7920" cy="911160"/>
            </a:xfrm>
            <a:prstGeom prst="rect">
              <a:avLst/>
            </a:prstGeom>
            <a:blipFill rotWithShape="0">
              <a:blip r:embed="rId2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4932360" y="3780000"/>
              <a:ext cx="6480" cy="904680"/>
            </a:xfrm>
            <a:prstGeom prst="rect">
              <a:avLst/>
            </a:prstGeom>
            <a:blipFill rotWithShape="0">
              <a:blip r:embed="rId2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4938840" y="3765600"/>
              <a:ext cx="7920" cy="919080"/>
            </a:xfrm>
            <a:custGeom>
              <a:avLst/>
              <a:gdLst/>
              <a:ahLst/>
              <a:rect l="l" t="t" r="r" b="b"/>
              <a:pathLst>
                <a:path w="5" h="579">
                  <a:moveTo>
                    <a:pt x="0" y="0"/>
                  </a:moveTo>
                  <a:lnTo>
                    <a:pt x="0" y="579"/>
                  </a:lnTo>
                  <a:lnTo>
                    <a:pt x="5" y="5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4946760" y="3772080"/>
              <a:ext cx="7920" cy="912600"/>
            </a:xfrm>
            <a:custGeom>
              <a:avLst/>
              <a:gdLst/>
              <a:ahLst/>
              <a:rect l="l" t="t" r="r" b="b"/>
              <a:pathLst>
                <a:path w="5" h="575">
                  <a:moveTo>
                    <a:pt x="0" y="0"/>
                  </a:moveTo>
                  <a:lnTo>
                    <a:pt x="0" y="570"/>
                  </a:lnTo>
                  <a:lnTo>
                    <a:pt x="5" y="5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4954680" y="3757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4946760" y="46846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2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4954680" y="3765600"/>
              <a:ext cx="7920" cy="925560"/>
            </a:xfrm>
            <a:prstGeom prst="rect">
              <a:avLst/>
            </a:prstGeom>
            <a:blipFill rotWithShape="0">
              <a:blip r:embed="rId3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4946760" y="4713120"/>
              <a:ext cx="7920" cy="360"/>
            </a:xfrm>
            <a:prstGeom prst="rect">
              <a:avLst/>
            </a:prstGeom>
            <a:blipFill rotWithShape="0">
              <a:blip r:embed="rId3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4962600" y="3757680"/>
              <a:ext cx="7920" cy="933480"/>
            </a:xfrm>
            <a:prstGeom prst="rect">
              <a:avLst/>
            </a:prstGeom>
            <a:blipFill rotWithShape="0">
              <a:blip r:embed="rId3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954680" y="47070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4970520" y="3757680"/>
              <a:ext cx="6120" cy="933480"/>
            </a:xfrm>
            <a:custGeom>
              <a:avLst/>
              <a:gdLst/>
              <a:ahLst/>
              <a:rect l="l" t="t" r="r" b="b"/>
              <a:pathLst>
                <a:path w="4" h="588">
                  <a:moveTo>
                    <a:pt x="0" y="0"/>
                  </a:moveTo>
                  <a:lnTo>
                    <a:pt x="0" y="588"/>
                  </a:lnTo>
                  <a:lnTo>
                    <a:pt x="4" y="58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4962600" y="4699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4976640" y="3757680"/>
              <a:ext cx="8280" cy="933480"/>
            </a:xfrm>
            <a:prstGeom prst="rect">
              <a:avLst/>
            </a:prstGeom>
            <a:blipFill rotWithShape="0">
              <a:blip r:embed="rId3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970520" y="4699080"/>
              <a:ext cx="6120" cy="7920"/>
            </a:xfrm>
            <a:prstGeom prst="rect">
              <a:avLst/>
            </a:prstGeom>
            <a:blipFill rotWithShape="0">
              <a:blip r:embed="rId3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976640" y="469908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984920" y="3749760"/>
              <a:ext cx="7920" cy="949320"/>
            </a:xfrm>
            <a:prstGeom prst="rect">
              <a:avLst/>
            </a:prstGeom>
            <a:blipFill rotWithShape="0">
              <a:blip r:embed="rId3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4992840" y="3749760"/>
              <a:ext cx="7920" cy="949320"/>
            </a:xfrm>
            <a:custGeom>
              <a:avLst/>
              <a:gdLst/>
              <a:ahLst/>
              <a:rect l="l" t="t" r="r" b="b"/>
              <a:pathLst>
                <a:path w="5" h="598">
                  <a:moveTo>
                    <a:pt x="0" y="0"/>
                  </a:moveTo>
                  <a:lnTo>
                    <a:pt x="0" y="598"/>
                  </a:lnTo>
                  <a:lnTo>
                    <a:pt x="5" y="59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5000760" y="3749760"/>
              <a:ext cx="7920" cy="941400"/>
            </a:xfrm>
            <a:prstGeom prst="rect">
              <a:avLst/>
            </a:prstGeom>
            <a:blipFill rotWithShape="0">
              <a:blip r:embed="rId3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5008680" y="3749760"/>
              <a:ext cx="6120" cy="215640"/>
            </a:xfrm>
            <a:custGeom>
              <a:avLst/>
              <a:gdLst/>
              <a:ahLst/>
              <a:rect l="l" t="t" r="r" b="b"/>
              <a:pathLst>
                <a:path w="4" h="136">
                  <a:moveTo>
                    <a:pt x="0" y="0"/>
                  </a:moveTo>
                  <a:lnTo>
                    <a:pt x="0" y="136"/>
                  </a:lnTo>
                  <a:lnTo>
                    <a:pt x="4" y="131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5014800" y="3749760"/>
              <a:ext cx="7920" cy="207720"/>
            </a:xfrm>
            <a:custGeom>
              <a:avLst/>
              <a:gdLst/>
              <a:ahLst/>
              <a:rect l="l" t="t" r="r" b="b"/>
              <a:pathLst>
                <a:path w="5" h="131">
                  <a:moveTo>
                    <a:pt x="0" y="5"/>
                  </a:moveTo>
                  <a:lnTo>
                    <a:pt x="0" y="131"/>
                  </a:lnTo>
                  <a:lnTo>
                    <a:pt x="5" y="12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5008680" y="3965400"/>
              <a:ext cx="6120" cy="725760"/>
            </a:xfrm>
            <a:custGeom>
              <a:avLst/>
              <a:gdLst/>
              <a:ahLst/>
              <a:rect l="l" t="t" r="r" b="b"/>
              <a:pathLst>
                <a:path w="4" h="457">
                  <a:moveTo>
                    <a:pt x="0" y="0"/>
                  </a:moveTo>
                  <a:lnTo>
                    <a:pt x="0" y="457"/>
                  </a:lnTo>
                  <a:lnTo>
                    <a:pt x="4" y="45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5022720" y="3743280"/>
              <a:ext cx="7920" cy="184320"/>
            </a:xfrm>
            <a:custGeom>
              <a:avLst/>
              <a:gdLst/>
              <a:ahLst/>
              <a:rect l="l" t="t" r="r" b="b"/>
              <a:pathLst>
                <a:path w="5" h="116">
                  <a:moveTo>
                    <a:pt x="0" y="0"/>
                  </a:moveTo>
                  <a:lnTo>
                    <a:pt x="0" y="116"/>
                  </a:lnTo>
                  <a:lnTo>
                    <a:pt x="5" y="10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5022720" y="39276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5014800" y="3971880"/>
              <a:ext cx="7920" cy="712800"/>
            </a:xfrm>
            <a:custGeom>
              <a:avLst/>
              <a:gdLst/>
              <a:ahLst/>
              <a:rect l="l" t="t" r="r" b="b"/>
              <a:pathLst>
                <a:path w="5" h="449">
                  <a:moveTo>
                    <a:pt x="0" y="0"/>
                  </a:moveTo>
                  <a:lnTo>
                    <a:pt x="0" y="449"/>
                  </a:lnTo>
                  <a:lnTo>
                    <a:pt x="5" y="44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5022720" y="3971880"/>
              <a:ext cx="7920" cy="341280"/>
            </a:xfrm>
            <a:custGeom>
              <a:avLst/>
              <a:gdLst/>
              <a:ahLst/>
              <a:rect l="l" t="t" r="r" b="b"/>
              <a:pathLst>
                <a:path w="5" h="215">
                  <a:moveTo>
                    <a:pt x="0" y="0"/>
                  </a:moveTo>
                  <a:lnTo>
                    <a:pt x="0" y="215"/>
                  </a:lnTo>
                  <a:lnTo>
                    <a:pt x="5" y="20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030640" y="438768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5022720" y="4349880"/>
              <a:ext cx="7920" cy="326880"/>
            </a:xfrm>
            <a:custGeom>
              <a:avLst/>
              <a:gdLst/>
              <a:ahLst/>
              <a:rect l="l" t="t" r="r" b="b"/>
              <a:pathLst>
                <a:path w="5" h="206">
                  <a:moveTo>
                    <a:pt x="0" y="0"/>
                  </a:moveTo>
                  <a:lnTo>
                    <a:pt x="0" y="206"/>
                  </a:lnTo>
                  <a:lnTo>
                    <a:pt x="5" y="206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5030640" y="4424400"/>
              <a:ext cx="7920" cy="252360"/>
            </a:xfrm>
            <a:custGeom>
              <a:avLst/>
              <a:gdLst/>
              <a:ahLst/>
              <a:rect l="l" t="t" r="r" b="b"/>
              <a:pathLst>
                <a:path w="5" h="159">
                  <a:moveTo>
                    <a:pt x="0" y="0"/>
                  </a:moveTo>
                  <a:lnTo>
                    <a:pt x="0" y="159"/>
                  </a:lnTo>
                  <a:lnTo>
                    <a:pt x="5" y="15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5030640" y="3743280"/>
              <a:ext cx="7920" cy="169920"/>
            </a:xfrm>
            <a:prstGeom prst="rect">
              <a:avLst/>
            </a:prstGeom>
            <a:blipFill rotWithShape="0">
              <a:blip r:embed="rId3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5030640" y="397980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0"/>
                  </a:moveTo>
                  <a:lnTo>
                    <a:pt x="0" y="196"/>
                  </a:lnTo>
                  <a:lnTo>
                    <a:pt x="5" y="1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5038560" y="3971880"/>
              <a:ext cx="6480" cy="311040"/>
            </a:xfrm>
            <a:custGeom>
              <a:avLst/>
              <a:gdLst/>
              <a:ahLst/>
              <a:rect l="l" t="t" r="r" b="b"/>
              <a:pathLst>
                <a:path w="4" h="196">
                  <a:moveTo>
                    <a:pt x="0" y="5"/>
                  </a:moveTo>
                  <a:lnTo>
                    <a:pt x="0" y="196"/>
                  </a:lnTo>
                  <a:lnTo>
                    <a:pt x="4" y="19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3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5038560" y="4424400"/>
              <a:ext cx="6480" cy="244440"/>
            </a:xfrm>
            <a:prstGeom prst="rect">
              <a:avLst/>
            </a:prstGeom>
            <a:blipFill rotWithShape="0">
              <a:blip r:embed="rId3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5038560" y="3743280"/>
              <a:ext cx="6480" cy="169920"/>
            </a:xfrm>
            <a:prstGeom prst="rect">
              <a:avLst/>
            </a:prstGeom>
            <a:blipFill rotWithShape="0">
              <a:blip r:embed="rId3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045040" y="4417920"/>
              <a:ext cx="7920" cy="250920"/>
            </a:xfrm>
            <a:custGeom>
              <a:avLst/>
              <a:gdLst/>
              <a:ahLst/>
              <a:rect l="l" t="t" r="r" b="b"/>
              <a:pathLst>
                <a:path w="5" h="158">
                  <a:moveTo>
                    <a:pt x="0" y="4"/>
                  </a:moveTo>
                  <a:lnTo>
                    <a:pt x="0" y="158"/>
                  </a:lnTo>
                  <a:lnTo>
                    <a:pt x="5" y="15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5045040" y="3735360"/>
              <a:ext cx="7920" cy="177840"/>
            </a:xfrm>
            <a:prstGeom prst="rect">
              <a:avLst/>
            </a:prstGeom>
            <a:blipFill rotWithShape="0">
              <a:blip r:embed="rId3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5052960" y="4417920"/>
              <a:ext cx="7920" cy="244440"/>
            </a:xfrm>
            <a:custGeom>
              <a:avLst/>
              <a:gdLst/>
              <a:ahLst/>
              <a:rect l="l" t="t" r="r" b="b"/>
              <a:pathLst>
                <a:path w="5" h="154">
                  <a:moveTo>
                    <a:pt x="0" y="0"/>
                  </a:moveTo>
                  <a:lnTo>
                    <a:pt x="0" y="154"/>
                  </a:lnTo>
                  <a:lnTo>
                    <a:pt x="5" y="1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052960" y="3743280"/>
              <a:ext cx="7920" cy="169920"/>
            </a:xfrm>
            <a:custGeom>
              <a:avLst/>
              <a:gdLst/>
              <a:ahLst/>
              <a:rect l="l" t="t" r="r" b="b"/>
              <a:pathLst>
                <a:path w="5" h="107">
                  <a:moveTo>
                    <a:pt x="0" y="4"/>
                  </a:moveTo>
                  <a:lnTo>
                    <a:pt x="0" y="107"/>
                  </a:lnTo>
                  <a:lnTo>
                    <a:pt x="5" y="10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5060880" y="3743280"/>
              <a:ext cx="7920" cy="169920"/>
            </a:xfrm>
            <a:custGeom>
              <a:avLst/>
              <a:gdLst/>
              <a:ahLst/>
              <a:rect l="l" t="t" r="r" b="b"/>
              <a:pathLst>
                <a:path w="5" h="107">
                  <a:moveTo>
                    <a:pt x="0" y="4"/>
                  </a:moveTo>
                  <a:lnTo>
                    <a:pt x="0" y="107"/>
                  </a:lnTo>
                  <a:lnTo>
                    <a:pt x="5" y="107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5060880" y="4424400"/>
              <a:ext cx="7920" cy="230040"/>
            </a:xfrm>
            <a:prstGeom prst="rect">
              <a:avLst/>
            </a:prstGeom>
            <a:blipFill rotWithShape="0">
              <a:blip r:embed="rId3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5068800" y="374976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5068800" y="442440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5"/>
                  </a:lnTo>
                  <a:lnTo>
                    <a:pt x="5" y="1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5076720" y="4432320"/>
              <a:ext cx="6480" cy="214200"/>
            </a:xfrm>
            <a:prstGeom prst="rect">
              <a:avLst/>
            </a:prstGeom>
            <a:blipFill rotWithShape="0">
              <a:blip r:embed="rId3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5076720" y="3749760"/>
              <a:ext cx="6480" cy="104760"/>
            </a:xfrm>
            <a:custGeom>
              <a:avLst/>
              <a:gdLst/>
              <a:ahLst/>
              <a:rect l="l" t="t" r="r" b="b"/>
              <a:pathLst>
                <a:path w="4" h="66">
                  <a:moveTo>
                    <a:pt x="0" y="0"/>
                  </a:moveTo>
                  <a:lnTo>
                    <a:pt x="0" y="66"/>
                  </a:lnTo>
                  <a:lnTo>
                    <a:pt x="4" y="61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5083200" y="3749760"/>
              <a:ext cx="7920" cy="96840"/>
            </a:xfrm>
            <a:custGeom>
              <a:avLst/>
              <a:gdLst/>
              <a:ahLst/>
              <a:rect l="l" t="t" r="r" b="b"/>
              <a:pathLst>
                <a:path w="5" h="61">
                  <a:moveTo>
                    <a:pt x="0" y="0"/>
                  </a:moveTo>
                  <a:lnTo>
                    <a:pt x="0" y="61"/>
                  </a:lnTo>
                  <a:lnTo>
                    <a:pt x="5" y="5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5083200" y="4432320"/>
              <a:ext cx="7920" cy="214200"/>
            </a:xfrm>
            <a:custGeom>
              <a:avLst/>
              <a:gdLst/>
              <a:ahLst/>
              <a:rect l="l" t="t" r="r" b="b"/>
              <a:pathLst>
                <a:path w="5" h="135">
                  <a:moveTo>
                    <a:pt x="0" y="0"/>
                  </a:moveTo>
                  <a:lnTo>
                    <a:pt x="0" y="135"/>
                  </a:lnTo>
                  <a:lnTo>
                    <a:pt x="5" y="13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5091120" y="4440240"/>
              <a:ext cx="7920" cy="200160"/>
            </a:xfrm>
            <a:prstGeom prst="rect">
              <a:avLst/>
            </a:prstGeom>
            <a:blipFill rotWithShape="0">
              <a:blip r:embed="rId3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5091120" y="3743280"/>
              <a:ext cx="7920" cy="95400"/>
            </a:xfrm>
            <a:prstGeom prst="rect">
              <a:avLst/>
            </a:prstGeom>
            <a:blipFill rotWithShape="0">
              <a:blip r:embed="rId3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5099040" y="3735360"/>
              <a:ext cx="7920" cy="103320"/>
            </a:xfrm>
            <a:prstGeom prst="rect">
              <a:avLst/>
            </a:prstGeom>
            <a:blipFill rotWithShape="0">
              <a:blip r:embed="rId3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5099040" y="4440240"/>
              <a:ext cx="7920" cy="200160"/>
            </a:xfrm>
            <a:custGeom>
              <a:avLst/>
              <a:gdLst/>
              <a:ahLst/>
              <a:rect l="l" t="t" r="r" b="b"/>
              <a:pathLst>
                <a:path w="5" h="126">
                  <a:moveTo>
                    <a:pt x="0" y="0"/>
                  </a:moveTo>
                  <a:lnTo>
                    <a:pt x="0" y="126"/>
                  </a:lnTo>
                  <a:lnTo>
                    <a:pt x="5" y="121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5106960" y="4446720"/>
              <a:ext cx="6480" cy="185760"/>
            </a:xfrm>
            <a:custGeom>
              <a:avLst/>
              <a:gdLst/>
              <a:ahLst/>
              <a:rect l="l" t="t" r="r" b="b"/>
              <a:pathLst>
                <a:path w="4" h="117">
                  <a:moveTo>
                    <a:pt x="0" y="0"/>
                  </a:moveTo>
                  <a:lnTo>
                    <a:pt x="0" y="117"/>
                  </a:lnTo>
                  <a:lnTo>
                    <a:pt x="4" y="11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5106960" y="3735360"/>
              <a:ext cx="6480" cy="103320"/>
            </a:xfrm>
            <a:prstGeom prst="rect">
              <a:avLst/>
            </a:prstGeom>
            <a:blipFill rotWithShape="0">
              <a:blip r:embed="rId3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5045040" y="3971880"/>
              <a:ext cx="76320" cy="304920"/>
            </a:xfrm>
            <a:custGeom>
              <a:avLst/>
              <a:gdLst/>
              <a:ahLst/>
              <a:rect l="l" t="t" r="r" b="b"/>
              <a:pathLst>
                <a:path w="48" h="192">
                  <a:moveTo>
                    <a:pt x="0" y="0"/>
                  </a:moveTo>
                  <a:lnTo>
                    <a:pt x="0" y="192"/>
                  </a:lnTo>
                  <a:lnTo>
                    <a:pt x="48" y="173"/>
                  </a:lnTo>
                  <a:lnTo>
                    <a:pt x="48" y="2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5121360" y="3743280"/>
              <a:ext cx="7920" cy="360"/>
            </a:xfrm>
            <a:prstGeom prst="rect">
              <a:avLst/>
            </a:prstGeom>
            <a:blipFill rotWithShape="0">
              <a:blip r:embed="rId3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5113440" y="3743280"/>
              <a:ext cx="7920" cy="95400"/>
            </a:xfrm>
            <a:prstGeom prst="rect">
              <a:avLst/>
            </a:prstGeom>
            <a:blipFill rotWithShape="0">
              <a:blip r:embed="rId3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5121360" y="3743280"/>
              <a:ext cx="7920" cy="95400"/>
            </a:xfrm>
            <a:prstGeom prst="rect">
              <a:avLst/>
            </a:prstGeom>
            <a:blipFill rotWithShape="0">
              <a:blip r:embed="rId3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5113440" y="4446720"/>
              <a:ext cx="7920" cy="177840"/>
            </a:xfrm>
            <a:custGeom>
              <a:avLst/>
              <a:gdLst/>
              <a:ahLst/>
              <a:rect l="l" t="t" r="r" b="b"/>
              <a:pathLst>
                <a:path w="5" h="112">
                  <a:moveTo>
                    <a:pt x="0" y="0"/>
                  </a:moveTo>
                  <a:lnTo>
                    <a:pt x="0" y="112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5121360" y="4010040"/>
              <a:ext cx="7920" cy="236520"/>
            </a:xfrm>
            <a:custGeom>
              <a:avLst/>
              <a:gdLst/>
              <a:ahLst/>
              <a:rect l="l" t="t" r="r" b="b"/>
              <a:pathLst>
                <a:path w="5" h="149">
                  <a:moveTo>
                    <a:pt x="0" y="0"/>
                  </a:moveTo>
                  <a:lnTo>
                    <a:pt x="0" y="149"/>
                  </a:lnTo>
                  <a:lnTo>
                    <a:pt x="5" y="14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5121360" y="4446720"/>
              <a:ext cx="7920" cy="163440"/>
            </a:xfrm>
            <a:prstGeom prst="rect">
              <a:avLst/>
            </a:prstGeom>
            <a:blipFill rotWithShape="0">
              <a:blip r:embed="rId3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5129280" y="3749760"/>
              <a:ext cx="7920" cy="88920"/>
            </a:xfrm>
            <a:prstGeom prst="rect">
              <a:avLst/>
            </a:prstGeom>
            <a:blipFill rotWithShape="0">
              <a:blip r:embed="rId3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5129280" y="401652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5"/>
                  </a:lnTo>
                  <a:lnTo>
                    <a:pt x="5" y="14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5137200" y="402444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5129280" y="444672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103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5137200" y="444672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5145120" y="37576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5137200" y="3749760"/>
              <a:ext cx="7920" cy="88920"/>
            </a:xfrm>
            <a:custGeom>
              <a:avLst/>
              <a:gdLst/>
              <a:ahLst/>
              <a:rect l="l" t="t" r="r" b="b"/>
              <a:pathLst>
                <a:path w="5" h="56">
                  <a:moveTo>
                    <a:pt x="0" y="0"/>
                  </a:moveTo>
                  <a:lnTo>
                    <a:pt x="0" y="56"/>
                  </a:lnTo>
                  <a:lnTo>
                    <a:pt x="5" y="52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5145120" y="3765600"/>
              <a:ext cx="6480" cy="66600"/>
            </a:xfrm>
            <a:prstGeom prst="rect">
              <a:avLst/>
            </a:prstGeom>
            <a:blipFill rotWithShape="0">
              <a:blip r:embed="rId3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5151600" y="37656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5145120" y="4468680"/>
              <a:ext cx="6480" cy="30240"/>
            </a:xfrm>
            <a:prstGeom prst="rect">
              <a:avLst/>
            </a:prstGeom>
            <a:blipFill rotWithShape="0">
              <a:blip r:embed="rId3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5151600" y="4468680"/>
              <a:ext cx="7920" cy="38160"/>
            </a:xfrm>
            <a:prstGeom prst="rect">
              <a:avLst/>
            </a:prstGeom>
            <a:blipFill rotWithShape="0">
              <a:blip r:embed="rId3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5145120" y="4535640"/>
              <a:ext cx="6480" cy="60120"/>
            </a:xfrm>
            <a:custGeom>
              <a:avLst/>
              <a:gdLst/>
              <a:ahLst/>
              <a:rect l="l" t="t" r="r" b="b"/>
              <a:pathLst>
                <a:path w="4" h="38">
                  <a:moveTo>
                    <a:pt x="0" y="0"/>
                  </a:moveTo>
                  <a:lnTo>
                    <a:pt x="0" y="38"/>
                  </a:lnTo>
                  <a:lnTo>
                    <a:pt x="4" y="33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5151600" y="3772080"/>
              <a:ext cx="7920" cy="60120"/>
            </a:xfrm>
            <a:prstGeom prst="rect">
              <a:avLst/>
            </a:prstGeom>
            <a:blipFill rotWithShape="0">
              <a:blip r:embed="rId3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5151600" y="4535640"/>
              <a:ext cx="7920" cy="52200"/>
            </a:xfrm>
            <a:prstGeom prst="rect">
              <a:avLst/>
            </a:prstGeom>
            <a:blipFill rotWithShape="0">
              <a:blip r:embed="rId3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5159520" y="45734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5159520" y="4468680"/>
              <a:ext cx="7920" cy="38160"/>
            </a:xfrm>
            <a:custGeom>
              <a:avLst/>
              <a:gdLst/>
              <a:ahLst/>
              <a:rect l="l" t="t" r="r" b="b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5167440" y="4573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5167440" y="447660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5175360" y="4476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5175360" y="4557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183280" y="456552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5159520" y="3772080"/>
              <a:ext cx="54000" cy="60120"/>
            </a:xfrm>
            <a:custGeom>
              <a:avLst/>
              <a:gdLst/>
              <a:ahLst/>
              <a:rect l="l" t="t" r="r" b="b"/>
              <a:pathLst>
                <a:path w="34" h="38">
                  <a:moveTo>
                    <a:pt x="0" y="0"/>
                  </a:moveTo>
                  <a:lnTo>
                    <a:pt x="0" y="38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1" name=""/>
          <p:cNvGrpSpPr/>
          <p:nvPr/>
        </p:nvGrpSpPr>
        <p:grpSpPr>
          <a:xfrm>
            <a:off x="5137200" y="1978200"/>
            <a:ext cx="2643120" cy="3270240"/>
            <a:chOff x="5137200" y="1978200"/>
            <a:chExt cx="2643120" cy="3270240"/>
          </a:xfrm>
        </p:grpSpPr>
        <p:sp>
          <p:nvSpPr>
            <p:cNvPr id="412" name=""/>
            <p:cNvSpPr/>
            <p:nvPr/>
          </p:nvSpPr>
          <p:spPr>
            <a:xfrm>
              <a:off x="5137200" y="4127400"/>
              <a:ext cx="90360" cy="127080"/>
            </a:xfrm>
            <a:custGeom>
              <a:avLst/>
              <a:gdLst/>
              <a:ahLst/>
              <a:rect l="l" t="t" r="r" b="b"/>
              <a:pathLst>
                <a:path w="57" h="80">
                  <a:moveTo>
                    <a:pt x="0" y="0"/>
                  </a:moveTo>
                  <a:lnTo>
                    <a:pt x="0" y="75"/>
                  </a:lnTo>
                  <a:lnTo>
                    <a:pt x="57" y="80"/>
                  </a:lnTo>
                  <a:lnTo>
                    <a:pt x="57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5227560" y="4127400"/>
              <a:ext cx="54000" cy="127080"/>
            </a:xfrm>
            <a:custGeom>
              <a:avLst/>
              <a:gdLst/>
              <a:ahLst/>
              <a:rect l="l" t="t" r="r" b="b"/>
              <a:pathLst>
                <a:path w="34" h="80">
                  <a:moveTo>
                    <a:pt x="0" y="0"/>
                  </a:moveTo>
                  <a:lnTo>
                    <a:pt x="0" y="80"/>
                  </a:lnTo>
                  <a:lnTo>
                    <a:pt x="34" y="75"/>
                  </a:lnTo>
                  <a:lnTo>
                    <a:pt x="3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5281560" y="4127400"/>
              <a:ext cx="7920" cy="119160"/>
            </a:xfrm>
            <a:prstGeom prst="rect">
              <a:avLst/>
            </a:prstGeom>
            <a:blipFill rotWithShape="0">
              <a:blip r:embed="rId3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5289480" y="4238640"/>
              <a:ext cx="6480" cy="360"/>
            </a:xfrm>
            <a:prstGeom prst="rect">
              <a:avLst/>
            </a:prstGeom>
            <a:blipFill rotWithShape="0">
              <a:blip r:embed="rId3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5289480" y="4127400"/>
              <a:ext cx="22320" cy="111240"/>
            </a:xfrm>
            <a:custGeom>
              <a:avLst/>
              <a:gdLst/>
              <a:ahLst/>
              <a:rect l="l" t="t" r="r" b="b"/>
              <a:pathLst>
                <a:path w="14" h="70">
                  <a:moveTo>
                    <a:pt x="0" y="0"/>
                  </a:moveTo>
                  <a:lnTo>
                    <a:pt x="0" y="70"/>
                  </a:lnTo>
                  <a:lnTo>
                    <a:pt x="14" y="66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5319720" y="4127400"/>
              <a:ext cx="6480" cy="22320"/>
            </a:xfrm>
            <a:prstGeom prst="rect">
              <a:avLst/>
            </a:prstGeom>
            <a:blipFill rotWithShape="0">
              <a:blip r:embed="rId3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5311800" y="4127400"/>
              <a:ext cx="7920" cy="104760"/>
            </a:xfrm>
            <a:prstGeom prst="rect">
              <a:avLst/>
            </a:prstGeom>
            <a:blipFill rotWithShape="0">
              <a:blip r:embed="rId3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5319720" y="4157640"/>
              <a:ext cx="6480" cy="74520"/>
            </a:xfrm>
            <a:prstGeom prst="rect">
              <a:avLst/>
            </a:prstGeom>
            <a:blipFill rotWithShape="0">
              <a:blip r:embed="rId3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5334120" y="4172040"/>
              <a:ext cx="7920" cy="360"/>
            </a:xfrm>
            <a:prstGeom prst="rect">
              <a:avLst/>
            </a:prstGeom>
            <a:blipFill rotWithShape="0">
              <a:blip r:embed="rId3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5326200" y="4165560"/>
              <a:ext cx="7920" cy="66600"/>
            </a:xfrm>
            <a:prstGeom prst="rect">
              <a:avLst/>
            </a:prstGeom>
            <a:blipFill rotWithShape="0">
              <a:blip r:embed="rId3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34120" y="4179960"/>
              <a:ext cx="7920" cy="52200"/>
            </a:xfrm>
            <a:prstGeom prst="rect">
              <a:avLst/>
            </a:prstGeom>
            <a:blipFill rotWithShape="0">
              <a:blip r:embed="rId3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49960" y="4194000"/>
              <a:ext cx="7920" cy="360"/>
            </a:xfrm>
            <a:prstGeom prst="rect">
              <a:avLst/>
            </a:prstGeom>
            <a:blipFill rotWithShape="0">
              <a:blip r:embed="rId3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5342040" y="4187880"/>
              <a:ext cx="7920" cy="44280"/>
            </a:xfrm>
            <a:prstGeom prst="rect">
              <a:avLst/>
            </a:prstGeom>
            <a:blipFill rotWithShape="0">
              <a:blip r:embed="rId3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5357880" y="4224240"/>
              <a:ext cx="6120" cy="360"/>
            </a:xfrm>
            <a:prstGeom prst="rect">
              <a:avLst/>
            </a:prstGeom>
            <a:blipFill rotWithShape="0">
              <a:blip r:embed="rId3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349960" y="42102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357880" y="4232160"/>
              <a:ext cx="6120" cy="360"/>
            </a:xfrm>
            <a:prstGeom prst="rect">
              <a:avLst/>
            </a:prstGeom>
            <a:blipFill rotWithShape="0">
              <a:blip r:embed="rId3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6708600" y="4379760"/>
              <a:ext cx="927360" cy="868680"/>
            </a:xfrm>
            <a:custGeom>
              <a:avLst/>
              <a:gdLst/>
              <a:ahLst/>
              <a:rect l="l" t="t" r="r" b="b"/>
              <a:pathLst>
                <a:path w="584" h="547">
                  <a:moveTo>
                    <a:pt x="431" y="542"/>
                  </a:moveTo>
                  <a:lnTo>
                    <a:pt x="426" y="542"/>
                  </a:lnTo>
                  <a:lnTo>
                    <a:pt x="431" y="542"/>
                  </a:lnTo>
                  <a:lnTo>
                    <a:pt x="431" y="537"/>
                  </a:lnTo>
                  <a:lnTo>
                    <a:pt x="426" y="537"/>
                  </a:lnTo>
                  <a:lnTo>
                    <a:pt x="431" y="537"/>
                  </a:lnTo>
                  <a:lnTo>
                    <a:pt x="435" y="537"/>
                  </a:lnTo>
                  <a:lnTo>
                    <a:pt x="440" y="537"/>
                  </a:lnTo>
                  <a:lnTo>
                    <a:pt x="440" y="533"/>
                  </a:lnTo>
                  <a:lnTo>
                    <a:pt x="445" y="533"/>
                  </a:lnTo>
                  <a:lnTo>
                    <a:pt x="445" y="528"/>
                  </a:lnTo>
                  <a:lnTo>
                    <a:pt x="450" y="528"/>
                  </a:lnTo>
                  <a:lnTo>
                    <a:pt x="450" y="523"/>
                  </a:lnTo>
                  <a:lnTo>
                    <a:pt x="455" y="523"/>
                  </a:lnTo>
                  <a:lnTo>
                    <a:pt x="455" y="519"/>
                  </a:lnTo>
                  <a:lnTo>
                    <a:pt x="459" y="519"/>
                  </a:lnTo>
                  <a:lnTo>
                    <a:pt x="459" y="514"/>
                  </a:lnTo>
                  <a:lnTo>
                    <a:pt x="455" y="514"/>
                  </a:lnTo>
                  <a:lnTo>
                    <a:pt x="455" y="509"/>
                  </a:lnTo>
                  <a:lnTo>
                    <a:pt x="459" y="509"/>
                  </a:lnTo>
                  <a:lnTo>
                    <a:pt x="464" y="509"/>
                  </a:lnTo>
                  <a:lnTo>
                    <a:pt x="464" y="514"/>
                  </a:lnTo>
                  <a:lnTo>
                    <a:pt x="469" y="514"/>
                  </a:lnTo>
                  <a:lnTo>
                    <a:pt x="474" y="514"/>
                  </a:lnTo>
                  <a:lnTo>
                    <a:pt x="474" y="509"/>
                  </a:lnTo>
                  <a:lnTo>
                    <a:pt x="474" y="514"/>
                  </a:lnTo>
                  <a:lnTo>
                    <a:pt x="478" y="514"/>
                  </a:lnTo>
                  <a:lnTo>
                    <a:pt x="478" y="519"/>
                  </a:lnTo>
                  <a:lnTo>
                    <a:pt x="478" y="523"/>
                  </a:lnTo>
                  <a:lnTo>
                    <a:pt x="474" y="523"/>
                  </a:lnTo>
                  <a:lnTo>
                    <a:pt x="474" y="528"/>
                  </a:lnTo>
                  <a:lnTo>
                    <a:pt x="469" y="528"/>
                  </a:lnTo>
                  <a:lnTo>
                    <a:pt x="464" y="528"/>
                  </a:lnTo>
                  <a:lnTo>
                    <a:pt x="459" y="528"/>
                  </a:lnTo>
                  <a:lnTo>
                    <a:pt x="459" y="533"/>
                  </a:lnTo>
                  <a:lnTo>
                    <a:pt x="455" y="533"/>
                  </a:lnTo>
                  <a:lnTo>
                    <a:pt x="450" y="533"/>
                  </a:lnTo>
                  <a:lnTo>
                    <a:pt x="450" y="537"/>
                  </a:lnTo>
                  <a:lnTo>
                    <a:pt x="445" y="537"/>
                  </a:lnTo>
                  <a:lnTo>
                    <a:pt x="440" y="537"/>
                  </a:lnTo>
                  <a:lnTo>
                    <a:pt x="440" y="542"/>
                  </a:lnTo>
                  <a:lnTo>
                    <a:pt x="435" y="542"/>
                  </a:lnTo>
                  <a:lnTo>
                    <a:pt x="431" y="542"/>
                  </a:lnTo>
                  <a:close/>
                  <a:moveTo>
                    <a:pt x="478" y="112"/>
                  </a:moveTo>
                  <a:lnTo>
                    <a:pt x="478" y="108"/>
                  </a:lnTo>
                  <a:lnTo>
                    <a:pt x="474" y="108"/>
                  </a:lnTo>
                  <a:lnTo>
                    <a:pt x="474" y="103"/>
                  </a:lnTo>
                  <a:lnTo>
                    <a:pt x="474" y="98"/>
                  </a:lnTo>
                  <a:lnTo>
                    <a:pt x="469" y="94"/>
                  </a:lnTo>
                  <a:lnTo>
                    <a:pt x="469" y="89"/>
                  </a:lnTo>
                  <a:lnTo>
                    <a:pt x="469" y="84"/>
                  </a:lnTo>
                  <a:lnTo>
                    <a:pt x="474" y="84"/>
                  </a:lnTo>
                  <a:lnTo>
                    <a:pt x="469" y="80"/>
                  </a:lnTo>
                  <a:lnTo>
                    <a:pt x="474" y="80"/>
                  </a:lnTo>
                  <a:lnTo>
                    <a:pt x="474" y="75"/>
                  </a:lnTo>
                  <a:lnTo>
                    <a:pt x="478" y="75"/>
                  </a:lnTo>
                  <a:lnTo>
                    <a:pt x="478" y="80"/>
                  </a:lnTo>
                  <a:lnTo>
                    <a:pt x="478" y="84"/>
                  </a:lnTo>
                  <a:lnTo>
                    <a:pt x="478" y="89"/>
                  </a:lnTo>
                  <a:lnTo>
                    <a:pt x="478" y="94"/>
                  </a:lnTo>
                  <a:lnTo>
                    <a:pt x="478" y="98"/>
                  </a:lnTo>
                  <a:lnTo>
                    <a:pt x="478" y="103"/>
                  </a:lnTo>
                  <a:lnTo>
                    <a:pt x="478" y="108"/>
                  </a:lnTo>
                  <a:lnTo>
                    <a:pt x="478" y="112"/>
                  </a:lnTo>
                  <a:lnTo>
                    <a:pt x="483" y="117"/>
                  </a:lnTo>
                  <a:lnTo>
                    <a:pt x="483" y="122"/>
                  </a:lnTo>
                  <a:lnTo>
                    <a:pt x="488" y="122"/>
                  </a:lnTo>
                  <a:lnTo>
                    <a:pt x="483" y="122"/>
                  </a:lnTo>
                  <a:lnTo>
                    <a:pt x="483" y="117"/>
                  </a:lnTo>
                  <a:lnTo>
                    <a:pt x="478" y="112"/>
                  </a:lnTo>
                  <a:close/>
                  <a:moveTo>
                    <a:pt x="574" y="430"/>
                  </a:moveTo>
                  <a:lnTo>
                    <a:pt x="579" y="430"/>
                  </a:lnTo>
                  <a:lnTo>
                    <a:pt x="574" y="425"/>
                  </a:lnTo>
                  <a:lnTo>
                    <a:pt x="579" y="425"/>
                  </a:lnTo>
                  <a:lnTo>
                    <a:pt x="579" y="420"/>
                  </a:lnTo>
                  <a:lnTo>
                    <a:pt x="584" y="416"/>
                  </a:lnTo>
                  <a:lnTo>
                    <a:pt x="584" y="411"/>
                  </a:lnTo>
                  <a:lnTo>
                    <a:pt x="579" y="411"/>
                  </a:lnTo>
                  <a:lnTo>
                    <a:pt x="584" y="411"/>
                  </a:lnTo>
                  <a:lnTo>
                    <a:pt x="584" y="416"/>
                  </a:lnTo>
                  <a:lnTo>
                    <a:pt x="579" y="420"/>
                  </a:lnTo>
                  <a:lnTo>
                    <a:pt x="579" y="425"/>
                  </a:lnTo>
                  <a:lnTo>
                    <a:pt x="579" y="430"/>
                  </a:lnTo>
                  <a:lnTo>
                    <a:pt x="574" y="434"/>
                  </a:lnTo>
                  <a:lnTo>
                    <a:pt x="574" y="439"/>
                  </a:lnTo>
                  <a:lnTo>
                    <a:pt x="574" y="444"/>
                  </a:lnTo>
                  <a:lnTo>
                    <a:pt x="569" y="448"/>
                  </a:lnTo>
                  <a:lnTo>
                    <a:pt x="569" y="453"/>
                  </a:lnTo>
                  <a:lnTo>
                    <a:pt x="569" y="458"/>
                  </a:lnTo>
                  <a:lnTo>
                    <a:pt x="565" y="458"/>
                  </a:lnTo>
                  <a:lnTo>
                    <a:pt x="565" y="462"/>
                  </a:lnTo>
                  <a:lnTo>
                    <a:pt x="560" y="462"/>
                  </a:lnTo>
                  <a:lnTo>
                    <a:pt x="560" y="467"/>
                  </a:lnTo>
                  <a:lnTo>
                    <a:pt x="555" y="472"/>
                  </a:lnTo>
                  <a:lnTo>
                    <a:pt x="555" y="476"/>
                  </a:lnTo>
                  <a:lnTo>
                    <a:pt x="550" y="476"/>
                  </a:lnTo>
                  <a:lnTo>
                    <a:pt x="550" y="481"/>
                  </a:lnTo>
                  <a:lnTo>
                    <a:pt x="545" y="481"/>
                  </a:lnTo>
                  <a:lnTo>
                    <a:pt x="545" y="486"/>
                  </a:lnTo>
                  <a:lnTo>
                    <a:pt x="541" y="486"/>
                  </a:lnTo>
                  <a:lnTo>
                    <a:pt x="541" y="491"/>
                  </a:lnTo>
                  <a:lnTo>
                    <a:pt x="536" y="491"/>
                  </a:lnTo>
                  <a:lnTo>
                    <a:pt x="531" y="495"/>
                  </a:lnTo>
                  <a:lnTo>
                    <a:pt x="531" y="500"/>
                  </a:lnTo>
                  <a:lnTo>
                    <a:pt x="526" y="500"/>
                  </a:lnTo>
                  <a:lnTo>
                    <a:pt x="526" y="495"/>
                  </a:lnTo>
                  <a:lnTo>
                    <a:pt x="531" y="495"/>
                  </a:lnTo>
                  <a:lnTo>
                    <a:pt x="536" y="495"/>
                  </a:lnTo>
                  <a:lnTo>
                    <a:pt x="536" y="491"/>
                  </a:lnTo>
                  <a:lnTo>
                    <a:pt x="541" y="491"/>
                  </a:lnTo>
                  <a:lnTo>
                    <a:pt x="541" y="486"/>
                  </a:lnTo>
                  <a:lnTo>
                    <a:pt x="545" y="486"/>
                  </a:lnTo>
                  <a:lnTo>
                    <a:pt x="545" y="481"/>
                  </a:lnTo>
                  <a:lnTo>
                    <a:pt x="550" y="481"/>
                  </a:lnTo>
                  <a:lnTo>
                    <a:pt x="550" y="476"/>
                  </a:lnTo>
                  <a:lnTo>
                    <a:pt x="555" y="476"/>
                  </a:lnTo>
                  <a:lnTo>
                    <a:pt x="555" y="472"/>
                  </a:lnTo>
                  <a:lnTo>
                    <a:pt x="555" y="467"/>
                  </a:lnTo>
                  <a:lnTo>
                    <a:pt x="560" y="467"/>
                  </a:lnTo>
                  <a:lnTo>
                    <a:pt x="560" y="462"/>
                  </a:lnTo>
                  <a:lnTo>
                    <a:pt x="565" y="458"/>
                  </a:lnTo>
                  <a:lnTo>
                    <a:pt x="560" y="458"/>
                  </a:lnTo>
                  <a:lnTo>
                    <a:pt x="560" y="453"/>
                  </a:lnTo>
                  <a:lnTo>
                    <a:pt x="565" y="453"/>
                  </a:lnTo>
                  <a:lnTo>
                    <a:pt x="565" y="448"/>
                  </a:lnTo>
                  <a:lnTo>
                    <a:pt x="569" y="448"/>
                  </a:lnTo>
                  <a:lnTo>
                    <a:pt x="569" y="444"/>
                  </a:lnTo>
                  <a:lnTo>
                    <a:pt x="569" y="439"/>
                  </a:lnTo>
                  <a:lnTo>
                    <a:pt x="565" y="439"/>
                  </a:lnTo>
                  <a:lnTo>
                    <a:pt x="569" y="439"/>
                  </a:lnTo>
                  <a:lnTo>
                    <a:pt x="574" y="434"/>
                  </a:lnTo>
                  <a:lnTo>
                    <a:pt x="574" y="430"/>
                  </a:lnTo>
                  <a:close/>
                  <a:moveTo>
                    <a:pt x="541" y="206"/>
                  </a:moveTo>
                  <a:lnTo>
                    <a:pt x="541" y="210"/>
                  </a:lnTo>
                  <a:lnTo>
                    <a:pt x="545" y="210"/>
                  </a:lnTo>
                  <a:lnTo>
                    <a:pt x="545" y="215"/>
                  </a:lnTo>
                  <a:lnTo>
                    <a:pt x="545" y="220"/>
                  </a:lnTo>
                  <a:lnTo>
                    <a:pt x="550" y="220"/>
                  </a:lnTo>
                  <a:lnTo>
                    <a:pt x="550" y="224"/>
                  </a:lnTo>
                  <a:lnTo>
                    <a:pt x="545" y="220"/>
                  </a:lnTo>
                  <a:lnTo>
                    <a:pt x="545" y="215"/>
                  </a:lnTo>
                  <a:lnTo>
                    <a:pt x="541" y="210"/>
                  </a:lnTo>
                  <a:lnTo>
                    <a:pt x="541" y="206"/>
                  </a:lnTo>
                  <a:lnTo>
                    <a:pt x="536" y="206"/>
                  </a:lnTo>
                  <a:lnTo>
                    <a:pt x="536" y="201"/>
                  </a:lnTo>
                  <a:lnTo>
                    <a:pt x="531" y="196"/>
                  </a:lnTo>
                  <a:lnTo>
                    <a:pt x="531" y="192"/>
                  </a:lnTo>
                  <a:lnTo>
                    <a:pt x="526" y="187"/>
                  </a:lnTo>
                  <a:lnTo>
                    <a:pt x="526" y="182"/>
                  </a:lnTo>
                  <a:lnTo>
                    <a:pt x="522" y="178"/>
                  </a:lnTo>
                  <a:lnTo>
                    <a:pt x="522" y="173"/>
                  </a:lnTo>
                  <a:lnTo>
                    <a:pt x="517" y="173"/>
                  </a:lnTo>
                  <a:lnTo>
                    <a:pt x="517" y="168"/>
                  </a:lnTo>
                  <a:lnTo>
                    <a:pt x="517" y="164"/>
                  </a:lnTo>
                  <a:lnTo>
                    <a:pt x="512" y="159"/>
                  </a:lnTo>
                  <a:lnTo>
                    <a:pt x="512" y="154"/>
                  </a:lnTo>
                  <a:lnTo>
                    <a:pt x="512" y="159"/>
                  </a:lnTo>
                  <a:lnTo>
                    <a:pt x="517" y="159"/>
                  </a:lnTo>
                  <a:lnTo>
                    <a:pt x="517" y="164"/>
                  </a:lnTo>
                  <a:lnTo>
                    <a:pt x="517" y="168"/>
                  </a:lnTo>
                  <a:lnTo>
                    <a:pt x="522" y="173"/>
                  </a:lnTo>
                  <a:lnTo>
                    <a:pt x="526" y="178"/>
                  </a:lnTo>
                  <a:lnTo>
                    <a:pt x="526" y="182"/>
                  </a:lnTo>
                  <a:lnTo>
                    <a:pt x="526" y="187"/>
                  </a:lnTo>
                  <a:lnTo>
                    <a:pt x="531" y="187"/>
                  </a:lnTo>
                  <a:lnTo>
                    <a:pt x="531" y="192"/>
                  </a:lnTo>
                  <a:lnTo>
                    <a:pt x="531" y="196"/>
                  </a:lnTo>
                  <a:lnTo>
                    <a:pt x="536" y="201"/>
                  </a:lnTo>
                  <a:lnTo>
                    <a:pt x="541" y="206"/>
                  </a:lnTo>
                  <a:close/>
                  <a:moveTo>
                    <a:pt x="19" y="24"/>
                  </a:moveTo>
                  <a:lnTo>
                    <a:pt x="24" y="24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10"/>
                  </a:lnTo>
                  <a:lnTo>
                    <a:pt x="43" y="14"/>
                  </a:lnTo>
                  <a:lnTo>
                    <a:pt x="34" y="14"/>
                  </a:lnTo>
                  <a:lnTo>
                    <a:pt x="24" y="24"/>
                  </a:lnTo>
                  <a:lnTo>
                    <a:pt x="19" y="28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10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9" y="24"/>
                  </a:lnTo>
                  <a:close/>
                  <a:moveTo>
                    <a:pt x="364" y="336"/>
                  </a:moveTo>
                  <a:lnTo>
                    <a:pt x="368" y="336"/>
                  </a:lnTo>
                  <a:lnTo>
                    <a:pt x="373" y="336"/>
                  </a:lnTo>
                  <a:lnTo>
                    <a:pt x="368" y="341"/>
                  </a:lnTo>
                  <a:lnTo>
                    <a:pt x="364" y="341"/>
                  </a:lnTo>
                  <a:lnTo>
                    <a:pt x="359" y="336"/>
                  </a:lnTo>
                  <a:lnTo>
                    <a:pt x="354" y="327"/>
                  </a:lnTo>
                  <a:lnTo>
                    <a:pt x="359" y="332"/>
                  </a:lnTo>
                  <a:lnTo>
                    <a:pt x="359" y="336"/>
                  </a:lnTo>
                  <a:lnTo>
                    <a:pt x="364" y="336"/>
                  </a:lnTo>
                  <a:close/>
                  <a:moveTo>
                    <a:pt x="512" y="505"/>
                  </a:moveTo>
                  <a:lnTo>
                    <a:pt x="517" y="505"/>
                  </a:lnTo>
                  <a:lnTo>
                    <a:pt x="522" y="500"/>
                  </a:lnTo>
                  <a:lnTo>
                    <a:pt x="522" y="505"/>
                  </a:lnTo>
                  <a:lnTo>
                    <a:pt x="517" y="505"/>
                  </a:lnTo>
                  <a:lnTo>
                    <a:pt x="512" y="509"/>
                  </a:lnTo>
                  <a:lnTo>
                    <a:pt x="507" y="514"/>
                  </a:lnTo>
                  <a:lnTo>
                    <a:pt x="507" y="509"/>
                  </a:lnTo>
                  <a:lnTo>
                    <a:pt x="502" y="514"/>
                  </a:lnTo>
                  <a:lnTo>
                    <a:pt x="498" y="519"/>
                  </a:lnTo>
                  <a:lnTo>
                    <a:pt x="498" y="514"/>
                  </a:lnTo>
                  <a:lnTo>
                    <a:pt x="502" y="514"/>
                  </a:lnTo>
                  <a:lnTo>
                    <a:pt x="502" y="509"/>
                  </a:lnTo>
                  <a:lnTo>
                    <a:pt x="507" y="509"/>
                  </a:lnTo>
                  <a:lnTo>
                    <a:pt x="512" y="509"/>
                  </a:lnTo>
                  <a:lnTo>
                    <a:pt x="512" y="505"/>
                  </a:lnTo>
                  <a:close/>
                  <a:moveTo>
                    <a:pt x="397" y="547"/>
                  </a:moveTo>
                  <a:lnTo>
                    <a:pt x="392" y="547"/>
                  </a:lnTo>
                  <a:lnTo>
                    <a:pt x="388" y="547"/>
                  </a:lnTo>
                  <a:lnTo>
                    <a:pt x="392" y="547"/>
                  </a:lnTo>
                  <a:lnTo>
                    <a:pt x="388" y="547"/>
                  </a:lnTo>
                  <a:lnTo>
                    <a:pt x="392" y="547"/>
                  </a:lnTo>
                  <a:lnTo>
                    <a:pt x="392" y="542"/>
                  </a:lnTo>
                  <a:lnTo>
                    <a:pt x="397" y="542"/>
                  </a:lnTo>
                  <a:lnTo>
                    <a:pt x="397" y="547"/>
                  </a:lnTo>
                  <a:close/>
                  <a:moveTo>
                    <a:pt x="440" y="528"/>
                  </a:moveTo>
                  <a:lnTo>
                    <a:pt x="440" y="523"/>
                  </a:lnTo>
                  <a:lnTo>
                    <a:pt x="445" y="523"/>
                  </a:lnTo>
                  <a:lnTo>
                    <a:pt x="445" y="528"/>
                  </a:lnTo>
                  <a:lnTo>
                    <a:pt x="440" y="528"/>
                  </a:lnTo>
                  <a:lnTo>
                    <a:pt x="435" y="528"/>
                  </a:lnTo>
                  <a:lnTo>
                    <a:pt x="440" y="528"/>
                  </a:lnTo>
                  <a:close/>
                  <a:moveTo>
                    <a:pt x="263" y="168"/>
                  </a:moveTo>
                  <a:lnTo>
                    <a:pt x="268" y="173"/>
                  </a:lnTo>
                  <a:lnTo>
                    <a:pt x="268" y="178"/>
                  </a:lnTo>
                  <a:lnTo>
                    <a:pt x="263" y="178"/>
                  </a:lnTo>
                  <a:lnTo>
                    <a:pt x="263" y="173"/>
                  </a:lnTo>
                  <a:lnTo>
                    <a:pt x="263" y="168"/>
                  </a:lnTo>
                  <a:close/>
                  <a:moveTo>
                    <a:pt x="435" y="533"/>
                  </a:moveTo>
                  <a:lnTo>
                    <a:pt x="431" y="533"/>
                  </a:lnTo>
                  <a:lnTo>
                    <a:pt x="431" y="528"/>
                  </a:lnTo>
                  <a:lnTo>
                    <a:pt x="435" y="528"/>
                  </a:lnTo>
                  <a:lnTo>
                    <a:pt x="435" y="533"/>
                  </a:lnTo>
                  <a:close/>
                  <a:moveTo>
                    <a:pt x="445" y="519"/>
                  </a:moveTo>
                  <a:lnTo>
                    <a:pt x="450" y="519"/>
                  </a:lnTo>
                  <a:lnTo>
                    <a:pt x="450" y="523"/>
                  </a:lnTo>
                  <a:lnTo>
                    <a:pt x="445" y="523"/>
                  </a:lnTo>
                  <a:lnTo>
                    <a:pt x="445" y="519"/>
                  </a:lnTo>
                  <a:close/>
                  <a:moveTo>
                    <a:pt x="483" y="523"/>
                  </a:moveTo>
                  <a:lnTo>
                    <a:pt x="483" y="519"/>
                  </a:lnTo>
                  <a:lnTo>
                    <a:pt x="488" y="519"/>
                  </a:lnTo>
                  <a:lnTo>
                    <a:pt x="483" y="519"/>
                  </a:lnTo>
                  <a:lnTo>
                    <a:pt x="483" y="523"/>
                  </a:lnTo>
                  <a:close/>
                  <a:moveTo>
                    <a:pt x="493" y="453"/>
                  </a:moveTo>
                  <a:lnTo>
                    <a:pt x="493" y="448"/>
                  </a:lnTo>
                  <a:lnTo>
                    <a:pt x="498" y="448"/>
                  </a:lnTo>
                  <a:lnTo>
                    <a:pt x="493" y="453"/>
                  </a:lnTo>
                  <a:close/>
                  <a:moveTo>
                    <a:pt x="464" y="533"/>
                  </a:moveTo>
                  <a:lnTo>
                    <a:pt x="459" y="533"/>
                  </a:lnTo>
                  <a:lnTo>
                    <a:pt x="459" y="528"/>
                  </a:lnTo>
                  <a:lnTo>
                    <a:pt x="464" y="528"/>
                  </a:lnTo>
                  <a:lnTo>
                    <a:pt x="464" y="533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7081920" y="211140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0"/>
                  </a:moveTo>
                  <a:lnTo>
                    <a:pt x="0" y="0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7088040" y="211140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19"/>
                  </a:lnTo>
                  <a:lnTo>
                    <a:pt x="5" y="4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7095960" y="2097000"/>
              <a:ext cx="16200" cy="88920"/>
            </a:xfrm>
            <a:custGeom>
              <a:avLst/>
              <a:gdLst/>
              <a:ahLst/>
              <a:rect l="l" t="t" r="r" b="b"/>
              <a:pathLst>
                <a:path w="10" h="56">
                  <a:moveTo>
                    <a:pt x="0" y="4"/>
                  </a:moveTo>
                  <a:lnTo>
                    <a:pt x="0" y="56"/>
                  </a:lnTo>
                  <a:lnTo>
                    <a:pt x="10" y="56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7112160" y="2089080"/>
              <a:ext cx="14040" cy="96840"/>
            </a:xfrm>
            <a:custGeom>
              <a:avLst/>
              <a:gdLst/>
              <a:ahLst/>
              <a:rect l="l" t="t" r="r" b="b"/>
              <a:pathLst>
                <a:path w="9" h="61">
                  <a:moveTo>
                    <a:pt x="0" y="5"/>
                  </a:moveTo>
                  <a:lnTo>
                    <a:pt x="0" y="61"/>
                  </a:lnTo>
                  <a:lnTo>
                    <a:pt x="9" y="61"/>
                  </a:lnTo>
                  <a:lnTo>
                    <a:pt x="9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7126200" y="207504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0"/>
                  </a:lnTo>
                  <a:lnTo>
                    <a:pt x="5" y="7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7134120" y="2075040"/>
              <a:ext cx="7920" cy="125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7142040" y="2066760"/>
              <a:ext cx="7920" cy="133560"/>
            </a:xfrm>
            <a:custGeom>
              <a:avLst/>
              <a:gdLst/>
              <a:ahLst/>
              <a:rect l="l" t="t" r="r" b="b"/>
              <a:pathLst>
                <a:path w="5" h="84">
                  <a:moveTo>
                    <a:pt x="0" y="5"/>
                  </a:moveTo>
                  <a:lnTo>
                    <a:pt x="0" y="84"/>
                  </a:lnTo>
                  <a:lnTo>
                    <a:pt x="5" y="8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7149960" y="2058840"/>
              <a:ext cx="6480" cy="14148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0" y="5"/>
                  </a:moveTo>
                  <a:lnTo>
                    <a:pt x="0" y="89"/>
                  </a:lnTo>
                  <a:lnTo>
                    <a:pt x="4" y="89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7156440" y="205272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4"/>
                  </a:moveTo>
                  <a:lnTo>
                    <a:pt x="0" y="93"/>
                  </a:lnTo>
                  <a:lnTo>
                    <a:pt x="5" y="9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7164360" y="2052720"/>
              <a:ext cx="7920" cy="177840"/>
            </a:xfrm>
            <a:custGeom>
              <a:avLst/>
              <a:gdLst/>
              <a:ahLst/>
              <a:rect l="l" t="t" r="r" b="b"/>
              <a:pathLst>
                <a:path w="5" h="112">
                  <a:moveTo>
                    <a:pt x="0" y="0"/>
                  </a:moveTo>
                  <a:lnTo>
                    <a:pt x="0" y="93"/>
                  </a:lnTo>
                  <a:lnTo>
                    <a:pt x="5" y="11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7164360" y="2230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7172280" y="2044800"/>
              <a:ext cx="7920" cy="207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7180200" y="2044800"/>
              <a:ext cx="6480" cy="207720"/>
            </a:xfrm>
            <a:custGeom>
              <a:avLst/>
              <a:gdLst/>
              <a:ahLst/>
              <a:rect l="l" t="t" r="r" b="b"/>
              <a:pathLst>
                <a:path w="4" h="131">
                  <a:moveTo>
                    <a:pt x="0" y="0"/>
                  </a:moveTo>
                  <a:lnTo>
                    <a:pt x="0" y="131"/>
                  </a:lnTo>
                  <a:lnTo>
                    <a:pt x="4" y="131"/>
                  </a:lnTo>
                  <a:lnTo>
                    <a:pt x="4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7186680" y="2089080"/>
              <a:ext cx="15840" cy="163440"/>
            </a:xfrm>
            <a:custGeom>
              <a:avLst/>
              <a:gdLst/>
              <a:ahLst/>
              <a:rect l="l" t="t" r="r" b="b"/>
              <a:pathLst>
                <a:path w="10" h="103">
                  <a:moveTo>
                    <a:pt x="0" y="5"/>
                  </a:moveTo>
                  <a:lnTo>
                    <a:pt x="0" y="103"/>
                  </a:lnTo>
                  <a:lnTo>
                    <a:pt x="10" y="98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7202520" y="2089080"/>
              <a:ext cx="1584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7218360" y="2081160"/>
              <a:ext cx="6480" cy="171360"/>
            </a:xfrm>
            <a:custGeom>
              <a:avLst/>
              <a:gdLst/>
              <a:ahLst/>
              <a:rect l="l" t="t" r="r" b="b"/>
              <a:pathLst>
                <a:path w="4" h="108">
                  <a:moveTo>
                    <a:pt x="0" y="5"/>
                  </a:moveTo>
                  <a:lnTo>
                    <a:pt x="0" y="103"/>
                  </a:lnTo>
                  <a:lnTo>
                    <a:pt x="4" y="108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7224840" y="2081160"/>
              <a:ext cx="7920" cy="171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7232760" y="2081160"/>
              <a:ext cx="7920" cy="171360"/>
            </a:xfrm>
            <a:custGeom>
              <a:avLst/>
              <a:gdLst/>
              <a:ahLst/>
              <a:rect l="l" t="t" r="r" b="b"/>
              <a:pathLst>
                <a:path w="5" h="108">
                  <a:moveTo>
                    <a:pt x="0" y="0"/>
                  </a:moveTo>
                  <a:lnTo>
                    <a:pt x="0" y="108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7240680" y="208116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7248600" y="2075040"/>
              <a:ext cx="14040" cy="169560"/>
            </a:xfrm>
            <a:custGeom>
              <a:avLst/>
              <a:gdLst/>
              <a:ahLst/>
              <a:rect l="l" t="t" r="r" b="b"/>
              <a:pathLst>
                <a:path w="9" h="107">
                  <a:moveTo>
                    <a:pt x="0" y="4"/>
                  </a:moveTo>
                  <a:lnTo>
                    <a:pt x="0" y="107"/>
                  </a:lnTo>
                  <a:lnTo>
                    <a:pt x="9" y="98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7262640" y="2075040"/>
              <a:ext cx="1620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72709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78840" y="23194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9"/>
                  </a:moveTo>
                  <a:lnTo>
                    <a:pt x="0" y="2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78840" y="2075040"/>
              <a:ext cx="792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7286760" y="2075040"/>
              <a:ext cx="14040" cy="222120"/>
            </a:xfrm>
            <a:custGeom>
              <a:avLst/>
              <a:gdLst/>
              <a:ahLst/>
              <a:rect l="l" t="t" r="r" b="b"/>
              <a:pathLst>
                <a:path w="9" h="140">
                  <a:moveTo>
                    <a:pt x="0" y="0"/>
                  </a:moveTo>
                  <a:lnTo>
                    <a:pt x="0" y="112"/>
                  </a:lnTo>
                  <a:lnTo>
                    <a:pt x="9" y="140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7286760" y="2305080"/>
              <a:ext cx="6120" cy="58680"/>
            </a:xfrm>
            <a:custGeom>
              <a:avLst/>
              <a:gdLst/>
              <a:ahLst/>
              <a:rect l="l" t="t" r="r" b="b"/>
              <a:pathLst>
                <a:path w="4" h="37">
                  <a:moveTo>
                    <a:pt x="0" y="9"/>
                  </a:moveTo>
                  <a:lnTo>
                    <a:pt x="0" y="37"/>
                  </a:lnTo>
                  <a:lnTo>
                    <a:pt x="4" y="37"/>
                  </a:lnTo>
                  <a:lnTo>
                    <a:pt x="4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7292880" y="229716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7300800" y="2141640"/>
              <a:ext cx="7920" cy="222120"/>
            </a:xfrm>
            <a:custGeom>
              <a:avLst/>
              <a:gdLst/>
              <a:ahLst/>
              <a:rect l="l" t="t" r="r" b="b"/>
              <a:pathLst>
                <a:path w="5" h="140">
                  <a:moveTo>
                    <a:pt x="0" y="0"/>
                  </a:moveTo>
                  <a:lnTo>
                    <a:pt x="0" y="140"/>
                  </a:lnTo>
                  <a:lnTo>
                    <a:pt x="5" y="140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7300800" y="243036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19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7300800" y="24890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7300800" y="207504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7308720" y="2163600"/>
              <a:ext cx="7920" cy="200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7308720" y="207504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7316640" y="2171880"/>
              <a:ext cx="7920" cy="1918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7308720" y="243036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7324560" y="2171880"/>
              <a:ext cx="6480" cy="191880"/>
            </a:xfrm>
            <a:custGeom>
              <a:avLst/>
              <a:gdLst/>
              <a:ahLst/>
              <a:rect l="l" t="t" r="r" b="b"/>
              <a:pathLst>
                <a:path w="4" h="121">
                  <a:moveTo>
                    <a:pt x="0" y="0"/>
                  </a:moveTo>
                  <a:lnTo>
                    <a:pt x="0" y="121"/>
                  </a:lnTo>
                  <a:lnTo>
                    <a:pt x="4" y="121"/>
                  </a:lnTo>
                  <a:lnTo>
                    <a:pt x="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7324560" y="24004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7316640" y="2416320"/>
              <a:ext cx="7920" cy="72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7331040" y="23637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7324560" y="2408400"/>
              <a:ext cx="6480" cy="80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7331040" y="2193840"/>
              <a:ext cx="7920" cy="162000"/>
            </a:xfrm>
            <a:custGeom>
              <a:avLst/>
              <a:gdLst/>
              <a:ahLst/>
              <a:rect l="l" t="t" r="r" b="b"/>
              <a:pathLst>
                <a:path w="5" h="102">
                  <a:moveTo>
                    <a:pt x="0" y="0"/>
                  </a:moveTo>
                  <a:lnTo>
                    <a:pt x="0" y="102"/>
                  </a:lnTo>
                  <a:lnTo>
                    <a:pt x="5" y="10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7338960" y="22003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7338960" y="2222640"/>
              <a:ext cx="7920" cy="141120"/>
            </a:xfrm>
            <a:custGeom>
              <a:avLst/>
              <a:gdLst/>
              <a:ahLst/>
              <a:rect l="l" t="t" r="r" b="b"/>
              <a:pathLst>
                <a:path w="5" h="89">
                  <a:moveTo>
                    <a:pt x="0" y="0"/>
                  </a:moveTo>
                  <a:lnTo>
                    <a:pt x="0" y="84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7331040" y="238608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7338960" y="236376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7346880" y="2230560"/>
              <a:ext cx="7920" cy="252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7354800" y="2200320"/>
              <a:ext cx="7920" cy="282600"/>
            </a:xfrm>
            <a:custGeom>
              <a:avLst/>
              <a:gdLst/>
              <a:ahLst/>
              <a:rect l="l" t="t" r="r" b="b"/>
              <a:pathLst>
                <a:path w="5" h="178">
                  <a:moveTo>
                    <a:pt x="0" y="14"/>
                  </a:moveTo>
                  <a:lnTo>
                    <a:pt x="0" y="178"/>
                  </a:lnTo>
                  <a:lnTo>
                    <a:pt x="5" y="17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7316640" y="2058840"/>
              <a:ext cx="60480" cy="60480"/>
            </a:xfrm>
            <a:custGeom>
              <a:avLst/>
              <a:gdLst/>
              <a:ahLst/>
              <a:rect l="l" t="t" r="r" b="b"/>
              <a:pathLst>
                <a:path w="38" h="38">
                  <a:moveTo>
                    <a:pt x="0" y="10"/>
                  </a:moveTo>
                  <a:lnTo>
                    <a:pt x="0" y="38"/>
                  </a:lnTo>
                  <a:lnTo>
                    <a:pt x="38" y="28"/>
                  </a:lnTo>
                  <a:lnTo>
                    <a:pt x="38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7362720" y="2200320"/>
              <a:ext cx="648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7377120" y="2052720"/>
              <a:ext cx="7920" cy="5076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4"/>
                  </a:moveTo>
                  <a:lnTo>
                    <a:pt x="0" y="32"/>
                  </a:lnTo>
                  <a:lnTo>
                    <a:pt x="5" y="32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7369200" y="2200320"/>
              <a:ext cx="792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7385040" y="205272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3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7377120" y="2193840"/>
              <a:ext cx="15840" cy="289080"/>
            </a:xfrm>
            <a:custGeom>
              <a:avLst/>
              <a:gdLst/>
              <a:ahLst/>
              <a:rect l="l" t="t" r="r" b="b"/>
              <a:pathLst>
                <a:path w="10" h="182">
                  <a:moveTo>
                    <a:pt x="0" y="4"/>
                  </a:moveTo>
                  <a:lnTo>
                    <a:pt x="0" y="182"/>
                  </a:lnTo>
                  <a:lnTo>
                    <a:pt x="10" y="177"/>
                  </a:lnTo>
                  <a:lnTo>
                    <a:pt x="1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7392960" y="2052720"/>
              <a:ext cx="6480" cy="66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7399440" y="205272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7392960" y="2193840"/>
              <a:ext cx="6480" cy="258840"/>
            </a:xfrm>
            <a:custGeom>
              <a:avLst/>
              <a:gdLst/>
              <a:ahLst/>
              <a:rect l="l" t="t" r="r" b="b"/>
              <a:pathLst>
                <a:path w="4" h="163">
                  <a:moveTo>
                    <a:pt x="0" y="0"/>
                  </a:moveTo>
                  <a:lnTo>
                    <a:pt x="0" y="163"/>
                  </a:lnTo>
                  <a:lnTo>
                    <a:pt x="4" y="15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7399440" y="2193840"/>
              <a:ext cx="7920" cy="244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7407360" y="2193840"/>
              <a:ext cx="7920" cy="250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415280" y="2193840"/>
              <a:ext cx="7920" cy="81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7423200" y="22604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7415280" y="2289240"/>
              <a:ext cx="7920" cy="155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7423200" y="2193840"/>
              <a:ext cx="7920" cy="66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7431120" y="2193840"/>
              <a:ext cx="6480" cy="50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7423200" y="22827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4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7431120" y="205272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0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7437600" y="21636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19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7437600" y="22226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7437600" y="2222640"/>
              <a:ext cx="7920" cy="21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7431120" y="2282760"/>
              <a:ext cx="6480" cy="147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7437600" y="228276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88"/>
                  </a:lnTo>
                  <a:lnTo>
                    <a:pt x="5" y="9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7437600" y="20448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7445520" y="204480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14"/>
                  </a:lnTo>
                  <a:lnTo>
                    <a:pt x="5" y="3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7437600" y="21495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0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7445520" y="214164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37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7453440" y="2185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445520" y="228276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8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7453440" y="214164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7453440" y="2282760"/>
              <a:ext cx="7920" cy="133560"/>
            </a:xfrm>
            <a:custGeom>
              <a:avLst/>
              <a:gdLst/>
              <a:ahLst/>
              <a:rect l="l" t="t" r="r" b="b"/>
              <a:pathLst>
                <a:path w="5" h="84">
                  <a:moveTo>
                    <a:pt x="0" y="0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7453440" y="2044800"/>
              <a:ext cx="21960" cy="74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7461360" y="2141640"/>
              <a:ext cx="14040" cy="5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7461360" y="2282760"/>
              <a:ext cx="6120" cy="125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7467480" y="2282760"/>
              <a:ext cx="7920" cy="12564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7475400" y="227484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7475400" y="2036880"/>
              <a:ext cx="15840" cy="82440"/>
            </a:xfrm>
            <a:custGeom>
              <a:avLst/>
              <a:gdLst/>
              <a:ahLst/>
              <a:rect l="l" t="t" r="r" b="b"/>
              <a:pathLst>
                <a:path w="10" h="52">
                  <a:moveTo>
                    <a:pt x="0" y="5"/>
                  </a:moveTo>
                  <a:lnTo>
                    <a:pt x="0" y="52"/>
                  </a:lnTo>
                  <a:lnTo>
                    <a:pt x="10" y="52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7475400" y="213372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5"/>
                  </a:moveTo>
                  <a:lnTo>
                    <a:pt x="0" y="42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7483320" y="213372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0"/>
                  </a:moveTo>
                  <a:lnTo>
                    <a:pt x="0" y="47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7491240" y="2141640"/>
              <a:ext cx="828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7483320" y="226692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5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7491240" y="2266920"/>
              <a:ext cx="828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0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7499520" y="2149560"/>
              <a:ext cx="6120" cy="50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7505640" y="21556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7499520" y="2266920"/>
              <a:ext cx="6120" cy="119160"/>
            </a:xfrm>
            <a:custGeom>
              <a:avLst/>
              <a:gdLst/>
              <a:ahLst/>
              <a:rect l="l" t="t" r="r" b="b"/>
              <a:pathLst>
                <a:path w="4" h="75">
                  <a:moveTo>
                    <a:pt x="0" y="5"/>
                  </a:moveTo>
                  <a:lnTo>
                    <a:pt x="0" y="75"/>
                  </a:lnTo>
                  <a:lnTo>
                    <a:pt x="4" y="7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7505640" y="2266920"/>
              <a:ext cx="7920" cy="119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7513560" y="21636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7513560" y="2260440"/>
              <a:ext cx="7920" cy="14004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4"/>
                  </a:moveTo>
                  <a:lnTo>
                    <a:pt x="0" y="88"/>
                  </a:lnTo>
                  <a:lnTo>
                    <a:pt x="5" y="8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7491240" y="2030400"/>
              <a:ext cx="46080" cy="88920"/>
            </a:xfrm>
            <a:custGeom>
              <a:avLst/>
              <a:gdLst/>
              <a:ahLst/>
              <a:rect l="l" t="t" r="r" b="b"/>
              <a:pathLst>
                <a:path w="29" h="56">
                  <a:moveTo>
                    <a:pt x="0" y="4"/>
                  </a:moveTo>
                  <a:lnTo>
                    <a:pt x="0" y="56"/>
                  </a:lnTo>
                  <a:lnTo>
                    <a:pt x="29" y="51"/>
                  </a:lnTo>
                  <a:lnTo>
                    <a:pt x="2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7521480" y="2163600"/>
              <a:ext cx="7920" cy="3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7529400" y="2200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752148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7529400" y="2208240"/>
              <a:ext cx="792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7521480" y="2244600"/>
              <a:ext cx="15840" cy="149400"/>
            </a:xfrm>
            <a:custGeom>
              <a:avLst/>
              <a:gdLst/>
              <a:ahLst/>
              <a:rect l="l" t="t" r="r" b="b"/>
              <a:pathLst>
                <a:path w="10" h="94">
                  <a:moveTo>
                    <a:pt x="0" y="10"/>
                  </a:moveTo>
                  <a:lnTo>
                    <a:pt x="0" y="94"/>
                  </a:lnTo>
                  <a:lnTo>
                    <a:pt x="10" y="89"/>
                  </a:lnTo>
                  <a:lnTo>
                    <a:pt x="1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7529400" y="2171880"/>
              <a:ext cx="7920" cy="28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7537320" y="2030400"/>
              <a:ext cx="6480" cy="81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7537320" y="2163600"/>
              <a:ext cx="6480" cy="52560"/>
            </a:xfrm>
            <a:custGeom>
              <a:avLst/>
              <a:gdLst/>
              <a:ahLst/>
              <a:rect l="l" t="t" r="r" b="b"/>
              <a:pathLst>
                <a:path w="4" h="33">
                  <a:moveTo>
                    <a:pt x="0" y="5"/>
                  </a:moveTo>
                  <a:lnTo>
                    <a:pt x="0" y="33"/>
                  </a:lnTo>
                  <a:lnTo>
                    <a:pt x="4" y="33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7537320" y="2238480"/>
              <a:ext cx="6480" cy="147600"/>
            </a:xfrm>
            <a:custGeom>
              <a:avLst/>
              <a:gdLst/>
              <a:ahLst/>
              <a:rect l="l" t="t" r="r" b="b"/>
              <a:pathLst>
                <a:path w="4" h="93">
                  <a:moveTo>
                    <a:pt x="0" y="4"/>
                  </a:moveTo>
                  <a:lnTo>
                    <a:pt x="0" y="93"/>
                  </a:lnTo>
                  <a:lnTo>
                    <a:pt x="4" y="93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7543800" y="2022480"/>
              <a:ext cx="7920" cy="96840"/>
            </a:xfrm>
            <a:custGeom>
              <a:avLst/>
              <a:gdLst/>
              <a:ahLst/>
              <a:rect l="l" t="t" r="r" b="b"/>
              <a:pathLst>
                <a:path w="5" h="61">
                  <a:moveTo>
                    <a:pt x="0" y="5"/>
                  </a:moveTo>
                  <a:lnTo>
                    <a:pt x="0" y="61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7551720" y="2022480"/>
              <a:ext cx="7920" cy="141120"/>
            </a:xfrm>
            <a:custGeom>
              <a:avLst/>
              <a:gdLst/>
              <a:ahLst/>
              <a:rect l="l" t="t" r="r" b="b"/>
              <a:pathLst>
                <a:path w="5" h="89">
                  <a:moveTo>
                    <a:pt x="0" y="0"/>
                  </a:moveTo>
                  <a:lnTo>
                    <a:pt x="0" y="75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7543800" y="2163600"/>
              <a:ext cx="15840" cy="52560"/>
            </a:xfrm>
            <a:custGeom>
              <a:avLst/>
              <a:gdLst/>
              <a:ahLst/>
              <a:rect l="l" t="t" r="r" b="b"/>
              <a:pathLst>
                <a:path w="10" h="33">
                  <a:moveTo>
                    <a:pt x="0" y="0"/>
                  </a:moveTo>
                  <a:lnTo>
                    <a:pt x="0" y="33"/>
                  </a:lnTo>
                  <a:lnTo>
                    <a:pt x="10" y="28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7543800" y="22305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5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7551720" y="2230560"/>
              <a:ext cx="7920" cy="16344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0"/>
                  </a:moveTo>
                  <a:lnTo>
                    <a:pt x="0" y="98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7559640" y="2014560"/>
              <a:ext cx="7920" cy="193680"/>
            </a:xfrm>
            <a:custGeom>
              <a:avLst/>
              <a:gdLst/>
              <a:ahLst/>
              <a:rect l="l" t="t" r="r" b="b"/>
              <a:pathLst>
                <a:path w="5" h="122">
                  <a:moveTo>
                    <a:pt x="0" y="5"/>
                  </a:moveTo>
                  <a:lnTo>
                    <a:pt x="0" y="122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7559640" y="2208240"/>
              <a:ext cx="7920" cy="185760"/>
            </a:xfrm>
            <a:custGeom>
              <a:avLst/>
              <a:gdLst/>
              <a:ahLst/>
              <a:rect l="l" t="t" r="r" b="b"/>
              <a:pathLst>
                <a:path w="5" h="117">
                  <a:moveTo>
                    <a:pt x="0" y="14"/>
                  </a:moveTo>
                  <a:lnTo>
                    <a:pt x="0" y="117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7567560" y="2014560"/>
              <a:ext cx="6480" cy="407880"/>
            </a:xfrm>
            <a:custGeom>
              <a:avLst/>
              <a:gdLst/>
              <a:ahLst/>
              <a:rect l="l" t="t" r="r" b="b"/>
              <a:pathLst>
                <a:path w="4" h="257">
                  <a:moveTo>
                    <a:pt x="0" y="0"/>
                  </a:moveTo>
                  <a:lnTo>
                    <a:pt x="0" y="243"/>
                  </a:lnTo>
                  <a:lnTo>
                    <a:pt x="4" y="257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7574040" y="2008080"/>
              <a:ext cx="23760" cy="436680"/>
            </a:xfrm>
            <a:custGeom>
              <a:avLst/>
              <a:gdLst/>
              <a:ahLst/>
              <a:rect l="l" t="t" r="r" b="b"/>
              <a:pathLst>
                <a:path w="15" h="275">
                  <a:moveTo>
                    <a:pt x="0" y="4"/>
                  </a:moveTo>
                  <a:lnTo>
                    <a:pt x="0" y="275"/>
                  </a:lnTo>
                  <a:lnTo>
                    <a:pt x="15" y="271"/>
                  </a:lnTo>
                  <a:lnTo>
                    <a:pt x="1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7597800" y="2008080"/>
              <a:ext cx="7920" cy="430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7597800" y="2541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7605720" y="253368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5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7605720" y="2008080"/>
              <a:ext cx="6480" cy="430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7612200" y="2527200"/>
              <a:ext cx="7920" cy="28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7612200" y="2000160"/>
              <a:ext cx="15840" cy="438120"/>
            </a:xfrm>
            <a:custGeom>
              <a:avLst/>
              <a:gdLst/>
              <a:ahLst/>
              <a:rect l="l" t="t" r="r" b="b"/>
              <a:pathLst>
                <a:path w="10" h="276">
                  <a:moveTo>
                    <a:pt x="0" y="5"/>
                  </a:moveTo>
                  <a:lnTo>
                    <a:pt x="0" y="276"/>
                  </a:lnTo>
                  <a:lnTo>
                    <a:pt x="10" y="271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7620120" y="2430360"/>
              <a:ext cx="7920" cy="5256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5"/>
                  </a:moveTo>
                  <a:lnTo>
                    <a:pt x="0" y="19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7620120" y="251928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5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7628040" y="25192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7628040" y="2000160"/>
              <a:ext cx="7920" cy="511200"/>
            </a:xfrm>
            <a:custGeom>
              <a:avLst/>
              <a:gdLst/>
              <a:ahLst/>
              <a:rect l="l" t="t" r="r" b="b"/>
              <a:pathLst>
                <a:path w="5" h="322">
                  <a:moveTo>
                    <a:pt x="0" y="0"/>
                  </a:moveTo>
                  <a:lnTo>
                    <a:pt x="0" y="318"/>
                  </a:lnTo>
                  <a:lnTo>
                    <a:pt x="5" y="32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7635960" y="2000160"/>
              <a:ext cx="7920" cy="571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7643880" y="265284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7643880" y="2000160"/>
              <a:ext cx="6120" cy="571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7650000" y="2638440"/>
              <a:ext cx="8280" cy="36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7650000" y="2000160"/>
              <a:ext cx="828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0"/>
                  </a:moveTo>
                  <a:lnTo>
                    <a:pt x="0" y="360"/>
                  </a:lnTo>
                  <a:lnTo>
                    <a:pt x="5" y="35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7658280" y="261612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7658280" y="263052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7658280" y="2000160"/>
              <a:ext cx="7920" cy="563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7666200" y="26002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7666200" y="2616120"/>
              <a:ext cx="7920" cy="44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7666200" y="2000160"/>
              <a:ext cx="792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0"/>
                  </a:moveTo>
                  <a:lnTo>
                    <a:pt x="0" y="355"/>
                  </a:lnTo>
                  <a:lnTo>
                    <a:pt x="5" y="36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7666200" y="25858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7674120" y="2577960"/>
              <a:ext cx="6120" cy="82800"/>
            </a:xfrm>
            <a:custGeom>
              <a:avLst/>
              <a:gdLst/>
              <a:ahLst/>
              <a:rect l="l" t="t" r="r" b="b"/>
              <a:pathLst>
                <a:path w="4" h="52">
                  <a:moveTo>
                    <a:pt x="0" y="5"/>
                  </a:moveTo>
                  <a:lnTo>
                    <a:pt x="0" y="52"/>
                  </a:lnTo>
                  <a:lnTo>
                    <a:pt x="4" y="5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7674120" y="2000160"/>
              <a:ext cx="6120" cy="577800"/>
            </a:xfrm>
            <a:custGeom>
              <a:avLst/>
              <a:gdLst/>
              <a:ahLst/>
              <a:rect l="l" t="t" r="r" b="b"/>
              <a:pathLst>
                <a:path w="4" h="364">
                  <a:moveTo>
                    <a:pt x="0" y="0"/>
                  </a:moveTo>
                  <a:lnTo>
                    <a:pt x="0" y="360"/>
                  </a:lnTo>
                  <a:lnTo>
                    <a:pt x="4" y="36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7680240" y="2000160"/>
              <a:ext cx="7920" cy="660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7688160" y="26748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7688160" y="1992240"/>
              <a:ext cx="7920" cy="682560"/>
            </a:xfrm>
            <a:custGeom>
              <a:avLst/>
              <a:gdLst/>
              <a:ahLst/>
              <a:rect l="l" t="t" r="r" b="b"/>
              <a:pathLst>
                <a:path w="5" h="430">
                  <a:moveTo>
                    <a:pt x="0" y="5"/>
                  </a:moveTo>
                  <a:lnTo>
                    <a:pt x="0" y="430"/>
                  </a:lnTo>
                  <a:lnTo>
                    <a:pt x="5" y="43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7696080" y="1992240"/>
              <a:ext cx="7920" cy="68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7704000" y="1992240"/>
              <a:ext cx="7920" cy="690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7711920" y="1992240"/>
              <a:ext cx="6480" cy="68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7711920" y="26827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7718400" y="25113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7718400" y="2511360"/>
              <a:ext cx="7920" cy="171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7718400" y="1992240"/>
              <a:ext cx="7920" cy="513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7726320" y="25192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7726320" y="251928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7726320" y="1992240"/>
              <a:ext cx="7920" cy="513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7734240" y="247500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7734240" y="2489040"/>
              <a:ext cx="7920" cy="16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7734240" y="251928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7734240" y="257184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7734240" y="2593800"/>
              <a:ext cx="7920" cy="88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7734240" y="1986120"/>
              <a:ext cx="7920" cy="48888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4"/>
                  </a:moveTo>
                  <a:lnTo>
                    <a:pt x="0" y="308"/>
                  </a:lnTo>
                  <a:lnTo>
                    <a:pt x="5" y="30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7742160" y="24829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7742160" y="248292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7742160" y="24829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7742160" y="2533680"/>
              <a:ext cx="648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7742160" y="2608200"/>
              <a:ext cx="6480" cy="74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7742160" y="1986120"/>
              <a:ext cx="6480" cy="480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7748640" y="1986120"/>
              <a:ext cx="7920" cy="496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7748640" y="263052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7756560" y="2505240"/>
              <a:ext cx="7920" cy="6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7756560" y="25336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7756560" y="253368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7756560" y="25560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7756560" y="263844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7756560" y="1978200"/>
              <a:ext cx="7920" cy="496800"/>
            </a:xfrm>
            <a:custGeom>
              <a:avLst/>
              <a:gdLst/>
              <a:ahLst/>
              <a:rect l="l" t="t" r="r" b="b"/>
              <a:pathLst>
                <a:path w="5" h="313">
                  <a:moveTo>
                    <a:pt x="0" y="5"/>
                  </a:moveTo>
                  <a:lnTo>
                    <a:pt x="0" y="313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7764480" y="1978200"/>
              <a:ext cx="7920" cy="482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7764480" y="24750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7764480" y="2482920"/>
              <a:ext cx="7920" cy="36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7764480" y="25416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7764480" y="2577960"/>
              <a:ext cx="792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7764480" y="2644920"/>
              <a:ext cx="792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7764480" y="2666880"/>
              <a:ext cx="7920" cy="30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7772400" y="1978200"/>
              <a:ext cx="7920" cy="460080"/>
            </a:xfrm>
            <a:custGeom>
              <a:avLst/>
              <a:gdLst/>
              <a:ahLst/>
              <a:rect l="l" t="t" r="r" b="b"/>
              <a:pathLst>
                <a:path w="5" h="290">
                  <a:moveTo>
                    <a:pt x="0" y="0"/>
                  </a:moveTo>
                  <a:lnTo>
                    <a:pt x="0" y="290"/>
                  </a:lnTo>
                  <a:lnTo>
                    <a:pt x="5" y="29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7772400" y="244476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7772400" y="246708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7772400" y="2511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7772400" y="25336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2" name=""/>
          <p:cNvGrpSpPr/>
          <p:nvPr/>
        </p:nvGrpSpPr>
        <p:grpSpPr>
          <a:xfrm>
            <a:off x="3610080" y="955800"/>
            <a:ext cx="4640040" cy="2274840"/>
            <a:chOff x="3610080" y="955800"/>
            <a:chExt cx="4640040" cy="2274840"/>
          </a:xfrm>
        </p:grpSpPr>
        <p:sp>
          <p:nvSpPr>
            <p:cNvPr id="613" name=""/>
            <p:cNvSpPr/>
            <p:nvPr/>
          </p:nvSpPr>
          <p:spPr>
            <a:xfrm>
              <a:off x="7772400" y="25416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7772400" y="256392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7772400" y="2622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7772400" y="2666880"/>
              <a:ext cx="7920" cy="30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7780320" y="1986120"/>
              <a:ext cx="6480" cy="4442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7780320" y="2460600"/>
              <a:ext cx="64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7780320" y="2467080"/>
              <a:ext cx="6480" cy="96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7780320" y="2571840"/>
              <a:ext cx="648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780320" y="2600280"/>
              <a:ext cx="648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7780320" y="2622600"/>
              <a:ext cx="6480" cy="158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7780320" y="2682720"/>
              <a:ext cx="648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7786800" y="2000160"/>
              <a:ext cx="7920" cy="460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7786800" y="2467080"/>
              <a:ext cx="7920" cy="12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7786800" y="2608200"/>
              <a:ext cx="7920" cy="446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7786800" y="26892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7786800" y="269712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7794720" y="2000160"/>
              <a:ext cx="7920" cy="60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7794720" y="2608200"/>
              <a:ext cx="7920" cy="525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7802640" y="2000160"/>
              <a:ext cx="7920" cy="60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7802640" y="260820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7810560" y="2008080"/>
              <a:ext cx="7920" cy="59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7810560" y="2608200"/>
              <a:ext cx="7920" cy="58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7818480" y="2014560"/>
              <a:ext cx="6480" cy="65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7824960" y="203040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7824960" y="2044800"/>
              <a:ext cx="7920" cy="615960"/>
            </a:xfrm>
            <a:custGeom>
              <a:avLst/>
              <a:gdLst/>
              <a:ahLst/>
              <a:rect l="l" t="t" r="r" b="b"/>
              <a:pathLst>
                <a:path w="5" h="388">
                  <a:moveTo>
                    <a:pt x="0" y="0"/>
                  </a:moveTo>
                  <a:lnTo>
                    <a:pt x="0" y="388"/>
                  </a:lnTo>
                  <a:lnTo>
                    <a:pt x="5" y="38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7824960" y="2666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7824960" y="26748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7824960" y="26892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7832880" y="20527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7832880" y="2052720"/>
              <a:ext cx="7920" cy="608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7832880" y="26892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7832880" y="270504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7840800" y="2058840"/>
              <a:ext cx="7920" cy="594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7840800" y="26607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7840800" y="267480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7840800" y="2705040"/>
              <a:ext cx="7920" cy="144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7848720" y="2058840"/>
              <a:ext cx="6120" cy="1620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7848720" y="2075040"/>
              <a:ext cx="6120" cy="363240"/>
            </a:xfrm>
            <a:custGeom>
              <a:avLst/>
              <a:gdLst/>
              <a:ahLst/>
              <a:rect l="l" t="t" r="r" b="b"/>
              <a:pathLst>
                <a:path w="4" h="229">
                  <a:moveTo>
                    <a:pt x="0" y="0"/>
                  </a:moveTo>
                  <a:lnTo>
                    <a:pt x="0" y="229"/>
                  </a:lnTo>
                  <a:lnTo>
                    <a:pt x="4" y="229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7848720" y="2444760"/>
              <a:ext cx="6120" cy="216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7848720" y="266688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7848720" y="273384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7848720" y="27417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7854840" y="2452680"/>
              <a:ext cx="7920" cy="2080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7854840" y="2660760"/>
              <a:ext cx="7920" cy="140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7854840" y="268272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7854840" y="26971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7854840" y="270504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7854840" y="270504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7854840" y="2089080"/>
              <a:ext cx="7920" cy="349200"/>
            </a:xfrm>
            <a:custGeom>
              <a:avLst/>
              <a:gdLst/>
              <a:ahLst/>
              <a:rect l="l" t="t" r="r" b="b"/>
              <a:pathLst>
                <a:path w="5" h="220">
                  <a:moveTo>
                    <a:pt x="0" y="0"/>
                  </a:moveTo>
                  <a:lnTo>
                    <a:pt x="0" y="220"/>
                  </a:lnTo>
                  <a:lnTo>
                    <a:pt x="5" y="22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7862760" y="2097000"/>
              <a:ext cx="7920" cy="347760"/>
            </a:xfrm>
            <a:custGeom>
              <a:avLst/>
              <a:gdLst/>
              <a:ahLst/>
              <a:rect l="l" t="t" r="r" b="b"/>
              <a:pathLst>
                <a:path w="5" h="219">
                  <a:moveTo>
                    <a:pt x="0" y="0"/>
                  </a:moveTo>
                  <a:lnTo>
                    <a:pt x="0" y="219"/>
                  </a:lnTo>
                  <a:lnTo>
                    <a:pt x="5" y="21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7862760" y="2460600"/>
              <a:ext cx="7920" cy="228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7862760" y="269712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7862760" y="2822400"/>
              <a:ext cx="7920" cy="8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7870680" y="2089080"/>
              <a:ext cx="7920" cy="363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7870680" y="2467080"/>
              <a:ext cx="7920" cy="2379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7870680" y="2763720"/>
              <a:ext cx="7920" cy="88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7878600" y="2075040"/>
              <a:ext cx="8280" cy="377640"/>
            </a:xfrm>
            <a:custGeom>
              <a:avLst/>
              <a:gdLst/>
              <a:ahLst/>
              <a:rect l="l" t="t" r="r" b="b"/>
              <a:pathLst>
                <a:path w="5" h="238">
                  <a:moveTo>
                    <a:pt x="0" y="4"/>
                  </a:moveTo>
                  <a:lnTo>
                    <a:pt x="0" y="238"/>
                  </a:lnTo>
                  <a:lnTo>
                    <a:pt x="5" y="23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7878600" y="2489040"/>
              <a:ext cx="8280" cy="216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7878600" y="2719440"/>
              <a:ext cx="828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7878600" y="2733840"/>
              <a:ext cx="8280" cy="1267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7886880" y="2505240"/>
              <a:ext cx="6120" cy="1998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7886880" y="2711520"/>
              <a:ext cx="61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7886880" y="27273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7886880" y="272736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7886880" y="27338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7886880" y="27338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7886880" y="2733840"/>
              <a:ext cx="6120" cy="6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7886880" y="2793960"/>
              <a:ext cx="61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7886880" y="2800440"/>
              <a:ext cx="61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7886880" y="2800440"/>
              <a:ext cx="6120" cy="60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7886880" y="2075040"/>
              <a:ext cx="6120" cy="385560"/>
            </a:xfrm>
            <a:custGeom>
              <a:avLst/>
              <a:gdLst/>
              <a:ahLst/>
              <a:rect l="l" t="t" r="r" b="b"/>
              <a:pathLst>
                <a:path w="4" h="243">
                  <a:moveTo>
                    <a:pt x="0" y="0"/>
                  </a:moveTo>
                  <a:lnTo>
                    <a:pt x="0" y="243"/>
                  </a:lnTo>
                  <a:lnTo>
                    <a:pt x="4" y="2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7893000" y="2081160"/>
              <a:ext cx="7920" cy="379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7893000" y="2511360"/>
              <a:ext cx="7920" cy="274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7893000" y="280836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900920" y="2527200"/>
              <a:ext cx="7920" cy="2667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7900920" y="280836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7900920" y="28162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7900920" y="2081160"/>
              <a:ext cx="7920" cy="379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7908840" y="2533680"/>
              <a:ext cx="7920" cy="252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7908840" y="2081160"/>
              <a:ext cx="7920" cy="385920"/>
            </a:xfrm>
            <a:custGeom>
              <a:avLst/>
              <a:gdLst/>
              <a:ahLst/>
              <a:rect l="l" t="t" r="r" b="b"/>
              <a:pathLst>
                <a:path w="5" h="243">
                  <a:moveTo>
                    <a:pt x="0" y="0"/>
                  </a:moveTo>
                  <a:lnTo>
                    <a:pt x="0" y="243"/>
                  </a:lnTo>
                  <a:lnTo>
                    <a:pt x="5" y="24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791676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7916760" y="2533680"/>
              <a:ext cx="7920" cy="193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7924680" y="2541600"/>
              <a:ext cx="6480" cy="169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7924680" y="2089080"/>
              <a:ext cx="6480" cy="3715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793116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7931160" y="254160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7931160" y="271152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7939080" y="254952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9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7939080" y="2089080"/>
              <a:ext cx="7920" cy="3780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7947000" y="2489040"/>
              <a:ext cx="7920" cy="223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7947000" y="2571840"/>
              <a:ext cx="7920" cy="11088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0"/>
                  </a:moveTo>
                  <a:lnTo>
                    <a:pt x="0" y="70"/>
                  </a:lnTo>
                  <a:lnTo>
                    <a:pt x="5" y="6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7947000" y="2089080"/>
              <a:ext cx="7920" cy="378000"/>
            </a:xfrm>
            <a:custGeom>
              <a:avLst/>
              <a:gdLst/>
              <a:ahLst/>
              <a:rect l="l" t="t" r="r" b="b"/>
              <a:pathLst>
                <a:path w="5" h="238">
                  <a:moveTo>
                    <a:pt x="0" y="0"/>
                  </a:moveTo>
                  <a:lnTo>
                    <a:pt x="0" y="238"/>
                  </a:lnTo>
                  <a:lnTo>
                    <a:pt x="5" y="23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7954920" y="2097000"/>
              <a:ext cx="6480" cy="1191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7954920" y="2216160"/>
              <a:ext cx="6480" cy="295200"/>
            </a:xfrm>
            <a:custGeom>
              <a:avLst/>
              <a:gdLst/>
              <a:ahLst/>
              <a:rect l="l" t="t" r="r" b="b"/>
              <a:pathLst>
                <a:path w="4" h="186">
                  <a:moveTo>
                    <a:pt x="0" y="0"/>
                  </a:moveTo>
                  <a:lnTo>
                    <a:pt x="0" y="186"/>
                  </a:lnTo>
                  <a:lnTo>
                    <a:pt x="4" y="186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7954920" y="2585880"/>
              <a:ext cx="6480" cy="3672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0"/>
                  </a:moveTo>
                  <a:lnTo>
                    <a:pt x="0" y="23"/>
                  </a:lnTo>
                  <a:lnTo>
                    <a:pt x="4" y="23"/>
                  </a:lnTo>
                  <a:lnTo>
                    <a:pt x="4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7961400" y="2222640"/>
              <a:ext cx="7920" cy="2826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7961400" y="2097000"/>
              <a:ext cx="7920" cy="12564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7969320" y="2216160"/>
              <a:ext cx="7920" cy="272880"/>
            </a:xfrm>
            <a:custGeom>
              <a:avLst/>
              <a:gdLst/>
              <a:ahLst/>
              <a:rect l="l" t="t" r="r" b="b"/>
              <a:pathLst>
                <a:path w="5" h="172">
                  <a:moveTo>
                    <a:pt x="0" y="0"/>
                  </a:moveTo>
                  <a:lnTo>
                    <a:pt x="0" y="172"/>
                  </a:lnTo>
                  <a:lnTo>
                    <a:pt x="5" y="16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7969320" y="2103480"/>
              <a:ext cx="7920" cy="1126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7977240" y="2216160"/>
              <a:ext cx="7920" cy="244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7977240" y="2103480"/>
              <a:ext cx="7920" cy="112680"/>
            </a:xfrm>
            <a:custGeom>
              <a:avLst/>
              <a:gdLst/>
              <a:ahLst/>
              <a:rect l="l" t="t" r="r" b="b"/>
              <a:pathLst>
                <a:path w="5" h="71">
                  <a:moveTo>
                    <a:pt x="0" y="0"/>
                  </a:moveTo>
                  <a:lnTo>
                    <a:pt x="0" y="71"/>
                  </a:lnTo>
                  <a:lnTo>
                    <a:pt x="5" y="71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7985160" y="2111400"/>
              <a:ext cx="7920" cy="66600"/>
            </a:xfrm>
            <a:custGeom>
              <a:avLst/>
              <a:gdLst/>
              <a:ahLst/>
              <a:rect l="l" t="t" r="r" b="b"/>
              <a:pathLst>
                <a:path w="5" h="42">
                  <a:moveTo>
                    <a:pt x="0" y="0"/>
                  </a:moveTo>
                  <a:lnTo>
                    <a:pt x="0" y="38"/>
                  </a:lnTo>
                  <a:lnTo>
                    <a:pt x="5" y="4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7985160" y="21780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7985160" y="2178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7985160" y="2222640"/>
              <a:ext cx="7920" cy="2221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7993080" y="2111400"/>
              <a:ext cx="6480" cy="5220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7993080" y="21636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7993080" y="2216160"/>
              <a:ext cx="6480" cy="214200"/>
            </a:xfrm>
            <a:custGeom>
              <a:avLst/>
              <a:gdLst/>
              <a:ahLst/>
              <a:rect l="l" t="t" r="r" b="b"/>
              <a:pathLst>
                <a:path w="4" h="135">
                  <a:moveTo>
                    <a:pt x="0" y="0"/>
                  </a:moveTo>
                  <a:lnTo>
                    <a:pt x="0" y="135"/>
                  </a:lnTo>
                  <a:lnTo>
                    <a:pt x="4" y="135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7999560" y="2111400"/>
              <a:ext cx="7920" cy="44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7999560" y="2155680"/>
              <a:ext cx="7920" cy="792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7999560" y="21636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999560" y="216360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7999560" y="2163600"/>
              <a:ext cx="7920" cy="8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7999560" y="2171880"/>
              <a:ext cx="7920" cy="36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7999560" y="2216160"/>
              <a:ext cx="7920" cy="2062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8007480" y="2222640"/>
              <a:ext cx="7920" cy="193680"/>
            </a:xfrm>
            <a:custGeom>
              <a:avLst/>
              <a:gdLst/>
              <a:ahLst/>
              <a:rect l="l" t="t" r="r" b="b"/>
              <a:pathLst>
                <a:path w="5" h="122">
                  <a:moveTo>
                    <a:pt x="0" y="0"/>
                  </a:moveTo>
                  <a:lnTo>
                    <a:pt x="0" y="122"/>
                  </a:lnTo>
                  <a:lnTo>
                    <a:pt x="5" y="11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801540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8015400" y="2222640"/>
              <a:ext cx="7920" cy="16344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8015400" y="2394000"/>
              <a:ext cx="7920" cy="6480"/>
            </a:xfrm>
            <a:prstGeom prst="rect">
              <a:avLst/>
            </a:pr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8023320" y="22161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8031240" y="23274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9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df8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5388120" y="2519280"/>
              <a:ext cx="599760" cy="711360"/>
            </a:xfrm>
            <a:custGeom>
              <a:avLst/>
              <a:gdLst/>
              <a:ahLst/>
              <a:rect l="l" t="t" r="r" b="b"/>
              <a:pathLst>
                <a:path w="378" h="448">
                  <a:moveTo>
                    <a:pt x="253" y="257"/>
                  </a:moveTo>
                  <a:lnTo>
                    <a:pt x="253" y="262"/>
                  </a:lnTo>
                  <a:lnTo>
                    <a:pt x="258" y="266"/>
                  </a:lnTo>
                  <a:lnTo>
                    <a:pt x="263" y="271"/>
                  </a:lnTo>
                  <a:lnTo>
                    <a:pt x="268" y="276"/>
                  </a:lnTo>
                  <a:lnTo>
                    <a:pt x="272" y="280"/>
                  </a:lnTo>
                  <a:lnTo>
                    <a:pt x="277" y="280"/>
                  </a:lnTo>
                  <a:lnTo>
                    <a:pt x="277" y="285"/>
                  </a:lnTo>
                  <a:lnTo>
                    <a:pt x="282" y="285"/>
                  </a:lnTo>
                  <a:lnTo>
                    <a:pt x="287" y="290"/>
                  </a:lnTo>
                  <a:lnTo>
                    <a:pt x="292" y="290"/>
                  </a:lnTo>
                  <a:lnTo>
                    <a:pt x="296" y="290"/>
                  </a:lnTo>
                  <a:lnTo>
                    <a:pt x="296" y="294"/>
                  </a:lnTo>
                  <a:lnTo>
                    <a:pt x="292" y="294"/>
                  </a:lnTo>
                  <a:lnTo>
                    <a:pt x="292" y="299"/>
                  </a:lnTo>
                  <a:lnTo>
                    <a:pt x="296" y="299"/>
                  </a:lnTo>
                  <a:lnTo>
                    <a:pt x="296" y="304"/>
                  </a:lnTo>
                  <a:lnTo>
                    <a:pt x="301" y="304"/>
                  </a:lnTo>
                  <a:lnTo>
                    <a:pt x="301" y="299"/>
                  </a:lnTo>
                  <a:lnTo>
                    <a:pt x="306" y="299"/>
                  </a:lnTo>
                  <a:lnTo>
                    <a:pt x="311" y="299"/>
                  </a:lnTo>
                  <a:lnTo>
                    <a:pt x="311" y="304"/>
                  </a:lnTo>
                  <a:lnTo>
                    <a:pt x="315" y="304"/>
                  </a:lnTo>
                  <a:lnTo>
                    <a:pt x="320" y="308"/>
                  </a:lnTo>
                  <a:lnTo>
                    <a:pt x="320" y="313"/>
                  </a:lnTo>
                  <a:lnTo>
                    <a:pt x="325" y="313"/>
                  </a:lnTo>
                  <a:lnTo>
                    <a:pt x="330" y="318"/>
                  </a:lnTo>
                  <a:lnTo>
                    <a:pt x="335" y="318"/>
                  </a:lnTo>
                  <a:lnTo>
                    <a:pt x="335" y="322"/>
                  </a:lnTo>
                  <a:lnTo>
                    <a:pt x="335" y="327"/>
                  </a:lnTo>
                  <a:lnTo>
                    <a:pt x="339" y="327"/>
                  </a:lnTo>
                  <a:lnTo>
                    <a:pt x="339" y="332"/>
                  </a:lnTo>
                  <a:lnTo>
                    <a:pt x="335" y="332"/>
                  </a:lnTo>
                  <a:lnTo>
                    <a:pt x="335" y="336"/>
                  </a:lnTo>
                  <a:lnTo>
                    <a:pt x="339" y="341"/>
                  </a:lnTo>
                  <a:lnTo>
                    <a:pt x="339" y="346"/>
                  </a:lnTo>
                  <a:lnTo>
                    <a:pt x="344" y="346"/>
                  </a:lnTo>
                  <a:lnTo>
                    <a:pt x="344" y="350"/>
                  </a:lnTo>
                  <a:lnTo>
                    <a:pt x="349" y="355"/>
                  </a:lnTo>
                  <a:lnTo>
                    <a:pt x="344" y="360"/>
                  </a:lnTo>
                  <a:lnTo>
                    <a:pt x="339" y="360"/>
                  </a:lnTo>
                  <a:lnTo>
                    <a:pt x="339" y="364"/>
                  </a:lnTo>
                  <a:lnTo>
                    <a:pt x="339" y="369"/>
                  </a:lnTo>
                  <a:lnTo>
                    <a:pt x="344" y="369"/>
                  </a:lnTo>
                  <a:lnTo>
                    <a:pt x="344" y="374"/>
                  </a:lnTo>
                  <a:lnTo>
                    <a:pt x="344" y="378"/>
                  </a:lnTo>
                  <a:lnTo>
                    <a:pt x="349" y="383"/>
                  </a:lnTo>
                  <a:lnTo>
                    <a:pt x="354" y="388"/>
                  </a:lnTo>
                  <a:lnTo>
                    <a:pt x="354" y="392"/>
                  </a:lnTo>
                  <a:lnTo>
                    <a:pt x="359" y="397"/>
                  </a:lnTo>
                  <a:lnTo>
                    <a:pt x="363" y="397"/>
                  </a:lnTo>
                  <a:lnTo>
                    <a:pt x="363" y="392"/>
                  </a:lnTo>
                  <a:lnTo>
                    <a:pt x="359" y="392"/>
                  </a:lnTo>
                  <a:lnTo>
                    <a:pt x="359" y="388"/>
                  </a:lnTo>
                  <a:lnTo>
                    <a:pt x="363" y="388"/>
                  </a:lnTo>
                  <a:lnTo>
                    <a:pt x="368" y="392"/>
                  </a:lnTo>
                  <a:lnTo>
                    <a:pt x="368" y="397"/>
                  </a:lnTo>
                  <a:lnTo>
                    <a:pt x="373" y="397"/>
                  </a:lnTo>
                  <a:lnTo>
                    <a:pt x="373" y="402"/>
                  </a:lnTo>
                  <a:lnTo>
                    <a:pt x="378" y="397"/>
                  </a:lnTo>
                  <a:lnTo>
                    <a:pt x="378" y="402"/>
                  </a:lnTo>
                  <a:lnTo>
                    <a:pt x="378" y="411"/>
                  </a:lnTo>
                  <a:lnTo>
                    <a:pt x="378" y="416"/>
                  </a:lnTo>
                  <a:lnTo>
                    <a:pt x="373" y="416"/>
                  </a:lnTo>
                  <a:lnTo>
                    <a:pt x="373" y="420"/>
                  </a:lnTo>
                  <a:lnTo>
                    <a:pt x="378" y="420"/>
                  </a:lnTo>
                  <a:lnTo>
                    <a:pt x="378" y="425"/>
                  </a:lnTo>
                  <a:lnTo>
                    <a:pt x="373" y="425"/>
                  </a:lnTo>
                  <a:lnTo>
                    <a:pt x="373" y="430"/>
                  </a:lnTo>
                  <a:lnTo>
                    <a:pt x="287" y="448"/>
                  </a:lnTo>
                  <a:lnTo>
                    <a:pt x="287" y="430"/>
                  </a:lnTo>
                  <a:lnTo>
                    <a:pt x="258" y="434"/>
                  </a:lnTo>
                  <a:lnTo>
                    <a:pt x="258" y="430"/>
                  </a:lnTo>
                  <a:lnTo>
                    <a:pt x="301" y="420"/>
                  </a:lnTo>
                  <a:lnTo>
                    <a:pt x="301" y="374"/>
                  </a:lnTo>
                  <a:lnTo>
                    <a:pt x="296" y="369"/>
                  </a:lnTo>
                  <a:lnTo>
                    <a:pt x="287" y="364"/>
                  </a:lnTo>
                  <a:lnTo>
                    <a:pt x="253" y="374"/>
                  </a:lnTo>
                  <a:lnTo>
                    <a:pt x="234" y="392"/>
                  </a:lnTo>
                  <a:lnTo>
                    <a:pt x="229" y="402"/>
                  </a:lnTo>
                  <a:lnTo>
                    <a:pt x="210" y="402"/>
                  </a:lnTo>
                  <a:lnTo>
                    <a:pt x="201" y="397"/>
                  </a:lnTo>
                  <a:lnTo>
                    <a:pt x="191" y="378"/>
                  </a:lnTo>
                  <a:lnTo>
                    <a:pt x="186" y="374"/>
                  </a:lnTo>
                  <a:lnTo>
                    <a:pt x="186" y="360"/>
                  </a:lnTo>
                  <a:lnTo>
                    <a:pt x="181" y="360"/>
                  </a:lnTo>
                  <a:lnTo>
                    <a:pt x="181" y="350"/>
                  </a:lnTo>
                  <a:lnTo>
                    <a:pt x="177" y="350"/>
                  </a:lnTo>
                  <a:lnTo>
                    <a:pt x="172" y="350"/>
                  </a:lnTo>
                  <a:lnTo>
                    <a:pt x="172" y="341"/>
                  </a:lnTo>
                  <a:lnTo>
                    <a:pt x="162" y="327"/>
                  </a:lnTo>
                  <a:lnTo>
                    <a:pt x="119" y="327"/>
                  </a:lnTo>
                  <a:lnTo>
                    <a:pt x="100" y="304"/>
                  </a:lnTo>
                  <a:lnTo>
                    <a:pt x="91" y="304"/>
                  </a:lnTo>
                  <a:lnTo>
                    <a:pt x="86" y="318"/>
                  </a:lnTo>
                  <a:lnTo>
                    <a:pt x="76" y="322"/>
                  </a:lnTo>
                  <a:lnTo>
                    <a:pt x="67" y="322"/>
                  </a:lnTo>
                  <a:lnTo>
                    <a:pt x="57" y="318"/>
                  </a:lnTo>
                  <a:lnTo>
                    <a:pt x="38" y="294"/>
                  </a:lnTo>
                  <a:lnTo>
                    <a:pt x="33" y="280"/>
                  </a:lnTo>
                  <a:lnTo>
                    <a:pt x="38" y="276"/>
                  </a:lnTo>
                  <a:lnTo>
                    <a:pt x="43" y="276"/>
                  </a:lnTo>
                  <a:lnTo>
                    <a:pt x="14" y="248"/>
                  </a:lnTo>
                  <a:lnTo>
                    <a:pt x="4" y="248"/>
                  </a:lnTo>
                  <a:lnTo>
                    <a:pt x="4" y="238"/>
                  </a:lnTo>
                  <a:lnTo>
                    <a:pt x="9" y="238"/>
                  </a:lnTo>
                  <a:lnTo>
                    <a:pt x="9" y="234"/>
                  </a:lnTo>
                  <a:lnTo>
                    <a:pt x="19" y="234"/>
                  </a:lnTo>
                  <a:lnTo>
                    <a:pt x="19" y="210"/>
                  </a:lnTo>
                  <a:lnTo>
                    <a:pt x="4" y="210"/>
                  </a:lnTo>
                  <a:lnTo>
                    <a:pt x="4" y="201"/>
                  </a:lnTo>
                  <a:lnTo>
                    <a:pt x="4" y="196"/>
                  </a:lnTo>
                  <a:lnTo>
                    <a:pt x="14" y="191"/>
                  </a:lnTo>
                  <a:lnTo>
                    <a:pt x="19" y="191"/>
                  </a:lnTo>
                  <a:lnTo>
                    <a:pt x="24" y="187"/>
                  </a:lnTo>
                  <a:lnTo>
                    <a:pt x="19" y="182"/>
                  </a:lnTo>
                  <a:lnTo>
                    <a:pt x="24" y="182"/>
                  </a:lnTo>
                  <a:lnTo>
                    <a:pt x="19" y="177"/>
                  </a:lnTo>
                  <a:lnTo>
                    <a:pt x="19" y="173"/>
                  </a:lnTo>
                  <a:lnTo>
                    <a:pt x="24" y="163"/>
                  </a:lnTo>
                  <a:lnTo>
                    <a:pt x="28" y="159"/>
                  </a:lnTo>
                  <a:lnTo>
                    <a:pt x="33" y="145"/>
                  </a:lnTo>
                  <a:lnTo>
                    <a:pt x="38" y="149"/>
                  </a:lnTo>
                  <a:lnTo>
                    <a:pt x="38" y="117"/>
                  </a:lnTo>
                  <a:lnTo>
                    <a:pt x="38" y="112"/>
                  </a:lnTo>
                  <a:lnTo>
                    <a:pt x="48" y="112"/>
                  </a:lnTo>
                  <a:lnTo>
                    <a:pt x="48" y="107"/>
                  </a:lnTo>
                  <a:lnTo>
                    <a:pt x="38" y="107"/>
                  </a:lnTo>
                  <a:lnTo>
                    <a:pt x="4" y="107"/>
                  </a:lnTo>
                  <a:lnTo>
                    <a:pt x="0" y="93"/>
                  </a:lnTo>
                  <a:lnTo>
                    <a:pt x="24" y="84"/>
                  </a:lnTo>
                  <a:lnTo>
                    <a:pt x="24" y="33"/>
                  </a:lnTo>
                  <a:lnTo>
                    <a:pt x="19" y="5"/>
                  </a:lnTo>
                  <a:lnTo>
                    <a:pt x="33" y="5"/>
                  </a:lnTo>
                  <a:lnTo>
                    <a:pt x="38" y="5"/>
                  </a:lnTo>
                  <a:lnTo>
                    <a:pt x="67" y="0"/>
                  </a:lnTo>
                  <a:lnTo>
                    <a:pt x="81" y="0"/>
                  </a:lnTo>
                  <a:lnTo>
                    <a:pt x="100" y="0"/>
                  </a:lnTo>
                  <a:lnTo>
                    <a:pt x="119" y="0"/>
                  </a:lnTo>
                  <a:lnTo>
                    <a:pt x="124" y="0"/>
                  </a:lnTo>
                  <a:lnTo>
                    <a:pt x="124" y="5"/>
                  </a:lnTo>
                  <a:lnTo>
                    <a:pt x="129" y="5"/>
                  </a:lnTo>
                  <a:lnTo>
                    <a:pt x="129" y="9"/>
                  </a:lnTo>
                  <a:lnTo>
                    <a:pt x="134" y="9"/>
                  </a:lnTo>
                  <a:lnTo>
                    <a:pt x="134" y="14"/>
                  </a:lnTo>
                  <a:lnTo>
                    <a:pt x="138" y="14"/>
                  </a:lnTo>
                  <a:lnTo>
                    <a:pt x="138" y="19"/>
                  </a:lnTo>
                  <a:lnTo>
                    <a:pt x="138" y="23"/>
                  </a:lnTo>
                  <a:lnTo>
                    <a:pt x="143" y="19"/>
                  </a:lnTo>
                  <a:lnTo>
                    <a:pt x="143" y="23"/>
                  </a:lnTo>
                  <a:lnTo>
                    <a:pt x="148" y="23"/>
                  </a:lnTo>
                  <a:lnTo>
                    <a:pt x="143" y="23"/>
                  </a:lnTo>
                  <a:lnTo>
                    <a:pt x="143" y="28"/>
                  </a:lnTo>
                  <a:lnTo>
                    <a:pt x="143" y="33"/>
                  </a:lnTo>
                  <a:lnTo>
                    <a:pt x="143" y="37"/>
                  </a:lnTo>
                  <a:lnTo>
                    <a:pt x="138" y="42"/>
                  </a:lnTo>
                  <a:lnTo>
                    <a:pt x="143" y="42"/>
                  </a:lnTo>
                  <a:lnTo>
                    <a:pt x="143" y="47"/>
                  </a:lnTo>
                  <a:lnTo>
                    <a:pt x="138" y="47"/>
                  </a:lnTo>
                  <a:lnTo>
                    <a:pt x="143" y="47"/>
                  </a:lnTo>
                  <a:lnTo>
                    <a:pt x="138" y="51"/>
                  </a:lnTo>
                  <a:lnTo>
                    <a:pt x="143" y="61"/>
                  </a:lnTo>
                  <a:lnTo>
                    <a:pt x="143" y="65"/>
                  </a:lnTo>
                  <a:lnTo>
                    <a:pt x="143" y="70"/>
                  </a:lnTo>
                  <a:lnTo>
                    <a:pt x="148" y="70"/>
                  </a:lnTo>
                  <a:lnTo>
                    <a:pt x="148" y="75"/>
                  </a:lnTo>
                  <a:lnTo>
                    <a:pt x="148" y="79"/>
                  </a:lnTo>
                  <a:lnTo>
                    <a:pt x="148" y="84"/>
                  </a:lnTo>
                  <a:lnTo>
                    <a:pt x="153" y="89"/>
                  </a:lnTo>
                  <a:lnTo>
                    <a:pt x="158" y="89"/>
                  </a:lnTo>
                  <a:lnTo>
                    <a:pt x="158" y="93"/>
                  </a:lnTo>
                  <a:lnTo>
                    <a:pt x="158" y="98"/>
                  </a:lnTo>
                  <a:lnTo>
                    <a:pt x="162" y="103"/>
                  </a:lnTo>
                  <a:lnTo>
                    <a:pt x="167" y="107"/>
                  </a:lnTo>
                  <a:lnTo>
                    <a:pt x="172" y="112"/>
                  </a:lnTo>
                  <a:lnTo>
                    <a:pt x="172" y="117"/>
                  </a:lnTo>
                  <a:lnTo>
                    <a:pt x="177" y="117"/>
                  </a:lnTo>
                  <a:lnTo>
                    <a:pt x="181" y="117"/>
                  </a:lnTo>
                  <a:lnTo>
                    <a:pt x="181" y="121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91" y="131"/>
                  </a:lnTo>
                  <a:lnTo>
                    <a:pt x="196" y="131"/>
                  </a:lnTo>
                  <a:lnTo>
                    <a:pt x="196" y="135"/>
                  </a:lnTo>
                  <a:lnTo>
                    <a:pt x="201" y="135"/>
                  </a:lnTo>
                  <a:lnTo>
                    <a:pt x="205" y="140"/>
                  </a:lnTo>
                  <a:lnTo>
                    <a:pt x="210" y="140"/>
                  </a:lnTo>
                  <a:lnTo>
                    <a:pt x="210" y="145"/>
                  </a:lnTo>
                  <a:lnTo>
                    <a:pt x="215" y="149"/>
                  </a:lnTo>
                  <a:lnTo>
                    <a:pt x="215" y="154"/>
                  </a:lnTo>
                  <a:lnTo>
                    <a:pt x="220" y="159"/>
                  </a:lnTo>
                  <a:lnTo>
                    <a:pt x="220" y="163"/>
                  </a:lnTo>
                  <a:lnTo>
                    <a:pt x="220" y="168"/>
                  </a:lnTo>
                  <a:lnTo>
                    <a:pt x="220" y="173"/>
                  </a:lnTo>
                  <a:lnTo>
                    <a:pt x="220" y="177"/>
                  </a:lnTo>
                  <a:lnTo>
                    <a:pt x="220" y="182"/>
                  </a:lnTo>
                  <a:lnTo>
                    <a:pt x="225" y="187"/>
                  </a:lnTo>
                  <a:lnTo>
                    <a:pt x="225" y="191"/>
                  </a:lnTo>
                  <a:lnTo>
                    <a:pt x="229" y="191"/>
                  </a:lnTo>
                  <a:lnTo>
                    <a:pt x="234" y="191"/>
                  </a:lnTo>
                  <a:lnTo>
                    <a:pt x="234" y="187"/>
                  </a:lnTo>
                  <a:lnTo>
                    <a:pt x="239" y="187"/>
                  </a:lnTo>
                  <a:lnTo>
                    <a:pt x="239" y="182"/>
                  </a:lnTo>
                  <a:lnTo>
                    <a:pt x="244" y="177"/>
                  </a:lnTo>
                  <a:lnTo>
                    <a:pt x="248" y="182"/>
                  </a:lnTo>
                  <a:lnTo>
                    <a:pt x="253" y="182"/>
                  </a:lnTo>
                  <a:lnTo>
                    <a:pt x="258" y="182"/>
                  </a:lnTo>
                  <a:lnTo>
                    <a:pt x="263" y="187"/>
                  </a:lnTo>
                  <a:lnTo>
                    <a:pt x="268" y="187"/>
                  </a:lnTo>
                  <a:lnTo>
                    <a:pt x="272" y="191"/>
                  </a:lnTo>
                  <a:lnTo>
                    <a:pt x="272" y="196"/>
                  </a:lnTo>
                  <a:lnTo>
                    <a:pt x="268" y="201"/>
                  </a:lnTo>
                  <a:lnTo>
                    <a:pt x="268" y="205"/>
                  </a:lnTo>
                  <a:lnTo>
                    <a:pt x="263" y="205"/>
                  </a:lnTo>
                  <a:lnTo>
                    <a:pt x="268" y="210"/>
                  </a:lnTo>
                  <a:lnTo>
                    <a:pt x="268" y="215"/>
                  </a:lnTo>
                  <a:lnTo>
                    <a:pt x="268" y="219"/>
                  </a:lnTo>
                  <a:lnTo>
                    <a:pt x="263" y="224"/>
                  </a:lnTo>
                  <a:lnTo>
                    <a:pt x="263" y="229"/>
                  </a:lnTo>
                  <a:lnTo>
                    <a:pt x="263" y="234"/>
                  </a:lnTo>
                  <a:lnTo>
                    <a:pt x="263" y="238"/>
                  </a:lnTo>
                  <a:lnTo>
                    <a:pt x="258" y="238"/>
                  </a:lnTo>
                  <a:lnTo>
                    <a:pt x="253" y="248"/>
                  </a:lnTo>
                  <a:lnTo>
                    <a:pt x="253" y="252"/>
                  </a:lnTo>
                  <a:lnTo>
                    <a:pt x="253" y="257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5767560" y="2141640"/>
              <a:ext cx="387000" cy="333360"/>
            </a:xfrm>
            <a:custGeom>
              <a:avLst/>
              <a:gdLst/>
              <a:ahLst/>
              <a:rect l="l" t="t" r="r" b="b"/>
              <a:pathLst>
                <a:path w="244" h="210">
                  <a:moveTo>
                    <a:pt x="105" y="9"/>
                  </a:moveTo>
                  <a:lnTo>
                    <a:pt x="110" y="9"/>
                  </a:lnTo>
                  <a:lnTo>
                    <a:pt x="120" y="9"/>
                  </a:lnTo>
                  <a:lnTo>
                    <a:pt x="129" y="5"/>
                  </a:lnTo>
                  <a:lnTo>
                    <a:pt x="163" y="5"/>
                  </a:lnTo>
                  <a:lnTo>
                    <a:pt x="172" y="5"/>
                  </a:lnTo>
                  <a:lnTo>
                    <a:pt x="206" y="0"/>
                  </a:lnTo>
                  <a:lnTo>
                    <a:pt x="206" y="5"/>
                  </a:lnTo>
                  <a:lnTo>
                    <a:pt x="206" y="14"/>
                  </a:lnTo>
                  <a:lnTo>
                    <a:pt x="201" y="19"/>
                  </a:lnTo>
                  <a:lnTo>
                    <a:pt x="206" y="23"/>
                  </a:lnTo>
                  <a:lnTo>
                    <a:pt x="206" y="28"/>
                  </a:lnTo>
                  <a:lnTo>
                    <a:pt x="206" y="33"/>
                  </a:lnTo>
                  <a:lnTo>
                    <a:pt x="210" y="37"/>
                  </a:lnTo>
                  <a:lnTo>
                    <a:pt x="210" y="42"/>
                  </a:lnTo>
                  <a:lnTo>
                    <a:pt x="215" y="42"/>
                  </a:lnTo>
                  <a:lnTo>
                    <a:pt x="220" y="47"/>
                  </a:lnTo>
                  <a:lnTo>
                    <a:pt x="220" y="51"/>
                  </a:lnTo>
                  <a:lnTo>
                    <a:pt x="220" y="56"/>
                  </a:lnTo>
                  <a:lnTo>
                    <a:pt x="225" y="65"/>
                  </a:lnTo>
                  <a:lnTo>
                    <a:pt x="225" y="70"/>
                  </a:lnTo>
                  <a:lnTo>
                    <a:pt x="225" y="75"/>
                  </a:lnTo>
                  <a:lnTo>
                    <a:pt x="230" y="75"/>
                  </a:lnTo>
                  <a:lnTo>
                    <a:pt x="230" y="79"/>
                  </a:lnTo>
                  <a:lnTo>
                    <a:pt x="234" y="79"/>
                  </a:lnTo>
                  <a:lnTo>
                    <a:pt x="234" y="84"/>
                  </a:lnTo>
                  <a:lnTo>
                    <a:pt x="234" y="89"/>
                  </a:lnTo>
                  <a:lnTo>
                    <a:pt x="239" y="117"/>
                  </a:lnTo>
                  <a:lnTo>
                    <a:pt x="239" y="135"/>
                  </a:lnTo>
                  <a:lnTo>
                    <a:pt x="239" y="149"/>
                  </a:lnTo>
                  <a:lnTo>
                    <a:pt x="244" y="168"/>
                  </a:lnTo>
                  <a:lnTo>
                    <a:pt x="191" y="177"/>
                  </a:lnTo>
                  <a:lnTo>
                    <a:pt x="191" y="182"/>
                  </a:lnTo>
                  <a:lnTo>
                    <a:pt x="177" y="187"/>
                  </a:lnTo>
                  <a:lnTo>
                    <a:pt x="177" y="201"/>
                  </a:lnTo>
                  <a:lnTo>
                    <a:pt x="153" y="210"/>
                  </a:lnTo>
                  <a:lnTo>
                    <a:pt x="153" y="201"/>
                  </a:lnTo>
                  <a:lnTo>
                    <a:pt x="143" y="201"/>
                  </a:lnTo>
                  <a:lnTo>
                    <a:pt x="143" y="191"/>
                  </a:lnTo>
                  <a:lnTo>
                    <a:pt x="129" y="191"/>
                  </a:lnTo>
                  <a:lnTo>
                    <a:pt x="129" y="201"/>
                  </a:lnTo>
                  <a:lnTo>
                    <a:pt x="124" y="205"/>
                  </a:lnTo>
                  <a:lnTo>
                    <a:pt x="120" y="205"/>
                  </a:lnTo>
                  <a:lnTo>
                    <a:pt x="100" y="191"/>
                  </a:lnTo>
                  <a:lnTo>
                    <a:pt x="96" y="173"/>
                  </a:lnTo>
                  <a:lnTo>
                    <a:pt x="100" y="173"/>
                  </a:lnTo>
                  <a:lnTo>
                    <a:pt x="100" y="159"/>
                  </a:lnTo>
                  <a:lnTo>
                    <a:pt x="105" y="154"/>
                  </a:lnTo>
                  <a:lnTo>
                    <a:pt x="143" y="149"/>
                  </a:lnTo>
                  <a:lnTo>
                    <a:pt x="143" y="135"/>
                  </a:lnTo>
                  <a:lnTo>
                    <a:pt x="148" y="126"/>
                  </a:lnTo>
                  <a:lnTo>
                    <a:pt x="158" y="126"/>
                  </a:lnTo>
                  <a:lnTo>
                    <a:pt x="153" y="112"/>
                  </a:lnTo>
                  <a:lnTo>
                    <a:pt x="153" y="93"/>
                  </a:lnTo>
                  <a:lnTo>
                    <a:pt x="139" y="112"/>
                  </a:lnTo>
                  <a:lnTo>
                    <a:pt x="96" y="117"/>
                  </a:lnTo>
                  <a:lnTo>
                    <a:pt x="86" y="131"/>
                  </a:lnTo>
                  <a:lnTo>
                    <a:pt x="81" y="131"/>
                  </a:lnTo>
                  <a:lnTo>
                    <a:pt x="76" y="107"/>
                  </a:lnTo>
                  <a:lnTo>
                    <a:pt x="72" y="112"/>
                  </a:lnTo>
                  <a:lnTo>
                    <a:pt x="72" y="107"/>
                  </a:lnTo>
                  <a:lnTo>
                    <a:pt x="67" y="107"/>
                  </a:lnTo>
                  <a:lnTo>
                    <a:pt x="67" y="112"/>
                  </a:lnTo>
                  <a:lnTo>
                    <a:pt x="62" y="112"/>
                  </a:lnTo>
                  <a:lnTo>
                    <a:pt x="62" y="126"/>
                  </a:lnTo>
                  <a:lnTo>
                    <a:pt x="43" y="126"/>
                  </a:lnTo>
                  <a:lnTo>
                    <a:pt x="33" y="126"/>
                  </a:lnTo>
                  <a:lnTo>
                    <a:pt x="24" y="131"/>
                  </a:lnTo>
                  <a:lnTo>
                    <a:pt x="14" y="135"/>
                  </a:lnTo>
                  <a:lnTo>
                    <a:pt x="14" y="149"/>
                  </a:lnTo>
                  <a:lnTo>
                    <a:pt x="5" y="149"/>
                  </a:lnTo>
                  <a:lnTo>
                    <a:pt x="5" y="140"/>
                  </a:lnTo>
                  <a:lnTo>
                    <a:pt x="0" y="135"/>
                  </a:lnTo>
                  <a:lnTo>
                    <a:pt x="5" y="126"/>
                  </a:lnTo>
                  <a:lnTo>
                    <a:pt x="9" y="121"/>
                  </a:lnTo>
                  <a:lnTo>
                    <a:pt x="9" y="117"/>
                  </a:lnTo>
                  <a:lnTo>
                    <a:pt x="9" y="112"/>
                  </a:lnTo>
                  <a:lnTo>
                    <a:pt x="9" y="107"/>
                  </a:lnTo>
                  <a:lnTo>
                    <a:pt x="5" y="107"/>
                  </a:lnTo>
                  <a:lnTo>
                    <a:pt x="0" y="107"/>
                  </a:lnTo>
                  <a:lnTo>
                    <a:pt x="5" y="103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5" y="98"/>
                  </a:lnTo>
                  <a:lnTo>
                    <a:pt x="0" y="98"/>
                  </a:lnTo>
                  <a:lnTo>
                    <a:pt x="5" y="93"/>
                  </a:lnTo>
                  <a:lnTo>
                    <a:pt x="5" y="89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9" y="79"/>
                  </a:lnTo>
                  <a:lnTo>
                    <a:pt x="24" y="79"/>
                  </a:lnTo>
                  <a:lnTo>
                    <a:pt x="24" y="56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9" y="51"/>
                  </a:lnTo>
                  <a:lnTo>
                    <a:pt x="5" y="51"/>
                  </a:lnTo>
                  <a:lnTo>
                    <a:pt x="5" y="47"/>
                  </a:lnTo>
                  <a:lnTo>
                    <a:pt x="0" y="47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5" y="33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14"/>
                  </a:lnTo>
                  <a:lnTo>
                    <a:pt x="9" y="14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91" y="9"/>
                  </a:lnTo>
                  <a:lnTo>
                    <a:pt x="91" y="14"/>
                  </a:lnTo>
                  <a:lnTo>
                    <a:pt x="91" y="19"/>
                  </a:lnTo>
                  <a:lnTo>
                    <a:pt x="100" y="19"/>
                  </a:lnTo>
                  <a:lnTo>
                    <a:pt x="100" y="14"/>
                  </a:lnTo>
                  <a:lnTo>
                    <a:pt x="96" y="14"/>
                  </a:lnTo>
                  <a:lnTo>
                    <a:pt x="100" y="14"/>
                  </a:lnTo>
                  <a:lnTo>
                    <a:pt x="105" y="14"/>
                  </a:lnTo>
                  <a:lnTo>
                    <a:pt x="105" y="9"/>
                  </a:lnTo>
                  <a:lnTo>
                    <a:pt x="110" y="9"/>
                  </a:lnTo>
                  <a:lnTo>
                    <a:pt x="105" y="9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5607000" y="2289240"/>
              <a:ext cx="585720" cy="868320"/>
            </a:xfrm>
            <a:custGeom>
              <a:avLst/>
              <a:gdLst/>
              <a:ahLst/>
              <a:rect l="l" t="t" r="r" b="b"/>
              <a:pathLst>
                <a:path w="369" h="547">
                  <a:moveTo>
                    <a:pt x="10" y="168"/>
                  </a:moveTo>
                  <a:lnTo>
                    <a:pt x="15" y="168"/>
                  </a:lnTo>
                  <a:lnTo>
                    <a:pt x="15" y="164"/>
                  </a:lnTo>
                  <a:lnTo>
                    <a:pt x="10" y="159"/>
                  </a:lnTo>
                  <a:lnTo>
                    <a:pt x="15" y="159"/>
                  </a:lnTo>
                  <a:lnTo>
                    <a:pt x="15" y="154"/>
                  </a:lnTo>
                  <a:lnTo>
                    <a:pt x="10" y="150"/>
                  </a:lnTo>
                  <a:lnTo>
                    <a:pt x="10" y="145"/>
                  </a:lnTo>
                  <a:lnTo>
                    <a:pt x="15" y="140"/>
                  </a:lnTo>
                  <a:lnTo>
                    <a:pt x="20" y="140"/>
                  </a:lnTo>
                  <a:lnTo>
                    <a:pt x="24" y="140"/>
                  </a:lnTo>
                  <a:lnTo>
                    <a:pt x="24" y="136"/>
                  </a:lnTo>
                  <a:lnTo>
                    <a:pt x="29" y="140"/>
                  </a:lnTo>
                  <a:lnTo>
                    <a:pt x="29" y="136"/>
                  </a:lnTo>
                  <a:lnTo>
                    <a:pt x="34" y="136"/>
                  </a:lnTo>
                  <a:lnTo>
                    <a:pt x="34" y="131"/>
                  </a:lnTo>
                  <a:lnTo>
                    <a:pt x="34" y="126"/>
                  </a:lnTo>
                  <a:lnTo>
                    <a:pt x="34" y="122"/>
                  </a:lnTo>
                  <a:lnTo>
                    <a:pt x="34" y="117"/>
                  </a:lnTo>
                  <a:lnTo>
                    <a:pt x="39" y="112"/>
                  </a:lnTo>
                  <a:lnTo>
                    <a:pt x="43" y="108"/>
                  </a:lnTo>
                  <a:lnTo>
                    <a:pt x="43" y="103"/>
                  </a:lnTo>
                  <a:lnTo>
                    <a:pt x="48" y="103"/>
                  </a:lnTo>
                  <a:lnTo>
                    <a:pt x="48" y="98"/>
                  </a:lnTo>
                  <a:lnTo>
                    <a:pt x="48" y="94"/>
                  </a:lnTo>
                  <a:lnTo>
                    <a:pt x="48" y="89"/>
                  </a:lnTo>
                  <a:lnTo>
                    <a:pt x="48" y="84"/>
                  </a:lnTo>
                  <a:lnTo>
                    <a:pt x="43" y="84"/>
                  </a:lnTo>
                  <a:lnTo>
                    <a:pt x="43" y="80"/>
                  </a:lnTo>
                  <a:lnTo>
                    <a:pt x="43" y="75"/>
                  </a:lnTo>
                  <a:lnTo>
                    <a:pt x="39" y="75"/>
                  </a:lnTo>
                  <a:lnTo>
                    <a:pt x="39" y="80"/>
                  </a:lnTo>
                  <a:lnTo>
                    <a:pt x="39" y="75"/>
                  </a:lnTo>
                  <a:lnTo>
                    <a:pt x="34" y="70"/>
                  </a:lnTo>
                  <a:lnTo>
                    <a:pt x="72" y="70"/>
                  </a:lnTo>
                  <a:lnTo>
                    <a:pt x="77" y="70"/>
                  </a:lnTo>
                  <a:lnTo>
                    <a:pt x="82" y="70"/>
                  </a:lnTo>
                  <a:lnTo>
                    <a:pt x="87" y="70"/>
                  </a:lnTo>
                  <a:lnTo>
                    <a:pt x="91" y="70"/>
                  </a:lnTo>
                  <a:lnTo>
                    <a:pt x="101" y="75"/>
                  </a:lnTo>
                  <a:lnTo>
                    <a:pt x="106" y="75"/>
                  </a:lnTo>
                  <a:lnTo>
                    <a:pt x="106" y="61"/>
                  </a:lnTo>
                  <a:lnTo>
                    <a:pt x="106" y="56"/>
                  </a:lnTo>
                  <a:lnTo>
                    <a:pt x="115" y="56"/>
                  </a:lnTo>
                  <a:lnTo>
                    <a:pt x="115" y="42"/>
                  </a:lnTo>
                  <a:lnTo>
                    <a:pt x="125" y="38"/>
                  </a:lnTo>
                  <a:lnTo>
                    <a:pt x="134" y="33"/>
                  </a:lnTo>
                  <a:lnTo>
                    <a:pt x="144" y="33"/>
                  </a:lnTo>
                  <a:lnTo>
                    <a:pt x="163" y="33"/>
                  </a:lnTo>
                  <a:lnTo>
                    <a:pt x="163" y="19"/>
                  </a:lnTo>
                  <a:lnTo>
                    <a:pt x="168" y="19"/>
                  </a:lnTo>
                  <a:lnTo>
                    <a:pt x="168" y="14"/>
                  </a:lnTo>
                  <a:lnTo>
                    <a:pt x="173" y="14"/>
                  </a:lnTo>
                  <a:lnTo>
                    <a:pt x="173" y="19"/>
                  </a:lnTo>
                  <a:lnTo>
                    <a:pt x="177" y="14"/>
                  </a:lnTo>
                  <a:lnTo>
                    <a:pt x="182" y="38"/>
                  </a:lnTo>
                  <a:lnTo>
                    <a:pt x="187" y="38"/>
                  </a:lnTo>
                  <a:lnTo>
                    <a:pt x="197" y="24"/>
                  </a:lnTo>
                  <a:lnTo>
                    <a:pt x="240" y="19"/>
                  </a:lnTo>
                  <a:lnTo>
                    <a:pt x="254" y="0"/>
                  </a:lnTo>
                  <a:lnTo>
                    <a:pt x="254" y="19"/>
                  </a:lnTo>
                  <a:lnTo>
                    <a:pt x="259" y="33"/>
                  </a:lnTo>
                  <a:lnTo>
                    <a:pt x="249" y="33"/>
                  </a:lnTo>
                  <a:lnTo>
                    <a:pt x="244" y="42"/>
                  </a:lnTo>
                  <a:lnTo>
                    <a:pt x="244" y="56"/>
                  </a:lnTo>
                  <a:lnTo>
                    <a:pt x="206" y="61"/>
                  </a:lnTo>
                  <a:lnTo>
                    <a:pt x="201" y="66"/>
                  </a:lnTo>
                  <a:lnTo>
                    <a:pt x="201" y="80"/>
                  </a:lnTo>
                  <a:lnTo>
                    <a:pt x="197" y="80"/>
                  </a:lnTo>
                  <a:lnTo>
                    <a:pt x="201" y="98"/>
                  </a:lnTo>
                  <a:lnTo>
                    <a:pt x="221" y="112"/>
                  </a:lnTo>
                  <a:lnTo>
                    <a:pt x="225" y="112"/>
                  </a:lnTo>
                  <a:lnTo>
                    <a:pt x="230" y="108"/>
                  </a:lnTo>
                  <a:lnTo>
                    <a:pt x="230" y="98"/>
                  </a:lnTo>
                  <a:lnTo>
                    <a:pt x="244" y="98"/>
                  </a:lnTo>
                  <a:lnTo>
                    <a:pt x="244" y="108"/>
                  </a:lnTo>
                  <a:lnTo>
                    <a:pt x="254" y="108"/>
                  </a:lnTo>
                  <a:lnTo>
                    <a:pt x="254" y="117"/>
                  </a:lnTo>
                  <a:lnTo>
                    <a:pt x="278" y="108"/>
                  </a:lnTo>
                  <a:lnTo>
                    <a:pt x="278" y="94"/>
                  </a:lnTo>
                  <a:lnTo>
                    <a:pt x="292" y="89"/>
                  </a:lnTo>
                  <a:lnTo>
                    <a:pt x="292" y="84"/>
                  </a:lnTo>
                  <a:lnTo>
                    <a:pt x="345" y="75"/>
                  </a:lnTo>
                  <a:lnTo>
                    <a:pt x="345" y="103"/>
                  </a:lnTo>
                  <a:lnTo>
                    <a:pt x="350" y="131"/>
                  </a:lnTo>
                  <a:lnTo>
                    <a:pt x="350" y="136"/>
                  </a:lnTo>
                  <a:lnTo>
                    <a:pt x="350" y="164"/>
                  </a:lnTo>
                  <a:lnTo>
                    <a:pt x="354" y="173"/>
                  </a:lnTo>
                  <a:lnTo>
                    <a:pt x="354" y="201"/>
                  </a:lnTo>
                  <a:lnTo>
                    <a:pt x="354" y="215"/>
                  </a:lnTo>
                  <a:lnTo>
                    <a:pt x="359" y="234"/>
                  </a:lnTo>
                  <a:lnTo>
                    <a:pt x="359" y="248"/>
                  </a:lnTo>
                  <a:lnTo>
                    <a:pt x="359" y="262"/>
                  </a:lnTo>
                  <a:lnTo>
                    <a:pt x="354" y="262"/>
                  </a:lnTo>
                  <a:lnTo>
                    <a:pt x="354" y="266"/>
                  </a:lnTo>
                  <a:lnTo>
                    <a:pt x="354" y="271"/>
                  </a:lnTo>
                  <a:lnTo>
                    <a:pt x="354" y="276"/>
                  </a:lnTo>
                  <a:lnTo>
                    <a:pt x="359" y="276"/>
                  </a:lnTo>
                  <a:lnTo>
                    <a:pt x="359" y="280"/>
                  </a:lnTo>
                  <a:lnTo>
                    <a:pt x="354" y="280"/>
                  </a:lnTo>
                  <a:lnTo>
                    <a:pt x="354" y="285"/>
                  </a:lnTo>
                  <a:lnTo>
                    <a:pt x="350" y="285"/>
                  </a:lnTo>
                  <a:lnTo>
                    <a:pt x="350" y="290"/>
                  </a:lnTo>
                  <a:lnTo>
                    <a:pt x="354" y="290"/>
                  </a:lnTo>
                  <a:lnTo>
                    <a:pt x="354" y="294"/>
                  </a:lnTo>
                  <a:lnTo>
                    <a:pt x="359" y="294"/>
                  </a:lnTo>
                  <a:lnTo>
                    <a:pt x="359" y="299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59" y="304"/>
                  </a:lnTo>
                  <a:lnTo>
                    <a:pt x="364" y="304"/>
                  </a:lnTo>
                  <a:lnTo>
                    <a:pt x="364" y="308"/>
                  </a:lnTo>
                  <a:lnTo>
                    <a:pt x="369" y="308"/>
                  </a:lnTo>
                  <a:lnTo>
                    <a:pt x="364" y="308"/>
                  </a:lnTo>
                  <a:lnTo>
                    <a:pt x="364" y="313"/>
                  </a:lnTo>
                  <a:lnTo>
                    <a:pt x="369" y="313"/>
                  </a:lnTo>
                  <a:lnTo>
                    <a:pt x="364" y="313"/>
                  </a:lnTo>
                  <a:lnTo>
                    <a:pt x="364" y="318"/>
                  </a:lnTo>
                  <a:lnTo>
                    <a:pt x="364" y="322"/>
                  </a:lnTo>
                  <a:lnTo>
                    <a:pt x="369" y="322"/>
                  </a:lnTo>
                  <a:lnTo>
                    <a:pt x="369" y="327"/>
                  </a:lnTo>
                  <a:lnTo>
                    <a:pt x="369" y="332"/>
                  </a:lnTo>
                  <a:lnTo>
                    <a:pt x="369" y="336"/>
                  </a:lnTo>
                  <a:lnTo>
                    <a:pt x="364" y="341"/>
                  </a:lnTo>
                  <a:lnTo>
                    <a:pt x="359" y="341"/>
                  </a:lnTo>
                  <a:lnTo>
                    <a:pt x="359" y="346"/>
                  </a:lnTo>
                  <a:lnTo>
                    <a:pt x="359" y="350"/>
                  </a:lnTo>
                  <a:lnTo>
                    <a:pt x="359" y="355"/>
                  </a:lnTo>
                  <a:lnTo>
                    <a:pt x="354" y="355"/>
                  </a:lnTo>
                  <a:lnTo>
                    <a:pt x="359" y="360"/>
                  </a:lnTo>
                  <a:lnTo>
                    <a:pt x="354" y="360"/>
                  </a:lnTo>
                  <a:lnTo>
                    <a:pt x="354" y="364"/>
                  </a:lnTo>
                  <a:lnTo>
                    <a:pt x="350" y="364"/>
                  </a:lnTo>
                  <a:lnTo>
                    <a:pt x="354" y="364"/>
                  </a:lnTo>
                  <a:lnTo>
                    <a:pt x="354" y="369"/>
                  </a:lnTo>
                  <a:lnTo>
                    <a:pt x="350" y="369"/>
                  </a:lnTo>
                  <a:lnTo>
                    <a:pt x="350" y="374"/>
                  </a:lnTo>
                  <a:lnTo>
                    <a:pt x="345" y="379"/>
                  </a:lnTo>
                  <a:lnTo>
                    <a:pt x="345" y="383"/>
                  </a:lnTo>
                  <a:lnTo>
                    <a:pt x="345" y="388"/>
                  </a:lnTo>
                  <a:lnTo>
                    <a:pt x="340" y="388"/>
                  </a:lnTo>
                  <a:lnTo>
                    <a:pt x="340" y="383"/>
                  </a:lnTo>
                  <a:lnTo>
                    <a:pt x="340" y="388"/>
                  </a:lnTo>
                  <a:lnTo>
                    <a:pt x="335" y="388"/>
                  </a:lnTo>
                  <a:lnTo>
                    <a:pt x="335" y="383"/>
                  </a:lnTo>
                  <a:lnTo>
                    <a:pt x="335" y="388"/>
                  </a:lnTo>
                  <a:lnTo>
                    <a:pt x="335" y="393"/>
                  </a:lnTo>
                  <a:lnTo>
                    <a:pt x="331" y="393"/>
                  </a:lnTo>
                  <a:lnTo>
                    <a:pt x="331" y="388"/>
                  </a:lnTo>
                  <a:lnTo>
                    <a:pt x="331" y="393"/>
                  </a:lnTo>
                  <a:lnTo>
                    <a:pt x="331" y="397"/>
                  </a:lnTo>
                  <a:lnTo>
                    <a:pt x="335" y="397"/>
                  </a:lnTo>
                  <a:lnTo>
                    <a:pt x="335" y="402"/>
                  </a:lnTo>
                  <a:lnTo>
                    <a:pt x="335" y="397"/>
                  </a:lnTo>
                  <a:lnTo>
                    <a:pt x="340" y="397"/>
                  </a:lnTo>
                  <a:lnTo>
                    <a:pt x="340" y="402"/>
                  </a:lnTo>
                  <a:lnTo>
                    <a:pt x="335" y="402"/>
                  </a:lnTo>
                  <a:lnTo>
                    <a:pt x="335" y="407"/>
                  </a:lnTo>
                  <a:lnTo>
                    <a:pt x="335" y="402"/>
                  </a:lnTo>
                  <a:lnTo>
                    <a:pt x="335" y="407"/>
                  </a:lnTo>
                  <a:lnTo>
                    <a:pt x="331" y="407"/>
                  </a:lnTo>
                  <a:lnTo>
                    <a:pt x="331" y="411"/>
                  </a:lnTo>
                  <a:lnTo>
                    <a:pt x="335" y="407"/>
                  </a:lnTo>
                  <a:lnTo>
                    <a:pt x="335" y="411"/>
                  </a:lnTo>
                  <a:lnTo>
                    <a:pt x="331" y="416"/>
                  </a:lnTo>
                  <a:lnTo>
                    <a:pt x="326" y="416"/>
                  </a:lnTo>
                  <a:lnTo>
                    <a:pt x="331" y="416"/>
                  </a:lnTo>
                  <a:lnTo>
                    <a:pt x="331" y="421"/>
                  </a:lnTo>
                  <a:lnTo>
                    <a:pt x="331" y="425"/>
                  </a:lnTo>
                  <a:lnTo>
                    <a:pt x="331" y="430"/>
                  </a:lnTo>
                  <a:lnTo>
                    <a:pt x="326" y="425"/>
                  </a:lnTo>
                  <a:lnTo>
                    <a:pt x="326" y="430"/>
                  </a:lnTo>
                  <a:lnTo>
                    <a:pt x="331" y="430"/>
                  </a:lnTo>
                  <a:lnTo>
                    <a:pt x="331" y="435"/>
                  </a:lnTo>
                  <a:lnTo>
                    <a:pt x="331" y="430"/>
                  </a:lnTo>
                  <a:lnTo>
                    <a:pt x="326" y="430"/>
                  </a:lnTo>
                  <a:lnTo>
                    <a:pt x="326" y="435"/>
                  </a:lnTo>
                  <a:lnTo>
                    <a:pt x="331" y="439"/>
                  </a:lnTo>
                  <a:lnTo>
                    <a:pt x="326" y="439"/>
                  </a:lnTo>
                  <a:lnTo>
                    <a:pt x="326" y="444"/>
                  </a:lnTo>
                  <a:lnTo>
                    <a:pt x="331" y="444"/>
                  </a:lnTo>
                  <a:lnTo>
                    <a:pt x="331" y="439"/>
                  </a:lnTo>
                  <a:lnTo>
                    <a:pt x="331" y="444"/>
                  </a:lnTo>
                  <a:lnTo>
                    <a:pt x="331" y="449"/>
                  </a:lnTo>
                  <a:lnTo>
                    <a:pt x="326" y="453"/>
                  </a:lnTo>
                  <a:lnTo>
                    <a:pt x="321" y="453"/>
                  </a:lnTo>
                  <a:lnTo>
                    <a:pt x="321" y="458"/>
                  </a:lnTo>
                  <a:lnTo>
                    <a:pt x="321" y="463"/>
                  </a:lnTo>
                  <a:lnTo>
                    <a:pt x="321" y="467"/>
                  </a:lnTo>
                  <a:lnTo>
                    <a:pt x="326" y="467"/>
                  </a:lnTo>
                  <a:lnTo>
                    <a:pt x="326" y="472"/>
                  </a:lnTo>
                  <a:lnTo>
                    <a:pt x="331" y="472"/>
                  </a:lnTo>
                  <a:lnTo>
                    <a:pt x="331" y="477"/>
                  </a:lnTo>
                  <a:lnTo>
                    <a:pt x="331" y="481"/>
                  </a:lnTo>
                  <a:lnTo>
                    <a:pt x="326" y="481"/>
                  </a:lnTo>
                  <a:lnTo>
                    <a:pt x="321" y="481"/>
                  </a:lnTo>
                  <a:lnTo>
                    <a:pt x="316" y="481"/>
                  </a:lnTo>
                  <a:lnTo>
                    <a:pt x="311" y="486"/>
                  </a:lnTo>
                  <a:lnTo>
                    <a:pt x="307" y="486"/>
                  </a:lnTo>
                  <a:lnTo>
                    <a:pt x="307" y="491"/>
                  </a:lnTo>
                  <a:lnTo>
                    <a:pt x="302" y="491"/>
                  </a:lnTo>
                  <a:lnTo>
                    <a:pt x="302" y="486"/>
                  </a:lnTo>
                  <a:lnTo>
                    <a:pt x="297" y="491"/>
                  </a:lnTo>
                  <a:lnTo>
                    <a:pt x="292" y="500"/>
                  </a:lnTo>
                  <a:lnTo>
                    <a:pt x="292" y="505"/>
                  </a:lnTo>
                  <a:lnTo>
                    <a:pt x="292" y="509"/>
                  </a:lnTo>
                  <a:lnTo>
                    <a:pt x="292" y="505"/>
                  </a:lnTo>
                  <a:lnTo>
                    <a:pt x="292" y="509"/>
                  </a:lnTo>
                  <a:lnTo>
                    <a:pt x="297" y="509"/>
                  </a:lnTo>
                  <a:lnTo>
                    <a:pt x="297" y="514"/>
                  </a:lnTo>
                  <a:lnTo>
                    <a:pt x="302" y="519"/>
                  </a:lnTo>
                  <a:lnTo>
                    <a:pt x="302" y="523"/>
                  </a:lnTo>
                  <a:lnTo>
                    <a:pt x="297" y="528"/>
                  </a:lnTo>
                  <a:lnTo>
                    <a:pt x="292" y="528"/>
                  </a:lnTo>
                  <a:lnTo>
                    <a:pt x="287" y="528"/>
                  </a:lnTo>
                  <a:lnTo>
                    <a:pt x="283" y="523"/>
                  </a:lnTo>
                  <a:lnTo>
                    <a:pt x="278" y="523"/>
                  </a:lnTo>
                  <a:lnTo>
                    <a:pt x="273" y="523"/>
                  </a:lnTo>
                  <a:lnTo>
                    <a:pt x="273" y="519"/>
                  </a:lnTo>
                  <a:lnTo>
                    <a:pt x="268" y="519"/>
                  </a:lnTo>
                  <a:lnTo>
                    <a:pt x="254" y="514"/>
                  </a:lnTo>
                  <a:lnTo>
                    <a:pt x="249" y="514"/>
                  </a:lnTo>
                  <a:lnTo>
                    <a:pt x="254" y="514"/>
                  </a:lnTo>
                  <a:lnTo>
                    <a:pt x="249" y="514"/>
                  </a:lnTo>
                  <a:lnTo>
                    <a:pt x="244" y="519"/>
                  </a:lnTo>
                  <a:lnTo>
                    <a:pt x="240" y="523"/>
                  </a:lnTo>
                  <a:lnTo>
                    <a:pt x="240" y="528"/>
                  </a:lnTo>
                  <a:lnTo>
                    <a:pt x="235" y="528"/>
                  </a:lnTo>
                  <a:lnTo>
                    <a:pt x="235" y="533"/>
                  </a:lnTo>
                  <a:lnTo>
                    <a:pt x="235" y="537"/>
                  </a:lnTo>
                  <a:lnTo>
                    <a:pt x="235" y="542"/>
                  </a:lnTo>
                  <a:lnTo>
                    <a:pt x="240" y="542"/>
                  </a:lnTo>
                  <a:lnTo>
                    <a:pt x="235" y="547"/>
                  </a:lnTo>
                  <a:lnTo>
                    <a:pt x="235" y="542"/>
                  </a:lnTo>
                  <a:lnTo>
                    <a:pt x="230" y="542"/>
                  </a:lnTo>
                  <a:lnTo>
                    <a:pt x="230" y="537"/>
                  </a:lnTo>
                  <a:lnTo>
                    <a:pt x="225" y="533"/>
                  </a:lnTo>
                  <a:lnTo>
                    <a:pt x="221" y="533"/>
                  </a:lnTo>
                  <a:lnTo>
                    <a:pt x="221" y="537"/>
                  </a:lnTo>
                  <a:lnTo>
                    <a:pt x="225" y="537"/>
                  </a:lnTo>
                  <a:lnTo>
                    <a:pt x="225" y="542"/>
                  </a:lnTo>
                  <a:lnTo>
                    <a:pt x="221" y="542"/>
                  </a:lnTo>
                  <a:lnTo>
                    <a:pt x="216" y="537"/>
                  </a:lnTo>
                  <a:lnTo>
                    <a:pt x="216" y="533"/>
                  </a:lnTo>
                  <a:lnTo>
                    <a:pt x="211" y="528"/>
                  </a:lnTo>
                  <a:lnTo>
                    <a:pt x="206" y="523"/>
                  </a:lnTo>
                  <a:lnTo>
                    <a:pt x="206" y="519"/>
                  </a:lnTo>
                  <a:lnTo>
                    <a:pt x="206" y="514"/>
                  </a:lnTo>
                  <a:lnTo>
                    <a:pt x="201" y="514"/>
                  </a:lnTo>
                  <a:lnTo>
                    <a:pt x="201" y="509"/>
                  </a:lnTo>
                  <a:lnTo>
                    <a:pt x="201" y="505"/>
                  </a:lnTo>
                  <a:lnTo>
                    <a:pt x="206" y="505"/>
                  </a:lnTo>
                  <a:lnTo>
                    <a:pt x="211" y="500"/>
                  </a:lnTo>
                  <a:lnTo>
                    <a:pt x="206" y="495"/>
                  </a:lnTo>
                  <a:lnTo>
                    <a:pt x="206" y="491"/>
                  </a:lnTo>
                  <a:lnTo>
                    <a:pt x="201" y="491"/>
                  </a:lnTo>
                  <a:lnTo>
                    <a:pt x="201" y="486"/>
                  </a:lnTo>
                  <a:lnTo>
                    <a:pt x="197" y="481"/>
                  </a:lnTo>
                  <a:lnTo>
                    <a:pt x="197" y="477"/>
                  </a:lnTo>
                  <a:lnTo>
                    <a:pt x="201" y="477"/>
                  </a:lnTo>
                  <a:lnTo>
                    <a:pt x="201" y="472"/>
                  </a:lnTo>
                  <a:lnTo>
                    <a:pt x="197" y="472"/>
                  </a:lnTo>
                  <a:lnTo>
                    <a:pt x="197" y="467"/>
                  </a:lnTo>
                  <a:lnTo>
                    <a:pt x="197" y="463"/>
                  </a:lnTo>
                  <a:lnTo>
                    <a:pt x="192" y="463"/>
                  </a:lnTo>
                  <a:lnTo>
                    <a:pt x="187" y="458"/>
                  </a:lnTo>
                  <a:lnTo>
                    <a:pt x="182" y="458"/>
                  </a:lnTo>
                  <a:lnTo>
                    <a:pt x="182" y="453"/>
                  </a:lnTo>
                  <a:lnTo>
                    <a:pt x="177" y="449"/>
                  </a:lnTo>
                  <a:lnTo>
                    <a:pt x="173" y="449"/>
                  </a:lnTo>
                  <a:lnTo>
                    <a:pt x="173" y="444"/>
                  </a:lnTo>
                  <a:lnTo>
                    <a:pt x="168" y="444"/>
                  </a:lnTo>
                  <a:lnTo>
                    <a:pt x="163" y="444"/>
                  </a:lnTo>
                  <a:lnTo>
                    <a:pt x="163" y="449"/>
                  </a:lnTo>
                  <a:lnTo>
                    <a:pt x="158" y="449"/>
                  </a:lnTo>
                  <a:lnTo>
                    <a:pt x="158" y="444"/>
                  </a:lnTo>
                  <a:lnTo>
                    <a:pt x="154" y="444"/>
                  </a:lnTo>
                  <a:lnTo>
                    <a:pt x="154" y="439"/>
                  </a:lnTo>
                  <a:lnTo>
                    <a:pt x="158" y="439"/>
                  </a:lnTo>
                  <a:lnTo>
                    <a:pt x="158" y="435"/>
                  </a:lnTo>
                  <a:lnTo>
                    <a:pt x="154" y="435"/>
                  </a:lnTo>
                  <a:lnTo>
                    <a:pt x="149" y="435"/>
                  </a:lnTo>
                  <a:lnTo>
                    <a:pt x="144" y="430"/>
                  </a:lnTo>
                  <a:lnTo>
                    <a:pt x="139" y="430"/>
                  </a:lnTo>
                  <a:lnTo>
                    <a:pt x="139" y="425"/>
                  </a:lnTo>
                  <a:lnTo>
                    <a:pt x="134" y="425"/>
                  </a:lnTo>
                  <a:lnTo>
                    <a:pt x="130" y="421"/>
                  </a:lnTo>
                  <a:lnTo>
                    <a:pt x="125" y="416"/>
                  </a:lnTo>
                  <a:lnTo>
                    <a:pt x="120" y="411"/>
                  </a:lnTo>
                  <a:lnTo>
                    <a:pt x="115" y="407"/>
                  </a:lnTo>
                  <a:lnTo>
                    <a:pt x="115" y="402"/>
                  </a:lnTo>
                  <a:lnTo>
                    <a:pt x="115" y="397"/>
                  </a:lnTo>
                  <a:lnTo>
                    <a:pt x="115" y="393"/>
                  </a:lnTo>
                  <a:lnTo>
                    <a:pt x="120" y="383"/>
                  </a:lnTo>
                  <a:lnTo>
                    <a:pt x="125" y="383"/>
                  </a:lnTo>
                  <a:lnTo>
                    <a:pt x="125" y="379"/>
                  </a:lnTo>
                  <a:lnTo>
                    <a:pt x="125" y="374"/>
                  </a:lnTo>
                  <a:lnTo>
                    <a:pt x="125" y="369"/>
                  </a:lnTo>
                  <a:lnTo>
                    <a:pt x="130" y="364"/>
                  </a:lnTo>
                  <a:lnTo>
                    <a:pt x="130" y="360"/>
                  </a:lnTo>
                  <a:lnTo>
                    <a:pt x="130" y="355"/>
                  </a:lnTo>
                  <a:lnTo>
                    <a:pt x="125" y="350"/>
                  </a:lnTo>
                  <a:lnTo>
                    <a:pt x="130" y="350"/>
                  </a:lnTo>
                  <a:lnTo>
                    <a:pt x="130" y="346"/>
                  </a:lnTo>
                  <a:lnTo>
                    <a:pt x="134" y="341"/>
                  </a:lnTo>
                  <a:lnTo>
                    <a:pt x="134" y="336"/>
                  </a:lnTo>
                  <a:lnTo>
                    <a:pt x="130" y="332"/>
                  </a:lnTo>
                  <a:lnTo>
                    <a:pt x="125" y="332"/>
                  </a:lnTo>
                  <a:lnTo>
                    <a:pt x="120" y="327"/>
                  </a:lnTo>
                  <a:lnTo>
                    <a:pt x="115" y="327"/>
                  </a:lnTo>
                  <a:lnTo>
                    <a:pt x="110" y="327"/>
                  </a:lnTo>
                  <a:lnTo>
                    <a:pt x="106" y="322"/>
                  </a:lnTo>
                  <a:lnTo>
                    <a:pt x="101" y="327"/>
                  </a:lnTo>
                  <a:lnTo>
                    <a:pt x="101" y="332"/>
                  </a:lnTo>
                  <a:lnTo>
                    <a:pt x="96" y="332"/>
                  </a:lnTo>
                  <a:lnTo>
                    <a:pt x="96" y="336"/>
                  </a:lnTo>
                  <a:lnTo>
                    <a:pt x="91" y="336"/>
                  </a:lnTo>
                  <a:lnTo>
                    <a:pt x="87" y="336"/>
                  </a:lnTo>
                  <a:lnTo>
                    <a:pt x="87" y="332"/>
                  </a:lnTo>
                  <a:lnTo>
                    <a:pt x="82" y="327"/>
                  </a:lnTo>
                  <a:lnTo>
                    <a:pt x="82" y="322"/>
                  </a:lnTo>
                  <a:lnTo>
                    <a:pt x="82" y="318"/>
                  </a:lnTo>
                  <a:lnTo>
                    <a:pt x="82" y="313"/>
                  </a:lnTo>
                  <a:lnTo>
                    <a:pt x="82" y="308"/>
                  </a:lnTo>
                  <a:lnTo>
                    <a:pt x="82" y="304"/>
                  </a:lnTo>
                  <a:lnTo>
                    <a:pt x="77" y="299"/>
                  </a:lnTo>
                  <a:lnTo>
                    <a:pt x="77" y="294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67" y="285"/>
                  </a:lnTo>
                  <a:lnTo>
                    <a:pt x="63" y="280"/>
                  </a:lnTo>
                  <a:lnTo>
                    <a:pt x="58" y="280"/>
                  </a:lnTo>
                  <a:lnTo>
                    <a:pt x="58" y="276"/>
                  </a:lnTo>
                  <a:lnTo>
                    <a:pt x="53" y="276"/>
                  </a:lnTo>
                  <a:lnTo>
                    <a:pt x="48" y="271"/>
                  </a:lnTo>
                  <a:lnTo>
                    <a:pt x="48" y="266"/>
                  </a:lnTo>
                  <a:lnTo>
                    <a:pt x="43" y="266"/>
                  </a:lnTo>
                  <a:lnTo>
                    <a:pt x="43" y="262"/>
                  </a:lnTo>
                  <a:lnTo>
                    <a:pt x="39" y="262"/>
                  </a:lnTo>
                  <a:lnTo>
                    <a:pt x="34" y="262"/>
                  </a:lnTo>
                  <a:lnTo>
                    <a:pt x="34" y="257"/>
                  </a:lnTo>
                  <a:lnTo>
                    <a:pt x="29" y="252"/>
                  </a:lnTo>
                  <a:lnTo>
                    <a:pt x="24" y="248"/>
                  </a:lnTo>
                  <a:lnTo>
                    <a:pt x="20" y="243"/>
                  </a:lnTo>
                  <a:lnTo>
                    <a:pt x="20" y="238"/>
                  </a:lnTo>
                  <a:lnTo>
                    <a:pt x="20" y="234"/>
                  </a:lnTo>
                  <a:lnTo>
                    <a:pt x="15" y="234"/>
                  </a:lnTo>
                  <a:lnTo>
                    <a:pt x="10" y="229"/>
                  </a:lnTo>
                  <a:lnTo>
                    <a:pt x="10" y="224"/>
                  </a:lnTo>
                  <a:lnTo>
                    <a:pt x="10" y="220"/>
                  </a:lnTo>
                  <a:lnTo>
                    <a:pt x="10" y="215"/>
                  </a:lnTo>
                  <a:lnTo>
                    <a:pt x="5" y="215"/>
                  </a:lnTo>
                  <a:lnTo>
                    <a:pt x="5" y="210"/>
                  </a:lnTo>
                  <a:lnTo>
                    <a:pt x="5" y="206"/>
                  </a:lnTo>
                  <a:lnTo>
                    <a:pt x="0" y="196"/>
                  </a:lnTo>
                  <a:lnTo>
                    <a:pt x="5" y="192"/>
                  </a:lnTo>
                  <a:lnTo>
                    <a:pt x="0" y="192"/>
                  </a:lnTo>
                  <a:lnTo>
                    <a:pt x="5" y="192"/>
                  </a:lnTo>
                  <a:lnTo>
                    <a:pt x="5" y="187"/>
                  </a:lnTo>
                  <a:lnTo>
                    <a:pt x="0" y="187"/>
                  </a:lnTo>
                  <a:lnTo>
                    <a:pt x="5" y="182"/>
                  </a:lnTo>
                  <a:lnTo>
                    <a:pt x="5" y="178"/>
                  </a:lnTo>
                  <a:lnTo>
                    <a:pt x="5" y="173"/>
                  </a:lnTo>
                  <a:lnTo>
                    <a:pt x="5" y="168"/>
                  </a:lnTo>
                  <a:lnTo>
                    <a:pt x="10" y="168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5630760" y="1125360"/>
              <a:ext cx="638280" cy="1046520"/>
            </a:xfrm>
            <a:custGeom>
              <a:avLst/>
              <a:gdLst/>
              <a:ahLst/>
              <a:rect l="l" t="t" r="r" b="b"/>
              <a:pathLst>
                <a:path w="402" h="659">
                  <a:moveTo>
                    <a:pt x="392" y="154"/>
                  </a:moveTo>
                  <a:lnTo>
                    <a:pt x="402" y="206"/>
                  </a:lnTo>
                  <a:lnTo>
                    <a:pt x="397" y="206"/>
                  </a:lnTo>
                  <a:lnTo>
                    <a:pt x="397" y="220"/>
                  </a:lnTo>
                  <a:lnTo>
                    <a:pt x="387" y="224"/>
                  </a:lnTo>
                  <a:lnTo>
                    <a:pt x="383" y="224"/>
                  </a:lnTo>
                  <a:lnTo>
                    <a:pt x="378" y="229"/>
                  </a:lnTo>
                  <a:lnTo>
                    <a:pt x="378" y="224"/>
                  </a:lnTo>
                  <a:lnTo>
                    <a:pt x="373" y="224"/>
                  </a:lnTo>
                  <a:lnTo>
                    <a:pt x="363" y="234"/>
                  </a:lnTo>
                  <a:lnTo>
                    <a:pt x="363" y="238"/>
                  </a:lnTo>
                  <a:lnTo>
                    <a:pt x="359" y="238"/>
                  </a:lnTo>
                  <a:lnTo>
                    <a:pt x="359" y="243"/>
                  </a:lnTo>
                  <a:lnTo>
                    <a:pt x="354" y="243"/>
                  </a:lnTo>
                  <a:lnTo>
                    <a:pt x="354" y="248"/>
                  </a:lnTo>
                  <a:lnTo>
                    <a:pt x="349" y="252"/>
                  </a:lnTo>
                  <a:lnTo>
                    <a:pt x="344" y="252"/>
                  </a:lnTo>
                  <a:lnTo>
                    <a:pt x="339" y="252"/>
                  </a:lnTo>
                  <a:lnTo>
                    <a:pt x="339" y="257"/>
                  </a:lnTo>
                  <a:lnTo>
                    <a:pt x="339" y="262"/>
                  </a:lnTo>
                  <a:lnTo>
                    <a:pt x="335" y="266"/>
                  </a:lnTo>
                  <a:lnTo>
                    <a:pt x="335" y="271"/>
                  </a:lnTo>
                  <a:lnTo>
                    <a:pt x="330" y="271"/>
                  </a:lnTo>
                  <a:lnTo>
                    <a:pt x="325" y="276"/>
                  </a:lnTo>
                  <a:lnTo>
                    <a:pt x="325" y="271"/>
                  </a:lnTo>
                  <a:lnTo>
                    <a:pt x="325" y="266"/>
                  </a:lnTo>
                  <a:lnTo>
                    <a:pt x="325" y="262"/>
                  </a:lnTo>
                  <a:lnTo>
                    <a:pt x="320" y="262"/>
                  </a:lnTo>
                  <a:lnTo>
                    <a:pt x="320" y="257"/>
                  </a:lnTo>
                  <a:lnTo>
                    <a:pt x="316" y="257"/>
                  </a:lnTo>
                  <a:lnTo>
                    <a:pt x="316" y="262"/>
                  </a:lnTo>
                  <a:lnTo>
                    <a:pt x="316" y="266"/>
                  </a:lnTo>
                  <a:lnTo>
                    <a:pt x="316" y="271"/>
                  </a:lnTo>
                  <a:lnTo>
                    <a:pt x="316" y="276"/>
                  </a:lnTo>
                  <a:lnTo>
                    <a:pt x="311" y="276"/>
                  </a:lnTo>
                  <a:lnTo>
                    <a:pt x="311" y="280"/>
                  </a:lnTo>
                  <a:lnTo>
                    <a:pt x="306" y="280"/>
                  </a:lnTo>
                  <a:lnTo>
                    <a:pt x="306" y="285"/>
                  </a:lnTo>
                  <a:lnTo>
                    <a:pt x="301" y="290"/>
                  </a:lnTo>
                  <a:lnTo>
                    <a:pt x="301" y="294"/>
                  </a:lnTo>
                  <a:lnTo>
                    <a:pt x="296" y="304"/>
                  </a:lnTo>
                  <a:lnTo>
                    <a:pt x="296" y="308"/>
                  </a:lnTo>
                  <a:lnTo>
                    <a:pt x="296" y="313"/>
                  </a:lnTo>
                  <a:lnTo>
                    <a:pt x="292" y="318"/>
                  </a:lnTo>
                  <a:lnTo>
                    <a:pt x="292" y="322"/>
                  </a:lnTo>
                  <a:lnTo>
                    <a:pt x="287" y="327"/>
                  </a:lnTo>
                  <a:lnTo>
                    <a:pt x="287" y="332"/>
                  </a:lnTo>
                  <a:lnTo>
                    <a:pt x="282" y="336"/>
                  </a:lnTo>
                  <a:lnTo>
                    <a:pt x="277" y="341"/>
                  </a:lnTo>
                  <a:lnTo>
                    <a:pt x="282" y="341"/>
                  </a:lnTo>
                  <a:lnTo>
                    <a:pt x="282" y="346"/>
                  </a:lnTo>
                  <a:lnTo>
                    <a:pt x="277" y="350"/>
                  </a:lnTo>
                  <a:lnTo>
                    <a:pt x="277" y="355"/>
                  </a:lnTo>
                  <a:lnTo>
                    <a:pt x="277" y="360"/>
                  </a:lnTo>
                  <a:lnTo>
                    <a:pt x="272" y="360"/>
                  </a:lnTo>
                  <a:lnTo>
                    <a:pt x="268" y="360"/>
                  </a:lnTo>
                  <a:lnTo>
                    <a:pt x="263" y="364"/>
                  </a:lnTo>
                  <a:lnTo>
                    <a:pt x="263" y="369"/>
                  </a:lnTo>
                  <a:lnTo>
                    <a:pt x="263" y="374"/>
                  </a:lnTo>
                  <a:lnTo>
                    <a:pt x="258" y="378"/>
                  </a:lnTo>
                  <a:lnTo>
                    <a:pt x="258" y="383"/>
                  </a:lnTo>
                  <a:lnTo>
                    <a:pt x="253" y="388"/>
                  </a:lnTo>
                  <a:lnTo>
                    <a:pt x="253" y="392"/>
                  </a:lnTo>
                  <a:lnTo>
                    <a:pt x="253" y="397"/>
                  </a:lnTo>
                  <a:lnTo>
                    <a:pt x="253" y="402"/>
                  </a:lnTo>
                  <a:lnTo>
                    <a:pt x="253" y="406"/>
                  </a:lnTo>
                  <a:lnTo>
                    <a:pt x="249" y="406"/>
                  </a:lnTo>
                  <a:lnTo>
                    <a:pt x="253" y="411"/>
                  </a:lnTo>
                  <a:lnTo>
                    <a:pt x="258" y="411"/>
                  </a:lnTo>
                  <a:lnTo>
                    <a:pt x="258" y="406"/>
                  </a:lnTo>
                  <a:lnTo>
                    <a:pt x="263" y="406"/>
                  </a:lnTo>
                  <a:lnTo>
                    <a:pt x="263" y="402"/>
                  </a:lnTo>
                  <a:lnTo>
                    <a:pt x="268" y="402"/>
                  </a:lnTo>
                  <a:lnTo>
                    <a:pt x="268" y="397"/>
                  </a:lnTo>
                  <a:lnTo>
                    <a:pt x="272" y="397"/>
                  </a:lnTo>
                  <a:lnTo>
                    <a:pt x="272" y="392"/>
                  </a:lnTo>
                  <a:lnTo>
                    <a:pt x="272" y="388"/>
                  </a:lnTo>
                  <a:lnTo>
                    <a:pt x="277" y="388"/>
                  </a:lnTo>
                  <a:lnTo>
                    <a:pt x="277" y="378"/>
                  </a:lnTo>
                  <a:lnTo>
                    <a:pt x="282" y="374"/>
                  </a:lnTo>
                  <a:lnTo>
                    <a:pt x="287" y="369"/>
                  </a:lnTo>
                  <a:lnTo>
                    <a:pt x="292" y="369"/>
                  </a:lnTo>
                  <a:lnTo>
                    <a:pt x="296" y="369"/>
                  </a:lnTo>
                  <a:lnTo>
                    <a:pt x="296" y="364"/>
                  </a:lnTo>
                  <a:lnTo>
                    <a:pt x="296" y="369"/>
                  </a:lnTo>
                  <a:lnTo>
                    <a:pt x="301" y="369"/>
                  </a:lnTo>
                  <a:lnTo>
                    <a:pt x="301" y="374"/>
                  </a:lnTo>
                  <a:lnTo>
                    <a:pt x="306" y="374"/>
                  </a:lnTo>
                  <a:lnTo>
                    <a:pt x="306" y="378"/>
                  </a:lnTo>
                  <a:lnTo>
                    <a:pt x="306" y="383"/>
                  </a:lnTo>
                  <a:lnTo>
                    <a:pt x="306" y="388"/>
                  </a:lnTo>
                  <a:lnTo>
                    <a:pt x="301" y="392"/>
                  </a:lnTo>
                  <a:lnTo>
                    <a:pt x="301" y="397"/>
                  </a:lnTo>
                  <a:lnTo>
                    <a:pt x="296" y="402"/>
                  </a:lnTo>
                  <a:lnTo>
                    <a:pt x="296" y="406"/>
                  </a:lnTo>
                  <a:lnTo>
                    <a:pt x="296" y="411"/>
                  </a:lnTo>
                  <a:lnTo>
                    <a:pt x="296" y="416"/>
                  </a:lnTo>
                  <a:lnTo>
                    <a:pt x="296" y="420"/>
                  </a:lnTo>
                  <a:lnTo>
                    <a:pt x="296" y="425"/>
                  </a:lnTo>
                  <a:lnTo>
                    <a:pt x="292" y="430"/>
                  </a:lnTo>
                  <a:lnTo>
                    <a:pt x="292" y="434"/>
                  </a:lnTo>
                  <a:lnTo>
                    <a:pt x="296" y="439"/>
                  </a:lnTo>
                  <a:lnTo>
                    <a:pt x="296" y="444"/>
                  </a:lnTo>
                  <a:lnTo>
                    <a:pt x="296" y="448"/>
                  </a:lnTo>
                  <a:lnTo>
                    <a:pt x="292" y="453"/>
                  </a:lnTo>
                  <a:lnTo>
                    <a:pt x="287" y="453"/>
                  </a:lnTo>
                  <a:lnTo>
                    <a:pt x="287" y="458"/>
                  </a:lnTo>
                  <a:lnTo>
                    <a:pt x="287" y="462"/>
                  </a:lnTo>
                  <a:lnTo>
                    <a:pt x="287" y="467"/>
                  </a:lnTo>
                  <a:lnTo>
                    <a:pt x="282" y="472"/>
                  </a:lnTo>
                  <a:lnTo>
                    <a:pt x="282" y="476"/>
                  </a:lnTo>
                  <a:lnTo>
                    <a:pt x="282" y="481"/>
                  </a:lnTo>
                  <a:lnTo>
                    <a:pt x="282" y="486"/>
                  </a:lnTo>
                  <a:lnTo>
                    <a:pt x="282" y="490"/>
                  </a:lnTo>
                  <a:lnTo>
                    <a:pt x="287" y="495"/>
                  </a:lnTo>
                  <a:lnTo>
                    <a:pt x="287" y="500"/>
                  </a:lnTo>
                  <a:lnTo>
                    <a:pt x="287" y="504"/>
                  </a:lnTo>
                  <a:lnTo>
                    <a:pt x="287" y="509"/>
                  </a:lnTo>
                  <a:lnTo>
                    <a:pt x="282" y="518"/>
                  </a:lnTo>
                  <a:lnTo>
                    <a:pt x="282" y="523"/>
                  </a:lnTo>
                  <a:lnTo>
                    <a:pt x="282" y="528"/>
                  </a:lnTo>
                  <a:lnTo>
                    <a:pt x="282" y="532"/>
                  </a:lnTo>
                  <a:lnTo>
                    <a:pt x="277" y="537"/>
                  </a:lnTo>
                  <a:lnTo>
                    <a:pt x="277" y="542"/>
                  </a:lnTo>
                  <a:lnTo>
                    <a:pt x="272" y="551"/>
                  </a:lnTo>
                  <a:lnTo>
                    <a:pt x="272" y="556"/>
                  </a:lnTo>
                  <a:lnTo>
                    <a:pt x="272" y="560"/>
                  </a:lnTo>
                  <a:lnTo>
                    <a:pt x="277" y="560"/>
                  </a:lnTo>
                  <a:lnTo>
                    <a:pt x="277" y="565"/>
                  </a:lnTo>
                  <a:lnTo>
                    <a:pt x="277" y="570"/>
                  </a:lnTo>
                  <a:lnTo>
                    <a:pt x="277" y="574"/>
                  </a:lnTo>
                  <a:lnTo>
                    <a:pt x="277" y="579"/>
                  </a:lnTo>
                  <a:lnTo>
                    <a:pt x="277" y="584"/>
                  </a:lnTo>
                  <a:lnTo>
                    <a:pt x="282" y="584"/>
                  </a:lnTo>
                  <a:lnTo>
                    <a:pt x="282" y="588"/>
                  </a:lnTo>
                  <a:lnTo>
                    <a:pt x="282" y="593"/>
                  </a:lnTo>
                  <a:lnTo>
                    <a:pt x="282" y="598"/>
                  </a:lnTo>
                  <a:lnTo>
                    <a:pt x="282" y="602"/>
                  </a:lnTo>
                  <a:lnTo>
                    <a:pt x="287" y="602"/>
                  </a:lnTo>
                  <a:lnTo>
                    <a:pt x="287" y="607"/>
                  </a:lnTo>
                  <a:lnTo>
                    <a:pt x="292" y="607"/>
                  </a:lnTo>
                  <a:lnTo>
                    <a:pt x="287" y="612"/>
                  </a:lnTo>
                  <a:lnTo>
                    <a:pt x="292" y="616"/>
                  </a:lnTo>
                  <a:lnTo>
                    <a:pt x="287" y="621"/>
                  </a:lnTo>
                  <a:lnTo>
                    <a:pt x="287" y="626"/>
                  </a:lnTo>
                  <a:lnTo>
                    <a:pt x="287" y="631"/>
                  </a:lnTo>
                  <a:lnTo>
                    <a:pt x="287" y="635"/>
                  </a:lnTo>
                  <a:lnTo>
                    <a:pt x="292" y="640"/>
                  </a:lnTo>
                  <a:lnTo>
                    <a:pt x="258" y="645"/>
                  </a:lnTo>
                  <a:lnTo>
                    <a:pt x="249" y="645"/>
                  </a:lnTo>
                  <a:lnTo>
                    <a:pt x="215" y="645"/>
                  </a:lnTo>
                  <a:lnTo>
                    <a:pt x="206" y="649"/>
                  </a:lnTo>
                  <a:lnTo>
                    <a:pt x="196" y="649"/>
                  </a:lnTo>
                  <a:lnTo>
                    <a:pt x="191" y="649"/>
                  </a:lnTo>
                  <a:lnTo>
                    <a:pt x="196" y="649"/>
                  </a:lnTo>
                  <a:lnTo>
                    <a:pt x="191" y="649"/>
                  </a:lnTo>
                  <a:lnTo>
                    <a:pt x="191" y="654"/>
                  </a:lnTo>
                  <a:lnTo>
                    <a:pt x="186" y="654"/>
                  </a:lnTo>
                  <a:lnTo>
                    <a:pt x="182" y="654"/>
                  </a:lnTo>
                  <a:lnTo>
                    <a:pt x="186" y="654"/>
                  </a:lnTo>
                  <a:lnTo>
                    <a:pt x="186" y="659"/>
                  </a:lnTo>
                  <a:lnTo>
                    <a:pt x="177" y="659"/>
                  </a:lnTo>
                  <a:lnTo>
                    <a:pt x="177" y="654"/>
                  </a:lnTo>
                  <a:lnTo>
                    <a:pt x="177" y="649"/>
                  </a:lnTo>
                  <a:lnTo>
                    <a:pt x="158" y="649"/>
                  </a:lnTo>
                  <a:lnTo>
                    <a:pt x="153" y="649"/>
                  </a:lnTo>
                  <a:lnTo>
                    <a:pt x="115" y="654"/>
                  </a:lnTo>
                  <a:lnTo>
                    <a:pt x="110" y="654"/>
                  </a:lnTo>
                  <a:lnTo>
                    <a:pt x="95" y="654"/>
                  </a:lnTo>
                  <a:lnTo>
                    <a:pt x="86" y="654"/>
                  </a:lnTo>
                  <a:lnTo>
                    <a:pt x="67" y="654"/>
                  </a:lnTo>
                  <a:lnTo>
                    <a:pt x="48" y="654"/>
                  </a:lnTo>
                  <a:lnTo>
                    <a:pt x="48" y="649"/>
                  </a:lnTo>
                  <a:lnTo>
                    <a:pt x="43" y="649"/>
                  </a:lnTo>
                  <a:lnTo>
                    <a:pt x="43" y="645"/>
                  </a:lnTo>
                  <a:lnTo>
                    <a:pt x="43" y="640"/>
                  </a:lnTo>
                  <a:lnTo>
                    <a:pt x="38" y="640"/>
                  </a:lnTo>
                  <a:lnTo>
                    <a:pt x="28" y="640"/>
                  </a:lnTo>
                  <a:lnTo>
                    <a:pt x="24" y="640"/>
                  </a:lnTo>
                  <a:lnTo>
                    <a:pt x="24" y="635"/>
                  </a:lnTo>
                  <a:lnTo>
                    <a:pt x="19" y="635"/>
                  </a:lnTo>
                  <a:lnTo>
                    <a:pt x="14" y="635"/>
                  </a:lnTo>
                  <a:lnTo>
                    <a:pt x="14" y="631"/>
                  </a:lnTo>
                  <a:lnTo>
                    <a:pt x="9" y="631"/>
                  </a:lnTo>
                  <a:lnTo>
                    <a:pt x="9" y="626"/>
                  </a:lnTo>
                  <a:lnTo>
                    <a:pt x="9" y="621"/>
                  </a:lnTo>
                  <a:lnTo>
                    <a:pt x="9" y="616"/>
                  </a:lnTo>
                  <a:lnTo>
                    <a:pt x="5" y="612"/>
                  </a:lnTo>
                  <a:lnTo>
                    <a:pt x="5" y="607"/>
                  </a:lnTo>
                  <a:lnTo>
                    <a:pt x="0" y="602"/>
                  </a:lnTo>
                  <a:lnTo>
                    <a:pt x="0" y="598"/>
                  </a:lnTo>
                  <a:lnTo>
                    <a:pt x="0" y="593"/>
                  </a:lnTo>
                  <a:lnTo>
                    <a:pt x="0" y="588"/>
                  </a:lnTo>
                  <a:lnTo>
                    <a:pt x="0" y="584"/>
                  </a:lnTo>
                  <a:lnTo>
                    <a:pt x="5" y="584"/>
                  </a:lnTo>
                  <a:lnTo>
                    <a:pt x="5" y="579"/>
                  </a:lnTo>
                  <a:lnTo>
                    <a:pt x="5" y="574"/>
                  </a:lnTo>
                  <a:lnTo>
                    <a:pt x="33" y="574"/>
                  </a:lnTo>
                  <a:lnTo>
                    <a:pt x="33" y="570"/>
                  </a:lnTo>
                  <a:lnTo>
                    <a:pt x="38" y="570"/>
                  </a:lnTo>
                  <a:lnTo>
                    <a:pt x="33" y="556"/>
                  </a:lnTo>
                  <a:lnTo>
                    <a:pt x="43" y="556"/>
                  </a:lnTo>
                  <a:lnTo>
                    <a:pt x="38" y="542"/>
                  </a:lnTo>
                  <a:lnTo>
                    <a:pt x="52" y="542"/>
                  </a:lnTo>
                  <a:lnTo>
                    <a:pt x="52" y="537"/>
                  </a:lnTo>
                  <a:lnTo>
                    <a:pt x="62" y="537"/>
                  </a:lnTo>
                  <a:lnTo>
                    <a:pt x="62" y="532"/>
                  </a:lnTo>
                  <a:lnTo>
                    <a:pt x="67" y="532"/>
                  </a:lnTo>
                  <a:lnTo>
                    <a:pt x="62" y="406"/>
                  </a:lnTo>
                  <a:lnTo>
                    <a:pt x="57" y="369"/>
                  </a:lnTo>
                  <a:lnTo>
                    <a:pt x="67" y="369"/>
                  </a:lnTo>
                  <a:lnTo>
                    <a:pt x="67" y="355"/>
                  </a:lnTo>
                  <a:lnTo>
                    <a:pt x="81" y="355"/>
                  </a:lnTo>
                  <a:lnTo>
                    <a:pt x="76" y="308"/>
                  </a:lnTo>
                  <a:lnTo>
                    <a:pt x="76" y="271"/>
                  </a:lnTo>
                  <a:lnTo>
                    <a:pt x="86" y="262"/>
                  </a:lnTo>
                  <a:lnTo>
                    <a:pt x="105" y="234"/>
                  </a:lnTo>
                  <a:lnTo>
                    <a:pt x="110" y="229"/>
                  </a:lnTo>
                  <a:lnTo>
                    <a:pt x="81" y="224"/>
                  </a:lnTo>
                  <a:lnTo>
                    <a:pt x="67" y="220"/>
                  </a:lnTo>
                  <a:lnTo>
                    <a:pt x="62" y="215"/>
                  </a:lnTo>
                  <a:lnTo>
                    <a:pt x="62" y="210"/>
                  </a:lnTo>
                  <a:lnTo>
                    <a:pt x="62" y="206"/>
                  </a:lnTo>
                  <a:lnTo>
                    <a:pt x="57" y="206"/>
                  </a:lnTo>
                  <a:lnTo>
                    <a:pt x="57" y="201"/>
                  </a:lnTo>
                  <a:lnTo>
                    <a:pt x="52" y="201"/>
                  </a:lnTo>
                  <a:lnTo>
                    <a:pt x="48" y="201"/>
                  </a:lnTo>
                  <a:lnTo>
                    <a:pt x="48" y="196"/>
                  </a:lnTo>
                  <a:lnTo>
                    <a:pt x="43" y="196"/>
                  </a:lnTo>
                  <a:lnTo>
                    <a:pt x="43" y="201"/>
                  </a:lnTo>
                  <a:lnTo>
                    <a:pt x="43" y="196"/>
                  </a:lnTo>
                  <a:lnTo>
                    <a:pt x="38" y="196"/>
                  </a:lnTo>
                  <a:lnTo>
                    <a:pt x="43" y="196"/>
                  </a:lnTo>
                  <a:lnTo>
                    <a:pt x="43" y="192"/>
                  </a:lnTo>
                  <a:lnTo>
                    <a:pt x="48" y="192"/>
                  </a:lnTo>
                  <a:lnTo>
                    <a:pt x="57" y="187"/>
                  </a:lnTo>
                  <a:lnTo>
                    <a:pt x="72" y="182"/>
                  </a:lnTo>
                  <a:lnTo>
                    <a:pt x="72" y="178"/>
                  </a:lnTo>
                  <a:lnTo>
                    <a:pt x="76" y="178"/>
                  </a:lnTo>
                  <a:lnTo>
                    <a:pt x="81" y="173"/>
                  </a:lnTo>
                  <a:lnTo>
                    <a:pt x="81" y="168"/>
                  </a:lnTo>
                  <a:lnTo>
                    <a:pt x="86" y="164"/>
                  </a:lnTo>
                  <a:lnTo>
                    <a:pt x="91" y="164"/>
                  </a:lnTo>
                  <a:lnTo>
                    <a:pt x="95" y="164"/>
                  </a:lnTo>
                  <a:lnTo>
                    <a:pt x="100" y="164"/>
                  </a:lnTo>
                  <a:lnTo>
                    <a:pt x="105" y="164"/>
                  </a:lnTo>
                  <a:lnTo>
                    <a:pt x="105" y="159"/>
                  </a:lnTo>
                  <a:lnTo>
                    <a:pt x="110" y="159"/>
                  </a:lnTo>
                  <a:lnTo>
                    <a:pt x="115" y="159"/>
                  </a:lnTo>
                  <a:lnTo>
                    <a:pt x="119" y="159"/>
                  </a:lnTo>
                  <a:lnTo>
                    <a:pt x="124" y="154"/>
                  </a:lnTo>
                  <a:lnTo>
                    <a:pt x="129" y="150"/>
                  </a:lnTo>
                  <a:lnTo>
                    <a:pt x="134" y="150"/>
                  </a:lnTo>
                  <a:lnTo>
                    <a:pt x="139" y="145"/>
                  </a:lnTo>
                  <a:lnTo>
                    <a:pt x="139" y="140"/>
                  </a:lnTo>
                  <a:lnTo>
                    <a:pt x="148" y="140"/>
                  </a:lnTo>
                  <a:lnTo>
                    <a:pt x="153" y="140"/>
                  </a:lnTo>
                  <a:lnTo>
                    <a:pt x="153" y="135"/>
                  </a:lnTo>
                  <a:lnTo>
                    <a:pt x="158" y="135"/>
                  </a:lnTo>
                  <a:lnTo>
                    <a:pt x="158" y="131"/>
                  </a:lnTo>
                  <a:lnTo>
                    <a:pt x="158" y="126"/>
                  </a:lnTo>
                  <a:lnTo>
                    <a:pt x="162" y="126"/>
                  </a:lnTo>
                  <a:lnTo>
                    <a:pt x="167" y="121"/>
                  </a:lnTo>
                  <a:lnTo>
                    <a:pt x="172" y="117"/>
                  </a:lnTo>
                  <a:lnTo>
                    <a:pt x="172" y="112"/>
                  </a:lnTo>
                  <a:lnTo>
                    <a:pt x="177" y="112"/>
                  </a:lnTo>
                  <a:lnTo>
                    <a:pt x="177" y="117"/>
                  </a:lnTo>
                  <a:lnTo>
                    <a:pt x="177" y="121"/>
                  </a:lnTo>
                  <a:lnTo>
                    <a:pt x="182" y="121"/>
                  </a:lnTo>
                  <a:lnTo>
                    <a:pt x="177" y="121"/>
                  </a:lnTo>
                  <a:lnTo>
                    <a:pt x="177" y="117"/>
                  </a:lnTo>
                  <a:lnTo>
                    <a:pt x="177" y="112"/>
                  </a:lnTo>
                  <a:lnTo>
                    <a:pt x="177" y="107"/>
                  </a:lnTo>
                  <a:lnTo>
                    <a:pt x="182" y="107"/>
                  </a:lnTo>
                  <a:lnTo>
                    <a:pt x="186" y="107"/>
                  </a:lnTo>
                  <a:lnTo>
                    <a:pt x="186" y="103"/>
                  </a:lnTo>
                  <a:lnTo>
                    <a:pt x="191" y="98"/>
                  </a:lnTo>
                  <a:lnTo>
                    <a:pt x="191" y="93"/>
                  </a:lnTo>
                  <a:lnTo>
                    <a:pt x="196" y="89"/>
                  </a:lnTo>
                  <a:lnTo>
                    <a:pt x="201" y="89"/>
                  </a:lnTo>
                  <a:lnTo>
                    <a:pt x="206" y="84"/>
                  </a:lnTo>
                  <a:lnTo>
                    <a:pt x="220" y="79"/>
                  </a:lnTo>
                  <a:lnTo>
                    <a:pt x="225" y="79"/>
                  </a:lnTo>
                  <a:lnTo>
                    <a:pt x="229" y="79"/>
                  </a:lnTo>
                  <a:lnTo>
                    <a:pt x="239" y="79"/>
                  </a:lnTo>
                  <a:lnTo>
                    <a:pt x="244" y="79"/>
                  </a:lnTo>
                  <a:lnTo>
                    <a:pt x="249" y="79"/>
                  </a:lnTo>
                  <a:lnTo>
                    <a:pt x="249" y="84"/>
                  </a:lnTo>
                  <a:lnTo>
                    <a:pt x="244" y="89"/>
                  </a:lnTo>
                  <a:lnTo>
                    <a:pt x="239" y="89"/>
                  </a:lnTo>
                  <a:lnTo>
                    <a:pt x="234" y="89"/>
                  </a:lnTo>
                  <a:lnTo>
                    <a:pt x="229" y="89"/>
                  </a:lnTo>
                  <a:lnTo>
                    <a:pt x="229" y="93"/>
                  </a:lnTo>
                  <a:lnTo>
                    <a:pt x="229" y="98"/>
                  </a:lnTo>
                  <a:lnTo>
                    <a:pt x="225" y="98"/>
                  </a:lnTo>
                  <a:lnTo>
                    <a:pt x="220" y="98"/>
                  </a:lnTo>
                  <a:lnTo>
                    <a:pt x="220" y="103"/>
                  </a:lnTo>
                  <a:lnTo>
                    <a:pt x="215" y="107"/>
                  </a:lnTo>
                  <a:lnTo>
                    <a:pt x="210" y="112"/>
                  </a:lnTo>
                  <a:lnTo>
                    <a:pt x="210" y="117"/>
                  </a:lnTo>
                  <a:lnTo>
                    <a:pt x="206" y="121"/>
                  </a:lnTo>
                  <a:lnTo>
                    <a:pt x="201" y="126"/>
                  </a:lnTo>
                  <a:lnTo>
                    <a:pt x="201" y="131"/>
                  </a:lnTo>
                  <a:lnTo>
                    <a:pt x="201" y="135"/>
                  </a:lnTo>
                  <a:lnTo>
                    <a:pt x="196" y="135"/>
                  </a:lnTo>
                  <a:lnTo>
                    <a:pt x="196" y="140"/>
                  </a:lnTo>
                  <a:lnTo>
                    <a:pt x="196" y="135"/>
                  </a:lnTo>
                  <a:lnTo>
                    <a:pt x="191" y="135"/>
                  </a:lnTo>
                  <a:lnTo>
                    <a:pt x="191" y="131"/>
                  </a:lnTo>
                  <a:lnTo>
                    <a:pt x="191" y="126"/>
                  </a:lnTo>
                  <a:lnTo>
                    <a:pt x="196" y="126"/>
                  </a:lnTo>
                  <a:lnTo>
                    <a:pt x="196" y="121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196" y="117"/>
                  </a:lnTo>
                  <a:lnTo>
                    <a:pt x="196" y="112"/>
                  </a:lnTo>
                  <a:lnTo>
                    <a:pt x="196" y="117"/>
                  </a:lnTo>
                  <a:lnTo>
                    <a:pt x="191" y="117"/>
                  </a:lnTo>
                  <a:lnTo>
                    <a:pt x="196" y="117"/>
                  </a:lnTo>
                  <a:lnTo>
                    <a:pt x="191" y="117"/>
                  </a:lnTo>
                  <a:lnTo>
                    <a:pt x="191" y="121"/>
                  </a:lnTo>
                  <a:lnTo>
                    <a:pt x="191" y="117"/>
                  </a:lnTo>
                  <a:lnTo>
                    <a:pt x="196" y="117"/>
                  </a:lnTo>
                  <a:lnTo>
                    <a:pt x="196" y="121"/>
                  </a:lnTo>
                  <a:lnTo>
                    <a:pt x="196" y="126"/>
                  </a:lnTo>
                  <a:lnTo>
                    <a:pt x="191" y="126"/>
                  </a:lnTo>
                  <a:lnTo>
                    <a:pt x="186" y="126"/>
                  </a:lnTo>
                  <a:lnTo>
                    <a:pt x="186" y="121"/>
                  </a:lnTo>
                  <a:lnTo>
                    <a:pt x="182" y="121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86" y="121"/>
                  </a:lnTo>
                  <a:lnTo>
                    <a:pt x="186" y="126"/>
                  </a:lnTo>
                  <a:lnTo>
                    <a:pt x="186" y="131"/>
                  </a:lnTo>
                  <a:lnTo>
                    <a:pt x="186" y="135"/>
                  </a:lnTo>
                  <a:lnTo>
                    <a:pt x="186" y="131"/>
                  </a:lnTo>
                  <a:lnTo>
                    <a:pt x="191" y="131"/>
                  </a:lnTo>
                  <a:lnTo>
                    <a:pt x="191" y="135"/>
                  </a:lnTo>
                  <a:lnTo>
                    <a:pt x="196" y="135"/>
                  </a:lnTo>
                  <a:lnTo>
                    <a:pt x="196" y="140"/>
                  </a:lnTo>
                  <a:lnTo>
                    <a:pt x="196" y="145"/>
                  </a:lnTo>
                  <a:lnTo>
                    <a:pt x="191" y="150"/>
                  </a:lnTo>
                  <a:lnTo>
                    <a:pt x="191" y="154"/>
                  </a:lnTo>
                  <a:lnTo>
                    <a:pt x="191" y="159"/>
                  </a:lnTo>
                  <a:lnTo>
                    <a:pt x="196" y="159"/>
                  </a:lnTo>
                  <a:lnTo>
                    <a:pt x="201" y="154"/>
                  </a:lnTo>
                  <a:lnTo>
                    <a:pt x="206" y="150"/>
                  </a:lnTo>
                  <a:lnTo>
                    <a:pt x="210" y="140"/>
                  </a:lnTo>
                  <a:lnTo>
                    <a:pt x="215" y="140"/>
                  </a:lnTo>
                  <a:lnTo>
                    <a:pt x="220" y="140"/>
                  </a:lnTo>
                  <a:lnTo>
                    <a:pt x="220" y="145"/>
                  </a:lnTo>
                  <a:lnTo>
                    <a:pt x="225" y="145"/>
                  </a:lnTo>
                  <a:lnTo>
                    <a:pt x="234" y="145"/>
                  </a:lnTo>
                  <a:lnTo>
                    <a:pt x="239" y="140"/>
                  </a:lnTo>
                  <a:lnTo>
                    <a:pt x="244" y="145"/>
                  </a:lnTo>
                  <a:lnTo>
                    <a:pt x="253" y="150"/>
                  </a:lnTo>
                  <a:lnTo>
                    <a:pt x="258" y="150"/>
                  </a:lnTo>
                  <a:lnTo>
                    <a:pt x="263" y="154"/>
                  </a:lnTo>
                  <a:lnTo>
                    <a:pt x="263" y="159"/>
                  </a:lnTo>
                  <a:lnTo>
                    <a:pt x="277" y="173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2" y="173"/>
                  </a:lnTo>
                  <a:lnTo>
                    <a:pt x="282" y="178"/>
                  </a:lnTo>
                  <a:lnTo>
                    <a:pt x="282" y="182"/>
                  </a:lnTo>
                  <a:lnTo>
                    <a:pt x="287" y="187"/>
                  </a:lnTo>
                  <a:lnTo>
                    <a:pt x="296" y="187"/>
                  </a:lnTo>
                  <a:lnTo>
                    <a:pt x="301" y="182"/>
                  </a:lnTo>
                  <a:lnTo>
                    <a:pt x="306" y="182"/>
                  </a:lnTo>
                  <a:lnTo>
                    <a:pt x="311" y="182"/>
                  </a:lnTo>
                  <a:lnTo>
                    <a:pt x="311" y="178"/>
                  </a:lnTo>
                  <a:lnTo>
                    <a:pt x="316" y="178"/>
                  </a:lnTo>
                  <a:lnTo>
                    <a:pt x="316" y="182"/>
                  </a:lnTo>
                  <a:lnTo>
                    <a:pt x="320" y="182"/>
                  </a:lnTo>
                  <a:lnTo>
                    <a:pt x="325" y="187"/>
                  </a:lnTo>
                  <a:lnTo>
                    <a:pt x="330" y="187"/>
                  </a:lnTo>
                  <a:lnTo>
                    <a:pt x="330" y="182"/>
                  </a:lnTo>
                  <a:lnTo>
                    <a:pt x="335" y="182"/>
                  </a:lnTo>
                  <a:lnTo>
                    <a:pt x="339" y="182"/>
                  </a:lnTo>
                  <a:lnTo>
                    <a:pt x="339" y="178"/>
                  </a:lnTo>
                  <a:lnTo>
                    <a:pt x="335" y="173"/>
                  </a:lnTo>
                  <a:lnTo>
                    <a:pt x="339" y="173"/>
                  </a:lnTo>
                  <a:lnTo>
                    <a:pt x="344" y="178"/>
                  </a:lnTo>
                  <a:lnTo>
                    <a:pt x="344" y="182"/>
                  </a:lnTo>
                  <a:lnTo>
                    <a:pt x="349" y="182"/>
                  </a:lnTo>
                  <a:lnTo>
                    <a:pt x="349" y="178"/>
                  </a:lnTo>
                  <a:lnTo>
                    <a:pt x="354" y="178"/>
                  </a:lnTo>
                  <a:lnTo>
                    <a:pt x="359" y="173"/>
                  </a:lnTo>
                  <a:lnTo>
                    <a:pt x="368" y="164"/>
                  </a:lnTo>
                  <a:lnTo>
                    <a:pt x="378" y="159"/>
                  </a:lnTo>
                  <a:lnTo>
                    <a:pt x="383" y="154"/>
                  </a:lnTo>
                  <a:lnTo>
                    <a:pt x="383" y="159"/>
                  </a:lnTo>
                  <a:lnTo>
                    <a:pt x="387" y="159"/>
                  </a:lnTo>
                  <a:lnTo>
                    <a:pt x="392" y="154"/>
                  </a:lnTo>
                  <a:close/>
                  <a:moveTo>
                    <a:pt x="316" y="350"/>
                  </a:moveTo>
                  <a:lnTo>
                    <a:pt x="316" y="355"/>
                  </a:lnTo>
                  <a:lnTo>
                    <a:pt x="316" y="360"/>
                  </a:lnTo>
                  <a:lnTo>
                    <a:pt x="316" y="364"/>
                  </a:lnTo>
                  <a:lnTo>
                    <a:pt x="316" y="369"/>
                  </a:lnTo>
                  <a:lnTo>
                    <a:pt x="311" y="369"/>
                  </a:lnTo>
                  <a:lnTo>
                    <a:pt x="311" y="374"/>
                  </a:lnTo>
                  <a:lnTo>
                    <a:pt x="306" y="374"/>
                  </a:lnTo>
                  <a:lnTo>
                    <a:pt x="306" y="378"/>
                  </a:lnTo>
                  <a:lnTo>
                    <a:pt x="306" y="374"/>
                  </a:lnTo>
                  <a:lnTo>
                    <a:pt x="301" y="374"/>
                  </a:lnTo>
                  <a:lnTo>
                    <a:pt x="301" y="369"/>
                  </a:lnTo>
                  <a:lnTo>
                    <a:pt x="301" y="364"/>
                  </a:lnTo>
                  <a:lnTo>
                    <a:pt x="296" y="364"/>
                  </a:lnTo>
                  <a:lnTo>
                    <a:pt x="301" y="360"/>
                  </a:lnTo>
                  <a:lnTo>
                    <a:pt x="301" y="355"/>
                  </a:lnTo>
                  <a:lnTo>
                    <a:pt x="301" y="350"/>
                  </a:lnTo>
                  <a:lnTo>
                    <a:pt x="306" y="346"/>
                  </a:lnTo>
                  <a:lnTo>
                    <a:pt x="306" y="341"/>
                  </a:lnTo>
                  <a:lnTo>
                    <a:pt x="311" y="336"/>
                  </a:lnTo>
                  <a:lnTo>
                    <a:pt x="311" y="332"/>
                  </a:lnTo>
                  <a:lnTo>
                    <a:pt x="311" y="336"/>
                  </a:lnTo>
                  <a:lnTo>
                    <a:pt x="316" y="332"/>
                  </a:lnTo>
                  <a:lnTo>
                    <a:pt x="320" y="327"/>
                  </a:lnTo>
                  <a:lnTo>
                    <a:pt x="320" y="322"/>
                  </a:lnTo>
                  <a:lnTo>
                    <a:pt x="320" y="318"/>
                  </a:lnTo>
                  <a:lnTo>
                    <a:pt x="325" y="318"/>
                  </a:lnTo>
                  <a:lnTo>
                    <a:pt x="330" y="318"/>
                  </a:lnTo>
                  <a:lnTo>
                    <a:pt x="330" y="322"/>
                  </a:lnTo>
                  <a:lnTo>
                    <a:pt x="330" y="327"/>
                  </a:lnTo>
                  <a:lnTo>
                    <a:pt x="325" y="327"/>
                  </a:lnTo>
                  <a:lnTo>
                    <a:pt x="325" y="332"/>
                  </a:lnTo>
                  <a:lnTo>
                    <a:pt x="325" y="336"/>
                  </a:lnTo>
                  <a:lnTo>
                    <a:pt x="325" y="341"/>
                  </a:lnTo>
                  <a:lnTo>
                    <a:pt x="325" y="346"/>
                  </a:lnTo>
                  <a:lnTo>
                    <a:pt x="320" y="346"/>
                  </a:lnTo>
                  <a:lnTo>
                    <a:pt x="320" y="350"/>
                  </a:lnTo>
                  <a:lnTo>
                    <a:pt x="316" y="350"/>
                  </a:lnTo>
                  <a:close/>
                  <a:moveTo>
                    <a:pt x="186" y="5"/>
                  </a:moveTo>
                  <a:lnTo>
                    <a:pt x="182" y="5"/>
                  </a:lnTo>
                  <a:lnTo>
                    <a:pt x="182" y="9"/>
                  </a:lnTo>
                  <a:lnTo>
                    <a:pt x="177" y="14"/>
                  </a:lnTo>
                  <a:lnTo>
                    <a:pt x="172" y="14"/>
                  </a:lnTo>
                  <a:lnTo>
                    <a:pt x="172" y="19"/>
                  </a:lnTo>
                  <a:lnTo>
                    <a:pt x="167" y="23"/>
                  </a:lnTo>
                  <a:lnTo>
                    <a:pt x="162" y="28"/>
                  </a:lnTo>
                  <a:lnTo>
                    <a:pt x="158" y="28"/>
                  </a:lnTo>
                  <a:lnTo>
                    <a:pt x="153" y="28"/>
                  </a:lnTo>
                  <a:lnTo>
                    <a:pt x="148" y="33"/>
                  </a:lnTo>
                  <a:lnTo>
                    <a:pt x="143" y="33"/>
                  </a:lnTo>
                  <a:lnTo>
                    <a:pt x="143" y="37"/>
                  </a:lnTo>
                  <a:lnTo>
                    <a:pt x="148" y="37"/>
                  </a:lnTo>
                  <a:lnTo>
                    <a:pt x="148" y="42"/>
                  </a:lnTo>
                  <a:lnTo>
                    <a:pt x="143" y="42"/>
                  </a:lnTo>
                  <a:lnTo>
                    <a:pt x="139" y="42"/>
                  </a:lnTo>
                  <a:lnTo>
                    <a:pt x="134" y="47"/>
                  </a:lnTo>
                  <a:lnTo>
                    <a:pt x="129" y="47"/>
                  </a:lnTo>
                  <a:lnTo>
                    <a:pt x="119" y="42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43" y="28"/>
                  </a:lnTo>
                  <a:lnTo>
                    <a:pt x="148" y="23"/>
                  </a:lnTo>
                  <a:lnTo>
                    <a:pt x="153" y="19"/>
                  </a:lnTo>
                  <a:lnTo>
                    <a:pt x="158" y="19"/>
                  </a:lnTo>
                  <a:lnTo>
                    <a:pt x="158" y="14"/>
                  </a:lnTo>
                  <a:lnTo>
                    <a:pt x="167" y="14"/>
                  </a:lnTo>
                  <a:lnTo>
                    <a:pt x="167" y="9"/>
                  </a:lnTo>
                  <a:lnTo>
                    <a:pt x="172" y="5"/>
                  </a:lnTo>
                  <a:lnTo>
                    <a:pt x="182" y="5"/>
                  </a:lnTo>
                  <a:lnTo>
                    <a:pt x="186" y="0"/>
                  </a:lnTo>
                  <a:lnTo>
                    <a:pt x="186" y="5"/>
                  </a:lnTo>
                  <a:close/>
                  <a:moveTo>
                    <a:pt x="339" y="304"/>
                  </a:moveTo>
                  <a:lnTo>
                    <a:pt x="339" y="308"/>
                  </a:lnTo>
                  <a:lnTo>
                    <a:pt x="339" y="313"/>
                  </a:lnTo>
                  <a:lnTo>
                    <a:pt x="335" y="313"/>
                  </a:lnTo>
                  <a:lnTo>
                    <a:pt x="335" y="318"/>
                  </a:lnTo>
                  <a:lnTo>
                    <a:pt x="330" y="313"/>
                  </a:lnTo>
                  <a:lnTo>
                    <a:pt x="330" y="308"/>
                  </a:lnTo>
                  <a:lnTo>
                    <a:pt x="330" y="304"/>
                  </a:lnTo>
                  <a:lnTo>
                    <a:pt x="335" y="304"/>
                  </a:lnTo>
                  <a:lnTo>
                    <a:pt x="339" y="304"/>
                  </a:lnTo>
                  <a:close/>
                </a:path>
              </a:pathLst>
            </a:custGeom>
            <a:solidFill>
              <a:srgbClr val="fffb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3610080" y="955800"/>
              <a:ext cx="2195280" cy="1682640"/>
            </a:xfrm>
            <a:custGeom>
              <a:avLst/>
              <a:gdLst/>
              <a:ahLst/>
              <a:rect l="l" t="t" r="r" b="b"/>
              <a:pathLst>
                <a:path w="1383" h="1060">
                  <a:moveTo>
                    <a:pt x="1368" y="135"/>
                  </a:moveTo>
                  <a:lnTo>
                    <a:pt x="1368" y="140"/>
                  </a:lnTo>
                  <a:lnTo>
                    <a:pt x="1364" y="144"/>
                  </a:lnTo>
                  <a:lnTo>
                    <a:pt x="1359" y="144"/>
                  </a:lnTo>
                  <a:lnTo>
                    <a:pt x="1354" y="149"/>
                  </a:lnTo>
                  <a:lnTo>
                    <a:pt x="1349" y="154"/>
                  </a:lnTo>
                  <a:lnTo>
                    <a:pt x="1345" y="154"/>
                  </a:lnTo>
                  <a:lnTo>
                    <a:pt x="1340" y="158"/>
                  </a:lnTo>
                  <a:lnTo>
                    <a:pt x="1330" y="163"/>
                  </a:lnTo>
                  <a:lnTo>
                    <a:pt x="1325" y="163"/>
                  </a:lnTo>
                  <a:lnTo>
                    <a:pt x="1321" y="163"/>
                  </a:lnTo>
                  <a:lnTo>
                    <a:pt x="1316" y="168"/>
                  </a:lnTo>
                  <a:lnTo>
                    <a:pt x="1311" y="168"/>
                  </a:lnTo>
                  <a:lnTo>
                    <a:pt x="1306" y="172"/>
                  </a:lnTo>
                  <a:lnTo>
                    <a:pt x="1301" y="172"/>
                  </a:lnTo>
                  <a:lnTo>
                    <a:pt x="1297" y="177"/>
                  </a:lnTo>
                  <a:lnTo>
                    <a:pt x="1292" y="177"/>
                  </a:lnTo>
                  <a:lnTo>
                    <a:pt x="1282" y="186"/>
                  </a:lnTo>
                  <a:lnTo>
                    <a:pt x="1278" y="186"/>
                  </a:lnTo>
                  <a:lnTo>
                    <a:pt x="1273" y="191"/>
                  </a:lnTo>
                  <a:lnTo>
                    <a:pt x="1268" y="196"/>
                  </a:lnTo>
                  <a:lnTo>
                    <a:pt x="1258" y="205"/>
                  </a:lnTo>
                  <a:lnTo>
                    <a:pt x="1254" y="205"/>
                  </a:lnTo>
                  <a:lnTo>
                    <a:pt x="1254" y="210"/>
                  </a:lnTo>
                  <a:lnTo>
                    <a:pt x="1249" y="214"/>
                  </a:lnTo>
                  <a:lnTo>
                    <a:pt x="1244" y="219"/>
                  </a:lnTo>
                  <a:lnTo>
                    <a:pt x="1244" y="224"/>
                  </a:lnTo>
                  <a:lnTo>
                    <a:pt x="1235" y="228"/>
                  </a:lnTo>
                  <a:lnTo>
                    <a:pt x="1225" y="242"/>
                  </a:lnTo>
                  <a:lnTo>
                    <a:pt x="1215" y="247"/>
                  </a:lnTo>
                  <a:lnTo>
                    <a:pt x="1215" y="252"/>
                  </a:lnTo>
                  <a:lnTo>
                    <a:pt x="1211" y="257"/>
                  </a:lnTo>
                  <a:lnTo>
                    <a:pt x="1206" y="257"/>
                  </a:lnTo>
                  <a:lnTo>
                    <a:pt x="1206" y="261"/>
                  </a:lnTo>
                  <a:lnTo>
                    <a:pt x="1201" y="266"/>
                  </a:lnTo>
                  <a:lnTo>
                    <a:pt x="1196" y="266"/>
                  </a:lnTo>
                  <a:lnTo>
                    <a:pt x="1196" y="271"/>
                  </a:lnTo>
                  <a:lnTo>
                    <a:pt x="1191" y="271"/>
                  </a:lnTo>
                  <a:lnTo>
                    <a:pt x="1187" y="275"/>
                  </a:lnTo>
                  <a:lnTo>
                    <a:pt x="1182" y="280"/>
                  </a:lnTo>
                  <a:lnTo>
                    <a:pt x="1177" y="285"/>
                  </a:lnTo>
                  <a:lnTo>
                    <a:pt x="1182" y="289"/>
                  </a:lnTo>
                  <a:lnTo>
                    <a:pt x="1182" y="294"/>
                  </a:lnTo>
                  <a:lnTo>
                    <a:pt x="1187" y="294"/>
                  </a:lnTo>
                  <a:lnTo>
                    <a:pt x="1191" y="294"/>
                  </a:lnTo>
                  <a:lnTo>
                    <a:pt x="1196" y="294"/>
                  </a:lnTo>
                  <a:lnTo>
                    <a:pt x="1201" y="294"/>
                  </a:lnTo>
                  <a:lnTo>
                    <a:pt x="1206" y="289"/>
                  </a:lnTo>
                  <a:lnTo>
                    <a:pt x="1211" y="289"/>
                  </a:lnTo>
                  <a:lnTo>
                    <a:pt x="1220" y="285"/>
                  </a:lnTo>
                  <a:lnTo>
                    <a:pt x="1225" y="285"/>
                  </a:lnTo>
                  <a:lnTo>
                    <a:pt x="1230" y="285"/>
                  </a:lnTo>
                  <a:lnTo>
                    <a:pt x="1235" y="280"/>
                  </a:lnTo>
                  <a:lnTo>
                    <a:pt x="1239" y="280"/>
                  </a:lnTo>
                  <a:lnTo>
                    <a:pt x="1239" y="275"/>
                  </a:lnTo>
                  <a:lnTo>
                    <a:pt x="1244" y="275"/>
                  </a:lnTo>
                  <a:lnTo>
                    <a:pt x="1244" y="271"/>
                  </a:lnTo>
                  <a:lnTo>
                    <a:pt x="1249" y="271"/>
                  </a:lnTo>
                  <a:lnTo>
                    <a:pt x="1254" y="275"/>
                  </a:lnTo>
                  <a:lnTo>
                    <a:pt x="1254" y="271"/>
                  </a:lnTo>
                  <a:lnTo>
                    <a:pt x="1258" y="271"/>
                  </a:lnTo>
                  <a:lnTo>
                    <a:pt x="1263" y="266"/>
                  </a:lnTo>
                  <a:lnTo>
                    <a:pt x="1268" y="261"/>
                  </a:lnTo>
                  <a:lnTo>
                    <a:pt x="1273" y="261"/>
                  </a:lnTo>
                  <a:lnTo>
                    <a:pt x="1278" y="261"/>
                  </a:lnTo>
                  <a:lnTo>
                    <a:pt x="1282" y="261"/>
                  </a:lnTo>
                  <a:lnTo>
                    <a:pt x="1282" y="266"/>
                  </a:lnTo>
                  <a:lnTo>
                    <a:pt x="1282" y="271"/>
                  </a:lnTo>
                  <a:lnTo>
                    <a:pt x="1282" y="275"/>
                  </a:lnTo>
                  <a:lnTo>
                    <a:pt x="1278" y="275"/>
                  </a:lnTo>
                  <a:lnTo>
                    <a:pt x="1278" y="280"/>
                  </a:lnTo>
                  <a:lnTo>
                    <a:pt x="1273" y="285"/>
                  </a:lnTo>
                  <a:lnTo>
                    <a:pt x="1278" y="289"/>
                  </a:lnTo>
                  <a:lnTo>
                    <a:pt x="1273" y="294"/>
                  </a:lnTo>
                  <a:lnTo>
                    <a:pt x="1273" y="299"/>
                  </a:lnTo>
                  <a:lnTo>
                    <a:pt x="1273" y="303"/>
                  </a:lnTo>
                  <a:lnTo>
                    <a:pt x="1278" y="299"/>
                  </a:lnTo>
                  <a:lnTo>
                    <a:pt x="1282" y="299"/>
                  </a:lnTo>
                  <a:lnTo>
                    <a:pt x="1287" y="294"/>
                  </a:lnTo>
                  <a:lnTo>
                    <a:pt x="1292" y="294"/>
                  </a:lnTo>
                  <a:lnTo>
                    <a:pt x="1297" y="294"/>
                  </a:lnTo>
                  <a:lnTo>
                    <a:pt x="1301" y="299"/>
                  </a:lnTo>
                  <a:lnTo>
                    <a:pt x="1301" y="303"/>
                  </a:lnTo>
                  <a:lnTo>
                    <a:pt x="1306" y="299"/>
                  </a:lnTo>
                  <a:lnTo>
                    <a:pt x="1311" y="303"/>
                  </a:lnTo>
                  <a:lnTo>
                    <a:pt x="1316" y="303"/>
                  </a:lnTo>
                  <a:lnTo>
                    <a:pt x="1316" y="308"/>
                  </a:lnTo>
                  <a:lnTo>
                    <a:pt x="1316" y="303"/>
                  </a:lnTo>
                  <a:lnTo>
                    <a:pt x="1321" y="303"/>
                  </a:lnTo>
                  <a:lnTo>
                    <a:pt x="1321" y="308"/>
                  </a:lnTo>
                  <a:lnTo>
                    <a:pt x="1325" y="308"/>
                  </a:lnTo>
                  <a:lnTo>
                    <a:pt x="1330" y="308"/>
                  </a:lnTo>
                  <a:lnTo>
                    <a:pt x="1330" y="313"/>
                  </a:lnTo>
                  <a:lnTo>
                    <a:pt x="1335" y="313"/>
                  </a:lnTo>
                  <a:lnTo>
                    <a:pt x="1335" y="317"/>
                  </a:lnTo>
                  <a:lnTo>
                    <a:pt x="1335" y="322"/>
                  </a:lnTo>
                  <a:lnTo>
                    <a:pt x="1340" y="327"/>
                  </a:lnTo>
                  <a:lnTo>
                    <a:pt x="1354" y="331"/>
                  </a:lnTo>
                  <a:lnTo>
                    <a:pt x="1383" y="336"/>
                  </a:lnTo>
                  <a:lnTo>
                    <a:pt x="1378" y="341"/>
                  </a:lnTo>
                  <a:lnTo>
                    <a:pt x="1359" y="369"/>
                  </a:lnTo>
                  <a:lnTo>
                    <a:pt x="1349" y="378"/>
                  </a:lnTo>
                  <a:lnTo>
                    <a:pt x="1349" y="415"/>
                  </a:lnTo>
                  <a:lnTo>
                    <a:pt x="1354" y="462"/>
                  </a:lnTo>
                  <a:lnTo>
                    <a:pt x="1340" y="462"/>
                  </a:lnTo>
                  <a:lnTo>
                    <a:pt x="1340" y="476"/>
                  </a:lnTo>
                  <a:lnTo>
                    <a:pt x="1330" y="476"/>
                  </a:lnTo>
                  <a:lnTo>
                    <a:pt x="1335" y="513"/>
                  </a:lnTo>
                  <a:lnTo>
                    <a:pt x="1340" y="639"/>
                  </a:lnTo>
                  <a:lnTo>
                    <a:pt x="1335" y="639"/>
                  </a:lnTo>
                  <a:lnTo>
                    <a:pt x="1335" y="644"/>
                  </a:lnTo>
                  <a:lnTo>
                    <a:pt x="1325" y="644"/>
                  </a:lnTo>
                  <a:lnTo>
                    <a:pt x="1325" y="649"/>
                  </a:lnTo>
                  <a:lnTo>
                    <a:pt x="1311" y="649"/>
                  </a:lnTo>
                  <a:lnTo>
                    <a:pt x="1316" y="663"/>
                  </a:lnTo>
                  <a:lnTo>
                    <a:pt x="1306" y="663"/>
                  </a:lnTo>
                  <a:lnTo>
                    <a:pt x="1311" y="677"/>
                  </a:lnTo>
                  <a:lnTo>
                    <a:pt x="1306" y="677"/>
                  </a:lnTo>
                  <a:lnTo>
                    <a:pt x="1306" y="681"/>
                  </a:lnTo>
                  <a:lnTo>
                    <a:pt x="1278" y="681"/>
                  </a:lnTo>
                  <a:lnTo>
                    <a:pt x="1278" y="686"/>
                  </a:lnTo>
                  <a:lnTo>
                    <a:pt x="1278" y="691"/>
                  </a:lnTo>
                  <a:lnTo>
                    <a:pt x="1273" y="691"/>
                  </a:lnTo>
                  <a:lnTo>
                    <a:pt x="1273" y="695"/>
                  </a:lnTo>
                  <a:lnTo>
                    <a:pt x="1273" y="700"/>
                  </a:lnTo>
                  <a:lnTo>
                    <a:pt x="1273" y="705"/>
                  </a:lnTo>
                  <a:lnTo>
                    <a:pt x="1273" y="709"/>
                  </a:lnTo>
                  <a:lnTo>
                    <a:pt x="1278" y="714"/>
                  </a:lnTo>
                  <a:lnTo>
                    <a:pt x="1278" y="719"/>
                  </a:lnTo>
                  <a:lnTo>
                    <a:pt x="1282" y="723"/>
                  </a:lnTo>
                  <a:lnTo>
                    <a:pt x="1282" y="728"/>
                  </a:lnTo>
                  <a:lnTo>
                    <a:pt x="1282" y="733"/>
                  </a:lnTo>
                  <a:lnTo>
                    <a:pt x="1282" y="738"/>
                  </a:lnTo>
                  <a:lnTo>
                    <a:pt x="1287" y="738"/>
                  </a:lnTo>
                  <a:lnTo>
                    <a:pt x="1287" y="742"/>
                  </a:lnTo>
                  <a:lnTo>
                    <a:pt x="1292" y="742"/>
                  </a:lnTo>
                  <a:lnTo>
                    <a:pt x="1297" y="742"/>
                  </a:lnTo>
                  <a:lnTo>
                    <a:pt x="1297" y="747"/>
                  </a:lnTo>
                  <a:lnTo>
                    <a:pt x="1301" y="747"/>
                  </a:lnTo>
                  <a:lnTo>
                    <a:pt x="1311" y="747"/>
                  </a:lnTo>
                  <a:lnTo>
                    <a:pt x="1316" y="747"/>
                  </a:lnTo>
                  <a:lnTo>
                    <a:pt x="1316" y="752"/>
                  </a:lnTo>
                  <a:lnTo>
                    <a:pt x="1316" y="756"/>
                  </a:lnTo>
                  <a:lnTo>
                    <a:pt x="1321" y="756"/>
                  </a:lnTo>
                  <a:lnTo>
                    <a:pt x="1321" y="761"/>
                  </a:lnTo>
                  <a:lnTo>
                    <a:pt x="1340" y="761"/>
                  </a:lnTo>
                  <a:lnTo>
                    <a:pt x="1359" y="761"/>
                  </a:lnTo>
                  <a:lnTo>
                    <a:pt x="1359" y="770"/>
                  </a:lnTo>
                  <a:lnTo>
                    <a:pt x="1364" y="770"/>
                  </a:lnTo>
                  <a:lnTo>
                    <a:pt x="1364" y="780"/>
                  </a:lnTo>
                  <a:lnTo>
                    <a:pt x="1364" y="789"/>
                  </a:lnTo>
                  <a:lnTo>
                    <a:pt x="1359" y="789"/>
                  </a:lnTo>
                  <a:lnTo>
                    <a:pt x="1359" y="794"/>
                  </a:lnTo>
                  <a:lnTo>
                    <a:pt x="1364" y="794"/>
                  </a:lnTo>
                  <a:lnTo>
                    <a:pt x="1364" y="798"/>
                  </a:lnTo>
                  <a:lnTo>
                    <a:pt x="1368" y="798"/>
                  </a:lnTo>
                  <a:lnTo>
                    <a:pt x="1373" y="794"/>
                  </a:lnTo>
                  <a:lnTo>
                    <a:pt x="1378" y="794"/>
                  </a:lnTo>
                  <a:lnTo>
                    <a:pt x="1383" y="803"/>
                  </a:lnTo>
                  <a:lnTo>
                    <a:pt x="1383" y="826"/>
                  </a:lnTo>
                  <a:lnTo>
                    <a:pt x="1368" y="826"/>
                  </a:lnTo>
                  <a:lnTo>
                    <a:pt x="1368" y="831"/>
                  </a:lnTo>
                  <a:lnTo>
                    <a:pt x="1368" y="836"/>
                  </a:lnTo>
                  <a:lnTo>
                    <a:pt x="1364" y="836"/>
                  </a:lnTo>
                  <a:lnTo>
                    <a:pt x="1364" y="840"/>
                  </a:lnTo>
                  <a:lnTo>
                    <a:pt x="1359" y="845"/>
                  </a:lnTo>
                  <a:lnTo>
                    <a:pt x="1364" y="845"/>
                  </a:lnTo>
                  <a:lnTo>
                    <a:pt x="1359" y="845"/>
                  </a:lnTo>
                  <a:lnTo>
                    <a:pt x="1359" y="850"/>
                  </a:lnTo>
                  <a:lnTo>
                    <a:pt x="1364" y="850"/>
                  </a:lnTo>
                  <a:lnTo>
                    <a:pt x="1359" y="854"/>
                  </a:lnTo>
                  <a:lnTo>
                    <a:pt x="1364" y="854"/>
                  </a:lnTo>
                  <a:lnTo>
                    <a:pt x="1368" y="854"/>
                  </a:lnTo>
                  <a:lnTo>
                    <a:pt x="1368" y="859"/>
                  </a:lnTo>
                  <a:lnTo>
                    <a:pt x="1368" y="864"/>
                  </a:lnTo>
                  <a:lnTo>
                    <a:pt x="1368" y="868"/>
                  </a:lnTo>
                  <a:lnTo>
                    <a:pt x="1364" y="873"/>
                  </a:lnTo>
                  <a:lnTo>
                    <a:pt x="1359" y="882"/>
                  </a:lnTo>
                  <a:lnTo>
                    <a:pt x="1364" y="887"/>
                  </a:lnTo>
                  <a:lnTo>
                    <a:pt x="1364" y="896"/>
                  </a:lnTo>
                  <a:lnTo>
                    <a:pt x="1364" y="901"/>
                  </a:lnTo>
                  <a:lnTo>
                    <a:pt x="1364" y="915"/>
                  </a:lnTo>
                  <a:lnTo>
                    <a:pt x="1359" y="915"/>
                  </a:lnTo>
                  <a:lnTo>
                    <a:pt x="1349" y="910"/>
                  </a:lnTo>
                  <a:lnTo>
                    <a:pt x="1345" y="910"/>
                  </a:lnTo>
                  <a:lnTo>
                    <a:pt x="1340" y="910"/>
                  </a:lnTo>
                  <a:lnTo>
                    <a:pt x="1335" y="910"/>
                  </a:lnTo>
                  <a:lnTo>
                    <a:pt x="1330" y="910"/>
                  </a:lnTo>
                  <a:lnTo>
                    <a:pt x="1292" y="910"/>
                  </a:lnTo>
                  <a:lnTo>
                    <a:pt x="1297" y="915"/>
                  </a:lnTo>
                  <a:lnTo>
                    <a:pt x="1297" y="920"/>
                  </a:lnTo>
                  <a:lnTo>
                    <a:pt x="1297" y="915"/>
                  </a:lnTo>
                  <a:lnTo>
                    <a:pt x="1301" y="915"/>
                  </a:lnTo>
                  <a:lnTo>
                    <a:pt x="1301" y="920"/>
                  </a:lnTo>
                  <a:lnTo>
                    <a:pt x="1301" y="924"/>
                  </a:lnTo>
                  <a:lnTo>
                    <a:pt x="1306" y="924"/>
                  </a:lnTo>
                  <a:lnTo>
                    <a:pt x="1306" y="929"/>
                  </a:lnTo>
                  <a:lnTo>
                    <a:pt x="1306" y="934"/>
                  </a:lnTo>
                  <a:lnTo>
                    <a:pt x="1306" y="938"/>
                  </a:lnTo>
                  <a:lnTo>
                    <a:pt x="1306" y="943"/>
                  </a:lnTo>
                  <a:lnTo>
                    <a:pt x="1301" y="943"/>
                  </a:lnTo>
                  <a:lnTo>
                    <a:pt x="1301" y="948"/>
                  </a:lnTo>
                  <a:lnTo>
                    <a:pt x="1297" y="952"/>
                  </a:lnTo>
                  <a:lnTo>
                    <a:pt x="1292" y="957"/>
                  </a:lnTo>
                  <a:lnTo>
                    <a:pt x="1292" y="962"/>
                  </a:lnTo>
                  <a:lnTo>
                    <a:pt x="1292" y="966"/>
                  </a:lnTo>
                  <a:lnTo>
                    <a:pt x="1292" y="971"/>
                  </a:lnTo>
                  <a:lnTo>
                    <a:pt x="1292" y="976"/>
                  </a:lnTo>
                  <a:lnTo>
                    <a:pt x="1287" y="976"/>
                  </a:lnTo>
                  <a:lnTo>
                    <a:pt x="1287" y="980"/>
                  </a:lnTo>
                  <a:lnTo>
                    <a:pt x="1282" y="976"/>
                  </a:lnTo>
                  <a:lnTo>
                    <a:pt x="1282" y="980"/>
                  </a:lnTo>
                  <a:lnTo>
                    <a:pt x="1278" y="980"/>
                  </a:lnTo>
                  <a:lnTo>
                    <a:pt x="1273" y="980"/>
                  </a:lnTo>
                  <a:lnTo>
                    <a:pt x="1268" y="985"/>
                  </a:lnTo>
                  <a:lnTo>
                    <a:pt x="1268" y="990"/>
                  </a:lnTo>
                  <a:lnTo>
                    <a:pt x="1273" y="994"/>
                  </a:lnTo>
                  <a:lnTo>
                    <a:pt x="1273" y="999"/>
                  </a:lnTo>
                  <a:lnTo>
                    <a:pt x="1268" y="999"/>
                  </a:lnTo>
                  <a:lnTo>
                    <a:pt x="1273" y="1004"/>
                  </a:lnTo>
                  <a:lnTo>
                    <a:pt x="1273" y="1008"/>
                  </a:lnTo>
                  <a:lnTo>
                    <a:pt x="1268" y="1008"/>
                  </a:lnTo>
                  <a:lnTo>
                    <a:pt x="1263" y="1008"/>
                  </a:lnTo>
                  <a:lnTo>
                    <a:pt x="1263" y="1004"/>
                  </a:lnTo>
                  <a:lnTo>
                    <a:pt x="1258" y="1008"/>
                  </a:lnTo>
                  <a:lnTo>
                    <a:pt x="1258" y="1004"/>
                  </a:lnTo>
                  <a:lnTo>
                    <a:pt x="1258" y="999"/>
                  </a:lnTo>
                  <a:lnTo>
                    <a:pt x="1254" y="999"/>
                  </a:lnTo>
                  <a:lnTo>
                    <a:pt x="1254" y="994"/>
                  </a:lnTo>
                  <a:lnTo>
                    <a:pt x="1249" y="994"/>
                  </a:lnTo>
                  <a:lnTo>
                    <a:pt x="1249" y="990"/>
                  </a:lnTo>
                  <a:lnTo>
                    <a:pt x="1244" y="990"/>
                  </a:lnTo>
                  <a:lnTo>
                    <a:pt x="1244" y="985"/>
                  </a:lnTo>
                  <a:lnTo>
                    <a:pt x="1239" y="985"/>
                  </a:lnTo>
                  <a:lnTo>
                    <a:pt x="1220" y="985"/>
                  </a:lnTo>
                  <a:lnTo>
                    <a:pt x="1201" y="985"/>
                  </a:lnTo>
                  <a:lnTo>
                    <a:pt x="1187" y="985"/>
                  </a:lnTo>
                  <a:lnTo>
                    <a:pt x="1158" y="990"/>
                  </a:lnTo>
                  <a:lnTo>
                    <a:pt x="1153" y="990"/>
                  </a:lnTo>
                  <a:lnTo>
                    <a:pt x="1134" y="990"/>
                  </a:lnTo>
                  <a:lnTo>
                    <a:pt x="1120" y="990"/>
                  </a:lnTo>
                  <a:lnTo>
                    <a:pt x="1096" y="990"/>
                  </a:lnTo>
                  <a:lnTo>
                    <a:pt x="1081" y="994"/>
                  </a:lnTo>
                  <a:lnTo>
                    <a:pt x="1062" y="994"/>
                  </a:lnTo>
                  <a:lnTo>
                    <a:pt x="1038" y="994"/>
                  </a:lnTo>
                  <a:lnTo>
                    <a:pt x="1019" y="994"/>
                  </a:lnTo>
                  <a:lnTo>
                    <a:pt x="1000" y="994"/>
                  </a:lnTo>
                  <a:lnTo>
                    <a:pt x="986" y="994"/>
                  </a:lnTo>
                  <a:lnTo>
                    <a:pt x="962" y="994"/>
                  </a:lnTo>
                  <a:lnTo>
                    <a:pt x="933" y="994"/>
                  </a:lnTo>
                  <a:lnTo>
                    <a:pt x="919" y="994"/>
                  </a:lnTo>
                  <a:lnTo>
                    <a:pt x="885" y="994"/>
                  </a:lnTo>
                  <a:lnTo>
                    <a:pt x="885" y="999"/>
                  </a:lnTo>
                  <a:lnTo>
                    <a:pt x="890" y="999"/>
                  </a:lnTo>
                  <a:lnTo>
                    <a:pt x="890" y="1004"/>
                  </a:lnTo>
                  <a:lnTo>
                    <a:pt x="890" y="999"/>
                  </a:lnTo>
                  <a:lnTo>
                    <a:pt x="895" y="999"/>
                  </a:lnTo>
                  <a:lnTo>
                    <a:pt x="895" y="1004"/>
                  </a:lnTo>
                  <a:lnTo>
                    <a:pt x="890" y="1004"/>
                  </a:lnTo>
                  <a:lnTo>
                    <a:pt x="895" y="1004"/>
                  </a:lnTo>
                  <a:lnTo>
                    <a:pt x="890" y="1008"/>
                  </a:lnTo>
                  <a:lnTo>
                    <a:pt x="895" y="1008"/>
                  </a:lnTo>
                  <a:lnTo>
                    <a:pt x="895" y="1013"/>
                  </a:lnTo>
                  <a:lnTo>
                    <a:pt x="895" y="1018"/>
                  </a:lnTo>
                  <a:lnTo>
                    <a:pt x="900" y="1022"/>
                  </a:lnTo>
                  <a:lnTo>
                    <a:pt x="895" y="1022"/>
                  </a:lnTo>
                  <a:lnTo>
                    <a:pt x="895" y="1027"/>
                  </a:lnTo>
                  <a:lnTo>
                    <a:pt x="900" y="1027"/>
                  </a:lnTo>
                  <a:lnTo>
                    <a:pt x="904" y="1027"/>
                  </a:lnTo>
                  <a:lnTo>
                    <a:pt x="904" y="1032"/>
                  </a:lnTo>
                  <a:lnTo>
                    <a:pt x="909" y="1032"/>
                  </a:lnTo>
                  <a:lnTo>
                    <a:pt x="914" y="1036"/>
                  </a:lnTo>
                  <a:lnTo>
                    <a:pt x="909" y="1036"/>
                  </a:lnTo>
                  <a:lnTo>
                    <a:pt x="909" y="1041"/>
                  </a:lnTo>
                  <a:lnTo>
                    <a:pt x="914" y="1041"/>
                  </a:lnTo>
                  <a:lnTo>
                    <a:pt x="914" y="1046"/>
                  </a:lnTo>
                  <a:lnTo>
                    <a:pt x="919" y="1046"/>
                  </a:lnTo>
                  <a:lnTo>
                    <a:pt x="919" y="1050"/>
                  </a:lnTo>
                  <a:lnTo>
                    <a:pt x="919" y="1055"/>
                  </a:lnTo>
                  <a:lnTo>
                    <a:pt x="919" y="1060"/>
                  </a:lnTo>
                  <a:lnTo>
                    <a:pt x="924" y="1055"/>
                  </a:lnTo>
                  <a:lnTo>
                    <a:pt x="924" y="1060"/>
                  </a:lnTo>
                  <a:lnTo>
                    <a:pt x="928" y="1060"/>
                  </a:lnTo>
                  <a:lnTo>
                    <a:pt x="924" y="1060"/>
                  </a:lnTo>
                  <a:lnTo>
                    <a:pt x="885" y="1060"/>
                  </a:lnTo>
                  <a:lnTo>
                    <a:pt x="866" y="1060"/>
                  </a:lnTo>
                  <a:lnTo>
                    <a:pt x="842" y="1060"/>
                  </a:lnTo>
                  <a:lnTo>
                    <a:pt x="823" y="1060"/>
                  </a:lnTo>
                  <a:lnTo>
                    <a:pt x="794" y="1060"/>
                  </a:lnTo>
                  <a:lnTo>
                    <a:pt x="785" y="1060"/>
                  </a:lnTo>
                  <a:lnTo>
                    <a:pt x="747" y="1060"/>
                  </a:lnTo>
                  <a:lnTo>
                    <a:pt x="704" y="1060"/>
                  </a:lnTo>
                  <a:lnTo>
                    <a:pt x="694" y="1060"/>
                  </a:lnTo>
                  <a:lnTo>
                    <a:pt x="665" y="1060"/>
                  </a:lnTo>
                  <a:lnTo>
                    <a:pt x="646" y="1060"/>
                  </a:lnTo>
                  <a:lnTo>
                    <a:pt x="627" y="1055"/>
                  </a:lnTo>
                  <a:lnTo>
                    <a:pt x="593" y="1055"/>
                  </a:lnTo>
                  <a:lnTo>
                    <a:pt x="584" y="1055"/>
                  </a:lnTo>
                  <a:lnTo>
                    <a:pt x="546" y="1055"/>
                  </a:lnTo>
                  <a:lnTo>
                    <a:pt x="498" y="1055"/>
                  </a:lnTo>
                  <a:lnTo>
                    <a:pt x="445" y="1050"/>
                  </a:lnTo>
                  <a:lnTo>
                    <a:pt x="397" y="1046"/>
                  </a:lnTo>
                  <a:lnTo>
                    <a:pt x="388" y="1046"/>
                  </a:lnTo>
                  <a:lnTo>
                    <a:pt x="330" y="1046"/>
                  </a:lnTo>
                  <a:lnTo>
                    <a:pt x="335" y="1004"/>
                  </a:lnTo>
                  <a:lnTo>
                    <a:pt x="335" y="994"/>
                  </a:lnTo>
                  <a:lnTo>
                    <a:pt x="335" y="966"/>
                  </a:lnTo>
                  <a:lnTo>
                    <a:pt x="335" y="957"/>
                  </a:lnTo>
                  <a:lnTo>
                    <a:pt x="340" y="929"/>
                  </a:lnTo>
                  <a:lnTo>
                    <a:pt x="287" y="929"/>
                  </a:lnTo>
                  <a:lnTo>
                    <a:pt x="225" y="924"/>
                  </a:lnTo>
                  <a:lnTo>
                    <a:pt x="206" y="920"/>
                  </a:lnTo>
                  <a:lnTo>
                    <a:pt x="168" y="920"/>
                  </a:lnTo>
                  <a:lnTo>
                    <a:pt x="168" y="873"/>
                  </a:lnTo>
                  <a:lnTo>
                    <a:pt x="172" y="854"/>
                  </a:lnTo>
                  <a:lnTo>
                    <a:pt x="172" y="840"/>
                  </a:lnTo>
                  <a:lnTo>
                    <a:pt x="177" y="803"/>
                  </a:lnTo>
                  <a:lnTo>
                    <a:pt x="182" y="733"/>
                  </a:lnTo>
                  <a:lnTo>
                    <a:pt x="187" y="691"/>
                  </a:lnTo>
                  <a:lnTo>
                    <a:pt x="230" y="695"/>
                  </a:lnTo>
                  <a:lnTo>
                    <a:pt x="273" y="700"/>
                  </a:lnTo>
                  <a:lnTo>
                    <a:pt x="278" y="644"/>
                  </a:lnTo>
                  <a:lnTo>
                    <a:pt x="278" y="602"/>
                  </a:lnTo>
                  <a:lnTo>
                    <a:pt x="283" y="569"/>
                  </a:lnTo>
                  <a:lnTo>
                    <a:pt x="259" y="569"/>
                  </a:lnTo>
                  <a:lnTo>
                    <a:pt x="259" y="565"/>
                  </a:lnTo>
                  <a:lnTo>
                    <a:pt x="259" y="481"/>
                  </a:lnTo>
                  <a:lnTo>
                    <a:pt x="206" y="476"/>
                  </a:lnTo>
                  <a:lnTo>
                    <a:pt x="206" y="471"/>
                  </a:lnTo>
                  <a:lnTo>
                    <a:pt x="206" y="467"/>
                  </a:lnTo>
                  <a:lnTo>
                    <a:pt x="211" y="467"/>
                  </a:lnTo>
                  <a:lnTo>
                    <a:pt x="211" y="462"/>
                  </a:lnTo>
                  <a:lnTo>
                    <a:pt x="211" y="457"/>
                  </a:lnTo>
                  <a:lnTo>
                    <a:pt x="211" y="453"/>
                  </a:lnTo>
                  <a:lnTo>
                    <a:pt x="211" y="448"/>
                  </a:lnTo>
                  <a:lnTo>
                    <a:pt x="211" y="443"/>
                  </a:lnTo>
                  <a:lnTo>
                    <a:pt x="206" y="443"/>
                  </a:lnTo>
                  <a:lnTo>
                    <a:pt x="158" y="439"/>
                  </a:lnTo>
                  <a:lnTo>
                    <a:pt x="43" y="327"/>
                  </a:lnTo>
                  <a:lnTo>
                    <a:pt x="0" y="322"/>
                  </a:lnTo>
                  <a:lnTo>
                    <a:pt x="5" y="299"/>
                  </a:lnTo>
                  <a:lnTo>
                    <a:pt x="48" y="303"/>
                  </a:lnTo>
                  <a:lnTo>
                    <a:pt x="53" y="280"/>
                  </a:lnTo>
                  <a:lnTo>
                    <a:pt x="58" y="242"/>
                  </a:lnTo>
                  <a:lnTo>
                    <a:pt x="62" y="242"/>
                  </a:lnTo>
                  <a:lnTo>
                    <a:pt x="67" y="205"/>
                  </a:lnTo>
                  <a:lnTo>
                    <a:pt x="58" y="205"/>
                  </a:lnTo>
                  <a:lnTo>
                    <a:pt x="62" y="186"/>
                  </a:lnTo>
                  <a:lnTo>
                    <a:pt x="53" y="182"/>
                  </a:lnTo>
                  <a:lnTo>
                    <a:pt x="53" y="163"/>
                  </a:lnTo>
                  <a:lnTo>
                    <a:pt x="58" y="163"/>
                  </a:lnTo>
                  <a:lnTo>
                    <a:pt x="58" y="126"/>
                  </a:lnTo>
                  <a:lnTo>
                    <a:pt x="53" y="126"/>
                  </a:lnTo>
                  <a:lnTo>
                    <a:pt x="53" y="116"/>
                  </a:lnTo>
                  <a:lnTo>
                    <a:pt x="48" y="116"/>
                  </a:lnTo>
                  <a:lnTo>
                    <a:pt x="48" y="112"/>
                  </a:lnTo>
                  <a:lnTo>
                    <a:pt x="48" y="107"/>
                  </a:lnTo>
                  <a:lnTo>
                    <a:pt x="53" y="102"/>
                  </a:lnTo>
                  <a:lnTo>
                    <a:pt x="53" y="107"/>
                  </a:lnTo>
                  <a:lnTo>
                    <a:pt x="58" y="107"/>
                  </a:lnTo>
                  <a:lnTo>
                    <a:pt x="58" y="102"/>
                  </a:lnTo>
                  <a:lnTo>
                    <a:pt x="58" y="107"/>
                  </a:lnTo>
                  <a:lnTo>
                    <a:pt x="62" y="107"/>
                  </a:lnTo>
                  <a:lnTo>
                    <a:pt x="67" y="107"/>
                  </a:lnTo>
                  <a:lnTo>
                    <a:pt x="72" y="107"/>
                  </a:lnTo>
                  <a:lnTo>
                    <a:pt x="72" y="112"/>
                  </a:lnTo>
                  <a:lnTo>
                    <a:pt x="77" y="112"/>
                  </a:lnTo>
                  <a:lnTo>
                    <a:pt x="77" y="107"/>
                  </a:lnTo>
                  <a:lnTo>
                    <a:pt x="77" y="112"/>
                  </a:lnTo>
                  <a:lnTo>
                    <a:pt x="82" y="112"/>
                  </a:lnTo>
                  <a:lnTo>
                    <a:pt x="86" y="112"/>
                  </a:lnTo>
                  <a:lnTo>
                    <a:pt x="91" y="112"/>
                  </a:lnTo>
                  <a:lnTo>
                    <a:pt x="96" y="112"/>
                  </a:lnTo>
                  <a:lnTo>
                    <a:pt x="96" y="88"/>
                  </a:lnTo>
                  <a:lnTo>
                    <a:pt x="101" y="88"/>
                  </a:lnTo>
                  <a:lnTo>
                    <a:pt x="106" y="51"/>
                  </a:lnTo>
                  <a:lnTo>
                    <a:pt x="86" y="51"/>
                  </a:lnTo>
                  <a:lnTo>
                    <a:pt x="91" y="23"/>
                  </a:lnTo>
                  <a:lnTo>
                    <a:pt x="82" y="18"/>
                  </a:lnTo>
                  <a:lnTo>
                    <a:pt x="82" y="9"/>
                  </a:lnTo>
                  <a:lnTo>
                    <a:pt x="86" y="9"/>
                  </a:lnTo>
                  <a:lnTo>
                    <a:pt x="86" y="0"/>
                  </a:lnTo>
                  <a:lnTo>
                    <a:pt x="120" y="4"/>
                  </a:lnTo>
                  <a:lnTo>
                    <a:pt x="149" y="9"/>
                  </a:lnTo>
                  <a:lnTo>
                    <a:pt x="168" y="9"/>
                  </a:lnTo>
                  <a:lnTo>
                    <a:pt x="172" y="9"/>
                  </a:lnTo>
                  <a:lnTo>
                    <a:pt x="182" y="9"/>
                  </a:lnTo>
                  <a:lnTo>
                    <a:pt x="244" y="14"/>
                  </a:lnTo>
                  <a:lnTo>
                    <a:pt x="287" y="18"/>
                  </a:lnTo>
                  <a:lnTo>
                    <a:pt x="321" y="23"/>
                  </a:lnTo>
                  <a:lnTo>
                    <a:pt x="330" y="23"/>
                  </a:lnTo>
                  <a:lnTo>
                    <a:pt x="345" y="23"/>
                  </a:lnTo>
                  <a:lnTo>
                    <a:pt x="383" y="28"/>
                  </a:lnTo>
                  <a:lnTo>
                    <a:pt x="393" y="28"/>
                  </a:lnTo>
                  <a:lnTo>
                    <a:pt x="402" y="28"/>
                  </a:lnTo>
                  <a:lnTo>
                    <a:pt x="440" y="28"/>
                  </a:lnTo>
                  <a:lnTo>
                    <a:pt x="479" y="32"/>
                  </a:lnTo>
                  <a:lnTo>
                    <a:pt x="493" y="32"/>
                  </a:lnTo>
                  <a:lnTo>
                    <a:pt x="507" y="32"/>
                  </a:lnTo>
                  <a:lnTo>
                    <a:pt x="522" y="32"/>
                  </a:lnTo>
                  <a:lnTo>
                    <a:pt x="541" y="37"/>
                  </a:lnTo>
                  <a:lnTo>
                    <a:pt x="560" y="37"/>
                  </a:lnTo>
                  <a:lnTo>
                    <a:pt x="570" y="37"/>
                  </a:lnTo>
                  <a:lnTo>
                    <a:pt x="574" y="37"/>
                  </a:lnTo>
                  <a:lnTo>
                    <a:pt x="593" y="37"/>
                  </a:lnTo>
                  <a:lnTo>
                    <a:pt x="627" y="37"/>
                  </a:lnTo>
                  <a:lnTo>
                    <a:pt x="632" y="37"/>
                  </a:lnTo>
                  <a:lnTo>
                    <a:pt x="651" y="37"/>
                  </a:lnTo>
                  <a:lnTo>
                    <a:pt x="708" y="42"/>
                  </a:lnTo>
                  <a:lnTo>
                    <a:pt x="713" y="42"/>
                  </a:lnTo>
                  <a:lnTo>
                    <a:pt x="770" y="42"/>
                  </a:lnTo>
                  <a:lnTo>
                    <a:pt x="833" y="42"/>
                  </a:lnTo>
                  <a:lnTo>
                    <a:pt x="842" y="42"/>
                  </a:lnTo>
                  <a:lnTo>
                    <a:pt x="847" y="42"/>
                  </a:lnTo>
                  <a:lnTo>
                    <a:pt x="871" y="42"/>
                  </a:lnTo>
                  <a:lnTo>
                    <a:pt x="919" y="42"/>
                  </a:lnTo>
                  <a:lnTo>
                    <a:pt x="933" y="42"/>
                  </a:lnTo>
                  <a:lnTo>
                    <a:pt x="928" y="0"/>
                  </a:lnTo>
                  <a:lnTo>
                    <a:pt x="933" y="0"/>
                  </a:lnTo>
                  <a:lnTo>
                    <a:pt x="938" y="0"/>
                  </a:lnTo>
                  <a:lnTo>
                    <a:pt x="943" y="0"/>
                  </a:lnTo>
                  <a:lnTo>
                    <a:pt x="947" y="0"/>
                  </a:lnTo>
                  <a:lnTo>
                    <a:pt x="952" y="4"/>
                  </a:lnTo>
                  <a:lnTo>
                    <a:pt x="957" y="4"/>
                  </a:lnTo>
                  <a:lnTo>
                    <a:pt x="957" y="9"/>
                  </a:lnTo>
                  <a:lnTo>
                    <a:pt x="957" y="18"/>
                  </a:lnTo>
                  <a:lnTo>
                    <a:pt x="962" y="28"/>
                  </a:lnTo>
                  <a:lnTo>
                    <a:pt x="962" y="42"/>
                  </a:lnTo>
                  <a:lnTo>
                    <a:pt x="967" y="42"/>
                  </a:lnTo>
                  <a:lnTo>
                    <a:pt x="967" y="56"/>
                  </a:lnTo>
                  <a:lnTo>
                    <a:pt x="967" y="60"/>
                  </a:lnTo>
                  <a:lnTo>
                    <a:pt x="967" y="65"/>
                  </a:lnTo>
                  <a:lnTo>
                    <a:pt x="971" y="70"/>
                  </a:lnTo>
                  <a:lnTo>
                    <a:pt x="976" y="70"/>
                  </a:lnTo>
                  <a:lnTo>
                    <a:pt x="976" y="74"/>
                  </a:lnTo>
                  <a:lnTo>
                    <a:pt x="981" y="74"/>
                  </a:lnTo>
                  <a:lnTo>
                    <a:pt x="986" y="74"/>
                  </a:lnTo>
                  <a:lnTo>
                    <a:pt x="991" y="74"/>
                  </a:lnTo>
                  <a:lnTo>
                    <a:pt x="995" y="74"/>
                  </a:lnTo>
                  <a:lnTo>
                    <a:pt x="1000" y="74"/>
                  </a:lnTo>
                  <a:lnTo>
                    <a:pt x="1000" y="79"/>
                  </a:lnTo>
                  <a:lnTo>
                    <a:pt x="1005" y="79"/>
                  </a:lnTo>
                  <a:lnTo>
                    <a:pt x="1010" y="79"/>
                  </a:lnTo>
                  <a:lnTo>
                    <a:pt x="1014" y="79"/>
                  </a:lnTo>
                  <a:lnTo>
                    <a:pt x="1019" y="79"/>
                  </a:lnTo>
                  <a:lnTo>
                    <a:pt x="1024" y="79"/>
                  </a:lnTo>
                  <a:lnTo>
                    <a:pt x="1029" y="79"/>
                  </a:lnTo>
                  <a:lnTo>
                    <a:pt x="1034" y="79"/>
                  </a:lnTo>
                  <a:lnTo>
                    <a:pt x="1034" y="84"/>
                  </a:lnTo>
                  <a:lnTo>
                    <a:pt x="1034" y="88"/>
                  </a:lnTo>
                  <a:lnTo>
                    <a:pt x="1038" y="88"/>
                  </a:lnTo>
                  <a:lnTo>
                    <a:pt x="1034" y="88"/>
                  </a:lnTo>
                  <a:lnTo>
                    <a:pt x="1034" y="93"/>
                  </a:lnTo>
                  <a:lnTo>
                    <a:pt x="1038" y="93"/>
                  </a:lnTo>
                  <a:lnTo>
                    <a:pt x="1043" y="93"/>
                  </a:lnTo>
                  <a:lnTo>
                    <a:pt x="1048" y="93"/>
                  </a:lnTo>
                  <a:lnTo>
                    <a:pt x="1053" y="93"/>
                  </a:lnTo>
                  <a:lnTo>
                    <a:pt x="1058" y="93"/>
                  </a:lnTo>
                  <a:lnTo>
                    <a:pt x="1062" y="88"/>
                  </a:lnTo>
                  <a:lnTo>
                    <a:pt x="1062" y="84"/>
                  </a:lnTo>
                  <a:lnTo>
                    <a:pt x="1067" y="84"/>
                  </a:lnTo>
                  <a:lnTo>
                    <a:pt x="1072" y="84"/>
                  </a:lnTo>
                  <a:lnTo>
                    <a:pt x="1072" y="79"/>
                  </a:lnTo>
                  <a:lnTo>
                    <a:pt x="1077" y="79"/>
                  </a:lnTo>
                  <a:lnTo>
                    <a:pt x="1081" y="79"/>
                  </a:lnTo>
                  <a:lnTo>
                    <a:pt x="1086" y="79"/>
                  </a:lnTo>
                  <a:lnTo>
                    <a:pt x="1091" y="79"/>
                  </a:lnTo>
                  <a:lnTo>
                    <a:pt x="1101" y="79"/>
                  </a:lnTo>
                  <a:lnTo>
                    <a:pt x="1101" y="84"/>
                  </a:lnTo>
                  <a:lnTo>
                    <a:pt x="1105" y="84"/>
                  </a:lnTo>
                  <a:lnTo>
                    <a:pt x="1120" y="88"/>
                  </a:lnTo>
                  <a:lnTo>
                    <a:pt x="1124" y="88"/>
                  </a:lnTo>
                  <a:lnTo>
                    <a:pt x="1129" y="88"/>
                  </a:lnTo>
                  <a:lnTo>
                    <a:pt x="1129" y="93"/>
                  </a:lnTo>
                  <a:lnTo>
                    <a:pt x="1124" y="93"/>
                  </a:lnTo>
                  <a:lnTo>
                    <a:pt x="1120" y="98"/>
                  </a:lnTo>
                  <a:lnTo>
                    <a:pt x="1124" y="98"/>
                  </a:lnTo>
                  <a:lnTo>
                    <a:pt x="1124" y="102"/>
                  </a:lnTo>
                  <a:lnTo>
                    <a:pt x="1129" y="98"/>
                  </a:lnTo>
                  <a:lnTo>
                    <a:pt x="1134" y="98"/>
                  </a:lnTo>
                  <a:lnTo>
                    <a:pt x="1139" y="98"/>
                  </a:lnTo>
                  <a:lnTo>
                    <a:pt x="1139" y="102"/>
                  </a:lnTo>
                  <a:lnTo>
                    <a:pt x="1144" y="102"/>
                  </a:lnTo>
                  <a:lnTo>
                    <a:pt x="1139" y="107"/>
                  </a:lnTo>
                  <a:lnTo>
                    <a:pt x="1144" y="112"/>
                  </a:lnTo>
                  <a:lnTo>
                    <a:pt x="1144" y="116"/>
                  </a:lnTo>
                  <a:lnTo>
                    <a:pt x="1148" y="116"/>
                  </a:lnTo>
                  <a:lnTo>
                    <a:pt x="1148" y="121"/>
                  </a:lnTo>
                  <a:lnTo>
                    <a:pt x="1148" y="126"/>
                  </a:lnTo>
                  <a:lnTo>
                    <a:pt x="1148" y="121"/>
                  </a:lnTo>
                  <a:lnTo>
                    <a:pt x="1153" y="121"/>
                  </a:lnTo>
                  <a:lnTo>
                    <a:pt x="1158" y="121"/>
                  </a:lnTo>
                  <a:lnTo>
                    <a:pt x="1153" y="116"/>
                  </a:lnTo>
                  <a:lnTo>
                    <a:pt x="1153" y="112"/>
                  </a:lnTo>
                  <a:lnTo>
                    <a:pt x="1158" y="107"/>
                  </a:lnTo>
                  <a:lnTo>
                    <a:pt x="1163" y="107"/>
                  </a:lnTo>
                  <a:lnTo>
                    <a:pt x="1168" y="107"/>
                  </a:lnTo>
                  <a:lnTo>
                    <a:pt x="1172" y="107"/>
                  </a:lnTo>
                  <a:lnTo>
                    <a:pt x="1172" y="112"/>
                  </a:lnTo>
                  <a:lnTo>
                    <a:pt x="1177" y="112"/>
                  </a:lnTo>
                  <a:lnTo>
                    <a:pt x="1177" y="116"/>
                  </a:lnTo>
                  <a:lnTo>
                    <a:pt x="1182" y="121"/>
                  </a:lnTo>
                  <a:lnTo>
                    <a:pt x="1182" y="116"/>
                  </a:lnTo>
                  <a:lnTo>
                    <a:pt x="1182" y="121"/>
                  </a:lnTo>
                  <a:lnTo>
                    <a:pt x="1187" y="121"/>
                  </a:lnTo>
                  <a:lnTo>
                    <a:pt x="1187" y="126"/>
                  </a:lnTo>
                  <a:lnTo>
                    <a:pt x="1191" y="126"/>
                  </a:lnTo>
                  <a:lnTo>
                    <a:pt x="1191" y="121"/>
                  </a:lnTo>
                  <a:lnTo>
                    <a:pt x="1196" y="126"/>
                  </a:lnTo>
                  <a:lnTo>
                    <a:pt x="1201" y="126"/>
                  </a:lnTo>
                  <a:lnTo>
                    <a:pt x="1201" y="130"/>
                  </a:lnTo>
                  <a:lnTo>
                    <a:pt x="1201" y="135"/>
                  </a:lnTo>
                  <a:lnTo>
                    <a:pt x="1206" y="130"/>
                  </a:lnTo>
                  <a:lnTo>
                    <a:pt x="1201" y="135"/>
                  </a:lnTo>
                  <a:lnTo>
                    <a:pt x="1206" y="135"/>
                  </a:lnTo>
                  <a:lnTo>
                    <a:pt x="1211" y="135"/>
                  </a:lnTo>
                  <a:lnTo>
                    <a:pt x="1215" y="135"/>
                  </a:lnTo>
                  <a:lnTo>
                    <a:pt x="1211" y="135"/>
                  </a:lnTo>
                  <a:lnTo>
                    <a:pt x="1211" y="140"/>
                  </a:lnTo>
                  <a:lnTo>
                    <a:pt x="1220" y="140"/>
                  </a:lnTo>
                  <a:lnTo>
                    <a:pt x="1225" y="140"/>
                  </a:lnTo>
                  <a:lnTo>
                    <a:pt x="1230" y="135"/>
                  </a:lnTo>
                  <a:lnTo>
                    <a:pt x="1230" y="140"/>
                  </a:lnTo>
                  <a:lnTo>
                    <a:pt x="1230" y="135"/>
                  </a:lnTo>
                  <a:lnTo>
                    <a:pt x="1235" y="135"/>
                  </a:lnTo>
                  <a:lnTo>
                    <a:pt x="1239" y="135"/>
                  </a:lnTo>
                  <a:lnTo>
                    <a:pt x="1244" y="130"/>
                  </a:lnTo>
                  <a:lnTo>
                    <a:pt x="1244" y="126"/>
                  </a:lnTo>
                  <a:lnTo>
                    <a:pt x="1249" y="126"/>
                  </a:lnTo>
                  <a:lnTo>
                    <a:pt x="1254" y="126"/>
                  </a:lnTo>
                  <a:lnTo>
                    <a:pt x="1254" y="121"/>
                  </a:lnTo>
                  <a:lnTo>
                    <a:pt x="1258" y="121"/>
                  </a:lnTo>
                  <a:lnTo>
                    <a:pt x="1263" y="116"/>
                  </a:lnTo>
                  <a:lnTo>
                    <a:pt x="1268" y="116"/>
                  </a:lnTo>
                  <a:lnTo>
                    <a:pt x="1268" y="121"/>
                  </a:lnTo>
                  <a:lnTo>
                    <a:pt x="1268" y="126"/>
                  </a:lnTo>
                  <a:lnTo>
                    <a:pt x="1268" y="121"/>
                  </a:lnTo>
                  <a:lnTo>
                    <a:pt x="1273" y="121"/>
                  </a:lnTo>
                  <a:lnTo>
                    <a:pt x="1273" y="126"/>
                  </a:lnTo>
                  <a:lnTo>
                    <a:pt x="1273" y="130"/>
                  </a:lnTo>
                  <a:lnTo>
                    <a:pt x="1278" y="130"/>
                  </a:lnTo>
                  <a:lnTo>
                    <a:pt x="1282" y="130"/>
                  </a:lnTo>
                  <a:lnTo>
                    <a:pt x="1287" y="130"/>
                  </a:lnTo>
                  <a:lnTo>
                    <a:pt x="1292" y="130"/>
                  </a:lnTo>
                  <a:lnTo>
                    <a:pt x="1297" y="130"/>
                  </a:lnTo>
                  <a:lnTo>
                    <a:pt x="1301" y="130"/>
                  </a:lnTo>
                  <a:lnTo>
                    <a:pt x="1306" y="130"/>
                  </a:lnTo>
                  <a:lnTo>
                    <a:pt x="1311" y="130"/>
                  </a:lnTo>
                  <a:lnTo>
                    <a:pt x="1316" y="130"/>
                  </a:lnTo>
                  <a:lnTo>
                    <a:pt x="1321" y="130"/>
                  </a:lnTo>
                  <a:lnTo>
                    <a:pt x="1321" y="126"/>
                  </a:lnTo>
                  <a:lnTo>
                    <a:pt x="1325" y="126"/>
                  </a:lnTo>
                  <a:lnTo>
                    <a:pt x="1330" y="126"/>
                  </a:lnTo>
                  <a:lnTo>
                    <a:pt x="1335" y="130"/>
                  </a:lnTo>
                  <a:lnTo>
                    <a:pt x="1335" y="135"/>
                  </a:lnTo>
                  <a:lnTo>
                    <a:pt x="1340" y="135"/>
                  </a:lnTo>
                  <a:lnTo>
                    <a:pt x="1340" y="140"/>
                  </a:lnTo>
                  <a:lnTo>
                    <a:pt x="1340" y="135"/>
                  </a:lnTo>
                  <a:lnTo>
                    <a:pt x="1340" y="140"/>
                  </a:lnTo>
                  <a:lnTo>
                    <a:pt x="1345" y="140"/>
                  </a:lnTo>
                  <a:lnTo>
                    <a:pt x="1349" y="140"/>
                  </a:lnTo>
                  <a:lnTo>
                    <a:pt x="1349" y="135"/>
                  </a:lnTo>
                  <a:lnTo>
                    <a:pt x="1354" y="135"/>
                  </a:lnTo>
                  <a:lnTo>
                    <a:pt x="1359" y="135"/>
                  </a:lnTo>
                  <a:lnTo>
                    <a:pt x="1364" y="135"/>
                  </a:lnTo>
                  <a:lnTo>
                    <a:pt x="1368" y="135"/>
                  </a:lnTo>
                  <a:lnTo>
                    <a:pt x="1368" y="140"/>
                  </a:lnTo>
                  <a:lnTo>
                    <a:pt x="1368" y="135"/>
                  </a:lnTo>
                  <a:close/>
                </a:path>
              </a:pathLst>
            </a:custGeom>
            <a:solidFill>
              <a:srgbClr val="ffc7a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7908840" y="14079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7908840" y="13860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7916760" y="1386000"/>
              <a:ext cx="7920" cy="44280"/>
            </a:xfrm>
            <a:prstGeom prst="rect">
              <a:avLst/>
            </a:prstGeom>
            <a:blipFill rotWithShape="0">
              <a:blip r:embed="rId3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7916760" y="14302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3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7916760" y="1452600"/>
              <a:ext cx="7920" cy="360"/>
            </a:xfrm>
            <a:prstGeom prst="rect">
              <a:avLst/>
            </a:prstGeom>
            <a:blipFill rotWithShape="0">
              <a:blip r:embed="rId3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7916760" y="1459080"/>
              <a:ext cx="7920" cy="360"/>
            </a:xfrm>
            <a:prstGeom prst="rect">
              <a:avLst/>
            </a:prstGeom>
            <a:blipFill rotWithShape="0">
              <a:blip r:embed="rId3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7916760" y="1459080"/>
              <a:ext cx="7920" cy="360"/>
            </a:xfrm>
            <a:prstGeom prst="rect">
              <a:avLst/>
            </a:prstGeom>
            <a:blipFill rotWithShape="0">
              <a:blip r:embed="rId3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7924680" y="1386000"/>
              <a:ext cx="6480" cy="88920"/>
            </a:xfrm>
            <a:prstGeom prst="rect">
              <a:avLst/>
            </a:prstGeom>
            <a:blipFill rotWithShape="0">
              <a:blip r:embed="rId3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7931160" y="1386000"/>
              <a:ext cx="7920" cy="95040"/>
            </a:xfrm>
            <a:prstGeom prst="rect">
              <a:avLst/>
            </a:prstGeom>
            <a:blipFill rotWithShape="0">
              <a:blip r:embed="rId3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7939080" y="152568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3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7939080" y="1386000"/>
              <a:ext cx="7920" cy="133200"/>
            </a:xfrm>
            <a:prstGeom prst="rect">
              <a:avLst/>
            </a:prstGeom>
            <a:blipFill rotWithShape="0">
              <a:blip r:embed="rId4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7947000" y="1386000"/>
              <a:ext cx="7920" cy="199800"/>
            </a:xfrm>
            <a:prstGeom prst="rect">
              <a:avLst/>
            </a:prstGeom>
            <a:blipFill rotWithShape="0">
              <a:blip r:embed="rId4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7954920" y="1386000"/>
              <a:ext cx="6480" cy="222120"/>
            </a:xfrm>
            <a:prstGeom prst="rect">
              <a:avLst/>
            </a:prstGeom>
            <a:blipFill rotWithShape="0">
              <a:blip r:embed="rId4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7961400" y="1644480"/>
              <a:ext cx="7920" cy="360"/>
            </a:xfrm>
            <a:prstGeom prst="rect">
              <a:avLst/>
            </a:prstGeom>
            <a:blipFill rotWithShape="0">
              <a:blip r:embed="rId4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7961400" y="1644480"/>
              <a:ext cx="7920" cy="360"/>
            </a:xfrm>
            <a:prstGeom prst="rect">
              <a:avLst/>
            </a:prstGeom>
            <a:blipFill rotWithShape="0">
              <a:blip r:embed="rId4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7961400" y="1378080"/>
              <a:ext cx="7920" cy="266400"/>
            </a:xfrm>
            <a:custGeom>
              <a:avLst/>
              <a:gdLst/>
              <a:ahLst/>
              <a:rect l="l" t="t" r="r" b="b"/>
              <a:pathLst>
                <a:path w="5" h="168">
                  <a:moveTo>
                    <a:pt x="0" y="5"/>
                  </a:moveTo>
                  <a:lnTo>
                    <a:pt x="0" y="168"/>
                  </a:lnTo>
                  <a:lnTo>
                    <a:pt x="5" y="16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7969320" y="1378080"/>
              <a:ext cx="7920" cy="258480"/>
            </a:xfrm>
            <a:prstGeom prst="rect">
              <a:avLst/>
            </a:prstGeom>
            <a:blipFill rotWithShape="0">
              <a:blip r:embed="rId4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7977240" y="1370160"/>
              <a:ext cx="7920" cy="274320"/>
            </a:xfrm>
            <a:custGeom>
              <a:avLst/>
              <a:gdLst/>
              <a:ahLst/>
              <a:rect l="l" t="t" r="r" b="b"/>
              <a:pathLst>
                <a:path w="5" h="173">
                  <a:moveTo>
                    <a:pt x="0" y="5"/>
                  </a:moveTo>
                  <a:lnTo>
                    <a:pt x="0" y="173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7985160" y="1370160"/>
              <a:ext cx="7920" cy="288720"/>
            </a:xfrm>
            <a:custGeom>
              <a:avLst/>
              <a:gdLst/>
              <a:ahLst/>
              <a:rect l="l" t="t" r="r" b="b"/>
              <a:pathLst>
                <a:path w="5" h="182">
                  <a:moveTo>
                    <a:pt x="0" y="0"/>
                  </a:moveTo>
                  <a:lnTo>
                    <a:pt x="0" y="178"/>
                  </a:lnTo>
                  <a:lnTo>
                    <a:pt x="5" y="1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7993080" y="1370160"/>
              <a:ext cx="6480" cy="333360"/>
            </a:xfrm>
            <a:custGeom>
              <a:avLst/>
              <a:gdLst/>
              <a:ahLst/>
              <a:rect l="l" t="t" r="r" b="b"/>
              <a:pathLst>
                <a:path w="4" h="210">
                  <a:moveTo>
                    <a:pt x="0" y="0"/>
                  </a:moveTo>
                  <a:lnTo>
                    <a:pt x="0" y="201"/>
                  </a:lnTo>
                  <a:lnTo>
                    <a:pt x="4" y="2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7999560" y="1370160"/>
              <a:ext cx="7920" cy="371160"/>
            </a:xfrm>
            <a:custGeom>
              <a:avLst/>
              <a:gdLst/>
              <a:ahLst/>
              <a:rect l="l" t="t" r="r" b="b"/>
              <a:pathLst>
                <a:path w="5" h="234">
                  <a:moveTo>
                    <a:pt x="0" y="0"/>
                  </a:moveTo>
                  <a:lnTo>
                    <a:pt x="0" y="220"/>
                  </a:lnTo>
                  <a:lnTo>
                    <a:pt x="5" y="2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8007480" y="1363680"/>
              <a:ext cx="7920" cy="406440"/>
            </a:xfrm>
            <a:custGeom>
              <a:avLst/>
              <a:gdLst/>
              <a:ahLst/>
              <a:rect l="l" t="t" r="r" b="b"/>
              <a:pathLst>
                <a:path w="5" h="256">
                  <a:moveTo>
                    <a:pt x="0" y="4"/>
                  </a:moveTo>
                  <a:lnTo>
                    <a:pt x="0" y="247"/>
                  </a:lnTo>
                  <a:lnTo>
                    <a:pt x="5" y="25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8015400" y="1363680"/>
              <a:ext cx="7920" cy="555480"/>
            </a:xfrm>
            <a:prstGeom prst="rect">
              <a:avLst/>
            </a:prstGeom>
            <a:blipFill rotWithShape="0">
              <a:blip r:embed="rId4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8023320" y="1363680"/>
              <a:ext cx="7920" cy="600120"/>
            </a:xfrm>
            <a:custGeom>
              <a:avLst/>
              <a:gdLst/>
              <a:ahLst/>
              <a:rect l="l" t="t" r="r" b="b"/>
              <a:pathLst>
                <a:path w="5" h="378">
                  <a:moveTo>
                    <a:pt x="0" y="0"/>
                  </a:moveTo>
                  <a:lnTo>
                    <a:pt x="0" y="364"/>
                  </a:lnTo>
                  <a:lnTo>
                    <a:pt x="5" y="37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8031240" y="1363680"/>
              <a:ext cx="6120" cy="644400"/>
            </a:xfrm>
            <a:custGeom>
              <a:avLst/>
              <a:gdLst/>
              <a:ahLst/>
              <a:rect l="l" t="t" r="r" b="b"/>
              <a:pathLst>
                <a:path w="4" h="406">
                  <a:moveTo>
                    <a:pt x="0" y="0"/>
                  </a:moveTo>
                  <a:lnTo>
                    <a:pt x="0" y="392"/>
                  </a:lnTo>
                  <a:lnTo>
                    <a:pt x="4" y="40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8037360" y="1363680"/>
              <a:ext cx="7920" cy="689040"/>
            </a:xfrm>
            <a:custGeom>
              <a:avLst/>
              <a:gdLst/>
              <a:ahLst/>
              <a:rect l="l" t="t" r="r" b="b"/>
              <a:pathLst>
                <a:path w="5" h="434">
                  <a:moveTo>
                    <a:pt x="0" y="0"/>
                  </a:moveTo>
                  <a:lnTo>
                    <a:pt x="0" y="424"/>
                  </a:lnTo>
                  <a:lnTo>
                    <a:pt x="5" y="4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8031240" y="208116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5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8037360" y="207504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4"/>
                  </a:moveTo>
                  <a:lnTo>
                    <a:pt x="0" y="14"/>
                  </a:lnTo>
                  <a:lnTo>
                    <a:pt x="5" y="18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8045280" y="2066760"/>
              <a:ext cx="828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5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8045280" y="1363680"/>
              <a:ext cx="8280" cy="695160"/>
            </a:xfrm>
            <a:custGeom>
              <a:avLst/>
              <a:gdLst/>
              <a:ahLst/>
              <a:rect l="l" t="t" r="r" b="b"/>
              <a:pathLst>
                <a:path w="5" h="438">
                  <a:moveTo>
                    <a:pt x="0" y="0"/>
                  </a:moveTo>
                  <a:lnTo>
                    <a:pt x="0" y="434"/>
                  </a:lnTo>
                  <a:lnTo>
                    <a:pt x="5" y="4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8053560" y="1355760"/>
              <a:ext cx="7920" cy="741240"/>
            </a:xfrm>
            <a:custGeom>
              <a:avLst/>
              <a:gdLst/>
              <a:ahLst/>
              <a:rect l="l" t="t" r="r" b="b"/>
              <a:pathLst>
                <a:path w="5" h="467">
                  <a:moveTo>
                    <a:pt x="0" y="5"/>
                  </a:moveTo>
                  <a:lnTo>
                    <a:pt x="0" y="467"/>
                  </a:lnTo>
                  <a:lnTo>
                    <a:pt x="5" y="46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8061480" y="1355760"/>
              <a:ext cx="6120" cy="741240"/>
            </a:xfrm>
            <a:prstGeom prst="rect">
              <a:avLst/>
            </a:prstGeom>
            <a:blipFill rotWithShape="0">
              <a:blip r:embed="rId4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8067600" y="1355760"/>
              <a:ext cx="7920" cy="725400"/>
            </a:xfrm>
            <a:prstGeom prst="rect">
              <a:avLst/>
            </a:prstGeom>
            <a:blipFill rotWithShape="0">
              <a:blip r:embed="rId4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8067600" y="20811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8075520" y="1347840"/>
              <a:ext cx="7920" cy="733320"/>
            </a:xfrm>
            <a:custGeom>
              <a:avLst/>
              <a:gdLst/>
              <a:ahLst/>
              <a:rect l="l" t="t" r="r" b="b"/>
              <a:pathLst>
                <a:path w="5" h="462">
                  <a:moveTo>
                    <a:pt x="0" y="5"/>
                  </a:moveTo>
                  <a:lnTo>
                    <a:pt x="0" y="462"/>
                  </a:lnTo>
                  <a:lnTo>
                    <a:pt x="5" y="458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8083440" y="1347840"/>
              <a:ext cx="7920" cy="727200"/>
            </a:xfrm>
            <a:prstGeom prst="rect">
              <a:avLst/>
            </a:prstGeom>
            <a:blipFill rotWithShape="0">
              <a:blip r:embed="rId4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8091360" y="1347840"/>
              <a:ext cx="7920" cy="718920"/>
            </a:xfrm>
            <a:prstGeom prst="rect">
              <a:avLst/>
            </a:prstGeom>
            <a:blipFill rotWithShape="0">
              <a:blip r:embed="rId4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8099280" y="1339920"/>
              <a:ext cx="6480" cy="726840"/>
            </a:xfrm>
            <a:custGeom>
              <a:avLst/>
              <a:gdLst/>
              <a:ahLst/>
              <a:rect l="l" t="t" r="r" b="b"/>
              <a:pathLst>
                <a:path w="4" h="458">
                  <a:moveTo>
                    <a:pt x="0" y="5"/>
                  </a:moveTo>
                  <a:lnTo>
                    <a:pt x="0" y="453"/>
                  </a:lnTo>
                  <a:lnTo>
                    <a:pt x="4" y="458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8105760" y="1339920"/>
              <a:ext cx="7920" cy="718920"/>
            </a:xfrm>
            <a:custGeom>
              <a:avLst/>
              <a:gdLst/>
              <a:ahLst/>
              <a:rect l="l" t="t" r="r" b="b"/>
              <a:pathLst>
                <a:path w="5" h="453">
                  <a:moveTo>
                    <a:pt x="0" y="0"/>
                  </a:moveTo>
                  <a:lnTo>
                    <a:pt x="0" y="453"/>
                  </a:lnTo>
                  <a:lnTo>
                    <a:pt x="5" y="44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8105760" y="2058840"/>
              <a:ext cx="7920" cy="360"/>
            </a:xfrm>
            <a:prstGeom prst="rect">
              <a:avLst/>
            </a:prstGeom>
            <a:blipFill rotWithShape="0">
              <a:blip r:embed="rId4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8113680" y="1339920"/>
              <a:ext cx="7920" cy="712800"/>
            </a:xfrm>
            <a:prstGeom prst="rect">
              <a:avLst/>
            </a:prstGeom>
            <a:blipFill rotWithShape="0">
              <a:blip r:embed="rId4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8121600" y="1333440"/>
              <a:ext cx="7920" cy="703440"/>
            </a:xfrm>
            <a:custGeom>
              <a:avLst/>
              <a:gdLst/>
              <a:ahLst/>
              <a:rect l="l" t="t" r="r" b="b"/>
              <a:pathLst>
                <a:path w="5" h="443">
                  <a:moveTo>
                    <a:pt x="0" y="4"/>
                  </a:moveTo>
                  <a:lnTo>
                    <a:pt x="0" y="443"/>
                  </a:lnTo>
                  <a:lnTo>
                    <a:pt x="5" y="44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8129520" y="2036880"/>
              <a:ext cx="6480" cy="360"/>
            </a:xfrm>
            <a:prstGeom prst="rect">
              <a:avLst/>
            </a:prstGeom>
            <a:blipFill rotWithShape="0">
              <a:blip r:embed="rId4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8136000" y="1295280"/>
              <a:ext cx="7920" cy="360"/>
            </a:xfrm>
            <a:prstGeom prst="rect">
              <a:avLst/>
            </a:prstGeom>
            <a:blipFill rotWithShape="0">
              <a:blip r:embed="rId4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8136000" y="1325520"/>
              <a:ext cx="7920" cy="360"/>
            </a:xfrm>
            <a:prstGeom prst="rect">
              <a:avLst/>
            </a:prstGeom>
            <a:blipFill rotWithShape="0">
              <a:blip r:embed="rId4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8136000" y="1325520"/>
              <a:ext cx="7920" cy="360"/>
            </a:xfrm>
            <a:prstGeom prst="rect">
              <a:avLst/>
            </a:prstGeom>
            <a:blipFill rotWithShape="0">
              <a:blip r:embed="rId4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8129520" y="1333440"/>
              <a:ext cx="6480" cy="703440"/>
            </a:xfrm>
            <a:prstGeom prst="rect">
              <a:avLst/>
            </a:prstGeom>
            <a:blipFill rotWithShape="0">
              <a:blip r:embed="rId4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8136000" y="1333440"/>
              <a:ext cx="7920" cy="703440"/>
            </a:xfrm>
            <a:prstGeom prst="rect">
              <a:avLst/>
            </a:prstGeom>
            <a:blipFill rotWithShape="0">
              <a:blip r:embed="rId4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8143920" y="1289160"/>
              <a:ext cx="7920" cy="360"/>
            </a:xfrm>
            <a:prstGeom prst="rect">
              <a:avLst/>
            </a:prstGeom>
            <a:blipFill rotWithShape="0">
              <a:blip r:embed="rId4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8143920" y="1289160"/>
              <a:ext cx="7920" cy="741240"/>
            </a:xfrm>
            <a:prstGeom prst="rect">
              <a:avLst/>
            </a:prstGeom>
            <a:blipFill rotWithShape="0">
              <a:blip r:embed="rId4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8151840" y="1281240"/>
              <a:ext cx="7920" cy="749160"/>
            </a:xfrm>
            <a:prstGeom prst="rect">
              <a:avLst/>
            </a:prstGeom>
            <a:blipFill rotWithShape="0">
              <a:blip r:embed="rId4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8159760" y="1281240"/>
              <a:ext cx="7920" cy="749160"/>
            </a:xfrm>
            <a:prstGeom prst="rect">
              <a:avLst/>
            </a:prstGeom>
            <a:blipFill rotWithShape="0">
              <a:blip r:embed="rId4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8167680" y="1281240"/>
              <a:ext cx="6480" cy="741240"/>
            </a:xfrm>
            <a:custGeom>
              <a:avLst/>
              <a:gdLst/>
              <a:ahLst/>
              <a:rect l="l" t="t" r="r" b="b"/>
              <a:pathLst>
                <a:path w="4" h="467">
                  <a:moveTo>
                    <a:pt x="0" y="0"/>
                  </a:moveTo>
                  <a:lnTo>
                    <a:pt x="0" y="467"/>
                  </a:lnTo>
                  <a:lnTo>
                    <a:pt x="4" y="467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8174160" y="1273320"/>
              <a:ext cx="7920" cy="360"/>
            </a:xfrm>
            <a:prstGeom prst="rect">
              <a:avLst/>
            </a:prstGeom>
            <a:blipFill rotWithShape="0">
              <a:blip r:embed="rId4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8174160" y="1273320"/>
              <a:ext cx="7920" cy="757080"/>
            </a:xfrm>
            <a:custGeom>
              <a:avLst/>
              <a:gdLst/>
              <a:ahLst/>
              <a:rect l="l" t="t" r="r" b="b"/>
              <a:pathLst>
                <a:path w="5" h="477">
                  <a:moveTo>
                    <a:pt x="0" y="5"/>
                  </a:moveTo>
                  <a:lnTo>
                    <a:pt x="0" y="472"/>
                  </a:lnTo>
                  <a:lnTo>
                    <a:pt x="5" y="4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8182080" y="1266840"/>
              <a:ext cx="7920" cy="755640"/>
            </a:xfrm>
            <a:prstGeom prst="rect">
              <a:avLst/>
            </a:prstGeom>
            <a:blipFill rotWithShape="0">
              <a:blip r:embed="rId4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8190000" y="1258920"/>
              <a:ext cx="7920" cy="755640"/>
            </a:xfrm>
            <a:prstGeom prst="rect">
              <a:avLst/>
            </a:prstGeom>
            <a:blipFill rotWithShape="0">
              <a:blip r:embed="rId4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8197920" y="1266840"/>
              <a:ext cx="7920" cy="755640"/>
            </a:xfrm>
            <a:custGeom>
              <a:avLst/>
              <a:gdLst/>
              <a:ahLst/>
              <a:rect l="l" t="t" r="r" b="b"/>
              <a:pathLst>
                <a:path w="5" h="476">
                  <a:moveTo>
                    <a:pt x="0" y="0"/>
                  </a:moveTo>
                  <a:lnTo>
                    <a:pt x="0" y="476"/>
                  </a:lnTo>
                  <a:lnTo>
                    <a:pt x="5" y="47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8205840" y="1244520"/>
              <a:ext cx="6120" cy="360"/>
            </a:xfrm>
            <a:prstGeom prst="rect">
              <a:avLst/>
            </a:prstGeom>
            <a:blipFill rotWithShape="0">
              <a:blip r:embed="rId4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8205840" y="1273320"/>
              <a:ext cx="6120" cy="741240"/>
            </a:xfrm>
            <a:prstGeom prst="rect">
              <a:avLst/>
            </a:prstGeom>
            <a:blipFill rotWithShape="0">
              <a:blip r:embed="rId4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8211960" y="1222200"/>
              <a:ext cx="8280" cy="360"/>
            </a:xfrm>
            <a:prstGeom prst="rect">
              <a:avLst/>
            </a:prstGeom>
            <a:blipFill rotWithShape="0">
              <a:blip r:embed="rId4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8211960" y="1236600"/>
              <a:ext cx="8280" cy="777960"/>
            </a:xfrm>
            <a:prstGeom prst="rect">
              <a:avLst/>
            </a:prstGeom>
            <a:blipFill rotWithShape="0">
              <a:blip r:embed="rId4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8220240" y="1200240"/>
              <a:ext cx="7920" cy="28440"/>
            </a:xfrm>
            <a:prstGeom prst="rect">
              <a:avLst/>
            </a:prstGeom>
            <a:blipFill rotWithShape="0">
              <a:blip r:embed="rId4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8220240" y="1244520"/>
              <a:ext cx="7920" cy="755640"/>
            </a:xfrm>
            <a:prstGeom prst="rect">
              <a:avLst/>
            </a:prstGeom>
            <a:blipFill rotWithShape="0">
              <a:blip r:embed="rId4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8220240" y="2008080"/>
              <a:ext cx="7920" cy="360"/>
            </a:xfrm>
            <a:prstGeom prst="rect">
              <a:avLst/>
            </a:prstGeom>
            <a:blipFill rotWithShape="0">
              <a:blip r:embed="rId4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8228160" y="1192320"/>
              <a:ext cx="7920" cy="44280"/>
            </a:xfrm>
            <a:prstGeom prst="rect">
              <a:avLst/>
            </a:prstGeom>
            <a:blipFill rotWithShape="0">
              <a:blip r:embed="rId4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8228160" y="1244520"/>
              <a:ext cx="7920" cy="763560"/>
            </a:xfrm>
            <a:prstGeom prst="rect">
              <a:avLst/>
            </a:prstGeom>
            <a:blipFill rotWithShape="0">
              <a:blip r:embed="rId4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8236080" y="1066680"/>
              <a:ext cx="6120" cy="28800"/>
            </a:xfrm>
            <a:custGeom>
              <a:avLst/>
              <a:gdLst/>
              <a:ahLst/>
              <a:rect l="l" t="t" r="r" b="b"/>
              <a:pathLst>
                <a:path w="4" h="18">
                  <a:moveTo>
                    <a:pt x="0" y="4"/>
                  </a:moveTo>
                  <a:lnTo>
                    <a:pt x="0" y="14"/>
                  </a:lnTo>
                  <a:lnTo>
                    <a:pt x="4" y="18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8236080" y="1177920"/>
              <a:ext cx="6120" cy="822240"/>
            </a:xfrm>
            <a:prstGeom prst="rect">
              <a:avLst/>
            </a:prstGeom>
            <a:blipFill rotWithShape="0">
              <a:blip r:embed="rId4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8242200" y="105084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0" y="5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8242200" y="1125360"/>
              <a:ext cx="7920" cy="8280"/>
            </a:xfrm>
            <a:prstGeom prst="rect">
              <a:avLst/>
            </a:prstGeom>
            <a:blipFill rotWithShape="0">
              <a:blip r:embed="rId4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8242200" y="11476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4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3" name=""/>
          <p:cNvGrpSpPr/>
          <p:nvPr/>
        </p:nvGrpSpPr>
        <p:grpSpPr>
          <a:xfrm>
            <a:off x="8242200" y="822240"/>
            <a:ext cx="425520" cy="1192320"/>
            <a:chOff x="8242200" y="822240"/>
            <a:chExt cx="425520" cy="1192320"/>
          </a:xfrm>
        </p:grpSpPr>
        <p:sp>
          <p:nvSpPr>
            <p:cNvPr id="814" name=""/>
            <p:cNvSpPr/>
            <p:nvPr/>
          </p:nvSpPr>
          <p:spPr>
            <a:xfrm>
              <a:off x="8242200" y="1177920"/>
              <a:ext cx="7920" cy="822240"/>
            </a:xfrm>
            <a:prstGeom prst="rect">
              <a:avLst/>
            </a:prstGeom>
            <a:blipFill rotWithShape="0">
              <a:blip r:embed="rId4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8250120" y="1133640"/>
              <a:ext cx="7920" cy="6120"/>
            </a:xfrm>
            <a:prstGeom prst="rect">
              <a:avLst/>
            </a:prstGeom>
            <a:blipFill rotWithShape="0">
              <a:blip r:embed="rId4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8250120" y="1139760"/>
              <a:ext cx="7920" cy="360"/>
            </a:xfrm>
            <a:prstGeom prst="rect">
              <a:avLst/>
            </a:prstGeom>
            <a:blipFill rotWithShape="0">
              <a:blip r:embed="rId4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8250120" y="1139760"/>
              <a:ext cx="7920" cy="852480"/>
            </a:xfrm>
            <a:prstGeom prst="rect">
              <a:avLst/>
            </a:prstGeom>
            <a:blipFill rotWithShape="0">
              <a:blip r:embed="rId4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8250120" y="969840"/>
              <a:ext cx="7920" cy="163800"/>
            </a:xfrm>
            <a:custGeom>
              <a:avLst/>
              <a:gdLst/>
              <a:ahLst/>
              <a:rect l="l" t="t" r="r" b="b"/>
              <a:pathLst>
                <a:path w="5" h="103">
                  <a:moveTo>
                    <a:pt x="0" y="14"/>
                  </a:moveTo>
                  <a:lnTo>
                    <a:pt x="0" y="103"/>
                  </a:lnTo>
                  <a:lnTo>
                    <a:pt x="5" y="103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8258040" y="947880"/>
              <a:ext cx="7920" cy="1044360"/>
            </a:xfrm>
            <a:custGeom>
              <a:avLst/>
              <a:gdLst/>
              <a:ahLst/>
              <a:rect l="l" t="t" r="r" b="b"/>
              <a:pathLst>
                <a:path w="5" h="658">
                  <a:moveTo>
                    <a:pt x="0" y="14"/>
                  </a:moveTo>
                  <a:lnTo>
                    <a:pt x="0" y="658"/>
                  </a:lnTo>
                  <a:lnTo>
                    <a:pt x="5" y="6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8265960" y="925560"/>
              <a:ext cx="7920" cy="106668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14"/>
                  </a:moveTo>
                  <a:lnTo>
                    <a:pt x="0" y="672"/>
                  </a:lnTo>
                  <a:lnTo>
                    <a:pt x="5" y="672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8273880" y="903240"/>
              <a:ext cx="6480" cy="1089000"/>
            </a:xfrm>
            <a:custGeom>
              <a:avLst/>
              <a:gdLst/>
              <a:ahLst/>
              <a:rect l="l" t="t" r="r" b="b"/>
              <a:pathLst>
                <a:path w="4" h="686">
                  <a:moveTo>
                    <a:pt x="0" y="14"/>
                  </a:moveTo>
                  <a:lnTo>
                    <a:pt x="0" y="686"/>
                  </a:lnTo>
                  <a:lnTo>
                    <a:pt x="4" y="682"/>
                  </a:lnTo>
                  <a:lnTo>
                    <a:pt x="4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8280360" y="880920"/>
              <a:ext cx="7920" cy="1105200"/>
            </a:xfrm>
            <a:custGeom>
              <a:avLst/>
              <a:gdLst/>
              <a:ahLst/>
              <a:rect l="l" t="t" r="r" b="b"/>
              <a:pathLst>
                <a:path w="5" h="696">
                  <a:moveTo>
                    <a:pt x="0" y="14"/>
                  </a:moveTo>
                  <a:lnTo>
                    <a:pt x="0" y="696"/>
                  </a:lnTo>
                  <a:lnTo>
                    <a:pt x="5" y="696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8288280" y="858960"/>
              <a:ext cx="7920" cy="1127160"/>
            </a:xfrm>
            <a:custGeom>
              <a:avLst/>
              <a:gdLst/>
              <a:ahLst/>
              <a:rect l="l" t="t" r="r" b="b"/>
              <a:pathLst>
                <a:path w="5" h="710">
                  <a:moveTo>
                    <a:pt x="0" y="14"/>
                  </a:moveTo>
                  <a:lnTo>
                    <a:pt x="0" y="710"/>
                  </a:lnTo>
                  <a:lnTo>
                    <a:pt x="5" y="705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8296200" y="836640"/>
              <a:ext cx="7920" cy="1141560"/>
            </a:xfrm>
            <a:custGeom>
              <a:avLst/>
              <a:gdLst/>
              <a:ahLst/>
              <a:rect l="l" t="t" r="r" b="b"/>
              <a:pathLst>
                <a:path w="5" h="719">
                  <a:moveTo>
                    <a:pt x="0" y="14"/>
                  </a:moveTo>
                  <a:lnTo>
                    <a:pt x="0" y="719"/>
                  </a:lnTo>
                  <a:lnTo>
                    <a:pt x="5" y="719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4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8304120" y="836640"/>
              <a:ext cx="7920" cy="1074600"/>
            </a:xfrm>
            <a:prstGeom prst="rect">
              <a:avLst/>
            </a:prstGeom>
            <a:blipFill rotWithShape="0">
              <a:blip r:embed="rId4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8304120" y="19112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8312040" y="836640"/>
              <a:ext cx="6480" cy="1060560"/>
            </a:xfrm>
            <a:prstGeom prst="rect">
              <a:avLst/>
            </a:prstGeom>
            <a:blipFill rotWithShape="0">
              <a:blip r:embed="rId4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8312040" y="1897200"/>
              <a:ext cx="6480" cy="360"/>
            </a:xfrm>
            <a:prstGeom prst="rect">
              <a:avLst/>
            </a:prstGeom>
            <a:blipFill rotWithShape="0">
              <a:blip r:embed="rId4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8312040" y="1903320"/>
              <a:ext cx="6480" cy="7920"/>
            </a:xfrm>
            <a:prstGeom prst="rect">
              <a:avLst/>
            </a:prstGeom>
            <a:blipFill rotWithShape="0">
              <a:blip r:embed="rId4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8312040" y="1925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8312040" y="1933560"/>
              <a:ext cx="6480" cy="36360"/>
            </a:xfrm>
            <a:custGeom>
              <a:avLst/>
              <a:gdLst/>
              <a:ahLst/>
              <a:rect l="l" t="t" r="r" b="b"/>
              <a:pathLst>
                <a:path w="4" h="23">
                  <a:moveTo>
                    <a:pt x="0" y="0"/>
                  </a:moveTo>
                  <a:lnTo>
                    <a:pt x="0" y="23"/>
                  </a:lnTo>
                  <a:lnTo>
                    <a:pt x="4" y="2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8312040" y="2008080"/>
              <a:ext cx="6480" cy="6480"/>
            </a:xfrm>
            <a:prstGeom prst="rect">
              <a:avLst/>
            </a:prstGeom>
            <a:blipFill rotWithShape="0">
              <a:blip r:embed="rId4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8318520" y="836640"/>
              <a:ext cx="7920" cy="1066680"/>
            </a:xfrm>
            <a:prstGeom prst="rect">
              <a:avLst/>
            </a:prstGeom>
            <a:blipFill rotWithShape="0">
              <a:blip r:embed="rId4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8318520" y="1919160"/>
              <a:ext cx="7920" cy="360"/>
            </a:xfrm>
            <a:prstGeom prst="rect">
              <a:avLst/>
            </a:prstGeom>
            <a:blipFill rotWithShape="0">
              <a:blip r:embed="rId4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8318520" y="1933560"/>
              <a:ext cx="7920" cy="7920"/>
            </a:xfrm>
            <a:prstGeom prst="rect">
              <a:avLst/>
            </a:prstGeom>
            <a:blipFill rotWithShape="0">
              <a:blip r:embed="rId4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8318520" y="1941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4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8326440" y="844560"/>
              <a:ext cx="7920" cy="941400"/>
            </a:xfrm>
            <a:custGeom>
              <a:avLst/>
              <a:gdLst/>
              <a:ahLst/>
              <a:rect l="l" t="t" r="r" b="b"/>
              <a:pathLst>
                <a:path w="5" h="593">
                  <a:moveTo>
                    <a:pt x="0" y="0"/>
                  </a:moveTo>
                  <a:lnTo>
                    <a:pt x="0" y="593"/>
                  </a:lnTo>
                  <a:lnTo>
                    <a:pt x="5" y="593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8326440" y="178596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8326440" y="1941480"/>
              <a:ext cx="7920" cy="360"/>
            </a:xfrm>
            <a:prstGeom prst="rect">
              <a:avLst/>
            </a:prstGeom>
            <a:blipFill rotWithShape="0">
              <a:blip r:embed="rId4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8326440" y="1947960"/>
              <a:ext cx="7920" cy="360"/>
            </a:xfrm>
            <a:prstGeom prst="rect">
              <a:avLst/>
            </a:prstGeom>
            <a:blipFill rotWithShape="0">
              <a:blip r:embed="rId4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8334360" y="866880"/>
              <a:ext cx="7920" cy="785880"/>
            </a:xfrm>
            <a:custGeom>
              <a:avLst/>
              <a:gdLst/>
              <a:ahLst/>
              <a:rect l="l" t="t" r="r" b="b"/>
              <a:pathLst>
                <a:path w="5" h="495">
                  <a:moveTo>
                    <a:pt x="0" y="0"/>
                  </a:moveTo>
                  <a:lnTo>
                    <a:pt x="0" y="495"/>
                  </a:lnTo>
                  <a:lnTo>
                    <a:pt x="5" y="49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8334360" y="16970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8334360" y="1763640"/>
              <a:ext cx="7920" cy="6480"/>
            </a:xfrm>
            <a:prstGeom prst="rect">
              <a:avLst/>
            </a:prstGeom>
            <a:blipFill rotWithShape="0">
              <a:blip r:embed="rId4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8334360" y="1778040"/>
              <a:ext cx="7920" cy="360"/>
            </a:xfrm>
            <a:prstGeom prst="rect">
              <a:avLst/>
            </a:prstGeom>
            <a:blipFill rotWithShape="0">
              <a:blip r:embed="rId4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8334360" y="1785960"/>
              <a:ext cx="7920" cy="117360"/>
            </a:xfrm>
            <a:custGeom>
              <a:avLst/>
              <a:gdLst/>
              <a:ahLst/>
              <a:rect l="l" t="t" r="r" b="b"/>
              <a:pathLst>
                <a:path w="5" h="74">
                  <a:moveTo>
                    <a:pt x="0" y="0"/>
                  </a:moveTo>
                  <a:lnTo>
                    <a:pt x="0" y="74"/>
                  </a:lnTo>
                  <a:lnTo>
                    <a:pt x="5" y="7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8334360" y="1911240"/>
              <a:ext cx="7920" cy="7920"/>
            </a:xfrm>
            <a:prstGeom prst="rect">
              <a:avLst/>
            </a:prstGeom>
            <a:blipFill rotWithShape="0">
              <a:blip r:embed="rId4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8334360" y="1925640"/>
              <a:ext cx="7920" cy="15840"/>
            </a:xfrm>
            <a:prstGeom prst="rect">
              <a:avLst/>
            </a:prstGeom>
            <a:blipFill rotWithShape="0">
              <a:blip r:embed="rId4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8342280" y="866880"/>
              <a:ext cx="6480" cy="725400"/>
            </a:xfrm>
            <a:custGeom>
              <a:avLst/>
              <a:gdLst/>
              <a:ahLst/>
              <a:rect l="l" t="t" r="r" b="b"/>
              <a:pathLst>
                <a:path w="4" h="457">
                  <a:moveTo>
                    <a:pt x="0" y="0"/>
                  </a:moveTo>
                  <a:lnTo>
                    <a:pt x="0" y="457"/>
                  </a:lnTo>
                  <a:lnTo>
                    <a:pt x="4" y="45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8342280" y="161460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4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8342280" y="1622520"/>
              <a:ext cx="6480" cy="360"/>
            </a:xfrm>
            <a:prstGeom prst="rect">
              <a:avLst/>
            </a:prstGeom>
            <a:blipFill rotWithShape="0">
              <a:blip r:embed="rId4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8342280" y="1622520"/>
              <a:ext cx="6480" cy="7920"/>
            </a:xfrm>
            <a:prstGeom prst="rect">
              <a:avLst/>
            </a:prstGeom>
            <a:blipFill rotWithShape="0">
              <a:blip r:embed="rId4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8342280" y="1711440"/>
              <a:ext cx="6480" cy="29880"/>
            </a:xfrm>
            <a:prstGeom prst="rect">
              <a:avLst/>
            </a:prstGeom>
            <a:blipFill rotWithShape="0">
              <a:blip r:embed="rId5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8342280" y="1747800"/>
              <a:ext cx="6480" cy="360"/>
            </a:xfrm>
            <a:prstGeom prst="rect">
              <a:avLst/>
            </a:prstGeom>
            <a:blipFill rotWithShape="0">
              <a:blip r:embed="rId5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8342280" y="178596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8342280" y="1792440"/>
              <a:ext cx="6480" cy="141120"/>
            </a:xfrm>
            <a:prstGeom prst="rect">
              <a:avLst/>
            </a:prstGeom>
            <a:blipFill rotWithShape="0">
              <a:blip r:embed="rId5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8348760" y="873000"/>
              <a:ext cx="7920" cy="719280"/>
            </a:xfrm>
            <a:prstGeom prst="rect">
              <a:avLst/>
            </a:prstGeom>
            <a:blipFill rotWithShape="0">
              <a:blip r:embed="rId5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8348760" y="1719360"/>
              <a:ext cx="7920" cy="21960"/>
            </a:xfrm>
            <a:prstGeom prst="rect">
              <a:avLst/>
            </a:prstGeom>
            <a:blipFill rotWithShape="0">
              <a:blip r:embed="rId5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8348760" y="17859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0"/>
                  </a:moveTo>
                  <a:lnTo>
                    <a:pt x="0" y="98"/>
                  </a:lnTo>
                  <a:lnTo>
                    <a:pt x="5" y="9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8348760" y="1941480"/>
              <a:ext cx="7920" cy="360"/>
            </a:xfrm>
            <a:prstGeom prst="rect">
              <a:avLst/>
            </a:prstGeom>
            <a:blipFill rotWithShape="0">
              <a:blip r:embed="rId5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8356680" y="873000"/>
              <a:ext cx="7920" cy="682920"/>
            </a:xfrm>
            <a:custGeom>
              <a:avLst/>
              <a:gdLst/>
              <a:ahLst/>
              <a:rect l="l" t="t" r="r" b="b"/>
              <a:pathLst>
                <a:path w="5" h="430">
                  <a:moveTo>
                    <a:pt x="0" y="0"/>
                  </a:moveTo>
                  <a:lnTo>
                    <a:pt x="0" y="430"/>
                  </a:lnTo>
                  <a:lnTo>
                    <a:pt x="5" y="42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8356680" y="1569960"/>
              <a:ext cx="7920" cy="7920"/>
            </a:xfrm>
            <a:prstGeom prst="rect">
              <a:avLst/>
            </a:prstGeom>
            <a:blipFill rotWithShape="0">
              <a:blip r:embed="rId5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8356680" y="1577880"/>
              <a:ext cx="7920" cy="360"/>
            </a:xfrm>
            <a:prstGeom prst="rect">
              <a:avLst/>
            </a:prstGeom>
            <a:blipFill rotWithShape="0">
              <a:blip r:embed="rId5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8356680" y="17114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8356680" y="1792440"/>
              <a:ext cx="7920" cy="141120"/>
            </a:xfrm>
            <a:prstGeom prst="rect">
              <a:avLst/>
            </a:prstGeom>
            <a:blipFill rotWithShape="0">
              <a:blip r:embed="rId5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8364600" y="85896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5"/>
                  </a:moveTo>
                  <a:lnTo>
                    <a:pt x="0" y="406"/>
                  </a:lnTo>
                  <a:lnTo>
                    <a:pt x="5" y="406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8364600" y="1503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8364600" y="1511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8364600" y="1525680"/>
              <a:ext cx="7920" cy="21960"/>
            </a:xfrm>
            <a:prstGeom prst="rect">
              <a:avLst/>
            </a:prstGeom>
            <a:blipFill rotWithShape="0">
              <a:blip r:embed="rId5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8364600" y="171144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8364600" y="1725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8364600" y="1792440"/>
              <a:ext cx="7920" cy="141120"/>
            </a:xfrm>
            <a:prstGeom prst="rect">
              <a:avLst/>
            </a:prstGeom>
            <a:blipFill rotWithShape="0">
              <a:blip r:embed="rId5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8372520" y="858960"/>
              <a:ext cx="7920" cy="644400"/>
            </a:xfrm>
            <a:custGeom>
              <a:avLst/>
              <a:gdLst/>
              <a:ahLst/>
              <a:rect l="l" t="t" r="r" b="b"/>
              <a:pathLst>
                <a:path w="5" h="406">
                  <a:moveTo>
                    <a:pt x="0" y="0"/>
                  </a:moveTo>
                  <a:lnTo>
                    <a:pt x="0" y="406"/>
                  </a:lnTo>
                  <a:lnTo>
                    <a:pt x="5" y="40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8372520" y="1525680"/>
              <a:ext cx="7920" cy="360"/>
            </a:xfrm>
            <a:prstGeom prst="rect">
              <a:avLst/>
            </a:prstGeom>
            <a:blipFill rotWithShape="0">
              <a:blip r:embed="rId5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8372520" y="1541520"/>
              <a:ext cx="7920" cy="360"/>
            </a:xfrm>
            <a:prstGeom prst="rect">
              <a:avLst/>
            </a:prstGeom>
            <a:blipFill rotWithShape="0">
              <a:blip r:embed="rId5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8372520" y="1541520"/>
              <a:ext cx="7920" cy="6120"/>
            </a:xfrm>
            <a:prstGeom prst="rect">
              <a:avLst/>
            </a:prstGeom>
            <a:blipFill rotWithShape="0">
              <a:blip r:embed="rId5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8372520" y="1800360"/>
              <a:ext cx="7920" cy="125280"/>
            </a:xfrm>
            <a:prstGeom prst="rect">
              <a:avLst/>
            </a:prstGeom>
            <a:blipFill rotWithShape="0">
              <a:blip r:embed="rId5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8372520" y="1925640"/>
              <a:ext cx="7920" cy="360"/>
            </a:xfrm>
            <a:prstGeom prst="rect">
              <a:avLst/>
            </a:prstGeom>
            <a:blipFill rotWithShape="0">
              <a:blip r:embed="rId5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8380440" y="851040"/>
              <a:ext cx="6480" cy="637920"/>
            </a:xfrm>
            <a:custGeom>
              <a:avLst/>
              <a:gdLst/>
              <a:ahLst/>
              <a:rect l="l" t="t" r="r" b="b"/>
              <a:pathLst>
                <a:path w="4" h="402">
                  <a:moveTo>
                    <a:pt x="0" y="5"/>
                  </a:moveTo>
                  <a:lnTo>
                    <a:pt x="0" y="402"/>
                  </a:lnTo>
                  <a:lnTo>
                    <a:pt x="4" y="40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8380440" y="1808280"/>
              <a:ext cx="6480" cy="95040"/>
            </a:xfrm>
            <a:prstGeom prst="rect">
              <a:avLst/>
            </a:prstGeom>
            <a:blipFill rotWithShape="0">
              <a:blip r:embed="rId5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8386920" y="844560"/>
              <a:ext cx="7920" cy="644400"/>
            </a:xfrm>
            <a:prstGeom prst="rect">
              <a:avLst/>
            </a:prstGeom>
            <a:blipFill rotWithShape="0">
              <a:blip r:embed="rId5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8386920" y="1496880"/>
              <a:ext cx="7920" cy="360"/>
            </a:xfrm>
            <a:prstGeom prst="rect">
              <a:avLst/>
            </a:prstGeom>
            <a:blipFill rotWithShape="0">
              <a:blip r:embed="rId5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8386920" y="1496880"/>
              <a:ext cx="7920" cy="6480"/>
            </a:xfrm>
            <a:prstGeom prst="rect">
              <a:avLst/>
            </a:prstGeom>
            <a:blipFill rotWithShape="0">
              <a:blip r:embed="rId5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8386920" y="1814400"/>
              <a:ext cx="7920" cy="15840"/>
            </a:xfrm>
            <a:prstGeom prst="rect">
              <a:avLst/>
            </a:prstGeom>
            <a:blipFill rotWithShape="0">
              <a:blip r:embed="rId5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8386920" y="1836720"/>
              <a:ext cx="7920" cy="66600"/>
            </a:xfrm>
            <a:prstGeom prst="rect">
              <a:avLst/>
            </a:prstGeom>
            <a:blipFill rotWithShape="0">
              <a:blip r:embed="rId5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8386920" y="1941480"/>
              <a:ext cx="7920" cy="360"/>
            </a:xfrm>
            <a:prstGeom prst="rect">
              <a:avLst/>
            </a:prstGeom>
            <a:blipFill rotWithShape="0">
              <a:blip r:embed="rId5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8394840" y="836640"/>
              <a:ext cx="7920" cy="660240"/>
            </a:xfrm>
            <a:prstGeom prst="rect">
              <a:avLst/>
            </a:prstGeom>
            <a:blipFill rotWithShape="0">
              <a:blip r:embed="rId5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8394840" y="1836720"/>
              <a:ext cx="7920" cy="52560"/>
            </a:xfrm>
            <a:prstGeom prst="rect">
              <a:avLst/>
            </a:prstGeom>
            <a:blipFill rotWithShape="0">
              <a:blip r:embed="rId5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8394840" y="1889280"/>
              <a:ext cx="7920" cy="360"/>
            </a:xfrm>
            <a:prstGeom prst="rect">
              <a:avLst/>
            </a:prstGeom>
            <a:blipFill rotWithShape="0">
              <a:blip r:embed="rId5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8394840" y="1897200"/>
              <a:ext cx="7920" cy="360"/>
            </a:xfrm>
            <a:prstGeom prst="rect">
              <a:avLst/>
            </a:prstGeom>
            <a:blipFill rotWithShape="0">
              <a:blip r:embed="rId5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8394840" y="1933560"/>
              <a:ext cx="7920" cy="360"/>
            </a:xfrm>
            <a:prstGeom prst="rect">
              <a:avLst/>
            </a:prstGeom>
            <a:blipFill rotWithShape="0">
              <a:blip r:embed="rId5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8402760" y="836640"/>
              <a:ext cx="7920" cy="660240"/>
            </a:xfrm>
            <a:prstGeom prst="rect">
              <a:avLst/>
            </a:prstGeom>
            <a:blipFill rotWithShape="0">
              <a:blip r:embed="rId5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8402760" y="1836720"/>
              <a:ext cx="7920" cy="44640"/>
            </a:xfrm>
            <a:prstGeom prst="rect">
              <a:avLst/>
            </a:prstGeom>
            <a:blipFill rotWithShape="0">
              <a:blip r:embed="rId5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8402760" y="19191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8402760" y="19479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8410680" y="822240"/>
              <a:ext cx="6120" cy="14400"/>
            </a:xfrm>
            <a:prstGeom prst="rect">
              <a:avLst/>
            </a:prstGeom>
            <a:blipFill rotWithShape="0">
              <a:blip r:embed="rId5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8410680" y="836640"/>
              <a:ext cx="6120" cy="666720"/>
            </a:xfrm>
            <a:prstGeom prst="rect">
              <a:avLst/>
            </a:prstGeom>
            <a:blipFill rotWithShape="0">
              <a:blip r:embed="rId5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8410680" y="183672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8410680" y="1844640"/>
              <a:ext cx="6120" cy="36720"/>
            </a:xfrm>
            <a:prstGeom prst="rect">
              <a:avLst/>
            </a:prstGeom>
            <a:blipFill rotWithShape="0">
              <a:blip r:embed="rId5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8410680" y="1881360"/>
              <a:ext cx="6120" cy="7920"/>
            </a:xfrm>
            <a:prstGeom prst="rect">
              <a:avLst/>
            </a:prstGeom>
            <a:blipFill rotWithShape="0">
              <a:blip r:embed="rId5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8410680" y="18892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8410680" y="191124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8410680" y="1941480"/>
              <a:ext cx="612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4"/>
                  </a:moveTo>
                  <a:lnTo>
                    <a:pt x="0" y="9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8416800" y="822240"/>
              <a:ext cx="7920" cy="674640"/>
            </a:xfrm>
            <a:prstGeom prst="rect">
              <a:avLst/>
            </a:prstGeom>
            <a:blipFill rotWithShape="0">
              <a:blip r:embed="rId5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8416800" y="1859040"/>
              <a:ext cx="7920" cy="52200"/>
            </a:xfrm>
            <a:prstGeom prst="rect">
              <a:avLst/>
            </a:prstGeom>
            <a:blipFill rotWithShape="0">
              <a:blip r:embed="rId5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8416800" y="1925640"/>
              <a:ext cx="7920" cy="22320"/>
            </a:xfrm>
            <a:prstGeom prst="rect">
              <a:avLst/>
            </a:prstGeom>
            <a:blipFill rotWithShape="0">
              <a:blip r:embed="rId5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8424720" y="822240"/>
              <a:ext cx="7920" cy="658800"/>
            </a:xfrm>
            <a:prstGeom prst="rect">
              <a:avLst/>
            </a:prstGeom>
            <a:blipFill rotWithShape="0">
              <a:blip r:embed="rId5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8424720" y="186696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8424720" y="191916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8432640" y="822240"/>
              <a:ext cx="7920" cy="652680"/>
            </a:xfrm>
            <a:prstGeom prst="rect">
              <a:avLst/>
            </a:prstGeom>
            <a:blipFill rotWithShape="0">
              <a:blip r:embed="rId5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8432640" y="1866960"/>
              <a:ext cx="7920" cy="36360"/>
            </a:xfrm>
            <a:prstGeom prst="rect">
              <a:avLst/>
            </a:prstGeom>
            <a:blipFill rotWithShape="0">
              <a:blip r:embed="rId5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8432640" y="1925640"/>
              <a:ext cx="7920" cy="15840"/>
            </a:xfrm>
            <a:prstGeom prst="rect">
              <a:avLst/>
            </a:prstGeom>
            <a:blipFill rotWithShape="0">
              <a:blip r:embed="rId5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8440560" y="828720"/>
              <a:ext cx="8280" cy="646200"/>
            </a:xfrm>
            <a:prstGeom prst="rect">
              <a:avLst/>
            </a:prstGeom>
            <a:blipFill rotWithShape="0">
              <a:blip r:embed="rId5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8440560" y="1866960"/>
              <a:ext cx="8280" cy="22320"/>
            </a:xfrm>
            <a:prstGeom prst="rect">
              <a:avLst/>
            </a:prstGeom>
            <a:blipFill rotWithShape="0">
              <a:blip r:embed="rId5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8440560" y="1933560"/>
              <a:ext cx="8280" cy="7920"/>
            </a:xfrm>
            <a:prstGeom prst="rect">
              <a:avLst/>
            </a:prstGeom>
            <a:blipFill rotWithShape="0">
              <a:blip r:embed="rId5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5" name=""/>
            <p:cNvSpPr/>
            <p:nvPr/>
          </p:nvSpPr>
          <p:spPr>
            <a:xfrm>
              <a:off x="8448840" y="828720"/>
              <a:ext cx="6120" cy="646200"/>
            </a:xfrm>
            <a:prstGeom prst="rect">
              <a:avLst/>
            </a:prstGeom>
            <a:blipFill rotWithShape="0">
              <a:blip r:embed="rId5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8448840" y="1800360"/>
              <a:ext cx="6120" cy="7920"/>
            </a:xfrm>
            <a:prstGeom prst="rect">
              <a:avLst/>
            </a:prstGeom>
            <a:blipFill rotWithShape="0">
              <a:blip r:embed="rId5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8448840" y="1866960"/>
              <a:ext cx="6120" cy="22320"/>
            </a:xfrm>
            <a:prstGeom prst="rect">
              <a:avLst/>
            </a:prstGeom>
            <a:blipFill rotWithShape="0">
              <a:blip r:embed="rId5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8448840" y="1925640"/>
              <a:ext cx="6120" cy="15840"/>
            </a:xfrm>
            <a:prstGeom prst="rect">
              <a:avLst/>
            </a:prstGeom>
            <a:blipFill rotWithShape="0">
              <a:blip r:embed="rId5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8454960" y="828720"/>
              <a:ext cx="7920" cy="615960"/>
            </a:xfrm>
            <a:prstGeom prst="rect">
              <a:avLst/>
            </a:prstGeom>
            <a:blipFill rotWithShape="0">
              <a:blip r:embed="rId5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8454960" y="1800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8454960" y="1866960"/>
              <a:ext cx="7920" cy="14400"/>
            </a:xfrm>
            <a:prstGeom prst="rect">
              <a:avLst/>
            </a:prstGeom>
            <a:blipFill rotWithShape="0">
              <a:blip r:embed="rId5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8462880" y="836640"/>
              <a:ext cx="7920" cy="608040"/>
            </a:xfrm>
            <a:prstGeom prst="rect">
              <a:avLst/>
            </a:prstGeom>
            <a:blipFill rotWithShape="0">
              <a:blip r:embed="rId5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8462880" y="1800360"/>
              <a:ext cx="7920" cy="7920"/>
            </a:xfrm>
            <a:prstGeom prst="rect">
              <a:avLst/>
            </a:prstGeom>
            <a:blipFill rotWithShape="0">
              <a:blip r:embed="rId5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8462880" y="1859040"/>
              <a:ext cx="7920" cy="22320"/>
            </a:xfrm>
            <a:prstGeom prst="rect">
              <a:avLst/>
            </a:prstGeom>
            <a:blipFill rotWithShape="0">
              <a:blip r:embed="rId5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8470800" y="836640"/>
              <a:ext cx="7920" cy="608040"/>
            </a:xfrm>
            <a:custGeom>
              <a:avLst/>
              <a:gdLst/>
              <a:ahLst/>
              <a:rect l="l" t="t" r="r" b="b"/>
              <a:pathLst>
                <a:path w="5" h="383">
                  <a:moveTo>
                    <a:pt x="0" y="0"/>
                  </a:moveTo>
                  <a:lnTo>
                    <a:pt x="0" y="383"/>
                  </a:lnTo>
                  <a:lnTo>
                    <a:pt x="5" y="38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8470800" y="1800360"/>
              <a:ext cx="7920" cy="2988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8470800" y="1852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4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5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8478720" y="844560"/>
              <a:ext cx="7920" cy="600120"/>
            </a:xfrm>
            <a:custGeom>
              <a:avLst/>
              <a:gdLst/>
              <a:ahLst/>
              <a:rect l="l" t="t" r="r" b="b"/>
              <a:pathLst>
                <a:path w="5" h="378">
                  <a:moveTo>
                    <a:pt x="0" y="0"/>
                  </a:moveTo>
                  <a:lnTo>
                    <a:pt x="0" y="378"/>
                  </a:lnTo>
                  <a:lnTo>
                    <a:pt x="5" y="37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8478720" y="14749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8478720" y="1814400"/>
              <a:ext cx="7920" cy="7920"/>
            </a:xfrm>
            <a:prstGeom prst="rect">
              <a:avLst/>
            </a:prstGeom>
            <a:blipFill rotWithShape="0">
              <a:blip r:embed="rId5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8478720" y="1852560"/>
              <a:ext cx="7920" cy="22320"/>
            </a:xfrm>
            <a:prstGeom prst="rect">
              <a:avLst/>
            </a:prstGeom>
            <a:blipFill rotWithShape="0">
              <a:blip r:embed="rId5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8478720" y="1941480"/>
              <a:ext cx="7920" cy="360"/>
            </a:xfrm>
            <a:prstGeom prst="rect">
              <a:avLst/>
            </a:prstGeom>
            <a:blipFill rotWithShape="0">
              <a:blip r:embed="rId5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8486640" y="851040"/>
              <a:ext cx="6480" cy="496800"/>
            </a:xfrm>
            <a:prstGeom prst="rect">
              <a:avLst/>
            </a:prstGeom>
            <a:blipFill rotWithShape="0">
              <a:blip r:embed="rId5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8486640" y="1355760"/>
              <a:ext cx="6480" cy="360"/>
            </a:xfrm>
            <a:prstGeom prst="rect">
              <a:avLst/>
            </a:prstGeom>
            <a:blipFill rotWithShape="0">
              <a:blip r:embed="rId5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8486640" y="1355760"/>
              <a:ext cx="6480" cy="74520"/>
            </a:xfrm>
            <a:prstGeom prst="rect">
              <a:avLst/>
            </a:prstGeom>
            <a:blipFill rotWithShape="0">
              <a:blip r:embed="rId5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8486640" y="18223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8486640" y="18367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8486640" y="1844640"/>
              <a:ext cx="6480" cy="22320"/>
            </a:xfrm>
            <a:prstGeom prst="rect">
              <a:avLst/>
            </a:prstGeom>
            <a:blipFill rotWithShape="0">
              <a:blip r:embed="rId5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8493120" y="851040"/>
              <a:ext cx="7920" cy="488880"/>
            </a:xfrm>
            <a:custGeom>
              <a:avLst/>
              <a:gdLst/>
              <a:ahLst/>
              <a:rect l="l" t="t" r="r" b="b"/>
              <a:pathLst>
                <a:path w="5" h="308">
                  <a:moveTo>
                    <a:pt x="0" y="0"/>
                  </a:moveTo>
                  <a:lnTo>
                    <a:pt x="0" y="308"/>
                  </a:lnTo>
                  <a:lnTo>
                    <a:pt x="5" y="30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8493120" y="1339920"/>
              <a:ext cx="7920" cy="360"/>
            </a:xfrm>
            <a:prstGeom prst="rect">
              <a:avLst/>
            </a:prstGeom>
            <a:blipFill rotWithShape="0">
              <a:blip r:embed="rId5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8493120" y="13636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8493120" y="1407960"/>
              <a:ext cx="7920" cy="6480"/>
            </a:xfrm>
            <a:prstGeom prst="rect">
              <a:avLst/>
            </a:prstGeom>
            <a:blipFill rotWithShape="0">
              <a:blip r:embed="rId5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8493120" y="183024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0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8486640" y="1941480"/>
              <a:ext cx="6480" cy="360"/>
            </a:xfrm>
            <a:prstGeom prst="rect">
              <a:avLst/>
            </a:prstGeom>
            <a:blipFill rotWithShape="0">
              <a:blip r:embed="rId5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8493120" y="1933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5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8501040" y="873000"/>
              <a:ext cx="7920" cy="466920"/>
            </a:xfrm>
            <a:custGeom>
              <a:avLst/>
              <a:gdLst/>
              <a:ahLst/>
              <a:rect l="l" t="t" r="r" b="b"/>
              <a:pathLst>
                <a:path w="5" h="294">
                  <a:moveTo>
                    <a:pt x="0" y="0"/>
                  </a:moveTo>
                  <a:lnTo>
                    <a:pt x="0" y="294"/>
                  </a:lnTo>
                  <a:lnTo>
                    <a:pt x="5" y="294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8501040" y="1355760"/>
              <a:ext cx="7920" cy="7920"/>
            </a:xfrm>
            <a:prstGeom prst="rect">
              <a:avLst/>
            </a:prstGeom>
            <a:blipFill rotWithShape="0">
              <a:blip r:embed="rId5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8501040" y="1363680"/>
              <a:ext cx="7920" cy="360"/>
            </a:xfrm>
            <a:prstGeom prst="rect">
              <a:avLst/>
            </a:prstGeom>
            <a:blipFill rotWithShape="0">
              <a:blip r:embed="rId5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8501040" y="1363680"/>
              <a:ext cx="7920" cy="360"/>
            </a:xfrm>
            <a:prstGeom prst="rect">
              <a:avLst/>
            </a:prstGeom>
            <a:blipFill rotWithShape="0">
              <a:blip r:embed="rId5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8501040" y="13636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8501040" y="1852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5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8501040" y="1881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8501040" y="1933560"/>
              <a:ext cx="7920" cy="7920"/>
            </a:xfrm>
            <a:prstGeom prst="rect">
              <a:avLst/>
            </a:prstGeom>
            <a:blipFill rotWithShape="0">
              <a:blip r:embed="rId6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8508960" y="888840"/>
              <a:ext cx="7920" cy="466920"/>
            </a:xfrm>
            <a:custGeom>
              <a:avLst/>
              <a:gdLst/>
              <a:ahLst/>
              <a:rect l="l" t="t" r="r" b="b"/>
              <a:pathLst>
                <a:path w="5" h="294">
                  <a:moveTo>
                    <a:pt x="0" y="0"/>
                  </a:moveTo>
                  <a:lnTo>
                    <a:pt x="0" y="294"/>
                  </a:lnTo>
                  <a:lnTo>
                    <a:pt x="5" y="294"/>
                  </a:lnTo>
                  <a:lnTo>
                    <a:pt x="5" y="18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8508960" y="1392120"/>
              <a:ext cx="7920" cy="7920"/>
            </a:xfrm>
            <a:prstGeom prst="rect">
              <a:avLst/>
            </a:prstGeom>
            <a:blipFill rotWithShape="0">
              <a:blip r:embed="rId6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8516880" y="925560"/>
              <a:ext cx="6480" cy="438120"/>
            </a:xfrm>
            <a:custGeom>
              <a:avLst/>
              <a:gdLst/>
              <a:ahLst/>
              <a:rect l="l" t="t" r="r" b="b"/>
              <a:pathLst>
                <a:path w="4" h="276">
                  <a:moveTo>
                    <a:pt x="0" y="0"/>
                  </a:moveTo>
                  <a:lnTo>
                    <a:pt x="0" y="276"/>
                  </a:lnTo>
                  <a:lnTo>
                    <a:pt x="4" y="276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8516880" y="1386000"/>
              <a:ext cx="6480" cy="21960"/>
            </a:xfrm>
            <a:prstGeom prst="rect">
              <a:avLst/>
            </a:prstGeom>
            <a:blipFill rotWithShape="0">
              <a:blip r:embed="rId6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8508960" y="19191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8516880" y="19256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8523360" y="947880"/>
              <a:ext cx="7920" cy="415800"/>
            </a:xfrm>
            <a:custGeom>
              <a:avLst/>
              <a:gdLst/>
              <a:ahLst/>
              <a:rect l="l" t="t" r="r" b="b"/>
              <a:pathLst>
                <a:path w="5" h="262">
                  <a:moveTo>
                    <a:pt x="0" y="0"/>
                  </a:moveTo>
                  <a:lnTo>
                    <a:pt x="0" y="262"/>
                  </a:lnTo>
                  <a:lnTo>
                    <a:pt x="5" y="262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8523360" y="1400040"/>
              <a:ext cx="7920" cy="14400"/>
            </a:xfrm>
            <a:prstGeom prst="rect">
              <a:avLst/>
            </a:prstGeom>
            <a:blipFill rotWithShape="0">
              <a:blip r:embed="rId6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8523360" y="1444680"/>
              <a:ext cx="7920" cy="360"/>
            </a:xfrm>
            <a:prstGeom prst="rect">
              <a:avLst/>
            </a:prstGeom>
            <a:blipFill rotWithShape="0">
              <a:blip r:embed="rId6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8531280" y="969840"/>
              <a:ext cx="7920" cy="393840"/>
            </a:xfrm>
            <a:custGeom>
              <a:avLst/>
              <a:gdLst/>
              <a:ahLst/>
              <a:rect l="l" t="t" r="r" b="b"/>
              <a:pathLst>
                <a:path w="5" h="248">
                  <a:moveTo>
                    <a:pt x="0" y="0"/>
                  </a:moveTo>
                  <a:lnTo>
                    <a:pt x="0" y="248"/>
                  </a:lnTo>
                  <a:lnTo>
                    <a:pt x="5" y="248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8531280" y="1363680"/>
              <a:ext cx="7920" cy="360"/>
            </a:xfrm>
            <a:prstGeom prst="rect">
              <a:avLst/>
            </a:prstGeom>
            <a:blipFill rotWithShape="0">
              <a:blip r:embed="rId6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8531280" y="1370160"/>
              <a:ext cx="7920" cy="15840"/>
            </a:xfrm>
            <a:prstGeom prst="rect">
              <a:avLst/>
            </a:prstGeom>
            <a:blipFill rotWithShape="0">
              <a:blip r:embed="rId6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8539200" y="984240"/>
              <a:ext cx="7920" cy="355680"/>
            </a:xfrm>
            <a:custGeom>
              <a:avLst/>
              <a:gdLst/>
              <a:ahLst/>
              <a:rect l="l" t="t" r="r" b="b"/>
              <a:pathLst>
                <a:path w="5" h="224">
                  <a:moveTo>
                    <a:pt x="0" y="0"/>
                  </a:moveTo>
                  <a:lnTo>
                    <a:pt x="0" y="224"/>
                  </a:lnTo>
                  <a:lnTo>
                    <a:pt x="5" y="224"/>
                  </a:lnTo>
                  <a:lnTo>
                    <a:pt x="5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8539200" y="1339920"/>
              <a:ext cx="7920" cy="23760"/>
            </a:xfrm>
            <a:prstGeom prst="rect">
              <a:avLst/>
            </a:prstGeom>
            <a:blipFill rotWithShape="0">
              <a:blip r:embed="rId6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8539200" y="1370160"/>
              <a:ext cx="7920" cy="15840"/>
            </a:xfrm>
            <a:prstGeom prst="rect">
              <a:avLst/>
            </a:prstGeom>
            <a:blipFill rotWithShape="0">
              <a:blip r:embed="rId6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8539200" y="1386000"/>
              <a:ext cx="7920" cy="6120"/>
            </a:xfrm>
            <a:prstGeom prst="rect">
              <a:avLst/>
            </a:prstGeom>
            <a:blipFill rotWithShape="0">
              <a:blip r:embed="rId6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8547120" y="102240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0"/>
                  </a:moveTo>
                  <a:lnTo>
                    <a:pt x="0" y="196"/>
                  </a:lnTo>
                  <a:lnTo>
                    <a:pt x="5" y="196"/>
                  </a:lnTo>
                  <a:lnTo>
                    <a:pt x="5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8547120" y="1339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8547120" y="1347840"/>
              <a:ext cx="7920" cy="360"/>
            </a:xfrm>
            <a:prstGeom prst="rect">
              <a:avLst/>
            </a:prstGeom>
            <a:blipFill rotWithShape="0">
              <a:blip r:embed="rId6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8547120" y="1355760"/>
              <a:ext cx="7920" cy="7920"/>
            </a:xfrm>
            <a:prstGeom prst="rect">
              <a:avLst/>
            </a:prstGeom>
            <a:blipFill rotWithShape="0">
              <a:blip r:embed="rId6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8547120" y="1400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8547120" y="1407960"/>
              <a:ext cx="7920" cy="360"/>
            </a:xfrm>
            <a:prstGeom prst="rect">
              <a:avLst/>
            </a:prstGeom>
            <a:blipFill rotWithShape="0">
              <a:blip r:embed="rId6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8555040" y="1044720"/>
              <a:ext cx="6480" cy="288720"/>
            </a:xfrm>
            <a:custGeom>
              <a:avLst/>
              <a:gdLst/>
              <a:ahLst/>
              <a:rect l="l" t="t" r="r" b="b"/>
              <a:pathLst>
                <a:path w="4" h="182">
                  <a:moveTo>
                    <a:pt x="0" y="0"/>
                  </a:moveTo>
                  <a:lnTo>
                    <a:pt x="0" y="177"/>
                  </a:lnTo>
                  <a:lnTo>
                    <a:pt x="4" y="18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8561520" y="1066680"/>
              <a:ext cx="7920" cy="360"/>
            </a:xfrm>
            <a:prstGeom prst="rect">
              <a:avLst/>
            </a:prstGeom>
            <a:blipFill rotWithShape="0">
              <a:blip r:embed="rId6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8561520" y="1081080"/>
              <a:ext cx="7920" cy="244440"/>
            </a:xfrm>
            <a:prstGeom prst="rect">
              <a:avLst/>
            </a:prstGeom>
            <a:blipFill rotWithShape="0">
              <a:blip r:embed="rId6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8561520" y="1333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6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8561520" y="1339920"/>
              <a:ext cx="7920" cy="7920"/>
            </a:xfrm>
            <a:prstGeom prst="rect">
              <a:avLst/>
            </a:prstGeom>
            <a:blipFill rotWithShape="0">
              <a:blip r:embed="rId6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8561520" y="1347840"/>
              <a:ext cx="7920" cy="7920"/>
            </a:xfrm>
            <a:prstGeom prst="rect">
              <a:avLst/>
            </a:prstGeom>
            <a:blipFill rotWithShape="0">
              <a:blip r:embed="rId6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8561520" y="1378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8569440" y="1089000"/>
              <a:ext cx="7920" cy="274680"/>
            </a:xfrm>
            <a:prstGeom prst="rect">
              <a:avLst/>
            </a:prstGeom>
            <a:blipFill rotWithShape="0">
              <a:blip r:embed="rId6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8569440" y="1370160"/>
              <a:ext cx="7920" cy="15840"/>
            </a:xfrm>
            <a:prstGeom prst="rect">
              <a:avLst/>
            </a:prstGeom>
            <a:blipFill rotWithShape="0">
              <a:blip r:embed="rId6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8569440" y="1386000"/>
              <a:ext cx="7920" cy="360"/>
            </a:xfrm>
            <a:prstGeom prst="rect">
              <a:avLst/>
            </a:prstGeom>
            <a:blipFill rotWithShape="0">
              <a:blip r:embed="rId6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8577360" y="1089000"/>
              <a:ext cx="7920" cy="360"/>
            </a:xfrm>
            <a:prstGeom prst="rect">
              <a:avLst/>
            </a:prstGeom>
            <a:blipFill rotWithShape="0">
              <a:blip r:embed="rId6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8577360" y="1089000"/>
              <a:ext cx="7920" cy="222120"/>
            </a:xfrm>
            <a:prstGeom prst="rect">
              <a:avLst/>
            </a:prstGeom>
            <a:blipFill rotWithShape="0">
              <a:blip r:embed="rId6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8577360" y="13111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8577360" y="1325520"/>
              <a:ext cx="7920" cy="38160"/>
            </a:xfrm>
            <a:prstGeom prst="rect">
              <a:avLst/>
            </a:prstGeom>
            <a:blipFill rotWithShape="0">
              <a:blip r:embed="rId6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8585280" y="1095480"/>
              <a:ext cx="7920" cy="215640"/>
            </a:xfrm>
            <a:prstGeom prst="rect">
              <a:avLst/>
            </a:prstGeom>
            <a:blipFill rotWithShape="0">
              <a:blip r:embed="rId6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8585280" y="1325520"/>
              <a:ext cx="7920" cy="22320"/>
            </a:xfrm>
            <a:prstGeom prst="rect">
              <a:avLst/>
            </a:prstGeom>
            <a:blipFill rotWithShape="0">
              <a:blip r:embed="rId6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8585280" y="1355760"/>
              <a:ext cx="7920" cy="360"/>
            </a:xfrm>
            <a:prstGeom prst="rect">
              <a:avLst/>
            </a:prstGeom>
            <a:blipFill rotWithShape="0">
              <a:blip r:embed="rId6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8593200" y="1095480"/>
              <a:ext cx="6120" cy="222120"/>
            </a:xfrm>
            <a:custGeom>
              <a:avLst/>
              <a:gdLst/>
              <a:ahLst/>
              <a:rect l="l" t="t" r="r" b="b"/>
              <a:pathLst>
                <a:path w="4" h="140">
                  <a:moveTo>
                    <a:pt x="0" y="0"/>
                  </a:moveTo>
                  <a:lnTo>
                    <a:pt x="0" y="136"/>
                  </a:lnTo>
                  <a:lnTo>
                    <a:pt x="4" y="14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8599320" y="1095480"/>
              <a:ext cx="8280" cy="230040"/>
            </a:xfrm>
            <a:prstGeom prst="rect">
              <a:avLst/>
            </a:prstGeom>
            <a:blipFill rotWithShape="0">
              <a:blip r:embed="rId6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8607600" y="1095480"/>
              <a:ext cx="7920" cy="222120"/>
            </a:xfrm>
            <a:prstGeom prst="rect">
              <a:avLst/>
            </a:prstGeom>
            <a:blipFill rotWithShape="0">
              <a:blip r:embed="rId6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8607600" y="1317600"/>
              <a:ext cx="7920" cy="7920"/>
            </a:xfrm>
            <a:prstGeom prst="rect">
              <a:avLst/>
            </a:prstGeom>
            <a:blipFill rotWithShape="0">
              <a:blip r:embed="rId6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8607600" y="1325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8615520" y="1095480"/>
              <a:ext cx="7920" cy="15840"/>
            </a:xfrm>
            <a:prstGeom prst="rect">
              <a:avLst/>
            </a:prstGeom>
            <a:blipFill rotWithShape="0">
              <a:blip r:embed="rId6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8615520" y="1117440"/>
              <a:ext cx="7920" cy="200160"/>
            </a:xfrm>
            <a:prstGeom prst="rect">
              <a:avLst/>
            </a:prstGeom>
            <a:blipFill rotWithShape="0">
              <a:blip r:embed="rId6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8615520" y="1317600"/>
              <a:ext cx="7920" cy="360"/>
            </a:xfrm>
            <a:prstGeom prst="rect">
              <a:avLst/>
            </a:prstGeom>
            <a:blipFill rotWithShape="0">
              <a:blip r:embed="rId6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8623440" y="1103400"/>
              <a:ext cx="6120" cy="7920"/>
            </a:xfrm>
            <a:prstGeom prst="rect">
              <a:avLst/>
            </a:prstGeom>
            <a:blipFill rotWithShape="0">
              <a:blip r:embed="rId6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8623440" y="1125360"/>
              <a:ext cx="6120" cy="163800"/>
            </a:xfrm>
            <a:prstGeom prst="rect">
              <a:avLst/>
            </a:prstGeom>
            <a:blipFill rotWithShape="0">
              <a:blip r:embed="rId6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8623440" y="1289160"/>
              <a:ext cx="6120" cy="2196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8623440" y="1311120"/>
              <a:ext cx="6120" cy="360"/>
            </a:xfrm>
            <a:prstGeom prst="rect">
              <a:avLst/>
            </a:prstGeom>
            <a:blipFill rotWithShape="0">
              <a:blip r:embed="rId6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8623440" y="1311120"/>
              <a:ext cx="612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8629560" y="11336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8629560" y="1155600"/>
              <a:ext cx="7920" cy="133560"/>
            </a:xfrm>
            <a:prstGeom prst="rect">
              <a:avLst/>
            </a:prstGeom>
            <a:blipFill rotWithShape="0">
              <a:blip r:embed="rId6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8629560" y="1289160"/>
              <a:ext cx="7920" cy="360"/>
            </a:xfrm>
            <a:prstGeom prst="rect">
              <a:avLst/>
            </a:prstGeom>
            <a:blipFill rotWithShape="0">
              <a:blip r:embed="rId6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8637480" y="1155600"/>
              <a:ext cx="7920" cy="139680"/>
            </a:xfrm>
            <a:custGeom>
              <a:avLst/>
              <a:gdLst/>
              <a:ahLst/>
              <a:rect l="l" t="t" r="r" b="b"/>
              <a:pathLst>
                <a:path w="5" h="88">
                  <a:moveTo>
                    <a:pt x="0" y="0"/>
                  </a:moveTo>
                  <a:lnTo>
                    <a:pt x="0" y="88"/>
                  </a:lnTo>
                  <a:lnTo>
                    <a:pt x="5" y="88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8645400" y="1162080"/>
              <a:ext cx="7920" cy="119160"/>
            </a:xfrm>
            <a:custGeom>
              <a:avLst/>
              <a:gdLst/>
              <a:ahLst/>
              <a:rect l="l" t="t" r="r" b="b"/>
              <a:pathLst>
                <a:path w="5" h="75">
                  <a:moveTo>
                    <a:pt x="0" y="0"/>
                  </a:moveTo>
                  <a:lnTo>
                    <a:pt x="0" y="75"/>
                  </a:lnTo>
                  <a:lnTo>
                    <a:pt x="5" y="7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6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8653320" y="1170000"/>
              <a:ext cx="7920" cy="119160"/>
            </a:xfrm>
            <a:prstGeom prst="rect">
              <a:avLst/>
            </a:prstGeom>
            <a:blipFill rotWithShape="0">
              <a:blip r:embed="rId6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8661240" y="1155600"/>
              <a:ext cx="6480" cy="103320"/>
            </a:xfrm>
            <a:prstGeom prst="rect">
              <a:avLst/>
            </a:prstGeom>
            <a:blipFill rotWithShape="0">
              <a:blip r:embed="rId6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8661240" y="1281240"/>
              <a:ext cx="6480" cy="7920"/>
            </a:xfrm>
            <a:prstGeom prst="rect">
              <a:avLst/>
            </a:prstGeom>
            <a:blipFill rotWithShape="0">
              <a:blip r:embed="rId6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14" name=""/>
          <p:cNvSpPr/>
          <p:nvPr/>
        </p:nvSpPr>
        <p:spPr>
          <a:xfrm>
            <a:off x="8661240" y="1289160"/>
            <a:ext cx="6480" cy="61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0"/>
                </a:moveTo>
                <a:lnTo>
                  <a:pt x="0" y="4"/>
                </a:lnTo>
                <a:lnTo>
                  <a:pt x="4" y="4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8667720" y="1155600"/>
            <a:ext cx="7920" cy="111240"/>
          </a:xfrm>
          <a:prstGeom prst="rect">
            <a:avLst/>
          </a:prstGeom>
          <a:blipFill rotWithShape="0">
            <a:blip r:embed="rId6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8675640" y="115560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8675640" y="1251000"/>
            <a:ext cx="7920" cy="7920"/>
          </a:xfrm>
          <a:prstGeom prst="rect">
            <a:avLst/>
          </a:prstGeom>
          <a:blipFill rotWithShape="0">
            <a:blip r:embed="rId6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8683560" y="11620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8691480" y="1170000"/>
            <a:ext cx="6480" cy="81000"/>
          </a:xfrm>
          <a:custGeom>
            <a:avLst/>
            <a:gdLst/>
            <a:ahLst/>
            <a:rect l="l" t="t" r="r" b="b"/>
            <a:pathLst>
              <a:path w="4" h="51">
                <a:moveTo>
                  <a:pt x="0" y="0"/>
                </a:moveTo>
                <a:lnTo>
                  <a:pt x="0" y="51"/>
                </a:lnTo>
                <a:lnTo>
                  <a:pt x="4" y="51"/>
                </a:lnTo>
                <a:lnTo>
                  <a:pt x="4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8691480" y="1251000"/>
            <a:ext cx="6480" cy="360"/>
          </a:xfrm>
          <a:prstGeom prst="rect">
            <a:avLst/>
          </a:prstGeom>
          <a:blipFill rotWithShape="0">
            <a:blip r:embed="rId6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8697960" y="1184400"/>
            <a:ext cx="7920" cy="60120"/>
          </a:xfrm>
          <a:prstGeom prst="rect">
            <a:avLst/>
          </a:prstGeom>
          <a:blipFill rotWithShape="0">
            <a:blip r:embed="rId6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8705880" y="1192320"/>
            <a:ext cx="7920" cy="36360"/>
          </a:xfrm>
          <a:prstGeom prst="rect">
            <a:avLst/>
          </a:prstGeom>
          <a:blipFill rotWithShape="0">
            <a:blip r:embed="rId6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8713800" y="1206360"/>
            <a:ext cx="7920" cy="7920"/>
          </a:xfrm>
          <a:prstGeom prst="rect">
            <a:avLst/>
          </a:prstGeom>
          <a:blipFill rotWithShape="0">
            <a:blip r:embed="rId6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7180200" y="1392120"/>
            <a:ext cx="1100160" cy="824040"/>
          </a:xfrm>
          <a:custGeom>
            <a:avLst/>
            <a:gdLst/>
            <a:ahLst/>
            <a:rect l="l" t="t" r="r" b="b"/>
            <a:pathLst>
              <a:path w="693" h="519">
                <a:moveTo>
                  <a:pt x="540" y="434"/>
                </a:moveTo>
                <a:lnTo>
                  <a:pt x="536" y="439"/>
                </a:lnTo>
                <a:lnTo>
                  <a:pt x="545" y="448"/>
                </a:lnTo>
                <a:lnTo>
                  <a:pt x="545" y="453"/>
                </a:lnTo>
                <a:lnTo>
                  <a:pt x="540" y="453"/>
                </a:lnTo>
                <a:lnTo>
                  <a:pt x="540" y="458"/>
                </a:lnTo>
                <a:lnTo>
                  <a:pt x="536" y="458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36" y="467"/>
                </a:lnTo>
                <a:lnTo>
                  <a:pt x="536" y="472"/>
                </a:lnTo>
                <a:lnTo>
                  <a:pt x="536" y="467"/>
                </a:lnTo>
                <a:lnTo>
                  <a:pt x="536" y="472"/>
                </a:lnTo>
                <a:lnTo>
                  <a:pt x="536" y="477"/>
                </a:lnTo>
                <a:lnTo>
                  <a:pt x="536" y="472"/>
                </a:lnTo>
                <a:lnTo>
                  <a:pt x="536" y="477"/>
                </a:lnTo>
                <a:lnTo>
                  <a:pt x="531" y="477"/>
                </a:lnTo>
                <a:lnTo>
                  <a:pt x="531" y="472"/>
                </a:lnTo>
                <a:lnTo>
                  <a:pt x="531" y="477"/>
                </a:lnTo>
                <a:lnTo>
                  <a:pt x="526" y="477"/>
                </a:lnTo>
                <a:lnTo>
                  <a:pt x="526" y="481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6" y="491"/>
                </a:lnTo>
                <a:lnTo>
                  <a:pt x="521" y="491"/>
                </a:lnTo>
                <a:lnTo>
                  <a:pt x="521" y="486"/>
                </a:lnTo>
                <a:lnTo>
                  <a:pt x="521" y="481"/>
                </a:lnTo>
                <a:lnTo>
                  <a:pt x="521" y="477"/>
                </a:lnTo>
                <a:lnTo>
                  <a:pt x="521" y="472"/>
                </a:lnTo>
                <a:lnTo>
                  <a:pt x="521" y="467"/>
                </a:lnTo>
                <a:lnTo>
                  <a:pt x="526" y="467"/>
                </a:lnTo>
                <a:lnTo>
                  <a:pt x="526" y="463"/>
                </a:lnTo>
                <a:lnTo>
                  <a:pt x="521" y="463"/>
                </a:lnTo>
                <a:lnTo>
                  <a:pt x="521" y="458"/>
                </a:lnTo>
                <a:lnTo>
                  <a:pt x="521" y="453"/>
                </a:lnTo>
                <a:lnTo>
                  <a:pt x="492" y="444"/>
                </a:lnTo>
                <a:lnTo>
                  <a:pt x="478" y="439"/>
                </a:lnTo>
                <a:lnTo>
                  <a:pt x="469" y="439"/>
                </a:lnTo>
                <a:lnTo>
                  <a:pt x="445" y="430"/>
                </a:lnTo>
                <a:lnTo>
                  <a:pt x="440" y="434"/>
                </a:lnTo>
                <a:lnTo>
                  <a:pt x="440" y="439"/>
                </a:lnTo>
                <a:lnTo>
                  <a:pt x="435" y="439"/>
                </a:lnTo>
                <a:lnTo>
                  <a:pt x="435" y="444"/>
                </a:lnTo>
                <a:lnTo>
                  <a:pt x="435" y="448"/>
                </a:lnTo>
                <a:lnTo>
                  <a:pt x="425" y="439"/>
                </a:lnTo>
                <a:lnTo>
                  <a:pt x="421" y="430"/>
                </a:lnTo>
                <a:lnTo>
                  <a:pt x="425" y="425"/>
                </a:lnTo>
                <a:lnTo>
                  <a:pt x="425" y="420"/>
                </a:lnTo>
                <a:lnTo>
                  <a:pt x="421" y="420"/>
                </a:lnTo>
                <a:lnTo>
                  <a:pt x="416" y="420"/>
                </a:lnTo>
                <a:lnTo>
                  <a:pt x="416" y="416"/>
                </a:lnTo>
                <a:lnTo>
                  <a:pt x="411" y="416"/>
                </a:lnTo>
                <a:lnTo>
                  <a:pt x="416" y="416"/>
                </a:lnTo>
                <a:lnTo>
                  <a:pt x="411" y="416"/>
                </a:lnTo>
                <a:lnTo>
                  <a:pt x="411" y="411"/>
                </a:lnTo>
                <a:lnTo>
                  <a:pt x="406" y="411"/>
                </a:lnTo>
                <a:lnTo>
                  <a:pt x="406" y="406"/>
                </a:lnTo>
                <a:lnTo>
                  <a:pt x="411" y="406"/>
                </a:lnTo>
                <a:lnTo>
                  <a:pt x="406" y="402"/>
                </a:lnTo>
                <a:lnTo>
                  <a:pt x="406" y="397"/>
                </a:lnTo>
                <a:lnTo>
                  <a:pt x="406" y="392"/>
                </a:lnTo>
                <a:lnTo>
                  <a:pt x="402" y="392"/>
                </a:lnTo>
                <a:lnTo>
                  <a:pt x="402" y="388"/>
                </a:lnTo>
                <a:lnTo>
                  <a:pt x="397" y="388"/>
                </a:lnTo>
                <a:lnTo>
                  <a:pt x="397" y="383"/>
                </a:lnTo>
                <a:lnTo>
                  <a:pt x="392" y="383"/>
                </a:lnTo>
                <a:lnTo>
                  <a:pt x="387" y="383"/>
                </a:lnTo>
                <a:lnTo>
                  <a:pt x="382" y="383"/>
                </a:lnTo>
                <a:lnTo>
                  <a:pt x="382" y="378"/>
                </a:lnTo>
                <a:lnTo>
                  <a:pt x="382" y="374"/>
                </a:lnTo>
                <a:lnTo>
                  <a:pt x="378" y="374"/>
                </a:lnTo>
                <a:lnTo>
                  <a:pt x="373" y="369"/>
                </a:lnTo>
                <a:lnTo>
                  <a:pt x="363" y="374"/>
                </a:lnTo>
                <a:lnTo>
                  <a:pt x="339" y="378"/>
                </a:lnTo>
                <a:lnTo>
                  <a:pt x="311" y="383"/>
                </a:lnTo>
                <a:lnTo>
                  <a:pt x="292" y="383"/>
                </a:lnTo>
                <a:lnTo>
                  <a:pt x="272" y="388"/>
                </a:lnTo>
                <a:lnTo>
                  <a:pt x="244" y="392"/>
                </a:lnTo>
                <a:lnTo>
                  <a:pt x="239" y="397"/>
                </a:lnTo>
                <a:lnTo>
                  <a:pt x="225" y="402"/>
                </a:lnTo>
                <a:lnTo>
                  <a:pt x="186" y="411"/>
                </a:lnTo>
                <a:lnTo>
                  <a:pt x="172" y="411"/>
                </a:lnTo>
                <a:lnTo>
                  <a:pt x="158" y="416"/>
                </a:lnTo>
                <a:lnTo>
                  <a:pt x="153" y="416"/>
                </a:lnTo>
                <a:lnTo>
                  <a:pt x="143" y="416"/>
                </a:lnTo>
                <a:lnTo>
                  <a:pt x="134" y="416"/>
                </a:lnTo>
                <a:lnTo>
                  <a:pt x="129" y="416"/>
                </a:lnTo>
                <a:lnTo>
                  <a:pt x="124" y="420"/>
                </a:lnTo>
                <a:lnTo>
                  <a:pt x="76" y="430"/>
                </a:lnTo>
                <a:lnTo>
                  <a:pt x="62" y="430"/>
                </a:lnTo>
                <a:lnTo>
                  <a:pt x="14" y="439"/>
                </a:lnTo>
                <a:lnTo>
                  <a:pt x="4" y="444"/>
                </a:lnTo>
                <a:lnTo>
                  <a:pt x="0" y="411"/>
                </a:lnTo>
                <a:lnTo>
                  <a:pt x="4" y="406"/>
                </a:lnTo>
                <a:lnTo>
                  <a:pt x="9" y="402"/>
                </a:lnTo>
                <a:lnTo>
                  <a:pt x="14" y="397"/>
                </a:lnTo>
                <a:lnTo>
                  <a:pt x="19" y="392"/>
                </a:lnTo>
                <a:lnTo>
                  <a:pt x="24" y="388"/>
                </a:lnTo>
                <a:lnTo>
                  <a:pt x="24" y="383"/>
                </a:lnTo>
                <a:lnTo>
                  <a:pt x="28" y="383"/>
                </a:lnTo>
                <a:lnTo>
                  <a:pt x="28" y="378"/>
                </a:lnTo>
                <a:lnTo>
                  <a:pt x="33" y="378"/>
                </a:lnTo>
                <a:lnTo>
                  <a:pt x="33" y="374"/>
                </a:lnTo>
                <a:lnTo>
                  <a:pt x="38" y="374"/>
                </a:lnTo>
                <a:lnTo>
                  <a:pt x="43" y="374"/>
                </a:lnTo>
                <a:lnTo>
                  <a:pt x="43" y="369"/>
                </a:lnTo>
                <a:lnTo>
                  <a:pt x="43" y="374"/>
                </a:lnTo>
                <a:lnTo>
                  <a:pt x="43" y="369"/>
                </a:lnTo>
                <a:lnTo>
                  <a:pt x="43" y="364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52" y="350"/>
                </a:lnTo>
                <a:lnTo>
                  <a:pt x="57" y="350"/>
                </a:lnTo>
                <a:lnTo>
                  <a:pt x="57" y="346"/>
                </a:lnTo>
                <a:lnTo>
                  <a:pt x="62" y="341"/>
                </a:lnTo>
                <a:lnTo>
                  <a:pt x="62" y="336"/>
                </a:lnTo>
                <a:lnTo>
                  <a:pt x="57" y="332"/>
                </a:lnTo>
                <a:lnTo>
                  <a:pt x="57" y="327"/>
                </a:lnTo>
                <a:lnTo>
                  <a:pt x="57" y="322"/>
                </a:lnTo>
                <a:lnTo>
                  <a:pt x="52" y="322"/>
                </a:lnTo>
                <a:lnTo>
                  <a:pt x="52" y="318"/>
                </a:lnTo>
                <a:lnTo>
                  <a:pt x="57" y="318"/>
                </a:lnTo>
                <a:lnTo>
                  <a:pt x="57" y="313"/>
                </a:lnTo>
                <a:lnTo>
                  <a:pt x="52" y="313"/>
                </a:lnTo>
                <a:lnTo>
                  <a:pt x="52" y="308"/>
                </a:lnTo>
                <a:lnTo>
                  <a:pt x="48" y="308"/>
                </a:lnTo>
                <a:lnTo>
                  <a:pt x="43" y="313"/>
                </a:lnTo>
                <a:lnTo>
                  <a:pt x="43" y="30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4"/>
                </a:lnTo>
                <a:lnTo>
                  <a:pt x="38" y="299"/>
                </a:lnTo>
                <a:lnTo>
                  <a:pt x="38" y="294"/>
                </a:lnTo>
                <a:lnTo>
                  <a:pt x="38" y="290"/>
                </a:lnTo>
                <a:lnTo>
                  <a:pt x="43" y="290"/>
                </a:lnTo>
                <a:lnTo>
                  <a:pt x="43" y="285"/>
                </a:lnTo>
                <a:lnTo>
                  <a:pt x="52" y="285"/>
                </a:lnTo>
                <a:lnTo>
                  <a:pt x="52" y="280"/>
                </a:lnTo>
                <a:lnTo>
                  <a:pt x="57" y="280"/>
                </a:lnTo>
                <a:lnTo>
                  <a:pt x="62" y="276"/>
                </a:lnTo>
                <a:lnTo>
                  <a:pt x="67" y="276"/>
                </a:lnTo>
                <a:lnTo>
                  <a:pt x="71" y="276"/>
                </a:lnTo>
                <a:lnTo>
                  <a:pt x="76" y="271"/>
                </a:lnTo>
                <a:lnTo>
                  <a:pt x="81" y="271"/>
                </a:lnTo>
                <a:lnTo>
                  <a:pt x="86" y="271"/>
                </a:lnTo>
                <a:lnTo>
                  <a:pt x="91" y="266"/>
                </a:lnTo>
                <a:lnTo>
                  <a:pt x="95" y="266"/>
                </a:lnTo>
                <a:lnTo>
                  <a:pt x="100" y="266"/>
                </a:lnTo>
                <a:lnTo>
                  <a:pt x="105" y="266"/>
                </a:lnTo>
                <a:lnTo>
                  <a:pt x="110" y="266"/>
                </a:lnTo>
                <a:lnTo>
                  <a:pt x="115" y="262"/>
                </a:lnTo>
                <a:lnTo>
                  <a:pt x="119" y="262"/>
                </a:lnTo>
                <a:lnTo>
                  <a:pt x="124" y="262"/>
                </a:lnTo>
                <a:lnTo>
                  <a:pt x="138" y="262"/>
                </a:lnTo>
                <a:lnTo>
                  <a:pt x="143" y="262"/>
                </a:lnTo>
                <a:lnTo>
                  <a:pt x="148" y="262"/>
                </a:lnTo>
                <a:lnTo>
                  <a:pt x="148" y="266"/>
                </a:lnTo>
                <a:lnTo>
                  <a:pt x="153" y="266"/>
                </a:lnTo>
                <a:lnTo>
                  <a:pt x="158" y="271"/>
                </a:lnTo>
                <a:lnTo>
                  <a:pt x="162" y="271"/>
                </a:lnTo>
                <a:lnTo>
                  <a:pt x="167" y="266"/>
                </a:lnTo>
                <a:lnTo>
                  <a:pt x="172" y="266"/>
                </a:lnTo>
                <a:lnTo>
                  <a:pt x="177" y="262"/>
                </a:lnTo>
                <a:lnTo>
                  <a:pt x="181" y="262"/>
                </a:lnTo>
                <a:lnTo>
                  <a:pt x="186" y="262"/>
                </a:lnTo>
                <a:lnTo>
                  <a:pt x="191" y="257"/>
                </a:lnTo>
                <a:lnTo>
                  <a:pt x="191" y="262"/>
                </a:lnTo>
                <a:lnTo>
                  <a:pt x="196" y="257"/>
                </a:lnTo>
                <a:lnTo>
                  <a:pt x="201" y="257"/>
                </a:lnTo>
                <a:lnTo>
                  <a:pt x="205" y="257"/>
                </a:lnTo>
                <a:lnTo>
                  <a:pt x="210" y="257"/>
                </a:lnTo>
                <a:lnTo>
                  <a:pt x="215" y="252"/>
                </a:lnTo>
                <a:lnTo>
                  <a:pt x="220" y="252"/>
                </a:lnTo>
                <a:lnTo>
                  <a:pt x="225" y="248"/>
                </a:lnTo>
                <a:lnTo>
                  <a:pt x="225" y="243"/>
                </a:lnTo>
                <a:lnTo>
                  <a:pt x="229" y="243"/>
                </a:lnTo>
                <a:lnTo>
                  <a:pt x="234" y="234"/>
                </a:lnTo>
                <a:lnTo>
                  <a:pt x="239" y="229"/>
                </a:lnTo>
                <a:lnTo>
                  <a:pt x="244" y="224"/>
                </a:lnTo>
                <a:lnTo>
                  <a:pt x="248" y="220"/>
                </a:lnTo>
                <a:lnTo>
                  <a:pt x="253" y="220"/>
                </a:lnTo>
                <a:lnTo>
                  <a:pt x="258" y="220"/>
                </a:lnTo>
                <a:lnTo>
                  <a:pt x="263" y="215"/>
                </a:lnTo>
                <a:lnTo>
                  <a:pt x="263" y="210"/>
                </a:lnTo>
                <a:lnTo>
                  <a:pt x="263" y="201"/>
                </a:lnTo>
                <a:lnTo>
                  <a:pt x="263" y="192"/>
                </a:lnTo>
                <a:lnTo>
                  <a:pt x="258" y="187"/>
                </a:lnTo>
                <a:lnTo>
                  <a:pt x="253" y="182"/>
                </a:lnTo>
                <a:lnTo>
                  <a:pt x="248" y="182"/>
                </a:lnTo>
                <a:lnTo>
                  <a:pt x="253" y="178"/>
                </a:lnTo>
                <a:lnTo>
                  <a:pt x="258" y="178"/>
                </a:lnTo>
                <a:lnTo>
                  <a:pt x="253" y="178"/>
                </a:lnTo>
                <a:lnTo>
                  <a:pt x="258" y="178"/>
                </a:lnTo>
                <a:lnTo>
                  <a:pt x="263" y="173"/>
                </a:lnTo>
                <a:lnTo>
                  <a:pt x="263" y="168"/>
                </a:lnTo>
                <a:lnTo>
                  <a:pt x="258" y="168"/>
                </a:lnTo>
                <a:lnTo>
                  <a:pt x="253" y="168"/>
                </a:lnTo>
                <a:lnTo>
                  <a:pt x="253" y="164"/>
                </a:lnTo>
                <a:lnTo>
                  <a:pt x="253" y="168"/>
                </a:lnTo>
                <a:lnTo>
                  <a:pt x="248" y="168"/>
                </a:lnTo>
                <a:lnTo>
                  <a:pt x="248" y="164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9" y="150"/>
                </a:lnTo>
                <a:lnTo>
                  <a:pt x="244" y="150"/>
                </a:lnTo>
                <a:lnTo>
                  <a:pt x="244" y="145"/>
                </a:lnTo>
                <a:lnTo>
                  <a:pt x="248" y="145"/>
                </a:lnTo>
                <a:lnTo>
                  <a:pt x="248" y="140"/>
                </a:lnTo>
                <a:lnTo>
                  <a:pt x="253" y="140"/>
                </a:lnTo>
                <a:lnTo>
                  <a:pt x="258" y="136"/>
                </a:lnTo>
                <a:lnTo>
                  <a:pt x="253" y="136"/>
                </a:lnTo>
                <a:lnTo>
                  <a:pt x="253" y="131"/>
                </a:lnTo>
                <a:lnTo>
                  <a:pt x="258" y="126"/>
                </a:lnTo>
                <a:lnTo>
                  <a:pt x="258" y="122"/>
                </a:lnTo>
                <a:lnTo>
                  <a:pt x="263" y="122"/>
                </a:lnTo>
                <a:lnTo>
                  <a:pt x="268" y="122"/>
                </a:lnTo>
                <a:lnTo>
                  <a:pt x="268" y="117"/>
                </a:lnTo>
                <a:lnTo>
                  <a:pt x="272" y="112"/>
                </a:lnTo>
                <a:lnTo>
                  <a:pt x="277" y="108"/>
                </a:lnTo>
                <a:lnTo>
                  <a:pt x="277" y="103"/>
                </a:lnTo>
                <a:lnTo>
                  <a:pt x="277" y="98"/>
                </a:lnTo>
                <a:lnTo>
                  <a:pt x="282" y="89"/>
                </a:lnTo>
                <a:lnTo>
                  <a:pt x="287" y="84"/>
                </a:lnTo>
                <a:lnTo>
                  <a:pt x="292" y="75"/>
                </a:lnTo>
                <a:lnTo>
                  <a:pt x="296" y="75"/>
                </a:lnTo>
                <a:lnTo>
                  <a:pt x="296" y="70"/>
                </a:lnTo>
                <a:lnTo>
                  <a:pt x="301" y="66"/>
                </a:lnTo>
                <a:lnTo>
                  <a:pt x="301" y="61"/>
                </a:lnTo>
                <a:lnTo>
                  <a:pt x="306" y="61"/>
                </a:lnTo>
                <a:lnTo>
                  <a:pt x="306" y="56"/>
                </a:lnTo>
                <a:lnTo>
                  <a:pt x="311" y="52"/>
                </a:lnTo>
                <a:lnTo>
                  <a:pt x="315" y="47"/>
                </a:lnTo>
                <a:lnTo>
                  <a:pt x="320" y="47"/>
                </a:lnTo>
                <a:lnTo>
                  <a:pt x="320" y="42"/>
                </a:lnTo>
                <a:lnTo>
                  <a:pt x="325" y="42"/>
                </a:lnTo>
                <a:lnTo>
                  <a:pt x="325" y="38"/>
                </a:lnTo>
                <a:lnTo>
                  <a:pt x="330" y="38"/>
                </a:lnTo>
                <a:lnTo>
                  <a:pt x="330" y="33"/>
                </a:lnTo>
                <a:lnTo>
                  <a:pt x="335" y="33"/>
                </a:lnTo>
                <a:lnTo>
                  <a:pt x="335" y="28"/>
                </a:lnTo>
                <a:lnTo>
                  <a:pt x="339" y="28"/>
                </a:lnTo>
                <a:lnTo>
                  <a:pt x="344" y="28"/>
                </a:lnTo>
                <a:lnTo>
                  <a:pt x="349" y="28"/>
                </a:lnTo>
                <a:lnTo>
                  <a:pt x="354" y="28"/>
                </a:lnTo>
                <a:lnTo>
                  <a:pt x="354" y="24"/>
                </a:lnTo>
                <a:lnTo>
                  <a:pt x="354" y="28"/>
                </a:lnTo>
                <a:lnTo>
                  <a:pt x="373" y="24"/>
                </a:lnTo>
                <a:lnTo>
                  <a:pt x="382" y="19"/>
                </a:lnTo>
                <a:lnTo>
                  <a:pt x="397" y="19"/>
                </a:lnTo>
                <a:lnTo>
                  <a:pt x="406" y="14"/>
                </a:lnTo>
                <a:lnTo>
                  <a:pt x="416" y="10"/>
                </a:lnTo>
                <a:lnTo>
                  <a:pt x="435" y="5"/>
                </a:lnTo>
                <a:lnTo>
                  <a:pt x="459" y="0"/>
                </a:lnTo>
                <a:lnTo>
                  <a:pt x="459" y="5"/>
                </a:lnTo>
                <a:lnTo>
                  <a:pt x="464" y="10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4"/>
                </a:lnTo>
                <a:lnTo>
                  <a:pt x="469" y="24"/>
                </a:lnTo>
                <a:lnTo>
                  <a:pt x="464" y="28"/>
                </a:lnTo>
                <a:lnTo>
                  <a:pt x="464" y="33"/>
                </a:lnTo>
                <a:lnTo>
                  <a:pt x="464" y="38"/>
                </a:lnTo>
                <a:lnTo>
                  <a:pt x="469" y="38"/>
                </a:lnTo>
                <a:lnTo>
                  <a:pt x="464" y="38"/>
                </a:lnTo>
                <a:lnTo>
                  <a:pt x="469" y="38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9" y="47"/>
                </a:lnTo>
                <a:lnTo>
                  <a:pt x="469" y="52"/>
                </a:lnTo>
                <a:lnTo>
                  <a:pt x="473" y="52"/>
                </a:lnTo>
                <a:lnTo>
                  <a:pt x="473" y="56"/>
                </a:lnTo>
                <a:lnTo>
                  <a:pt x="478" y="56"/>
                </a:lnTo>
                <a:lnTo>
                  <a:pt x="478" y="61"/>
                </a:lnTo>
                <a:lnTo>
                  <a:pt x="478" y="70"/>
                </a:lnTo>
                <a:lnTo>
                  <a:pt x="478" y="75"/>
                </a:lnTo>
                <a:lnTo>
                  <a:pt x="478" y="80"/>
                </a:lnTo>
                <a:lnTo>
                  <a:pt x="483" y="80"/>
                </a:lnTo>
                <a:lnTo>
                  <a:pt x="483" y="84"/>
                </a:lnTo>
                <a:lnTo>
                  <a:pt x="478" y="84"/>
                </a:lnTo>
                <a:lnTo>
                  <a:pt x="478" y="89"/>
                </a:lnTo>
                <a:lnTo>
                  <a:pt x="478" y="94"/>
                </a:lnTo>
                <a:lnTo>
                  <a:pt x="478" y="98"/>
                </a:lnTo>
                <a:lnTo>
                  <a:pt x="478" y="103"/>
                </a:lnTo>
                <a:lnTo>
                  <a:pt x="478" y="108"/>
                </a:lnTo>
                <a:lnTo>
                  <a:pt x="483" y="112"/>
                </a:lnTo>
                <a:lnTo>
                  <a:pt x="483" y="117"/>
                </a:lnTo>
                <a:lnTo>
                  <a:pt x="483" y="122"/>
                </a:lnTo>
                <a:lnTo>
                  <a:pt x="488" y="122"/>
                </a:lnTo>
                <a:lnTo>
                  <a:pt x="488" y="126"/>
                </a:lnTo>
                <a:lnTo>
                  <a:pt x="488" y="131"/>
                </a:lnTo>
                <a:lnTo>
                  <a:pt x="488" y="136"/>
                </a:lnTo>
                <a:lnTo>
                  <a:pt x="492" y="136"/>
                </a:lnTo>
                <a:lnTo>
                  <a:pt x="492" y="140"/>
                </a:lnTo>
                <a:lnTo>
                  <a:pt x="492" y="145"/>
                </a:lnTo>
                <a:lnTo>
                  <a:pt x="492" y="150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7" y="154"/>
                </a:lnTo>
                <a:lnTo>
                  <a:pt x="502" y="154"/>
                </a:lnTo>
                <a:lnTo>
                  <a:pt x="502" y="159"/>
                </a:lnTo>
                <a:lnTo>
                  <a:pt x="507" y="159"/>
                </a:lnTo>
                <a:lnTo>
                  <a:pt x="507" y="164"/>
                </a:lnTo>
                <a:lnTo>
                  <a:pt x="512" y="168"/>
                </a:lnTo>
                <a:lnTo>
                  <a:pt x="512" y="178"/>
                </a:lnTo>
                <a:lnTo>
                  <a:pt x="512" y="187"/>
                </a:lnTo>
                <a:lnTo>
                  <a:pt x="516" y="196"/>
                </a:lnTo>
                <a:lnTo>
                  <a:pt x="516" y="206"/>
                </a:lnTo>
                <a:lnTo>
                  <a:pt x="516" y="210"/>
                </a:lnTo>
                <a:lnTo>
                  <a:pt x="521" y="220"/>
                </a:lnTo>
                <a:lnTo>
                  <a:pt x="521" y="229"/>
                </a:lnTo>
                <a:lnTo>
                  <a:pt x="526" y="238"/>
                </a:lnTo>
                <a:lnTo>
                  <a:pt x="526" y="243"/>
                </a:lnTo>
                <a:lnTo>
                  <a:pt x="526" y="248"/>
                </a:lnTo>
                <a:lnTo>
                  <a:pt x="526" y="262"/>
                </a:lnTo>
                <a:lnTo>
                  <a:pt x="526" y="276"/>
                </a:lnTo>
                <a:lnTo>
                  <a:pt x="526" y="285"/>
                </a:lnTo>
                <a:lnTo>
                  <a:pt x="526" y="294"/>
                </a:lnTo>
                <a:lnTo>
                  <a:pt x="526" y="304"/>
                </a:lnTo>
                <a:lnTo>
                  <a:pt x="526" y="313"/>
                </a:lnTo>
                <a:lnTo>
                  <a:pt x="526" y="318"/>
                </a:lnTo>
                <a:lnTo>
                  <a:pt x="526" y="327"/>
                </a:lnTo>
                <a:lnTo>
                  <a:pt x="526" y="332"/>
                </a:lnTo>
                <a:lnTo>
                  <a:pt x="531" y="332"/>
                </a:lnTo>
                <a:lnTo>
                  <a:pt x="531" y="346"/>
                </a:lnTo>
                <a:lnTo>
                  <a:pt x="531" y="350"/>
                </a:lnTo>
                <a:lnTo>
                  <a:pt x="536" y="360"/>
                </a:lnTo>
                <a:lnTo>
                  <a:pt x="536" y="374"/>
                </a:lnTo>
                <a:lnTo>
                  <a:pt x="540" y="388"/>
                </a:lnTo>
                <a:lnTo>
                  <a:pt x="540" y="397"/>
                </a:lnTo>
                <a:lnTo>
                  <a:pt x="540" y="406"/>
                </a:lnTo>
                <a:lnTo>
                  <a:pt x="545" y="416"/>
                </a:lnTo>
                <a:lnTo>
                  <a:pt x="550" y="420"/>
                </a:lnTo>
                <a:lnTo>
                  <a:pt x="550" y="425"/>
                </a:lnTo>
                <a:lnTo>
                  <a:pt x="545" y="430"/>
                </a:lnTo>
                <a:lnTo>
                  <a:pt x="540" y="430"/>
                </a:lnTo>
                <a:lnTo>
                  <a:pt x="540" y="434"/>
                </a:lnTo>
                <a:close/>
                <a:moveTo>
                  <a:pt x="550" y="458"/>
                </a:move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5" y="463"/>
                </a:lnTo>
                <a:lnTo>
                  <a:pt x="555" y="458"/>
                </a:lnTo>
                <a:lnTo>
                  <a:pt x="555" y="463"/>
                </a:lnTo>
                <a:lnTo>
                  <a:pt x="559" y="463"/>
                </a:lnTo>
                <a:lnTo>
                  <a:pt x="559" y="458"/>
                </a:lnTo>
                <a:lnTo>
                  <a:pt x="559" y="463"/>
                </a:lnTo>
                <a:lnTo>
                  <a:pt x="564" y="463"/>
                </a:lnTo>
                <a:lnTo>
                  <a:pt x="564" y="458"/>
                </a:lnTo>
                <a:lnTo>
                  <a:pt x="559" y="458"/>
                </a:lnTo>
                <a:lnTo>
                  <a:pt x="559" y="453"/>
                </a:lnTo>
                <a:lnTo>
                  <a:pt x="564" y="453"/>
                </a:lnTo>
                <a:lnTo>
                  <a:pt x="564" y="458"/>
                </a:lnTo>
                <a:lnTo>
                  <a:pt x="569" y="458"/>
                </a:lnTo>
                <a:lnTo>
                  <a:pt x="569" y="453"/>
                </a:lnTo>
                <a:lnTo>
                  <a:pt x="564" y="453"/>
                </a:lnTo>
                <a:lnTo>
                  <a:pt x="569" y="453"/>
                </a:lnTo>
                <a:lnTo>
                  <a:pt x="564" y="453"/>
                </a:lnTo>
                <a:lnTo>
                  <a:pt x="564" y="448"/>
                </a:lnTo>
                <a:lnTo>
                  <a:pt x="569" y="448"/>
                </a:lnTo>
                <a:lnTo>
                  <a:pt x="569" y="453"/>
                </a:lnTo>
                <a:lnTo>
                  <a:pt x="574" y="453"/>
                </a:lnTo>
                <a:lnTo>
                  <a:pt x="579" y="453"/>
                </a:lnTo>
                <a:lnTo>
                  <a:pt x="583" y="453"/>
                </a:lnTo>
                <a:lnTo>
                  <a:pt x="583" y="448"/>
                </a:lnTo>
                <a:lnTo>
                  <a:pt x="588" y="448"/>
                </a:lnTo>
                <a:lnTo>
                  <a:pt x="588" y="444"/>
                </a:lnTo>
                <a:lnTo>
                  <a:pt x="593" y="444"/>
                </a:lnTo>
                <a:lnTo>
                  <a:pt x="593" y="439"/>
                </a:lnTo>
                <a:lnTo>
                  <a:pt x="593" y="444"/>
                </a:lnTo>
                <a:lnTo>
                  <a:pt x="598" y="444"/>
                </a:lnTo>
                <a:lnTo>
                  <a:pt x="598" y="439"/>
                </a:lnTo>
                <a:lnTo>
                  <a:pt x="607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4"/>
                </a:lnTo>
                <a:lnTo>
                  <a:pt x="622" y="434"/>
                </a:lnTo>
                <a:lnTo>
                  <a:pt x="626" y="434"/>
                </a:lnTo>
                <a:lnTo>
                  <a:pt x="631" y="430"/>
                </a:lnTo>
                <a:lnTo>
                  <a:pt x="636" y="430"/>
                </a:lnTo>
                <a:lnTo>
                  <a:pt x="636" y="425"/>
                </a:lnTo>
                <a:lnTo>
                  <a:pt x="636" y="420"/>
                </a:lnTo>
                <a:lnTo>
                  <a:pt x="641" y="420"/>
                </a:lnTo>
                <a:lnTo>
                  <a:pt x="641" y="416"/>
                </a:lnTo>
                <a:lnTo>
                  <a:pt x="646" y="416"/>
                </a:lnTo>
                <a:lnTo>
                  <a:pt x="646" y="411"/>
                </a:lnTo>
                <a:lnTo>
                  <a:pt x="650" y="411"/>
                </a:lnTo>
                <a:lnTo>
                  <a:pt x="650" y="406"/>
                </a:lnTo>
                <a:lnTo>
                  <a:pt x="655" y="406"/>
                </a:lnTo>
                <a:lnTo>
                  <a:pt x="655" y="402"/>
                </a:lnTo>
                <a:lnTo>
                  <a:pt x="660" y="402"/>
                </a:lnTo>
                <a:lnTo>
                  <a:pt x="660" y="406"/>
                </a:lnTo>
                <a:lnTo>
                  <a:pt x="655" y="406"/>
                </a:lnTo>
                <a:lnTo>
                  <a:pt x="655" y="411"/>
                </a:lnTo>
                <a:lnTo>
                  <a:pt x="655" y="406"/>
                </a:lnTo>
                <a:lnTo>
                  <a:pt x="650" y="406"/>
                </a:lnTo>
                <a:lnTo>
                  <a:pt x="650" y="411"/>
                </a:lnTo>
                <a:lnTo>
                  <a:pt x="650" y="416"/>
                </a:lnTo>
                <a:lnTo>
                  <a:pt x="646" y="416"/>
                </a:lnTo>
                <a:lnTo>
                  <a:pt x="646" y="420"/>
                </a:lnTo>
                <a:lnTo>
                  <a:pt x="650" y="420"/>
                </a:lnTo>
                <a:lnTo>
                  <a:pt x="646" y="420"/>
                </a:lnTo>
                <a:lnTo>
                  <a:pt x="646" y="425"/>
                </a:lnTo>
                <a:lnTo>
                  <a:pt x="641" y="425"/>
                </a:lnTo>
                <a:lnTo>
                  <a:pt x="641" y="430"/>
                </a:lnTo>
                <a:lnTo>
                  <a:pt x="636" y="430"/>
                </a:lnTo>
                <a:lnTo>
                  <a:pt x="636" y="434"/>
                </a:lnTo>
                <a:lnTo>
                  <a:pt x="631" y="434"/>
                </a:lnTo>
                <a:lnTo>
                  <a:pt x="631" y="439"/>
                </a:lnTo>
                <a:lnTo>
                  <a:pt x="636" y="439"/>
                </a:lnTo>
                <a:lnTo>
                  <a:pt x="641" y="439"/>
                </a:lnTo>
                <a:lnTo>
                  <a:pt x="646" y="439"/>
                </a:lnTo>
                <a:lnTo>
                  <a:pt x="646" y="434"/>
                </a:lnTo>
                <a:lnTo>
                  <a:pt x="646" y="430"/>
                </a:lnTo>
                <a:lnTo>
                  <a:pt x="650" y="430"/>
                </a:lnTo>
                <a:lnTo>
                  <a:pt x="650" y="425"/>
                </a:lnTo>
                <a:lnTo>
                  <a:pt x="650" y="420"/>
                </a:lnTo>
                <a:lnTo>
                  <a:pt x="650" y="425"/>
                </a:lnTo>
                <a:lnTo>
                  <a:pt x="655" y="425"/>
                </a:lnTo>
                <a:lnTo>
                  <a:pt x="655" y="420"/>
                </a:lnTo>
                <a:lnTo>
                  <a:pt x="655" y="416"/>
                </a:lnTo>
                <a:lnTo>
                  <a:pt x="655" y="420"/>
                </a:lnTo>
                <a:lnTo>
                  <a:pt x="660" y="420"/>
                </a:lnTo>
                <a:lnTo>
                  <a:pt x="655" y="420"/>
                </a:lnTo>
                <a:lnTo>
                  <a:pt x="660" y="420"/>
                </a:lnTo>
                <a:lnTo>
                  <a:pt x="660" y="416"/>
                </a:lnTo>
                <a:lnTo>
                  <a:pt x="665" y="416"/>
                </a:lnTo>
                <a:lnTo>
                  <a:pt x="669" y="416"/>
                </a:lnTo>
                <a:lnTo>
                  <a:pt x="669" y="411"/>
                </a:lnTo>
                <a:lnTo>
                  <a:pt x="669" y="416"/>
                </a:lnTo>
                <a:lnTo>
                  <a:pt x="674" y="420"/>
                </a:lnTo>
                <a:lnTo>
                  <a:pt x="674" y="416"/>
                </a:lnTo>
                <a:lnTo>
                  <a:pt x="679" y="416"/>
                </a:lnTo>
                <a:lnTo>
                  <a:pt x="679" y="411"/>
                </a:lnTo>
                <a:lnTo>
                  <a:pt x="684" y="411"/>
                </a:lnTo>
                <a:lnTo>
                  <a:pt x="684" y="406"/>
                </a:lnTo>
                <a:lnTo>
                  <a:pt x="689" y="406"/>
                </a:lnTo>
                <a:lnTo>
                  <a:pt x="693" y="406"/>
                </a:lnTo>
                <a:lnTo>
                  <a:pt x="689" y="406"/>
                </a:lnTo>
                <a:lnTo>
                  <a:pt x="689" y="411"/>
                </a:lnTo>
                <a:lnTo>
                  <a:pt x="684" y="411"/>
                </a:lnTo>
                <a:lnTo>
                  <a:pt x="684" y="416"/>
                </a:lnTo>
                <a:lnTo>
                  <a:pt x="679" y="416"/>
                </a:lnTo>
                <a:lnTo>
                  <a:pt x="679" y="420"/>
                </a:lnTo>
                <a:lnTo>
                  <a:pt x="674" y="420"/>
                </a:lnTo>
                <a:lnTo>
                  <a:pt x="674" y="425"/>
                </a:lnTo>
                <a:lnTo>
                  <a:pt x="669" y="425"/>
                </a:lnTo>
                <a:lnTo>
                  <a:pt x="665" y="430"/>
                </a:lnTo>
                <a:lnTo>
                  <a:pt x="660" y="430"/>
                </a:lnTo>
                <a:lnTo>
                  <a:pt x="660" y="434"/>
                </a:lnTo>
                <a:lnTo>
                  <a:pt x="655" y="434"/>
                </a:lnTo>
                <a:lnTo>
                  <a:pt x="655" y="439"/>
                </a:lnTo>
                <a:lnTo>
                  <a:pt x="650" y="439"/>
                </a:lnTo>
                <a:lnTo>
                  <a:pt x="650" y="444"/>
                </a:lnTo>
                <a:lnTo>
                  <a:pt x="646" y="444"/>
                </a:lnTo>
                <a:lnTo>
                  <a:pt x="646" y="448"/>
                </a:lnTo>
                <a:lnTo>
                  <a:pt x="641" y="448"/>
                </a:lnTo>
                <a:lnTo>
                  <a:pt x="636" y="448"/>
                </a:lnTo>
                <a:lnTo>
                  <a:pt x="636" y="453"/>
                </a:lnTo>
                <a:lnTo>
                  <a:pt x="631" y="453"/>
                </a:lnTo>
                <a:lnTo>
                  <a:pt x="631" y="458"/>
                </a:lnTo>
                <a:lnTo>
                  <a:pt x="626" y="458"/>
                </a:lnTo>
                <a:lnTo>
                  <a:pt x="622" y="458"/>
                </a:lnTo>
                <a:lnTo>
                  <a:pt x="622" y="463"/>
                </a:lnTo>
                <a:lnTo>
                  <a:pt x="617" y="463"/>
                </a:lnTo>
                <a:lnTo>
                  <a:pt x="617" y="467"/>
                </a:lnTo>
                <a:lnTo>
                  <a:pt x="612" y="467"/>
                </a:lnTo>
                <a:lnTo>
                  <a:pt x="612" y="472"/>
                </a:lnTo>
                <a:lnTo>
                  <a:pt x="607" y="472"/>
                </a:lnTo>
                <a:lnTo>
                  <a:pt x="602" y="472"/>
                </a:lnTo>
                <a:lnTo>
                  <a:pt x="602" y="477"/>
                </a:lnTo>
                <a:lnTo>
                  <a:pt x="598" y="477"/>
                </a:lnTo>
                <a:lnTo>
                  <a:pt x="598" y="481"/>
                </a:lnTo>
                <a:lnTo>
                  <a:pt x="593" y="481"/>
                </a:lnTo>
                <a:lnTo>
                  <a:pt x="588" y="481"/>
                </a:lnTo>
                <a:lnTo>
                  <a:pt x="588" y="486"/>
                </a:lnTo>
                <a:lnTo>
                  <a:pt x="583" y="486"/>
                </a:lnTo>
                <a:lnTo>
                  <a:pt x="579" y="486"/>
                </a:lnTo>
                <a:lnTo>
                  <a:pt x="574" y="491"/>
                </a:lnTo>
                <a:lnTo>
                  <a:pt x="564" y="495"/>
                </a:lnTo>
                <a:lnTo>
                  <a:pt x="559" y="495"/>
                </a:lnTo>
                <a:lnTo>
                  <a:pt x="55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0" y="500"/>
                </a:lnTo>
                <a:lnTo>
                  <a:pt x="536" y="500"/>
                </a:lnTo>
                <a:lnTo>
                  <a:pt x="536" y="505"/>
                </a:lnTo>
                <a:lnTo>
                  <a:pt x="531" y="505"/>
                </a:lnTo>
                <a:lnTo>
                  <a:pt x="536" y="505"/>
                </a:lnTo>
                <a:lnTo>
                  <a:pt x="536" y="500"/>
                </a:lnTo>
                <a:lnTo>
                  <a:pt x="540" y="500"/>
                </a:lnTo>
                <a:lnTo>
                  <a:pt x="540" y="495"/>
                </a:lnTo>
                <a:lnTo>
                  <a:pt x="545" y="495"/>
                </a:lnTo>
                <a:lnTo>
                  <a:pt x="545" y="491"/>
                </a:lnTo>
                <a:lnTo>
                  <a:pt x="545" y="495"/>
                </a:lnTo>
                <a:lnTo>
                  <a:pt x="540" y="495"/>
                </a:lnTo>
                <a:lnTo>
                  <a:pt x="540" y="491"/>
                </a:lnTo>
                <a:lnTo>
                  <a:pt x="536" y="491"/>
                </a:lnTo>
                <a:lnTo>
                  <a:pt x="536" y="495"/>
                </a:lnTo>
                <a:lnTo>
                  <a:pt x="536" y="491"/>
                </a:lnTo>
                <a:lnTo>
                  <a:pt x="536" y="495"/>
                </a:lnTo>
                <a:lnTo>
                  <a:pt x="531" y="495"/>
                </a:lnTo>
                <a:lnTo>
                  <a:pt x="536" y="500"/>
                </a:lnTo>
                <a:lnTo>
                  <a:pt x="531" y="500"/>
                </a:lnTo>
                <a:lnTo>
                  <a:pt x="536" y="500"/>
                </a:lnTo>
                <a:lnTo>
                  <a:pt x="531" y="500"/>
                </a:lnTo>
                <a:lnTo>
                  <a:pt x="531" y="505"/>
                </a:lnTo>
                <a:lnTo>
                  <a:pt x="526" y="505"/>
                </a:lnTo>
                <a:lnTo>
                  <a:pt x="526" y="500"/>
                </a:lnTo>
                <a:lnTo>
                  <a:pt x="526" y="505"/>
                </a:lnTo>
                <a:lnTo>
                  <a:pt x="526" y="500"/>
                </a:lnTo>
                <a:lnTo>
                  <a:pt x="521" y="500"/>
                </a:lnTo>
                <a:lnTo>
                  <a:pt x="521" y="495"/>
                </a:lnTo>
                <a:lnTo>
                  <a:pt x="521" y="491"/>
                </a:lnTo>
                <a:lnTo>
                  <a:pt x="526" y="491"/>
                </a:lnTo>
                <a:lnTo>
                  <a:pt x="526" y="486"/>
                </a:lnTo>
                <a:lnTo>
                  <a:pt x="526" y="481"/>
                </a:lnTo>
                <a:lnTo>
                  <a:pt x="526" y="477"/>
                </a:lnTo>
                <a:lnTo>
                  <a:pt x="531" y="477"/>
                </a:lnTo>
                <a:lnTo>
                  <a:pt x="531" y="481"/>
                </a:lnTo>
                <a:lnTo>
                  <a:pt x="531" y="477"/>
                </a:lnTo>
                <a:lnTo>
                  <a:pt x="531" y="481"/>
                </a:lnTo>
                <a:lnTo>
                  <a:pt x="536" y="481"/>
                </a:lnTo>
                <a:lnTo>
                  <a:pt x="531" y="481"/>
                </a:lnTo>
                <a:lnTo>
                  <a:pt x="531" y="477"/>
                </a:lnTo>
                <a:lnTo>
                  <a:pt x="536" y="477"/>
                </a:lnTo>
                <a:lnTo>
                  <a:pt x="540" y="477"/>
                </a:lnTo>
                <a:lnTo>
                  <a:pt x="540" y="472"/>
                </a:lnTo>
                <a:lnTo>
                  <a:pt x="545" y="472"/>
                </a:lnTo>
                <a:lnTo>
                  <a:pt x="545" y="467"/>
                </a:lnTo>
                <a:lnTo>
                  <a:pt x="540" y="467"/>
                </a:lnTo>
                <a:lnTo>
                  <a:pt x="540" y="472"/>
                </a:lnTo>
                <a:lnTo>
                  <a:pt x="540" y="467"/>
                </a:lnTo>
                <a:lnTo>
                  <a:pt x="545" y="467"/>
                </a:lnTo>
                <a:lnTo>
                  <a:pt x="550" y="467"/>
                </a:lnTo>
                <a:lnTo>
                  <a:pt x="550" y="472"/>
                </a:lnTo>
                <a:lnTo>
                  <a:pt x="550" y="467"/>
                </a:lnTo>
                <a:lnTo>
                  <a:pt x="545" y="467"/>
                </a:lnTo>
                <a:lnTo>
                  <a:pt x="545" y="463"/>
                </a:lnTo>
                <a:lnTo>
                  <a:pt x="550" y="463"/>
                </a:lnTo>
                <a:lnTo>
                  <a:pt x="550" y="458"/>
                </a:lnTo>
                <a:close/>
                <a:moveTo>
                  <a:pt x="507" y="505"/>
                </a:moveTo>
                <a:lnTo>
                  <a:pt x="507" y="500"/>
                </a:lnTo>
                <a:lnTo>
                  <a:pt x="512" y="500"/>
                </a:lnTo>
                <a:lnTo>
                  <a:pt x="516" y="500"/>
                </a:lnTo>
                <a:lnTo>
                  <a:pt x="516" y="495"/>
                </a:lnTo>
                <a:lnTo>
                  <a:pt x="516" y="500"/>
                </a:lnTo>
                <a:lnTo>
                  <a:pt x="521" y="500"/>
                </a:lnTo>
                <a:lnTo>
                  <a:pt x="521" y="505"/>
                </a:lnTo>
                <a:lnTo>
                  <a:pt x="516" y="505"/>
                </a:lnTo>
                <a:lnTo>
                  <a:pt x="516" y="509"/>
                </a:lnTo>
                <a:lnTo>
                  <a:pt x="512" y="509"/>
                </a:lnTo>
                <a:lnTo>
                  <a:pt x="512" y="514"/>
                </a:lnTo>
                <a:lnTo>
                  <a:pt x="507" y="514"/>
                </a:lnTo>
                <a:lnTo>
                  <a:pt x="507" y="519"/>
                </a:lnTo>
                <a:lnTo>
                  <a:pt x="507" y="514"/>
                </a:lnTo>
                <a:lnTo>
                  <a:pt x="507" y="509"/>
                </a:lnTo>
                <a:lnTo>
                  <a:pt x="507" y="505"/>
                </a:lnTo>
                <a:close/>
                <a:moveTo>
                  <a:pt x="52" y="322"/>
                </a:moveTo>
                <a:lnTo>
                  <a:pt x="48" y="322"/>
                </a:lnTo>
                <a:lnTo>
                  <a:pt x="48" y="318"/>
                </a:lnTo>
                <a:lnTo>
                  <a:pt x="43" y="318"/>
                </a:lnTo>
                <a:lnTo>
                  <a:pt x="48" y="318"/>
                </a:lnTo>
                <a:lnTo>
                  <a:pt x="48" y="313"/>
                </a:lnTo>
                <a:lnTo>
                  <a:pt x="52" y="313"/>
                </a:lnTo>
                <a:lnTo>
                  <a:pt x="57" y="313"/>
                </a:lnTo>
                <a:lnTo>
                  <a:pt x="52" y="313"/>
                </a:lnTo>
                <a:lnTo>
                  <a:pt x="52" y="318"/>
                </a:lnTo>
                <a:lnTo>
                  <a:pt x="52" y="322"/>
                </a:lnTo>
                <a:close/>
                <a:moveTo>
                  <a:pt x="655" y="411"/>
                </a:moveTo>
                <a:lnTo>
                  <a:pt x="660" y="411"/>
                </a:lnTo>
                <a:lnTo>
                  <a:pt x="655" y="416"/>
                </a:lnTo>
                <a:lnTo>
                  <a:pt x="660" y="416"/>
                </a:lnTo>
                <a:lnTo>
                  <a:pt x="660" y="420"/>
                </a:lnTo>
                <a:lnTo>
                  <a:pt x="660" y="416"/>
                </a:lnTo>
                <a:lnTo>
                  <a:pt x="655" y="416"/>
                </a:lnTo>
                <a:lnTo>
                  <a:pt x="655" y="420"/>
                </a:lnTo>
                <a:lnTo>
                  <a:pt x="650" y="420"/>
                </a:lnTo>
                <a:lnTo>
                  <a:pt x="650" y="416"/>
                </a:lnTo>
                <a:lnTo>
                  <a:pt x="650" y="411"/>
                </a:lnTo>
                <a:lnTo>
                  <a:pt x="655" y="411"/>
                </a:lnTo>
                <a:close/>
                <a:moveTo>
                  <a:pt x="536" y="495"/>
                </a:moveTo>
                <a:lnTo>
                  <a:pt x="540" y="495"/>
                </a:lnTo>
                <a:lnTo>
                  <a:pt x="536" y="500"/>
                </a:lnTo>
                <a:lnTo>
                  <a:pt x="536" y="495"/>
                </a:lnTo>
                <a:close/>
              </a:path>
            </a:pathLst>
          </a:custGeom>
          <a:blipFill rotWithShape="0">
            <a:blip r:embed="rId6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5919840" y="3416400"/>
            <a:ext cx="1411200" cy="963360"/>
          </a:xfrm>
          <a:custGeom>
            <a:avLst/>
            <a:gdLst/>
            <a:ahLst/>
            <a:rect l="l" t="t" r="r" b="b"/>
            <a:pathLst>
              <a:path w="889" h="607">
                <a:moveTo>
                  <a:pt x="478" y="598"/>
                </a:moveTo>
                <a:lnTo>
                  <a:pt x="473" y="598"/>
                </a:lnTo>
                <a:lnTo>
                  <a:pt x="468" y="598"/>
                </a:lnTo>
                <a:lnTo>
                  <a:pt x="464" y="598"/>
                </a:lnTo>
                <a:lnTo>
                  <a:pt x="464" y="593"/>
                </a:lnTo>
                <a:lnTo>
                  <a:pt x="459" y="593"/>
                </a:lnTo>
                <a:lnTo>
                  <a:pt x="459" y="588"/>
                </a:lnTo>
                <a:lnTo>
                  <a:pt x="459" y="593"/>
                </a:lnTo>
                <a:lnTo>
                  <a:pt x="464" y="593"/>
                </a:lnTo>
                <a:lnTo>
                  <a:pt x="459" y="588"/>
                </a:lnTo>
                <a:lnTo>
                  <a:pt x="454" y="584"/>
                </a:lnTo>
                <a:lnTo>
                  <a:pt x="449" y="584"/>
                </a:lnTo>
                <a:lnTo>
                  <a:pt x="444" y="579"/>
                </a:lnTo>
                <a:lnTo>
                  <a:pt x="449" y="579"/>
                </a:lnTo>
                <a:lnTo>
                  <a:pt x="449" y="584"/>
                </a:lnTo>
                <a:lnTo>
                  <a:pt x="454" y="584"/>
                </a:lnTo>
                <a:lnTo>
                  <a:pt x="459" y="584"/>
                </a:lnTo>
                <a:lnTo>
                  <a:pt x="464" y="584"/>
                </a:lnTo>
                <a:lnTo>
                  <a:pt x="464" y="588"/>
                </a:lnTo>
                <a:lnTo>
                  <a:pt x="468" y="588"/>
                </a:lnTo>
                <a:lnTo>
                  <a:pt x="473" y="588"/>
                </a:lnTo>
                <a:lnTo>
                  <a:pt x="473" y="584"/>
                </a:lnTo>
                <a:lnTo>
                  <a:pt x="468" y="584"/>
                </a:lnTo>
                <a:lnTo>
                  <a:pt x="468" y="588"/>
                </a:lnTo>
                <a:lnTo>
                  <a:pt x="464" y="588"/>
                </a:lnTo>
                <a:lnTo>
                  <a:pt x="464" y="584"/>
                </a:lnTo>
                <a:lnTo>
                  <a:pt x="464" y="579"/>
                </a:lnTo>
                <a:lnTo>
                  <a:pt x="464" y="584"/>
                </a:lnTo>
                <a:lnTo>
                  <a:pt x="464" y="579"/>
                </a:lnTo>
                <a:lnTo>
                  <a:pt x="459" y="579"/>
                </a:lnTo>
                <a:lnTo>
                  <a:pt x="464" y="579"/>
                </a:lnTo>
                <a:lnTo>
                  <a:pt x="464" y="574"/>
                </a:lnTo>
                <a:lnTo>
                  <a:pt x="459" y="574"/>
                </a:lnTo>
                <a:lnTo>
                  <a:pt x="459" y="579"/>
                </a:lnTo>
                <a:lnTo>
                  <a:pt x="454" y="579"/>
                </a:lnTo>
                <a:lnTo>
                  <a:pt x="449" y="579"/>
                </a:lnTo>
                <a:lnTo>
                  <a:pt x="449" y="574"/>
                </a:lnTo>
                <a:lnTo>
                  <a:pt x="444" y="574"/>
                </a:lnTo>
                <a:lnTo>
                  <a:pt x="440" y="574"/>
                </a:lnTo>
                <a:lnTo>
                  <a:pt x="440" y="570"/>
                </a:lnTo>
                <a:lnTo>
                  <a:pt x="444" y="570"/>
                </a:lnTo>
                <a:lnTo>
                  <a:pt x="444" y="565"/>
                </a:lnTo>
                <a:lnTo>
                  <a:pt x="449" y="565"/>
                </a:lnTo>
                <a:lnTo>
                  <a:pt x="454" y="560"/>
                </a:lnTo>
                <a:lnTo>
                  <a:pt x="454" y="556"/>
                </a:lnTo>
                <a:lnTo>
                  <a:pt x="449" y="556"/>
                </a:lnTo>
                <a:lnTo>
                  <a:pt x="449" y="560"/>
                </a:lnTo>
                <a:lnTo>
                  <a:pt x="449" y="565"/>
                </a:lnTo>
                <a:lnTo>
                  <a:pt x="444" y="565"/>
                </a:lnTo>
                <a:lnTo>
                  <a:pt x="444" y="560"/>
                </a:lnTo>
                <a:lnTo>
                  <a:pt x="444" y="565"/>
                </a:lnTo>
                <a:lnTo>
                  <a:pt x="440" y="565"/>
                </a:lnTo>
                <a:lnTo>
                  <a:pt x="440" y="570"/>
                </a:lnTo>
                <a:lnTo>
                  <a:pt x="440" y="565"/>
                </a:lnTo>
                <a:lnTo>
                  <a:pt x="435" y="565"/>
                </a:lnTo>
                <a:lnTo>
                  <a:pt x="435" y="560"/>
                </a:lnTo>
                <a:lnTo>
                  <a:pt x="430" y="565"/>
                </a:lnTo>
                <a:lnTo>
                  <a:pt x="430" y="560"/>
                </a:lnTo>
                <a:lnTo>
                  <a:pt x="430" y="565"/>
                </a:lnTo>
                <a:lnTo>
                  <a:pt x="425" y="565"/>
                </a:lnTo>
                <a:lnTo>
                  <a:pt x="425" y="570"/>
                </a:lnTo>
                <a:lnTo>
                  <a:pt x="430" y="570"/>
                </a:lnTo>
                <a:lnTo>
                  <a:pt x="435" y="570"/>
                </a:lnTo>
                <a:lnTo>
                  <a:pt x="440" y="570"/>
                </a:lnTo>
                <a:lnTo>
                  <a:pt x="435" y="574"/>
                </a:lnTo>
                <a:lnTo>
                  <a:pt x="440" y="574"/>
                </a:lnTo>
                <a:lnTo>
                  <a:pt x="440" y="579"/>
                </a:lnTo>
                <a:lnTo>
                  <a:pt x="435" y="579"/>
                </a:lnTo>
                <a:lnTo>
                  <a:pt x="435" y="574"/>
                </a:lnTo>
                <a:lnTo>
                  <a:pt x="430" y="574"/>
                </a:lnTo>
                <a:lnTo>
                  <a:pt x="421" y="570"/>
                </a:lnTo>
                <a:lnTo>
                  <a:pt x="416" y="570"/>
                </a:lnTo>
                <a:lnTo>
                  <a:pt x="411" y="565"/>
                </a:lnTo>
                <a:lnTo>
                  <a:pt x="406" y="565"/>
                </a:lnTo>
                <a:lnTo>
                  <a:pt x="401" y="565"/>
                </a:lnTo>
                <a:lnTo>
                  <a:pt x="397" y="565"/>
                </a:lnTo>
                <a:lnTo>
                  <a:pt x="397" y="560"/>
                </a:lnTo>
                <a:lnTo>
                  <a:pt x="392" y="560"/>
                </a:lnTo>
                <a:lnTo>
                  <a:pt x="387" y="560"/>
                </a:lnTo>
                <a:lnTo>
                  <a:pt x="378" y="560"/>
                </a:lnTo>
                <a:lnTo>
                  <a:pt x="373" y="556"/>
                </a:lnTo>
                <a:lnTo>
                  <a:pt x="368" y="556"/>
                </a:lnTo>
                <a:lnTo>
                  <a:pt x="368" y="560"/>
                </a:lnTo>
                <a:lnTo>
                  <a:pt x="363" y="556"/>
                </a:lnTo>
                <a:lnTo>
                  <a:pt x="358" y="560"/>
                </a:lnTo>
                <a:lnTo>
                  <a:pt x="358" y="556"/>
                </a:lnTo>
                <a:lnTo>
                  <a:pt x="363" y="556"/>
                </a:lnTo>
                <a:lnTo>
                  <a:pt x="368" y="556"/>
                </a:lnTo>
                <a:lnTo>
                  <a:pt x="378" y="556"/>
                </a:lnTo>
                <a:lnTo>
                  <a:pt x="378" y="551"/>
                </a:lnTo>
                <a:lnTo>
                  <a:pt x="378" y="556"/>
                </a:lnTo>
                <a:lnTo>
                  <a:pt x="382" y="556"/>
                </a:lnTo>
                <a:lnTo>
                  <a:pt x="387" y="556"/>
                </a:lnTo>
                <a:lnTo>
                  <a:pt x="387" y="551"/>
                </a:lnTo>
                <a:lnTo>
                  <a:pt x="382" y="551"/>
                </a:lnTo>
                <a:lnTo>
                  <a:pt x="387" y="551"/>
                </a:lnTo>
                <a:lnTo>
                  <a:pt x="392" y="556"/>
                </a:lnTo>
                <a:lnTo>
                  <a:pt x="397" y="556"/>
                </a:lnTo>
                <a:lnTo>
                  <a:pt x="401" y="556"/>
                </a:lnTo>
                <a:lnTo>
                  <a:pt x="397" y="556"/>
                </a:lnTo>
                <a:lnTo>
                  <a:pt x="397" y="551"/>
                </a:lnTo>
                <a:lnTo>
                  <a:pt x="392" y="551"/>
                </a:lnTo>
                <a:lnTo>
                  <a:pt x="392" y="546"/>
                </a:lnTo>
                <a:lnTo>
                  <a:pt x="397" y="546"/>
                </a:lnTo>
                <a:lnTo>
                  <a:pt x="392" y="546"/>
                </a:lnTo>
                <a:lnTo>
                  <a:pt x="387" y="546"/>
                </a:lnTo>
                <a:lnTo>
                  <a:pt x="387" y="542"/>
                </a:lnTo>
                <a:lnTo>
                  <a:pt x="387" y="546"/>
                </a:lnTo>
                <a:lnTo>
                  <a:pt x="382" y="546"/>
                </a:lnTo>
                <a:lnTo>
                  <a:pt x="382" y="542"/>
                </a:lnTo>
                <a:lnTo>
                  <a:pt x="382" y="546"/>
                </a:lnTo>
                <a:lnTo>
                  <a:pt x="378" y="546"/>
                </a:lnTo>
                <a:lnTo>
                  <a:pt x="373" y="546"/>
                </a:lnTo>
                <a:lnTo>
                  <a:pt x="368" y="546"/>
                </a:lnTo>
                <a:lnTo>
                  <a:pt x="368" y="551"/>
                </a:lnTo>
                <a:lnTo>
                  <a:pt x="363" y="546"/>
                </a:lnTo>
                <a:lnTo>
                  <a:pt x="368" y="546"/>
                </a:lnTo>
                <a:lnTo>
                  <a:pt x="368" y="542"/>
                </a:lnTo>
                <a:lnTo>
                  <a:pt x="363" y="542"/>
                </a:lnTo>
                <a:lnTo>
                  <a:pt x="363" y="546"/>
                </a:lnTo>
                <a:lnTo>
                  <a:pt x="358" y="546"/>
                </a:lnTo>
                <a:lnTo>
                  <a:pt x="358" y="542"/>
                </a:lnTo>
                <a:lnTo>
                  <a:pt x="358" y="546"/>
                </a:lnTo>
                <a:lnTo>
                  <a:pt x="358" y="551"/>
                </a:lnTo>
                <a:lnTo>
                  <a:pt x="354" y="551"/>
                </a:lnTo>
                <a:lnTo>
                  <a:pt x="354" y="556"/>
                </a:lnTo>
                <a:lnTo>
                  <a:pt x="349" y="551"/>
                </a:lnTo>
                <a:lnTo>
                  <a:pt x="349" y="556"/>
                </a:lnTo>
                <a:lnTo>
                  <a:pt x="344" y="556"/>
                </a:lnTo>
                <a:lnTo>
                  <a:pt x="339" y="556"/>
                </a:lnTo>
                <a:lnTo>
                  <a:pt x="334" y="556"/>
                </a:lnTo>
                <a:lnTo>
                  <a:pt x="334" y="560"/>
                </a:lnTo>
                <a:lnTo>
                  <a:pt x="330" y="560"/>
                </a:lnTo>
                <a:lnTo>
                  <a:pt x="325" y="560"/>
                </a:lnTo>
                <a:lnTo>
                  <a:pt x="320" y="560"/>
                </a:lnTo>
                <a:lnTo>
                  <a:pt x="315" y="560"/>
                </a:lnTo>
                <a:lnTo>
                  <a:pt x="311" y="560"/>
                </a:lnTo>
                <a:lnTo>
                  <a:pt x="311" y="565"/>
                </a:lnTo>
                <a:lnTo>
                  <a:pt x="306" y="565"/>
                </a:lnTo>
                <a:lnTo>
                  <a:pt x="301" y="565"/>
                </a:lnTo>
                <a:lnTo>
                  <a:pt x="296" y="565"/>
                </a:lnTo>
                <a:lnTo>
                  <a:pt x="291" y="570"/>
                </a:lnTo>
                <a:lnTo>
                  <a:pt x="291" y="565"/>
                </a:lnTo>
                <a:lnTo>
                  <a:pt x="296" y="565"/>
                </a:lnTo>
                <a:lnTo>
                  <a:pt x="301" y="560"/>
                </a:lnTo>
                <a:lnTo>
                  <a:pt x="306" y="560"/>
                </a:lnTo>
                <a:lnTo>
                  <a:pt x="311" y="560"/>
                </a:lnTo>
                <a:lnTo>
                  <a:pt x="315" y="556"/>
                </a:lnTo>
                <a:lnTo>
                  <a:pt x="320" y="556"/>
                </a:lnTo>
                <a:lnTo>
                  <a:pt x="315" y="556"/>
                </a:lnTo>
                <a:lnTo>
                  <a:pt x="311" y="551"/>
                </a:lnTo>
                <a:lnTo>
                  <a:pt x="306" y="551"/>
                </a:lnTo>
                <a:lnTo>
                  <a:pt x="306" y="546"/>
                </a:lnTo>
                <a:lnTo>
                  <a:pt x="311" y="546"/>
                </a:lnTo>
                <a:lnTo>
                  <a:pt x="311" y="542"/>
                </a:lnTo>
                <a:lnTo>
                  <a:pt x="306" y="542"/>
                </a:lnTo>
                <a:lnTo>
                  <a:pt x="306" y="537"/>
                </a:lnTo>
                <a:lnTo>
                  <a:pt x="306" y="542"/>
                </a:lnTo>
                <a:lnTo>
                  <a:pt x="306" y="546"/>
                </a:lnTo>
                <a:lnTo>
                  <a:pt x="301" y="551"/>
                </a:lnTo>
                <a:lnTo>
                  <a:pt x="301" y="556"/>
                </a:lnTo>
                <a:lnTo>
                  <a:pt x="301" y="551"/>
                </a:lnTo>
                <a:lnTo>
                  <a:pt x="296" y="546"/>
                </a:lnTo>
                <a:lnTo>
                  <a:pt x="291" y="546"/>
                </a:lnTo>
                <a:lnTo>
                  <a:pt x="291" y="542"/>
                </a:lnTo>
                <a:lnTo>
                  <a:pt x="291" y="546"/>
                </a:lnTo>
                <a:lnTo>
                  <a:pt x="291" y="551"/>
                </a:lnTo>
                <a:lnTo>
                  <a:pt x="291" y="556"/>
                </a:lnTo>
                <a:lnTo>
                  <a:pt x="291" y="560"/>
                </a:lnTo>
                <a:lnTo>
                  <a:pt x="287" y="560"/>
                </a:lnTo>
                <a:lnTo>
                  <a:pt x="287" y="565"/>
                </a:lnTo>
                <a:lnTo>
                  <a:pt x="282" y="565"/>
                </a:lnTo>
                <a:lnTo>
                  <a:pt x="282" y="570"/>
                </a:lnTo>
                <a:lnTo>
                  <a:pt x="282" y="574"/>
                </a:lnTo>
                <a:lnTo>
                  <a:pt x="277" y="574"/>
                </a:lnTo>
                <a:lnTo>
                  <a:pt x="272" y="574"/>
                </a:lnTo>
                <a:lnTo>
                  <a:pt x="263" y="579"/>
                </a:lnTo>
                <a:lnTo>
                  <a:pt x="258" y="579"/>
                </a:lnTo>
                <a:lnTo>
                  <a:pt x="263" y="579"/>
                </a:lnTo>
                <a:lnTo>
                  <a:pt x="267" y="574"/>
                </a:lnTo>
                <a:lnTo>
                  <a:pt x="263" y="574"/>
                </a:lnTo>
                <a:lnTo>
                  <a:pt x="267" y="574"/>
                </a:lnTo>
                <a:lnTo>
                  <a:pt x="267" y="570"/>
                </a:lnTo>
                <a:lnTo>
                  <a:pt x="267" y="565"/>
                </a:lnTo>
                <a:lnTo>
                  <a:pt x="272" y="565"/>
                </a:lnTo>
                <a:lnTo>
                  <a:pt x="277" y="560"/>
                </a:lnTo>
                <a:lnTo>
                  <a:pt x="272" y="560"/>
                </a:lnTo>
                <a:lnTo>
                  <a:pt x="267" y="560"/>
                </a:lnTo>
                <a:lnTo>
                  <a:pt x="267" y="556"/>
                </a:lnTo>
                <a:lnTo>
                  <a:pt x="267" y="560"/>
                </a:lnTo>
                <a:lnTo>
                  <a:pt x="267" y="565"/>
                </a:lnTo>
                <a:lnTo>
                  <a:pt x="263" y="570"/>
                </a:lnTo>
                <a:lnTo>
                  <a:pt x="258" y="574"/>
                </a:lnTo>
                <a:lnTo>
                  <a:pt x="253" y="574"/>
                </a:lnTo>
                <a:lnTo>
                  <a:pt x="253" y="579"/>
                </a:lnTo>
                <a:lnTo>
                  <a:pt x="253" y="574"/>
                </a:lnTo>
                <a:lnTo>
                  <a:pt x="248" y="574"/>
                </a:lnTo>
                <a:lnTo>
                  <a:pt x="248" y="579"/>
                </a:lnTo>
                <a:lnTo>
                  <a:pt x="253" y="579"/>
                </a:lnTo>
                <a:lnTo>
                  <a:pt x="248" y="584"/>
                </a:lnTo>
                <a:lnTo>
                  <a:pt x="244" y="584"/>
                </a:lnTo>
                <a:lnTo>
                  <a:pt x="239" y="588"/>
                </a:lnTo>
                <a:lnTo>
                  <a:pt x="229" y="588"/>
                </a:lnTo>
                <a:lnTo>
                  <a:pt x="220" y="588"/>
                </a:lnTo>
                <a:lnTo>
                  <a:pt x="215" y="588"/>
                </a:lnTo>
                <a:lnTo>
                  <a:pt x="210" y="593"/>
                </a:lnTo>
                <a:lnTo>
                  <a:pt x="210" y="588"/>
                </a:lnTo>
                <a:lnTo>
                  <a:pt x="215" y="588"/>
                </a:lnTo>
                <a:lnTo>
                  <a:pt x="220" y="584"/>
                </a:lnTo>
                <a:lnTo>
                  <a:pt x="220" y="588"/>
                </a:lnTo>
                <a:lnTo>
                  <a:pt x="224" y="588"/>
                </a:lnTo>
                <a:lnTo>
                  <a:pt x="229" y="584"/>
                </a:lnTo>
                <a:lnTo>
                  <a:pt x="234" y="584"/>
                </a:lnTo>
                <a:lnTo>
                  <a:pt x="234" y="579"/>
                </a:lnTo>
                <a:lnTo>
                  <a:pt x="229" y="579"/>
                </a:lnTo>
                <a:lnTo>
                  <a:pt x="229" y="574"/>
                </a:lnTo>
                <a:lnTo>
                  <a:pt x="224" y="574"/>
                </a:lnTo>
                <a:lnTo>
                  <a:pt x="224" y="570"/>
                </a:lnTo>
                <a:lnTo>
                  <a:pt x="220" y="570"/>
                </a:lnTo>
                <a:lnTo>
                  <a:pt x="215" y="560"/>
                </a:lnTo>
                <a:lnTo>
                  <a:pt x="220" y="556"/>
                </a:lnTo>
                <a:lnTo>
                  <a:pt x="220" y="551"/>
                </a:lnTo>
                <a:lnTo>
                  <a:pt x="215" y="551"/>
                </a:lnTo>
                <a:lnTo>
                  <a:pt x="215" y="546"/>
                </a:lnTo>
                <a:lnTo>
                  <a:pt x="215" y="542"/>
                </a:lnTo>
                <a:lnTo>
                  <a:pt x="210" y="542"/>
                </a:lnTo>
                <a:lnTo>
                  <a:pt x="210" y="537"/>
                </a:lnTo>
                <a:lnTo>
                  <a:pt x="205" y="537"/>
                </a:lnTo>
                <a:lnTo>
                  <a:pt x="205" y="542"/>
                </a:lnTo>
                <a:lnTo>
                  <a:pt x="201" y="542"/>
                </a:lnTo>
                <a:lnTo>
                  <a:pt x="201" y="546"/>
                </a:lnTo>
                <a:lnTo>
                  <a:pt x="201" y="551"/>
                </a:lnTo>
                <a:lnTo>
                  <a:pt x="201" y="556"/>
                </a:lnTo>
                <a:lnTo>
                  <a:pt x="201" y="560"/>
                </a:lnTo>
                <a:lnTo>
                  <a:pt x="201" y="565"/>
                </a:lnTo>
                <a:lnTo>
                  <a:pt x="201" y="570"/>
                </a:lnTo>
                <a:lnTo>
                  <a:pt x="201" y="574"/>
                </a:lnTo>
                <a:lnTo>
                  <a:pt x="196" y="579"/>
                </a:lnTo>
                <a:lnTo>
                  <a:pt x="196" y="584"/>
                </a:lnTo>
                <a:lnTo>
                  <a:pt x="196" y="579"/>
                </a:lnTo>
                <a:lnTo>
                  <a:pt x="191" y="579"/>
                </a:lnTo>
                <a:lnTo>
                  <a:pt x="191" y="584"/>
                </a:lnTo>
                <a:lnTo>
                  <a:pt x="191" y="579"/>
                </a:lnTo>
                <a:lnTo>
                  <a:pt x="186" y="574"/>
                </a:lnTo>
                <a:lnTo>
                  <a:pt x="181" y="574"/>
                </a:lnTo>
                <a:lnTo>
                  <a:pt x="177" y="579"/>
                </a:lnTo>
                <a:lnTo>
                  <a:pt x="177" y="574"/>
                </a:lnTo>
                <a:lnTo>
                  <a:pt x="172" y="574"/>
                </a:lnTo>
                <a:lnTo>
                  <a:pt x="167" y="579"/>
                </a:lnTo>
                <a:lnTo>
                  <a:pt x="167" y="584"/>
                </a:lnTo>
                <a:lnTo>
                  <a:pt x="162" y="584"/>
                </a:lnTo>
                <a:lnTo>
                  <a:pt x="157" y="584"/>
                </a:lnTo>
                <a:lnTo>
                  <a:pt x="157" y="579"/>
                </a:lnTo>
                <a:lnTo>
                  <a:pt x="153" y="584"/>
                </a:lnTo>
                <a:lnTo>
                  <a:pt x="153" y="579"/>
                </a:lnTo>
                <a:lnTo>
                  <a:pt x="148" y="579"/>
                </a:lnTo>
                <a:lnTo>
                  <a:pt x="143" y="579"/>
                </a:lnTo>
                <a:lnTo>
                  <a:pt x="143" y="584"/>
                </a:lnTo>
                <a:lnTo>
                  <a:pt x="138" y="584"/>
                </a:lnTo>
                <a:lnTo>
                  <a:pt x="134" y="584"/>
                </a:lnTo>
                <a:lnTo>
                  <a:pt x="129" y="579"/>
                </a:lnTo>
                <a:lnTo>
                  <a:pt x="124" y="574"/>
                </a:lnTo>
                <a:lnTo>
                  <a:pt x="124" y="579"/>
                </a:lnTo>
                <a:lnTo>
                  <a:pt x="119" y="579"/>
                </a:lnTo>
                <a:lnTo>
                  <a:pt x="110" y="579"/>
                </a:lnTo>
                <a:lnTo>
                  <a:pt x="105" y="584"/>
                </a:lnTo>
                <a:lnTo>
                  <a:pt x="95" y="588"/>
                </a:lnTo>
                <a:lnTo>
                  <a:pt x="86" y="593"/>
                </a:lnTo>
                <a:lnTo>
                  <a:pt x="81" y="593"/>
                </a:lnTo>
                <a:lnTo>
                  <a:pt x="76" y="593"/>
                </a:lnTo>
                <a:lnTo>
                  <a:pt x="71" y="598"/>
                </a:lnTo>
                <a:lnTo>
                  <a:pt x="71" y="602"/>
                </a:lnTo>
                <a:lnTo>
                  <a:pt x="67" y="602"/>
                </a:lnTo>
                <a:lnTo>
                  <a:pt x="67" y="607"/>
                </a:lnTo>
                <a:lnTo>
                  <a:pt x="62" y="607"/>
                </a:lnTo>
                <a:lnTo>
                  <a:pt x="57" y="607"/>
                </a:lnTo>
                <a:lnTo>
                  <a:pt x="52" y="607"/>
                </a:lnTo>
                <a:lnTo>
                  <a:pt x="52" y="602"/>
                </a:lnTo>
                <a:lnTo>
                  <a:pt x="47" y="598"/>
                </a:lnTo>
                <a:lnTo>
                  <a:pt x="47" y="593"/>
                </a:lnTo>
                <a:lnTo>
                  <a:pt x="47" y="588"/>
                </a:lnTo>
                <a:lnTo>
                  <a:pt x="43" y="588"/>
                </a:lnTo>
                <a:lnTo>
                  <a:pt x="43" y="584"/>
                </a:lnTo>
                <a:lnTo>
                  <a:pt x="43" y="579"/>
                </a:lnTo>
                <a:lnTo>
                  <a:pt x="43" y="574"/>
                </a:lnTo>
                <a:lnTo>
                  <a:pt x="38" y="574"/>
                </a:lnTo>
                <a:lnTo>
                  <a:pt x="33" y="574"/>
                </a:lnTo>
                <a:lnTo>
                  <a:pt x="33" y="570"/>
                </a:lnTo>
                <a:lnTo>
                  <a:pt x="33" y="574"/>
                </a:lnTo>
                <a:lnTo>
                  <a:pt x="33" y="570"/>
                </a:lnTo>
                <a:lnTo>
                  <a:pt x="28" y="565"/>
                </a:lnTo>
                <a:lnTo>
                  <a:pt x="28" y="560"/>
                </a:lnTo>
                <a:lnTo>
                  <a:pt x="24" y="560"/>
                </a:lnTo>
                <a:lnTo>
                  <a:pt x="28" y="560"/>
                </a:lnTo>
                <a:lnTo>
                  <a:pt x="28" y="556"/>
                </a:lnTo>
                <a:lnTo>
                  <a:pt x="24" y="556"/>
                </a:lnTo>
                <a:lnTo>
                  <a:pt x="24" y="551"/>
                </a:lnTo>
                <a:lnTo>
                  <a:pt x="24" y="556"/>
                </a:lnTo>
                <a:lnTo>
                  <a:pt x="24" y="551"/>
                </a:lnTo>
                <a:lnTo>
                  <a:pt x="24" y="546"/>
                </a:lnTo>
                <a:lnTo>
                  <a:pt x="28" y="546"/>
                </a:lnTo>
                <a:lnTo>
                  <a:pt x="24" y="546"/>
                </a:lnTo>
                <a:lnTo>
                  <a:pt x="24" y="542"/>
                </a:lnTo>
                <a:lnTo>
                  <a:pt x="24" y="546"/>
                </a:lnTo>
                <a:lnTo>
                  <a:pt x="24" y="542"/>
                </a:lnTo>
                <a:lnTo>
                  <a:pt x="24" y="537"/>
                </a:lnTo>
                <a:lnTo>
                  <a:pt x="28" y="542"/>
                </a:lnTo>
                <a:lnTo>
                  <a:pt x="28" y="537"/>
                </a:lnTo>
                <a:lnTo>
                  <a:pt x="28" y="542"/>
                </a:lnTo>
                <a:lnTo>
                  <a:pt x="28" y="537"/>
                </a:lnTo>
                <a:lnTo>
                  <a:pt x="24" y="537"/>
                </a:lnTo>
                <a:lnTo>
                  <a:pt x="28" y="537"/>
                </a:lnTo>
                <a:lnTo>
                  <a:pt x="28" y="532"/>
                </a:lnTo>
                <a:lnTo>
                  <a:pt x="28" y="528"/>
                </a:lnTo>
                <a:lnTo>
                  <a:pt x="33" y="528"/>
                </a:lnTo>
                <a:lnTo>
                  <a:pt x="28" y="528"/>
                </a:lnTo>
                <a:lnTo>
                  <a:pt x="33" y="528"/>
                </a:lnTo>
                <a:lnTo>
                  <a:pt x="33" y="523"/>
                </a:lnTo>
                <a:lnTo>
                  <a:pt x="28" y="523"/>
                </a:lnTo>
                <a:lnTo>
                  <a:pt x="33" y="523"/>
                </a:lnTo>
                <a:lnTo>
                  <a:pt x="33" y="518"/>
                </a:lnTo>
                <a:lnTo>
                  <a:pt x="33" y="514"/>
                </a:lnTo>
                <a:lnTo>
                  <a:pt x="28" y="514"/>
                </a:lnTo>
                <a:lnTo>
                  <a:pt x="24" y="518"/>
                </a:lnTo>
                <a:lnTo>
                  <a:pt x="14" y="518"/>
                </a:lnTo>
                <a:lnTo>
                  <a:pt x="14" y="514"/>
                </a:lnTo>
                <a:lnTo>
                  <a:pt x="9" y="509"/>
                </a:lnTo>
                <a:lnTo>
                  <a:pt x="4" y="504"/>
                </a:lnTo>
                <a:lnTo>
                  <a:pt x="0" y="504"/>
                </a:lnTo>
                <a:lnTo>
                  <a:pt x="0" y="476"/>
                </a:lnTo>
                <a:lnTo>
                  <a:pt x="9" y="476"/>
                </a:lnTo>
                <a:lnTo>
                  <a:pt x="4" y="462"/>
                </a:lnTo>
                <a:lnTo>
                  <a:pt x="0" y="458"/>
                </a:lnTo>
                <a:lnTo>
                  <a:pt x="0" y="448"/>
                </a:lnTo>
                <a:lnTo>
                  <a:pt x="14" y="448"/>
                </a:lnTo>
                <a:lnTo>
                  <a:pt x="14" y="439"/>
                </a:lnTo>
                <a:lnTo>
                  <a:pt x="38" y="439"/>
                </a:lnTo>
                <a:lnTo>
                  <a:pt x="38" y="430"/>
                </a:lnTo>
                <a:lnTo>
                  <a:pt x="52" y="430"/>
                </a:lnTo>
                <a:lnTo>
                  <a:pt x="47" y="392"/>
                </a:lnTo>
                <a:lnTo>
                  <a:pt x="47" y="378"/>
                </a:lnTo>
                <a:lnTo>
                  <a:pt x="38" y="378"/>
                </a:lnTo>
                <a:lnTo>
                  <a:pt x="33" y="332"/>
                </a:lnTo>
                <a:lnTo>
                  <a:pt x="43" y="332"/>
                </a:lnTo>
                <a:lnTo>
                  <a:pt x="95" y="327"/>
                </a:lnTo>
                <a:lnTo>
                  <a:pt x="95" y="336"/>
                </a:lnTo>
                <a:lnTo>
                  <a:pt x="148" y="332"/>
                </a:lnTo>
                <a:lnTo>
                  <a:pt x="153" y="332"/>
                </a:lnTo>
                <a:lnTo>
                  <a:pt x="153" y="327"/>
                </a:lnTo>
                <a:lnTo>
                  <a:pt x="153" y="290"/>
                </a:lnTo>
                <a:lnTo>
                  <a:pt x="153" y="280"/>
                </a:lnTo>
                <a:lnTo>
                  <a:pt x="153" y="248"/>
                </a:lnTo>
                <a:lnTo>
                  <a:pt x="153" y="220"/>
                </a:lnTo>
                <a:lnTo>
                  <a:pt x="153" y="196"/>
                </a:lnTo>
                <a:lnTo>
                  <a:pt x="153" y="159"/>
                </a:lnTo>
                <a:lnTo>
                  <a:pt x="153" y="154"/>
                </a:lnTo>
                <a:lnTo>
                  <a:pt x="153" y="131"/>
                </a:lnTo>
                <a:lnTo>
                  <a:pt x="157" y="121"/>
                </a:lnTo>
                <a:lnTo>
                  <a:pt x="215" y="121"/>
                </a:lnTo>
                <a:lnTo>
                  <a:pt x="215" y="126"/>
                </a:lnTo>
                <a:lnTo>
                  <a:pt x="234" y="126"/>
                </a:lnTo>
                <a:lnTo>
                  <a:pt x="239" y="136"/>
                </a:lnTo>
                <a:lnTo>
                  <a:pt x="239" y="150"/>
                </a:lnTo>
                <a:lnTo>
                  <a:pt x="248" y="150"/>
                </a:lnTo>
                <a:lnTo>
                  <a:pt x="253" y="159"/>
                </a:lnTo>
                <a:lnTo>
                  <a:pt x="258" y="159"/>
                </a:lnTo>
                <a:lnTo>
                  <a:pt x="258" y="164"/>
                </a:lnTo>
                <a:lnTo>
                  <a:pt x="263" y="164"/>
                </a:lnTo>
                <a:lnTo>
                  <a:pt x="263" y="168"/>
                </a:lnTo>
                <a:lnTo>
                  <a:pt x="272" y="168"/>
                </a:lnTo>
                <a:lnTo>
                  <a:pt x="272" y="173"/>
                </a:lnTo>
                <a:lnTo>
                  <a:pt x="272" y="168"/>
                </a:lnTo>
                <a:lnTo>
                  <a:pt x="272" y="173"/>
                </a:lnTo>
                <a:lnTo>
                  <a:pt x="277" y="173"/>
                </a:lnTo>
                <a:lnTo>
                  <a:pt x="277" y="168"/>
                </a:lnTo>
                <a:lnTo>
                  <a:pt x="277" y="173"/>
                </a:lnTo>
                <a:lnTo>
                  <a:pt x="277" y="168"/>
                </a:lnTo>
                <a:lnTo>
                  <a:pt x="277" y="164"/>
                </a:lnTo>
                <a:lnTo>
                  <a:pt x="282" y="164"/>
                </a:lnTo>
                <a:lnTo>
                  <a:pt x="287" y="159"/>
                </a:lnTo>
                <a:lnTo>
                  <a:pt x="291" y="159"/>
                </a:lnTo>
                <a:lnTo>
                  <a:pt x="291" y="154"/>
                </a:lnTo>
                <a:lnTo>
                  <a:pt x="296" y="154"/>
                </a:lnTo>
                <a:lnTo>
                  <a:pt x="296" y="150"/>
                </a:lnTo>
                <a:lnTo>
                  <a:pt x="296" y="145"/>
                </a:lnTo>
                <a:lnTo>
                  <a:pt x="301" y="145"/>
                </a:lnTo>
                <a:lnTo>
                  <a:pt x="296" y="145"/>
                </a:lnTo>
                <a:lnTo>
                  <a:pt x="296" y="140"/>
                </a:lnTo>
                <a:lnTo>
                  <a:pt x="301" y="145"/>
                </a:lnTo>
                <a:lnTo>
                  <a:pt x="301" y="140"/>
                </a:lnTo>
                <a:lnTo>
                  <a:pt x="306" y="140"/>
                </a:lnTo>
                <a:lnTo>
                  <a:pt x="306" y="136"/>
                </a:lnTo>
                <a:lnTo>
                  <a:pt x="311" y="136"/>
                </a:lnTo>
                <a:lnTo>
                  <a:pt x="311" y="131"/>
                </a:lnTo>
                <a:lnTo>
                  <a:pt x="311" y="126"/>
                </a:lnTo>
                <a:lnTo>
                  <a:pt x="311" y="121"/>
                </a:lnTo>
                <a:lnTo>
                  <a:pt x="315" y="121"/>
                </a:lnTo>
                <a:lnTo>
                  <a:pt x="320" y="121"/>
                </a:lnTo>
                <a:lnTo>
                  <a:pt x="325" y="126"/>
                </a:lnTo>
                <a:lnTo>
                  <a:pt x="334" y="136"/>
                </a:lnTo>
                <a:lnTo>
                  <a:pt x="334" y="140"/>
                </a:lnTo>
                <a:lnTo>
                  <a:pt x="344" y="126"/>
                </a:lnTo>
                <a:lnTo>
                  <a:pt x="349" y="126"/>
                </a:lnTo>
                <a:lnTo>
                  <a:pt x="354" y="126"/>
                </a:lnTo>
                <a:lnTo>
                  <a:pt x="354" y="131"/>
                </a:lnTo>
                <a:lnTo>
                  <a:pt x="358" y="131"/>
                </a:lnTo>
                <a:lnTo>
                  <a:pt x="363" y="126"/>
                </a:lnTo>
                <a:lnTo>
                  <a:pt x="373" y="126"/>
                </a:lnTo>
                <a:lnTo>
                  <a:pt x="387" y="145"/>
                </a:lnTo>
                <a:lnTo>
                  <a:pt x="387" y="150"/>
                </a:lnTo>
                <a:lnTo>
                  <a:pt x="373" y="150"/>
                </a:lnTo>
                <a:lnTo>
                  <a:pt x="373" y="154"/>
                </a:lnTo>
                <a:lnTo>
                  <a:pt x="387" y="154"/>
                </a:lnTo>
                <a:lnTo>
                  <a:pt x="401" y="145"/>
                </a:lnTo>
                <a:lnTo>
                  <a:pt x="421" y="145"/>
                </a:lnTo>
                <a:lnTo>
                  <a:pt x="421" y="131"/>
                </a:lnTo>
                <a:lnTo>
                  <a:pt x="411" y="107"/>
                </a:lnTo>
                <a:lnTo>
                  <a:pt x="406" y="84"/>
                </a:lnTo>
                <a:lnTo>
                  <a:pt x="401" y="75"/>
                </a:lnTo>
                <a:lnTo>
                  <a:pt x="401" y="70"/>
                </a:lnTo>
                <a:lnTo>
                  <a:pt x="392" y="47"/>
                </a:lnTo>
                <a:lnTo>
                  <a:pt x="392" y="33"/>
                </a:lnTo>
                <a:lnTo>
                  <a:pt x="401" y="28"/>
                </a:lnTo>
                <a:lnTo>
                  <a:pt x="411" y="28"/>
                </a:lnTo>
                <a:lnTo>
                  <a:pt x="421" y="28"/>
                </a:lnTo>
                <a:lnTo>
                  <a:pt x="449" y="23"/>
                </a:lnTo>
                <a:lnTo>
                  <a:pt x="464" y="23"/>
                </a:lnTo>
                <a:lnTo>
                  <a:pt x="468" y="23"/>
                </a:lnTo>
                <a:lnTo>
                  <a:pt x="478" y="19"/>
                </a:lnTo>
                <a:lnTo>
                  <a:pt x="483" y="37"/>
                </a:lnTo>
                <a:lnTo>
                  <a:pt x="488" y="42"/>
                </a:lnTo>
                <a:lnTo>
                  <a:pt x="492" y="37"/>
                </a:lnTo>
                <a:lnTo>
                  <a:pt x="511" y="47"/>
                </a:lnTo>
                <a:lnTo>
                  <a:pt x="516" y="56"/>
                </a:lnTo>
                <a:lnTo>
                  <a:pt x="521" y="56"/>
                </a:lnTo>
                <a:lnTo>
                  <a:pt x="526" y="61"/>
                </a:lnTo>
                <a:lnTo>
                  <a:pt x="531" y="56"/>
                </a:lnTo>
                <a:lnTo>
                  <a:pt x="531" y="51"/>
                </a:lnTo>
                <a:lnTo>
                  <a:pt x="535" y="56"/>
                </a:lnTo>
                <a:lnTo>
                  <a:pt x="540" y="56"/>
                </a:lnTo>
                <a:lnTo>
                  <a:pt x="545" y="47"/>
                </a:lnTo>
                <a:lnTo>
                  <a:pt x="550" y="47"/>
                </a:lnTo>
                <a:lnTo>
                  <a:pt x="555" y="47"/>
                </a:lnTo>
                <a:lnTo>
                  <a:pt x="559" y="37"/>
                </a:lnTo>
                <a:lnTo>
                  <a:pt x="574" y="33"/>
                </a:lnTo>
                <a:lnTo>
                  <a:pt x="574" y="28"/>
                </a:lnTo>
                <a:lnTo>
                  <a:pt x="583" y="14"/>
                </a:lnTo>
                <a:lnTo>
                  <a:pt x="593" y="14"/>
                </a:lnTo>
                <a:lnTo>
                  <a:pt x="593" y="5"/>
                </a:lnTo>
                <a:lnTo>
                  <a:pt x="607" y="5"/>
                </a:lnTo>
                <a:lnTo>
                  <a:pt x="621" y="0"/>
                </a:lnTo>
                <a:lnTo>
                  <a:pt x="626" y="0"/>
                </a:lnTo>
                <a:lnTo>
                  <a:pt x="626" y="5"/>
                </a:lnTo>
                <a:lnTo>
                  <a:pt x="621" y="5"/>
                </a:lnTo>
                <a:lnTo>
                  <a:pt x="626" y="5"/>
                </a:lnTo>
                <a:lnTo>
                  <a:pt x="621" y="5"/>
                </a:lnTo>
                <a:lnTo>
                  <a:pt x="626" y="5"/>
                </a:lnTo>
                <a:lnTo>
                  <a:pt x="621" y="5"/>
                </a:lnTo>
                <a:lnTo>
                  <a:pt x="621" y="9"/>
                </a:lnTo>
                <a:lnTo>
                  <a:pt x="626" y="9"/>
                </a:lnTo>
                <a:lnTo>
                  <a:pt x="621" y="9"/>
                </a:lnTo>
                <a:lnTo>
                  <a:pt x="617" y="14"/>
                </a:lnTo>
                <a:lnTo>
                  <a:pt x="612" y="14"/>
                </a:lnTo>
                <a:lnTo>
                  <a:pt x="612" y="19"/>
                </a:lnTo>
                <a:lnTo>
                  <a:pt x="612" y="23"/>
                </a:lnTo>
                <a:lnTo>
                  <a:pt x="607" y="23"/>
                </a:lnTo>
                <a:lnTo>
                  <a:pt x="607" y="28"/>
                </a:lnTo>
                <a:lnTo>
                  <a:pt x="607" y="33"/>
                </a:lnTo>
                <a:lnTo>
                  <a:pt x="607" y="37"/>
                </a:lnTo>
                <a:lnTo>
                  <a:pt x="607" y="42"/>
                </a:lnTo>
                <a:lnTo>
                  <a:pt x="607" y="37"/>
                </a:lnTo>
                <a:lnTo>
                  <a:pt x="607" y="42"/>
                </a:lnTo>
                <a:lnTo>
                  <a:pt x="612" y="42"/>
                </a:lnTo>
                <a:lnTo>
                  <a:pt x="617" y="42"/>
                </a:lnTo>
                <a:lnTo>
                  <a:pt x="617" y="47"/>
                </a:lnTo>
                <a:lnTo>
                  <a:pt x="621" y="47"/>
                </a:lnTo>
                <a:lnTo>
                  <a:pt x="626" y="47"/>
                </a:lnTo>
                <a:lnTo>
                  <a:pt x="626" y="51"/>
                </a:lnTo>
                <a:lnTo>
                  <a:pt x="631" y="51"/>
                </a:lnTo>
                <a:lnTo>
                  <a:pt x="636" y="51"/>
                </a:lnTo>
                <a:lnTo>
                  <a:pt x="636" y="56"/>
                </a:lnTo>
                <a:lnTo>
                  <a:pt x="631" y="56"/>
                </a:lnTo>
                <a:lnTo>
                  <a:pt x="636" y="56"/>
                </a:lnTo>
                <a:lnTo>
                  <a:pt x="641" y="56"/>
                </a:lnTo>
                <a:lnTo>
                  <a:pt x="641" y="61"/>
                </a:lnTo>
                <a:lnTo>
                  <a:pt x="641" y="56"/>
                </a:lnTo>
                <a:lnTo>
                  <a:pt x="645" y="56"/>
                </a:lnTo>
                <a:lnTo>
                  <a:pt x="650" y="56"/>
                </a:lnTo>
                <a:lnTo>
                  <a:pt x="655" y="56"/>
                </a:lnTo>
                <a:lnTo>
                  <a:pt x="655" y="61"/>
                </a:lnTo>
                <a:lnTo>
                  <a:pt x="660" y="61"/>
                </a:lnTo>
                <a:lnTo>
                  <a:pt x="660" y="65"/>
                </a:lnTo>
                <a:lnTo>
                  <a:pt x="660" y="70"/>
                </a:lnTo>
                <a:lnTo>
                  <a:pt x="665" y="70"/>
                </a:lnTo>
                <a:lnTo>
                  <a:pt x="665" y="75"/>
                </a:lnTo>
                <a:lnTo>
                  <a:pt x="665" y="79"/>
                </a:lnTo>
                <a:lnTo>
                  <a:pt x="669" y="79"/>
                </a:lnTo>
                <a:lnTo>
                  <a:pt x="669" y="84"/>
                </a:lnTo>
                <a:lnTo>
                  <a:pt x="674" y="89"/>
                </a:lnTo>
                <a:lnTo>
                  <a:pt x="674" y="93"/>
                </a:lnTo>
                <a:lnTo>
                  <a:pt x="679" y="93"/>
                </a:lnTo>
                <a:lnTo>
                  <a:pt x="679" y="98"/>
                </a:lnTo>
                <a:lnTo>
                  <a:pt x="684" y="98"/>
                </a:lnTo>
                <a:lnTo>
                  <a:pt x="688" y="103"/>
                </a:lnTo>
                <a:lnTo>
                  <a:pt x="688" y="107"/>
                </a:lnTo>
                <a:lnTo>
                  <a:pt x="693" y="112"/>
                </a:lnTo>
                <a:lnTo>
                  <a:pt x="698" y="112"/>
                </a:lnTo>
                <a:lnTo>
                  <a:pt x="698" y="117"/>
                </a:lnTo>
                <a:lnTo>
                  <a:pt x="703" y="117"/>
                </a:lnTo>
                <a:lnTo>
                  <a:pt x="708" y="121"/>
                </a:lnTo>
                <a:lnTo>
                  <a:pt x="712" y="121"/>
                </a:lnTo>
                <a:lnTo>
                  <a:pt x="717" y="121"/>
                </a:lnTo>
                <a:lnTo>
                  <a:pt x="717" y="126"/>
                </a:lnTo>
                <a:lnTo>
                  <a:pt x="722" y="126"/>
                </a:lnTo>
                <a:lnTo>
                  <a:pt x="722" y="131"/>
                </a:lnTo>
                <a:lnTo>
                  <a:pt x="727" y="131"/>
                </a:lnTo>
                <a:lnTo>
                  <a:pt x="727" y="136"/>
                </a:lnTo>
                <a:lnTo>
                  <a:pt x="732" y="140"/>
                </a:lnTo>
                <a:lnTo>
                  <a:pt x="732" y="145"/>
                </a:lnTo>
                <a:lnTo>
                  <a:pt x="736" y="145"/>
                </a:lnTo>
                <a:lnTo>
                  <a:pt x="741" y="145"/>
                </a:lnTo>
                <a:lnTo>
                  <a:pt x="741" y="150"/>
                </a:lnTo>
                <a:lnTo>
                  <a:pt x="746" y="150"/>
                </a:lnTo>
                <a:lnTo>
                  <a:pt x="751" y="150"/>
                </a:lnTo>
                <a:lnTo>
                  <a:pt x="751" y="154"/>
                </a:lnTo>
                <a:lnTo>
                  <a:pt x="755" y="154"/>
                </a:lnTo>
                <a:lnTo>
                  <a:pt x="755" y="159"/>
                </a:lnTo>
                <a:lnTo>
                  <a:pt x="760" y="159"/>
                </a:lnTo>
                <a:lnTo>
                  <a:pt x="760" y="164"/>
                </a:lnTo>
                <a:lnTo>
                  <a:pt x="765" y="164"/>
                </a:lnTo>
                <a:lnTo>
                  <a:pt x="760" y="164"/>
                </a:lnTo>
                <a:lnTo>
                  <a:pt x="760" y="168"/>
                </a:lnTo>
                <a:lnTo>
                  <a:pt x="760" y="173"/>
                </a:lnTo>
                <a:lnTo>
                  <a:pt x="765" y="173"/>
                </a:lnTo>
                <a:lnTo>
                  <a:pt x="770" y="173"/>
                </a:lnTo>
                <a:lnTo>
                  <a:pt x="765" y="178"/>
                </a:lnTo>
                <a:lnTo>
                  <a:pt x="770" y="178"/>
                </a:lnTo>
                <a:lnTo>
                  <a:pt x="770" y="173"/>
                </a:lnTo>
                <a:lnTo>
                  <a:pt x="770" y="178"/>
                </a:lnTo>
                <a:lnTo>
                  <a:pt x="770" y="173"/>
                </a:lnTo>
                <a:lnTo>
                  <a:pt x="770" y="178"/>
                </a:lnTo>
                <a:lnTo>
                  <a:pt x="775" y="178"/>
                </a:lnTo>
                <a:lnTo>
                  <a:pt x="775" y="182"/>
                </a:lnTo>
                <a:lnTo>
                  <a:pt x="770" y="178"/>
                </a:lnTo>
                <a:lnTo>
                  <a:pt x="770" y="182"/>
                </a:lnTo>
                <a:lnTo>
                  <a:pt x="775" y="182"/>
                </a:lnTo>
                <a:lnTo>
                  <a:pt x="770" y="182"/>
                </a:lnTo>
                <a:lnTo>
                  <a:pt x="775" y="182"/>
                </a:lnTo>
                <a:lnTo>
                  <a:pt x="775" y="187"/>
                </a:lnTo>
                <a:lnTo>
                  <a:pt x="779" y="187"/>
                </a:lnTo>
                <a:lnTo>
                  <a:pt x="779" y="182"/>
                </a:lnTo>
                <a:lnTo>
                  <a:pt x="779" y="187"/>
                </a:lnTo>
                <a:lnTo>
                  <a:pt x="779" y="192"/>
                </a:lnTo>
                <a:lnTo>
                  <a:pt x="784" y="192"/>
                </a:lnTo>
                <a:lnTo>
                  <a:pt x="789" y="196"/>
                </a:lnTo>
                <a:lnTo>
                  <a:pt x="794" y="196"/>
                </a:lnTo>
                <a:lnTo>
                  <a:pt x="798" y="196"/>
                </a:lnTo>
                <a:lnTo>
                  <a:pt x="803" y="196"/>
                </a:lnTo>
                <a:lnTo>
                  <a:pt x="798" y="201"/>
                </a:lnTo>
                <a:lnTo>
                  <a:pt x="803" y="201"/>
                </a:lnTo>
                <a:lnTo>
                  <a:pt x="808" y="201"/>
                </a:lnTo>
                <a:lnTo>
                  <a:pt x="808" y="206"/>
                </a:lnTo>
                <a:lnTo>
                  <a:pt x="808" y="201"/>
                </a:lnTo>
                <a:lnTo>
                  <a:pt x="808" y="206"/>
                </a:lnTo>
                <a:lnTo>
                  <a:pt x="808" y="210"/>
                </a:lnTo>
                <a:lnTo>
                  <a:pt x="813" y="210"/>
                </a:lnTo>
                <a:lnTo>
                  <a:pt x="808" y="210"/>
                </a:lnTo>
                <a:lnTo>
                  <a:pt x="813" y="215"/>
                </a:lnTo>
                <a:lnTo>
                  <a:pt x="813" y="220"/>
                </a:lnTo>
                <a:lnTo>
                  <a:pt x="818" y="220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18" y="224"/>
                </a:lnTo>
                <a:lnTo>
                  <a:pt x="822" y="224"/>
                </a:lnTo>
                <a:lnTo>
                  <a:pt x="822" y="229"/>
                </a:lnTo>
                <a:lnTo>
                  <a:pt x="818" y="229"/>
                </a:lnTo>
                <a:lnTo>
                  <a:pt x="822" y="229"/>
                </a:lnTo>
                <a:lnTo>
                  <a:pt x="822" y="234"/>
                </a:lnTo>
                <a:lnTo>
                  <a:pt x="822" y="238"/>
                </a:lnTo>
                <a:lnTo>
                  <a:pt x="827" y="243"/>
                </a:lnTo>
                <a:lnTo>
                  <a:pt x="822" y="243"/>
                </a:lnTo>
                <a:lnTo>
                  <a:pt x="827" y="243"/>
                </a:lnTo>
                <a:lnTo>
                  <a:pt x="822" y="243"/>
                </a:lnTo>
                <a:lnTo>
                  <a:pt x="827" y="243"/>
                </a:lnTo>
                <a:lnTo>
                  <a:pt x="822" y="243"/>
                </a:lnTo>
                <a:lnTo>
                  <a:pt x="822" y="248"/>
                </a:lnTo>
                <a:lnTo>
                  <a:pt x="827" y="248"/>
                </a:lnTo>
                <a:lnTo>
                  <a:pt x="832" y="248"/>
                </a:lnTo>
                <a:lnTo>
                  <a:pt x="832" y="252"/>
                </a:lnTo>
                <a:lnTo>
                  <a:pt x="832" y="248"/>
                </a:lnTo>
                <a:lnTo>
                  <a:pt x="832" y="252"/>
                </a:lnTo>
                <a:lnTo>
                  <a:pt x="837" y="252"/>
                </a:lnTo>
                <a:lnTo>
                  <a:pt x="842" y="252"/>
                </a:lnTo>
                <a:lnTo>
                  <a:pt x="837" y="252"/>
                </a:lnTo>
                <a:lnTo>
                  <a:pt x="842" y="257"/>
                </a:lnTo>
                <a:lnTo>
                  <a:pt x="846" y="257"/>
                </a:lnTo>
                <a:lnTo>
                  <a:pt x="846" y="262"/>
                </a:lnTo>
                <a:lnTo>
                  <a:pt x="851" y="262"/>
                </a:lnTo>
                <a:lnTo>
                  <a:pt x="846" y="262"/>
                </a:lnTo>
                <a:lnTo>
                  <a:pt x="851" y="262"/>
                </a:lnTo>
                <a:lnTo>
                  <a:pt x="846" y="262"/>
                </a:lnTo>
                <a:lnTo>
                  <a:pt x="846" y="266"/>
                </a:lnTo>
                <a:lnTo>
                  <a:pt x="851" y="266"/>
                </a:lnTo>
                <a:lnTo>
                  <a:pt x="851" y="271"/>
                </a:lnTo>
                <a:lnTo>
                  <a:pt x="856" y="271"/>
                </a:lnTo>
                <a:lnTo>
                  <a:pt x="856" y="276"/>
                </a:lnTo>
                <a:lnTo>
                  <a:pt x="856" y="271"/>
                </a:lnTo>
                <a:lnTo>
                  <a:pt x="856" y="276"/>
                </a:lnTo>
                <a:lnTo>
                  <a:pt x="856" y="280"/>
                </a:lnTo>
                <a:lnTo>
                  <a:pt x="861" y="280"/>
                </a:lnTo>
                <a:lnTo>
                  <a:pt x="856" y="280"/>
                </a:lnTo>
                <a:lnTo>
                  <a:pt x="861" y="280"/>
                </a:lnTo>
                <a:lnTo>
                  <a:pt x="856" y="280"/>
                </a:lnTo>
                <a:lnTo>
                  <a:pt x="856" y="285"/>
                </a:lnTo>
                <a:lnTo>
                  <a:pt x="861" y="290"/>
                </a:lnTo>
                <a:lnTo>
                  <a:pt x="861" y="294"/>
                </a:lnTo>
                <a:lnTo>
                  <a:pt x="861" y="299"/>
                </a:lnTo>
                <a:lnTo>
                  <a:pt x="865" y="299"/>
                </a:lnTo>
                <a:lnTo>
                  <a:pt x="870" y="299"/>
                </a:lnTo>
                <a:lnTo>
                  <a:pt x="875" y="299"/>
                </a:lnTo>
                <a:lnTo>
                  <a:pt x="880" y="299"/>
                </a:lnTo>
                <a:lnTo>
                  <a:pt x="880" y="304"/>
                </a:lnTo>
                <a:lnTo>
                  <a:pt x="885" y="304"/>
                </a:lnTo>
                <a:lnTo>
                  <a:pt x="889" y="304"/>
                </a:lnTo>
                <a:lnTo>
                  <a:pt x="889" y="308"/>
                </a:lnTo>
                <a:lnTo>
                  <a:pt x="889" y="313"/>
                </a:lnTo>
                <a:lnTo>
                  <a:pt x="885" y="313"/>
                </a:lnTo>
                <a:lnTo>
                  <a:pt x="880" y="313"/>
                </a:lnTo>
                <a:lnTo>
                  <a:pt x="880" y="318"/>
                </a:lnTo>
                <a:lnTo>
                  <a:pt x="885" y="318"/>
                </a:lnTo>
                <a:lnTo>
                  <a:pt x="880" y="322"/>
                </a:lnTo>
                <a:lnTo>
                  <a:pt x="880" y="327"/>
                </a:lnTo>
                <a:lnTo>
                  <a:pt x="880" y="322"/>
                </a:lnTo>
                <a:lnTo>
                  <a:pt x="875" y="322"/>
                </a:lnTo>
                <a:lnTo>
                  <a:pt x="870" y="322"/>
                </a:lnTo>
                <a:lnTo>
                  <a:pt x="865" y="322"/>
                </a:lnTo>
                <a:lnTo>
                  <a:pt x="870" y="322"/>
                </a:lnTo>
                <a:lnTo>
                  <a:pt x="870" y="327"/>
                </a:lnTo>
                <a:lnTo>
                  <a:pt x="865" y="327"/>
                </a:lnTo>
                <a:lnTo>
                  <a:pt x="870" y="327"/>
                </a:lnTo>
                <a:lnTo>
                  <a:pt x="870" y="332"/>
                </a:lnTo>
                <a:lnTo>
                  <a:pt x="875" y="332"/>
                </a:lnTo>
                <a:lnTo>
                  <a:pt x="875" y="336"/>
                </a:lnTo>
                <a:lnTo>
                  <a:pt x="870" y="336"/>
                </a:lnTo>
                <a:lnTo>
                  <a:pt x="870" y="341"/>
                </a:lnTo>
                <a:lnTo>
                  <a:pt x="865" y="341"/>
                </a:lnTo>
                <a:lnTo>
                  <a:pt x="861" y="341"/>
                </a:lnTo>
                <a:lnTo>
                  <a:pt x="856" y="341"/>
                </a:lnTo>
                <a:lnTo>
                  <a:pt x="851" y="341"/>
                </a:lnTo>
                <a:lnTo>
                  <a:pt x="856" y="341"/>
                </a:lnTo>
                <a:lnTo>
                  <a:pt x="861" y="341"/>
                </a:lnTo>
                <a:lnTo>
                  <a:pt x="861" y="346"/>
                </a:lnTo>
                <a:lnTo>
                  <a:pt x="861" y="350"/>
                </a:lnTo>
                <a:lnTo>
                  <a:pt x="865" y="350"/>
                </a:lnTo>
                <a:lnTo>
                  <a:pt x="865" y="346"/>
                </a:lnTo>
                <a:lnTo>
                  <a:pt x="870" y="346"/>
                </a:lnTo>
                <a:lnTo>
                  <a:pt x="870" y="350"/>
                </a:lnTo>
                <a:lnTo>
                  <a:pt x="870" y="355"/>
                </a:lnTo>
                <a:lnTo>
                  <a:pt x="870" y="360"/>
                </a:lnTo>
                <a:lnTo>
                  <a:pt x="865" y="360"/>
                </a:lnTo>
                <a:lnTo>
                  <a:pt x="865" y="355"/>
                </a:lnTo>
                <a:lnTo>
                  <a:pt x="861" y="355"/>
                </a:lnTo>
                <a:lnTo>
                  <a:pt x="865" y="355"/>
                </a:lnTo>
                <a:lnTo>
                  <a:pt x="865" y="360"/>
                </a:lnTo>
                <a:lnTo>
                  <a:pt x="861" y="360"/>
                </a:lnTo>
                <a:lnTo>
                  <a:pt x="861" y="364"/>
                </a:lnTo>
                <a:lnTo>
                  <a:pt x="856" y="364"/>
                </a:lnTo>
                <a:lnTo>
                  <a:pt x="856" y="360"/>
                </a:lnTo>
                <a:lnTo>
                  <a:pt x="851" y="364"/>
                </a:lnTo>
                <a:lnTo>
                  <a:pt x="856" y="364"/>
                </a:lnTo>
                <a:lnTo>
                  <a:pt x="856" y="369"/>
                </a:lnTo>
                <a:lnTo>
                  <a:pt x="856" y="364"/>
                </a:lnTo>
                <a:lnTo>
                  <a:pt x="861" y="364"/>
                </a:lnTo>
                <a:lnTo>
                  <a:pt x="856" y="369"/>
                </a:lnTo>
                <a:lnTo>
                  <a:pt x="861" y="369"/>
                </a:lnTo>
                <a:lnTo>
                  <a:pt x="861" y="364"/>
                </a:lnTo>
                <a:lnTo>
                  <a:pt x="865" y="364"/>
                </a:lnTo>
                <a:lnTo>
                  <a:pt x="865" y="369"/>
                </a:lnTo>
                <a:lnTo>
                  <a:pt x="865" y="374"/>
                </a:lnTo>
                <a:lnTo>
                  <a:pt x="861" y="374"/>
                </a:lnTo>
                <a:lnTo>
                  <a:pt x="861" y="378"/>
                </a:lnTo>
                <a:lnTo>
                  <a:pt x="861" y="383"/>
                </a:lnTo>
                <a:lnTo>
                  <a:pt x="856" y="378"/>
                </a:lnTo>
                <a:lnTo>
                  <a:pt x="851" y="378"/>
                </a:lnTo>
                <a:lnTo>
                  <a:pt x="856" y="378"/>
                </a:lnTo>
                <a:lnTo>
                  <a:pt x="856" y="383"/>
                </a:lnTo>
                <a:lnTo>
                  <a:pt x="861" y="383"/>
                </a:lnTo>
                <a:lnTo>
                  <a:pt x="861" y="388"/>
                </a:lnTo>
                <a:lnTo>
                  <a:pt x="856" y="388"/>
                </a:lnTo>
                <a:lnTo>
                  <a:pt x="851" y="388"/>
                </a:lnTo>
                <a:lnTo>
                  <a:pt x="846" y="388"/>
                </a:lnTo>
                <a:lnTo>
                  <a:pt x="842" y="388"/>
                </a:lnTo>
                <a:lnTo>
                  <a:pt x="846" y="392"/>
                </a:lnTo>
                <a:lnTo>
                  <a:pt x="851" y="392"/>
                </a:lnTo>
                <a:lnTo>
                  <a:pt x="856" y="392"/>
                </a:lnTo>
                <a:lnTo>
                  <a:pt x="861" y="392"/>
                </a:lnTo>
                <a:lnTo>
                  <a:pt x="861" y="397"/>
                </a:lnTo>
                <a:lnTo>
                  <a:pt x="861" y="402"/>
                </a:lnTo>
                <a:lnTo>
                  <a:pt x="856" y="406"/>
                </a:lnTo>
                <a:lnTo>
                  <a:pt x="856" y="411"/>
                </a:lnTo>
                <a:lnTo>
                  <a:pt x="851" y="411"/>
                </a:lnTo>
                <a:lnTo>
                  <a:pt x="851" y="406"/>
                </a:lnTo>
                <a:lnTo>
                  <a:pt x="846" y="402"/>
                </a:lnTo>
                <a:lnTo>
                  <a:pt x="846" y="406"/>
                </a:lnTo>
                <a:lnTo>
                  <a:pt x="846" y="411"/>
                </a:lnTo>
                <a:lnTo>
                  <a:pt x="846" y="416"/>
                </a:lnTo>
                <a:lnTo>
                  <a:pt x="842" y="416"/>
                </a:lnTo>
                <a:lnTo>
                  <a:pt x="846" y="416"/>
                </a:lnTo>
                <a:lnTo>
                  <a:pt x="851" y="420"/>
                </a:lnTo>
                <a:lnTo>
                  <a:pt x="851" y="416"/>
                </a:lnTo>
                <a:lnTo>
                  <a:pt x="851" y="420"/>
                </a:lnTo>
                <a:lnTo>
                  <a:pt x="851" y="425"/>
                </a:lnTo>
                <a:lnTo>
                  <a:pt x="846" y="420"/>
                </a:lnTo>
                <a:lnTo>
                  <a:pt x="842" y="420"/>
                </a:lnTo>
                <a:lnTo>
                  <a:pt x="846" y="420"/>
                </a:lnTo>
                <a:lnTo>
                  <a:pt x="846" y="425"/>
                </a:lnTo>
                <a:lnTo>
                  <a:pt x="851" y="425"/>
                </a:lnTo>
                <a:lnTo>
                  <a:pt x="851" y="430"/>
                </a:lnTo>
                <a:lnTo>
                  <a:pt x="846" y="430"/>
                </a:lnTo>
                <a:lnTo>
                  <a:pt x="842" y="430"/>
                </a:lnTo>
                <a:lnTo>
                  <a:pt x="846" y="430"/>
                </a:lnTo>
                <a:lnTo>
                  <a:pt x="846" y="434"/>
                </a:lnTo>
                <a:lnTo>
                  <a:pt x="851" y="430"/>
                </a:lnTo>
                <a:lnTo>
                  <a:pt x="851" y="434"/>
                </a:lnTo>
                <a:lnTo>
                  <a:pt x="846" y="439"/>
                </a:lnTo>
                <a:lnTo>
                  <a:pt x="846" y="444"/>
                </a:lnTo>
                <a:lnTo>
                  <a:pt x="846" y="448"/>
                </a:lnTo>
                <a:lnTo>
                  <a:pt x="851" y="453"/>
                </a:lnTo>
                <a:lnTo>
                  <a:pt x="851" y="458"/>
                </a:lnTo>
                <a:lnTo>
                  <a:pt x="846" y="462"/>
                </a:lnTo>
                <a:lnTo>
                  <a:pt x="842" y="462"/>
                </a:lnTo>
                <a:lnTo>
                  <a:pt x="837" y="462"/>
                </a:lnTo>
                <a:lnTo>
                  <a:pt x="832" y="462"/>
                </a:lnTo>
                <a:lnTo>
                  <a:pt x="837" y="458"/>
                </a:lnTo>
                <a:lnTo>
                  <a:pt x="832" y="458"/>
                </a:lnTo>
                <a:lnTo>
                  <a:pt x="832" y="462"/>
                </a:lnTo>
                <a:lnTo>
                  <a:pt x="832" y="458"/>
                </a:lnTo>
                <a:lnTo>
                  <a:pt x="827" y="462"/>
                </a:lnTo>
                <a:lnTo>
                  <a:pt x="827" y="458"/>
                </a:lnTo>
                <a:lnTo>
                  <a:pt x="822" y="458"/>
                </a:lnTo>
                <a:lnTo>
                  <a:pt x="818" y="458"/>
                </a:lnTo>
                <a:lnTo>
                  <a:pt x="813" y="458"/>
                </a:lnTo>
                <a:lnTo>
                  <a:pt x="808" y="458"/>
                </a:lnTo>
                <a:lnTo>
                  <a:pt x="808" y="453"/>
                </a:lnTo>
                <a:lnTo>
                  <a:pt x="808" y="458"/>
                </a:lnTo>
                <a:lnTo>
                  <a:pt x="803" y="453"/>
                </a:lnTo>
                <a:lnTo>
                  <a:pt x="803" y="458"/>
                </a:lnTo>
                <a:lnTo>
                  <a:pt x="803" y="462"/>
                </a:lnTo>
                <a:lnTo>
                  <a:pt x="798" y="462"/>
                </a:lnTo>
                <a:lnTo>
                  <a:pt x="798" y="458"/>
                </a:lnTo>
                <a:lnTo>
                  <a:pt x="798" y="462"/>
                </a:lnTo>
                <a:lnTo>
                  <a:pt x="798" y="467"/>
                </a:lnTo>
                <a:lnTo>
                  <a:pt x="794" y="467"/>
                </a:lnTo>
                <a:lnTo>
                  <a:pt x="798" y="467"/>
                </a:lnTo>
                <a:lnTo>
                  <a:pt x="798" y="472"/>
                </a:lnTo>
                <a:lnTo>
                  <a:pt x="798" y="476"/>
                </a:lnTo>
                <a:lnTo>
                  <a:pt x="798" y="481"/>
                </a:lnTo>
                <a:lnTo>
                  <a:pt x="803" y="481"/>
                </a:lnTo>
                <a:lnTo>
                  <a:pt x="803" y="486"/>
                </a:lnTo>
                <a:lnTo>
                  <a:pt x="803" y="490"/>
                </a:lnTo>
                <a:lnTo>
                  <a:pt x="803" y="495"/>
                </a:lnTo>
                <a:lnTo>
                  <a:pt x="803" y="500"/>
                </a:lnTo>
                <a:lnTo>
                  <a:pt x="803" y="504"/>
                </a:lnTo>
                <a:lnTo>
                  <a:pt x="803" y="500"/>
                </a:lnTo>
                <a:lnTo>
                  <a:pt x="803" y="504"/>
                </a:lnTo>
                <a:lnTo>
                  <a:pt x="803" y="509"/>
                </a:lnTo>
                <a:lnTo>
                  <a:pt x="798" y="509"/>
                </a:lnTo>
                <a:lnTo>
                  <a:pt x="794" y="509"/>
                </a:lnTo>
                <a:lnTo>
                  <a:pt x="789" y="509"/>
                </a:lnTo>
                <a:lnTo>
                  <a:pt x="784" y="509"/>
                </a:lnTo>
                <a:lnTo>
                  <a:pt x="784" y="504"/>
                </a:lnTo>
                <a:lnTo>
                  <a:pt x="784" y="500"/>
                </a:lnTo>
                <a:lnTo>
                  <a:pt x="784" y="495"/>
                </a:lnTo>
                <a:lnTo>
                  <a:pt x="779" y="495"/>
                </a:lnTo>
                <a:lnTo>
                  <a:pt x="779" y="490"/>
                </a:lnTo>
                <a:lnTo>
                  <a:pt x="779" y="486"/>
                </a:lnTo>
                <a:lnTo>
                  <a:pt x="784" y="486"/>
                </a:lnTo>
                <a:lnTo>
                  <a:pt x="760" y="490"/>
                </a:lnTo>
                <a:lnTo>
                  <a:pt x="755" y="490"/>
                </a:lnTo>
                <a:lnTo>
                  <a:pt x="746" y="490"/>
                </a:lnTo>
                <a:lnTo>
                  <a:pt x="736" y="490"/>
                </a:lnTo>
                <a:lnTo>
                  <a:pt x="688" y="495"/>
                </a:lnTo>
                <a:lnTo>
                  <a:pt x="674" y="495"/>
                </a:lnTo>
                <a:lnTo>
                  <a:pt x="669" y="495"/>
                </a:lnTo>
                <a:lnTo>
                  <a:pt x="641" y="495"/>
                </a:lnTo>
                <a:lnTo>
                  <a:pt x="631" y="500"/>
                </a:lnTo>
                <a:lnTo>
                  <a:pt x="602" y="500"/>
                </a:lnTo>
                <a:lnTo>
                  <a:pt x="598" y="500"/>
                </a:lnTo>
                <a:lnTo>
                  <a:pt x="574" y="500"/>
                </a:lnTo>
                <a:lnTo>
                  <a:pt x="564" y="500"/>
                </a:lnTo>
                <a:lnTo>
                  <a:pt x="555" y="504"/>
                </a:lnTo>
                <a:lnTo>
                  <a:pt x="516" y="504"/>
                </a:lnTo>
                <a:lnTo>
                  <a:pt x="516" y="514"/>
                </a:lnTo>
                <a:lnTo>
                  <a:pt x="516" y="518"/>
                </a:lnTo>
                <a:lnTo>
                  <a:pt x="511" y="523"/>
                </a:lnTo>
                <a:lnTo>
                  <a:pt x="507" y="518"/>
                </a:lnTo>
                <a:lnTo>
                  <a:pt x="507" y="504"/>
                </a:lnTo>
                <a:lnTo>
                  <a:pt x="502" y="504"/>
                </a:lnTo>
                <a:lnTo>
                  <a:pt x="502" y="490"/>
                </a:lnTo>
                <a:lnTo>
                  <a:pt x="497" y="486"/>
                </a:lnTo>
                <a:lnTo>
                  <a:pt x="492" y="486"/>
                </a:lnTo>
                <a:lnTo>
                  <a:pt x="492" y="490"/>
                </a:lnTo>
                <a:lnTo>
                  <a:pt x="483" y="500"/>
                </a:lnTo>
                <a:lnTo>
                  <a:pt x="488" y="500"/>
                </a:lnTo>
                <a:lnTo>
                  <a:pt x="488" y="504"/>
                </a:lnTo>
                <a:lnTo>
                  <a:pt x="497" y="504"/>
                </a:lnTo>
                <a:lnTo>
                  <a:pt x="497" y="509"/>
                </a:lnTo>
                <a:lnTo>
                  <a:pt x="502" y="514"/>
                </a:lnTo>
                <a:lnTo>
                  <a:pt x="497" y="518"/>
                </a:lnTo>
                <a:lnTo>
                  <a:pt x="502" y="532"/>
                </a:lnTo>
                <a:lnTo>
                  <a:pt x="507" y="532"/>
                </a:lnTo>
                <a:lnTo>
                  <a:pt x="511" y="532"/>
                </a:lnTo>
                <a:lnTo>
                  <a:pt x="516" y="537"/>
                </a:lnTo>
                <a:lnTo>
                  <a:pt x="516" y="542"/>
                </a:lnTo>
                <a:lnTo>
                  <a:pt x="511" y="542"/>
                </a:lnTo>
                <a:lnTo>
                  <a:pt x="511" y="546"/>
                </a:lnTo>
                <a:lnTo>
                  <a:pt x="502" y="551"/>
                </a:lnTo>
                <a:lnTo>
                  <a:pt x="502" y="565"/>
                </a:lnTo>
                <a:lnTo>
                  <a:pt x="473" y="570"/>
                </a:lnTo>
                <a:lnTo>
                  <a:pt x="473" y="588"/>
                </a:lnTo>
                <a:lnTo>
                  <a:pt x="478" y="598"/>
                </a:lnTo>
                <a:close/>
                <a:moveTo>
                  <a:pt x="315" y="565"/>
                </a:moveTo>
                <a:lnTo>
                  <a:pt x="320" y="565"/>
                </a:lnTo>
                <a:lnTo>
                  <a:pt x="320" y="560"/>
                </a:lnTo>
                <a:lnTo>
                  <a:pt x="325" y="560"/>
                </a:lnTo>
                <a:lnTo>
                  <a:pt x="330" y="560"/>
                </a:lnTo>
                <a:lnTo>
                  <a:pt x="334" y="560"/>
                </a:lnTo>
                <a:lnTo>
                  <a:pt x="339" y="560"/>
                </a:lnTo>
                <a:lnTo>
                  <a:pt x="339" y="556"/>
                </a:lnTo>
                <a:lnTo>
                  <a:pt x="344" y="560"/>
                </a:lnTo>
                <a:lnTo>
                  <a:pt x="344" y="556"/>
                </a:lnTo>
                <a:lnTo>
                  <a:pt x="349" y="556"/>
                </a:lnTo>
                <a:lnTo>
                  <a:pt x="354" y="556"/>
                </a:lnTo>
                <a:lnTo>
                  <a:pt x="358" y="556"/>
                </a:lnTo>
                <a:lnTo>
                  <a:pt x="358" y="560"/>
                </a:lnTo>
                <a:lnTo>
                  <a:pt x="354" y="560"/>
                </a:lnTo>
                <a:lnTo>
                  <a:pt x="349" y="560"/>
                </a:lnTo>
                <a:lnTo>
                  <a:pt x="339" y="560"/>
                </a:lnTo>
                <a:lnTo>
                  <a:pt x="334" y="560"/>
                </a:lnTo>
                <a:lnTo>
                  <a:pt x="330" y="560"/>
                </a:lnTo>
                <a:lnTo>
                  <a:pt x="325" y="565"/>
                </a:lnTo>
                <a:lnTo>
                  <a:pt x="320" y="565"/>
                </a:lnTo>
                <a:lnTo>
                  <a:pt x="315" y="565"/>
                </a:lnTo>
                <a:lnTo>
                  <a:pt x="311" y="565"/>
                </a:lnTo>
                <a:lnTo>
                  <a:pt x="306" y="570"/>
                </a:lnTo>
                <a:lnTo>
                  <a:pt x="301" y="570"/>
                </a:lnTo>
                <a:lnTo>
                  <a:pt x="296" y="570"/>
                </a:lnTo>
                <a:lnTo>
                  <a:pt x="291" y="570"/>
                </a:lnTo>
                <a:lnTo>
                  <a:pt x="291" y="574"/>
                </a:lnTo>
                <a:lnTo>
                  <a:pt x="287" y="574"/>
                </a:lnTo>
                <a:lnTo>
                  <a:pt x="282" y="574"/>
                </a:lnTo>
                <a:lnTo>
                  <a:pt x="282" y="570"/>
                </a:lnTo>
                <a:lnTo>
                  <a:pt x="287" y="570"/>
                </a:lnTo>
                <a:lnTo>
                  <a:pt x="296" y="570"/>
                </a:lnTo>
                <a:lnTo>
                  <a:pt x="301" y="570"/>
                </a:lnTo>
                <a:lnTo>
                  <a:pt x="306" y="565"/>
                </a:lnTo>
                <a:lnTo>
                  <a:pt x="311" y="565"/>
                </a:lnTo>
                <a:lnTo>
                  <a:pt x="315" y="565"/>
                </a:lnTo>
                <a:close/>
                <a:moveTo>
                  <a:pt x="851" y="453"/>
                </a:moveTo>
                <a:lnTo>
                  <a:pt x="851" y="448"/>
                </a:lnTo>
                <a:lnTo>
                  <a:pt x="851" y="444"/>
                </a:lnTo>
                <a:lnTo>
                  <a:pt x="846" y="444"/>
                </a:lnTo>
                <a:lnTo>
                  <a:pt x="846" y="439"/>
                </a:lnTo>
                <a:lnTo>
                  <a:pt x="851" y="439"/>
                </a:lnTo>
                <a:lnTo>
                  <a:pt x="851" y="434"/>
                </a:lnTo>
                <a:lnTo>
                  <a:pt x="851" y="430"/>
                </a:lnTo>
                <a:lnTo>
                  <a:pt x="856" y="430"/>
                </a:lnTo>
                <a:lnTo>
                  <a:pt x="856" y="434"/>
                </a:lnTo>
                <a:lnTo>
                  <a:pt x="856" y="439"/>
                </a:lnTo>
                <a:lnTo>
                  <a:pt x="851" y="444"/>
                </a:lnTo>
                <a:lnTo>
                  <a:pt x="856" y="444"/>
                </a:lnTo>
                <a:lnTo>
                  <a:pt x="856" y="448"/>
                </a:lnTo>
                <a:lnTo>
                  <a:pt x="851" y="448"/>
                </a:lnTo>
                <a:lnTo>
                  <a:pt x="851" y="453"/>
                </a:lnTo>
                <a:lnTo>
                  <a:pt x="856" y="458"/>
                </a:lnTo>
                <a:lnTo>
                  <a:pt x="851" y="458"/>
                </a:lnTo>
                <a:lnTo>
                  <a:pt x="851" y="453"/>
                </a:lnTo>
                <a:close/>
                <a:moveTo>
                  <a:pt x="181" y="593"/>
                </a:moveTo>
                <a:lnTo>
                  <a:pt x="191" y="588"/>
                </a:lnTo>
                <a:lnTo>
                  <a:pt x="196" y="588"/>
                </a:lnTo>
                <a:lnTo>
                  <a:pt x="201" y="584"/>
                </a:lnTo>
                <a:lnTo>
                  <a:pt x="201" y="588"/>
                </a:lnTo>
                <a:lnTo>
                  <a:pt x="205" y="588"/>
                </a:lnTo>
                <a:lnTo>
                  <a:pt x="201" y="588"/>
                </a:lnTo>
                <a:lnTo>
                  <a:pt x="196" y="588"/>
                </a:lnTo>
                <a:lnTo>
                  <a:pt x="191" y="588"/>
                </a:lnTo>
                <a:lnTo>
                  <a:pt x="181" y="593"/>
                </a:lnTo>
                <a:close/>
                <a:moveTo>
                  <a:pt x="138" y="593"/>
                </a:moveTo>
                <a:lnTo>
                  <a:pt x="143" y="593"/>
                </a:lnTo>
                <a:lnTo>
                  <a:pt x="148" y="593"/>
                </a:lnTo>
                <a:lnTo>
                  <a:pt x="153" y="593"/>
                </a:lnTo>
                <a:lnTo>
                  <a:pt x="157" y="593"/>
                </a:lnTo>
                <a:lnTo>
                  <a:pt x="153" y="593"/>
                </a:lnTo>
                <a:lnTo>
                  <a:pt x="153" y="598"/>
                </a:lnTo>
                <a:lnTo>
                  <a:pt x="143" y="593"/>
                </a:lnTo>
                <a:lnTo>
                  <a:pt x="138" y="593"/>
                </a:lnTo>
                <a:lnTo>
                  <a:pt x="134" y="593"/>
                </a:lnTo>
                <a:lnTo>
                  <a:pt x="138" y="593"/>
                </a:lnTo>
                <a:close/>
                <a:moveTo>
                  <a:pt x="95" y="598"/>
                </a:moveTo>
                <a:lnTo>
                  <a:pt x="105" y="598"/>
                </a:lnTo>
                <a:lnTo>
                  <a:pt x="105" y="602"/>
                </a:lnTo>
                <a:lnTo>
                  <a:pt x="100" y="602"/>
                </a:lnTo>
                <a:lnTo>
                  <a:pt x="100" y="598"/>
                </a:lnTo>
                <a:lnTo>
                  <a:pt x="95" y="598"/>
                </a:lnTo>
                <a:close/>
                <a:moveTo>
                  <a:pt x="449" y="584"/>
                </a:moveTo>
                <a:lnTo>
                  <a:pt x="444" y="584"/>
                </a:lnTo>
                <a:lnTo>
                  <a:pt x="440" y="584"/>
                </a:lnTo>
                <a:lnTo>
                  <a:pt x="440" y="579"/>
                </a:lnTo>
                <a:lnTo>
                  <a:pt x="444" y="579"/>
                </a:lnTo>
                <a:lnTo>
                  <a:pt x="444" y="584"/>
                </a:lnTo>
                <a:lnTo>
                  <a:pt x="449" y="584"/>
                </a:lnTo>
                <a:close/>
                <a:moveTo>
                  <a:pt x="124" y="598"/>
                </a:moveTo>
                <a:lnTo>
                  <a:pt x="124" y="593"/>
                </a:lnTo>
                <a:lnTo>
                  <a:pt x="119" y="598"/>
                </a:lnTo>
                <a:lnTo>
                  <a:pt x="114" y="598"/>
                </a:lnTo>
                <a:lnTo>
                  <a:pt x="119" y="598"/>
                </a:lnTo>
                <a:lnTo>
                  <a:pt x="124" y="598"/>
                </a:lnTo>
                <a:close/>
                <a:moveTo>
                  <a:pt x="162" y="598"/>
                </a:moveTo>
                <a:lnTo>
                  <a:pt x="167" y="598"/>
                </a:lnTo>
                <a:lnTo>
                  <a:pt x="172" y="593"/>
                </a:lnTo>
                <a:lnTo>
                  <a:pt x="172" y="598"/>
                </a:lnTo>
                <a:lnTo>
                  <a:pt x="167" y="598"/>
                </a:lnTo>
                <a:lnTo>
                  <a:pt x="162" y="598"/>
                </a:lnTo>
                <a:close/>
                <a:moveTo>
                  <a:pt x="846" y="406"/>
                </a:moveTo>
                <a:lnTo>
                  <a:pt x="851" y="406"/>
                </a:lnTo>
                <a:lnTo>
                  <a:pt x="846" y="406"/>
                </a:lnTo>
                <a:lnTo>
                  <a:pt x="851" y="406"/>
                </a:lnTo>
                <a:lnTo>
                  <a:pt x="846" y="406"/>
                </a:lnTo>
                <a:lnTo>
                  <a:pt x="846" y="411"/>
                </a:lnTo>
                <a:lnTo>
                  <a:pt x="846" y="406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5835600" y="3046320"/>
            <a:ext cx="1246320" cy="903240"/>
          </a:xfrm>
          <a:custGeom>
            <a:avLst/>
            <a:gdLst/>
            <a:ahLst/>
            <a:rect l="l" t="t" r="r" b="b"/>
            <a:pathLst>
              <a:path w="785" h="569">
                <a:moveTo>
                  <a:pt x="96" y="565"/>
                </a:moveTo>
                <a:lnTo>
                  <a:pt x="96" y="537"/>
                </a:lnTo>
                <a:lnTo>
                  <a:pt x="105" y="532"/>
                </a:lnTo>
                <a:lnTo>
                  <a:pt x="105" y="509"/>
                </a:lnTo>
                <a:lnTo>
                  <a:pt x="115" y="509"/>
                </a:lnTo>
                <a:lnTo>
                  <a:pt x="110" y="490"/>
                </a:lnTo>
                <a:lnTo>
                  <a:pt x="100" y="490"/>
                </a:lnTo>
                <a:lnTo>
                  <a:pt x="100" y="471"/>
                </a:lnTo>
                <a:lnTo>
                  <a:pt x="110" y="471"/>
                </a:lnTo>
                <a:lnTo>
                  <a:pt x="105" y="457"/>
                </a:lnTo>
                <a:lnTo>
                  <a:pt x="91" y="457"/>
                </a:lnTo>
                <a:lnTo>
                  <a:pt x="91" y="429"/>
                </a:lnTo>
                <a:lnTo>
                  <a:pt x="86" y="429"/>
                </a:lnTo>
                <a:lnTo>
                  <a:pt x="86" y="425"/>
                </a:lnTo>
                <a:lnTo>
                  <a:pt x="57" y="425"/>
                </a:lnTo>
                <a:lnTo>
                  <a:pt x="53" y="420"/>
                </a:lnTo>
                <a:lnTo>
                  <a:pt x="48" y="406"/>
                </a:lnTo>
                <a:lnTo>
                  <a:pt x="43" y="406"/>
                </a:lnTo>
                <a:lnTo>
                  <a:pt x="38" y="369"/>
                </a:lnTo>
                <a:lnTo>
                  <a:pt x="43" y="369"/>
                </a:lnTo>
                <a:lnTo>
                  <a:pt x="38" y="359"/>
                </a:lnTo>
                <a:lnTo>
                  <a:pt x="38" y="350"/>
                </a:lnTo>
                <a:lnTo>
                  <a:pt x="57" y="345"/>
                </a:lnTo>
                <a:lnTo>
                  <a:pt x="53" y="317"/>
                </a:lnTo>
                <a:lnTo>
                  <a:pt x="43" y="317"/>
                </a:lnTo>
                <a:lnTo>
                  <a:pt x="43" y="308"/>
                </a:lnTo>
                <a:lnTo>
                  <a:pt x="24" y="308"/>
                </a:lnTo>
                <a:lnTo>
                  <a:pt x="24" y="298"/>
                </a:lnTo>
                <a:lnTo>
                  <a:pt x="0" y="298"/>
                </a:lnTo>
                <a:lnTo>
                  <a:pt x="0" y="294"/>
                </a:lnTo>
                <a:lnTo>
                  <a:pt x="5" y="294"/>
                </a:lnTo>
                <a:lnTo>
                  <a:pt x="10" y="294"/>
                </a:lnTo>
                <a:lnTo>
                  <a:pt x="10" y="289"/>
                </a:lnTo>
                <a:lnTo>
                  <a:pt x="14" y="284"/>
                </a:lnTo>
                <a:lnTo>
                  <a:pt x="19" y="284"/>
                </a:lnTo>
                <a:lnTo>
                  <a:pt x="24" y="280"/>
                </a:lnTo>
                <a:lnTo>
                  <a:pt x="19" y="280"/>
                </a:lnTo>
                <a:lnTo>
                  <a:pt x="19" y="275"/>
                </a:lnTo>
                <a:lnTo>
                  <a:pt x="19" y="270"/>
                </a:lnTo>
                <a:lnTo>
                  <a:pt x="14" y="270"/>
                </a:lnTo>
                <a:lnTo>
                  <a:pt x="14" y="266"/>
                </a:lnTo>
                <a:lnTo>
                  <a:pt x="10" y="266"/>
                </a:lnTo>
                <a:lnTo>
                  <a:pt x="14" y="266"/>
                </a:lnTo>
                <a:lnTo>
                  <a:pt x="14" y="261"/>
                </a:lnTo>
                <a:lnTo>
                  <a:pt x="14" y="266"/>
                </a:lnTo>
                <a:lnTo>
                  <a:pt x="14" y="261"/>
                </a:lnTo>
                <a:lnTo>
                  <a:pt x="19" y="261"/>
                </a:lnTo>
                <a:lnTo>
                  <a:pt x="14" y="256"/>
                </a:lnTo>
                <a:lnTo>
                  <a:pt x="19" y="256"/>
                </a:lnTo>
                <a:lnTo>
                  <a:pt x="19" y="252"/>
                </a:lnTo>
                <a:lnTo>
                  <a:pt x="14" y="252"/>
                </a:lnTo>
                <a:lnTo>
                  <a:pt x="14" y="256"/>
                </a:lnTo>
                <a:lnTo>
                  <a:pt x="10" y="256"/>
                </a:lnTo>
                <a:lnTo>
                  <a:pt x="10" y="252"/>
                </a:lnTo>
                <a:lnTo>
                  <a:pt x="14" y="247"/>
                </a:lnTo>
                <a:lnTo>
                  <a:pt x="14" y="242"/>
                </a:lnTo>
                <a:lnTo>
                  <a:pt x="19" y="242"/>
                </a:lnTo>
                <a:lnTo>
                  <a:pt x="19" y="247"/>
                </a:lnTo>
                <a:lnTo>
                  <a:pt x="19" y="252"/>
                </a:lnTo>
                <a:lnTo>
                  <a:pt x="24" y="252"/>
                </a:lnTo>
                <a:lnTo>
                  <a:pt x="19" y="252"/>
                </a:lnTo>
                <a:lnTo>
                  <a:pt x="24" y="252"/>
                </a:lnTo>
                <a:lnTo>
                  <a:pt x="24" y="247"/>
                </a:lnTo>
                <a:lnTo>
                  <a:pt x="24" y="242"/>
                </a:lnTo>
                <a:lnTo>
                  <a:pt x="19" y="238"/>
                </a:lnTo>
                <a:lnTo>
                  <a:pt x="24" y="233"/>
                </a:lnTo>
                <a:lnTo>
                  <a:pt x="29" y="233"/>
                </a:lnTo>
                <a:lnTo>
                  <a:pt x="29" y="238"/>
                </a:lnTo>
                <a:lnTo>
                  <a:pt x="33" y="238"/>
                </a:lnTo>
                <a:lnTo>
                  <a:pt x="33" y="233"/>
                </a:lnTo>
                <a:lnTo>
                  <a:pt x="29" y="233"/>
                </a:lnTo>
                <a:lnTo>
                  <a:pt x="29" y="228"/>
                </a:lnTo>
                <a:lnTo>
                  <a:pt x="33" y="228"/>
                </a:lnTo>
                <a:lnTo>
                  <a:pt x="38" y="224"/>
                </a:lnTo>
                <a:lnTo>
                  <a:pt x="38" y="219"/>
                </a:lnTo>
                <a:lnTo>
                  <a:pt x="33" y="224"/>
                </a:lnTo>
                <a:lnTo>
                  <a:pt x="29" y="219"/>
                </a:lnTo>
                <a:lnTo>
                  <a:pt x="29" y="214"/>
                </a:lnTo>
                <a:lnTo>
                  <a:pt x="33" y="210"/>
                </a:lnTo>
                <a:lnTo>
                  <a:pt x="33" y="214"/>
                </a:lnTo>
                <a:lnTo>
                  <a:pt x="38" y="210"/>
                </a:lnTo>
                <a:lnTo>
                  <a:pt x="43" y="210"/>
                </a:lnTo>
                <a:lnTo>
                  <a:pt x="43" y="205"/>
                </a:lnTo>
                <a:lnTo>
                  <a:pt x="48" y="205"/>
                </a:lnTo>
                <a:lnTo>
                  <a:pt x="53" y="200"/>
                </a:lnTo>
                <a:lnTo>
                  <a:pt x="48" y="200"/>
                </a:lnTo>
                <a:lnTo>
                  <a:pt x="43" y="196"/>
                </a:lnTo>
                <a:lnTo>
                  <a:pt x="48" y="191"/>
                </a:lnTo>
                <a:lnTo>
                  <a:pt x="53" y="191"/>
                </a:lnTo>
                <a:lnTo>
                  <a:pt x="53" y="196"/>
                </a:lnTo>
                <a:lnTo>
                  <a:pt x="57" y="196"/>
                </a:lnTo>
                <a:lnTo>
                  <a:pt x="57" y="191"/>
                </a:lnTo>
                <a:lnTo>
                  <a:pt x="53" y="191"/>
                </a:lnTo>
                <a:lnTo>
                  <a:pt x="53" y="186"/>
                </a:lnTo>
                <a:lnTo>
                  <a:pt x="48" y="186"/>
                </a:lnTo>
                <a:lnTo>
                  <a:pt x="48" y="182"/>
                </a:lnTo>
                <a:lnTo>
                  <a:pt x="53" y="177"/>
                </a:lnTo>
                <a:lnTo>
                  <a:pt x="53" y="172"/>
                </a:lnTo>
                <a:lnTo>
                  <a:pt x="53" y="168"/>
                </a:lnTo>
                <a:lnTo>
                  <a:pt x="57" y="168"/>
                </a:lnTo>
                <a:lnTo>
                  <a:pt x="57" y="163"/>
                </a:lnTo>
                <a:lnTo>
                  <a:pt x="57" y="158"/>
                </a:lnTo>
                <a:lnTo>
                  <a:pt x="48" y="154"/>
                </a:lnTo>
                <a:lnTo>
                  <a:pt x="53" y="154"/>
                </a:lnTo>
                <a:lnTo>
                  <a:pt x="57" y="154"/>
                </a:lnTo>
                <a:lnTo>
                  <a:pt x="62" y="154"/>
                </a:lnTo>
                <a:lnTo>
                  <a:pt x="62" y="149"/>
                </a:lnTo>
                <a:lnTo>
                  <a:pt x="57" y="149"/>
                </a:lnTo>
                <a:lnTo>
                  <a:pt x="57" y="144"/>
                </a:lnTo>
                <a:lnTo>
                  <a:pt x="53" y="144"/>
                </a:lnTo>
                <a:lnTo>
                  <a:pt x="57" y="144"/>
                </a:lnTo>
                <a:lnTo>
                  <a:pt x="57" y="140"/>
                </a:lnTo>
                <a:lnTo>
                  <a:pt x="62" y="144"/>
                </a:lnTo>
                <a:lnTo>
                  <a:pt x="62" y="140"/>
                </a:lnTo>
                <a:lnTo>
                  <a:pt x="67" y="140"/>
                </a:lnTo>
                <a:lnTo>
                  <a:pt x="62" y="135"/>
                </a:lnTo>
                <a:lnTo>
                  <a:pt x="62" y="130"/>
                </a:lnTo>
                <a:lnTo>
                  <a:pt x="62" y="126"/>
                </a:lnTo>
                <a:lnTo>
                  <a:pt x="57" y="121"/>
                </a:lnTo>
                <a:lnTo>
                  <a:pt x="57" y="116"/>
                </a:lnTo>
                <a:lnTo>
                  <a:pt x="62" y="116"/>
                </a:lnTo>
                <a:lnTo>
                  <a:pt x="67" y="116"/>
                </a:lnTo>
                <a:lnTo>
                  <a:pt x="67" y="121"/>
                </a:lnTo>
                <a:lnTo>
                  <a:pt x="67" y="126"/>
                </a:lnTo>
                <a:lnTo>
                  <a:pt x="67" y="130"/>
                </a:lnTo>
                <a:lnTo>
                  <a:pt x="67" y="126"/>
                </a:lnTo>
                <a:lnTo>
                  <a:pt x="72" y="126"/>
                </a:lnTo>
                <a:lnTo>
                  <a:pt x="72" y="121"/>
                </a:lnTo>
                <a:lnTo>
                  <a:pt x="72" y="116"/>
                </a:lnTo>
                <a:lnTo>
                  <a:pt x="77" y="112"/>
                </a:lnTo>
                <a:lnTo>
                  <a:pt x="77" y="107"/>
                </a:lnTo>
                <a:lnTo>
                  <a:pt x="81" y="107"/>
                </a:lnTo>
                <a:lnTo>
                  <a:pt x="81" y="112"/>
                </a:lnTo>
                <a:lnTo>
                  <a:pt x="86" y="112"/>
                </a:lnTo>
                <a:lnTo>
                  <a:pt x="86" y="116"/>
                </a:lnTo>
                <a:lnTo>
                  <a:pt x="91" y="112"/>
                </a:lnTo>
                <a:lnTo>
                  <a:pt x="96" y="112"/>
                </a:lnTo>
                <a:lnTo>
                  <a:pt x="100" y="112"/>
                </a:lnTo>
                <a:lnTo>
                  <a:pt x="105" y="112"/>
                </a:lnTo>
                <a:lnTo>
                  <a:pt x="110" y="116"/>
                </a:lnTo>
                <a:lnTo>
                  <a:pt x="115" y="116"/>
                </a:lnTo>
                <a:lnTo>
                  <a:pt x="120" y="121"/>
                </a:lnTo>
                <a:lnTo>
                  <a:pt x="124" y="116"/>
                </a:lnTo>
                <a:lnTo>
                  <a:pt x="129" y="116"/>
                </a:lnTo>
                <a:lnTo>
                  <a:pt x="120" y="74"/>
                </a:lnTo>
                <a:lnTo>
                  <a:pt x="134" y="70"/>
                </a:lnTo>
                <a:lnTo>
                  <a:pt x="153" y="70"/>
                </a:lnTo>
                <a:lnTo>
                  <a:pt x="153" y="93"/>
                </a:lnTo>
                <a:lnTo>
                  <a:pt x="191" y="88"/>
                </a:lnTo>
                <a:lnTo>
                  <a:pt x="196" y="79"/>
                </a:lnTo>
                <a:lnTo>
                  <a:pt x="191" y="74"/>
                </a:lnTo>
                <a:lnTo>
                  <a:pt x="206" y="65"/>
                </a:lnTo>
                <a:lnTo>
                  <a:pt x="210" y="65"/>
                </a:lnTo>
                <a:lnTo>
                  <a:pt x="220" y="60"/>
                </a:lnTo>
                <a:lnTo>
                  <a:pt x="225" y="60"/>
                </a:lnTo>
                <a:lnTo>
                  <a:pt x="230" y="60"/>
                </a:lnTo>
                <a:lnTo>
                  <a:pt x="234" y="60"/>
                </a:lnTo>
                <a:lnTo>
                  <a:pt x="234" y="93"/>
                </a:lnTo>
                <a:lnTo>
                  <a:pt x="258" y="93"/>
                </a:lnTo>
                <a:lnTo>
                  <a:pt x="258" y="88"/>
                </a:lnTo>
                <a:lnTo>
                  <a:pt x="263" y="46"/>
                </a:lnTo>
                <a:lnTo>
                  <a:pt x="287" y="46"/>
                </a:lnTo>
                <a:lnTo>
                  <a:pt x="292" y="42"/>
                </a:lnTo>
                <a:lnTo>
                  <a:pt x="297" y="42"/>
                </a:lnTo>
                <a:lnTo>
                  <a:pt x="297" y="37"/>
                </a:lnTo>
                <a:lnTo>
                  <a:pt x="297" y="28"/>
                </a:lnTo>
                <a:lnTo>
                  <a:pt x="306" y="18"/>
                </a:lnTo>
                <a:lnTo>
                  <a:pt x="301" y="14"/>
                </a:lnTo>
                <a:lnTo>
                  <a:pt x="306" y="14"/>
                </a:lnTo>
                <a:lnTo>
                  <a:pt x="316" y="4"/>
                </a:lnTo>
                <a:lnTo>
                  <a:pt x="320" y="0"/>
                </a:lnTo>
                <a:lnTo>
                  <a:pt x="325" y="4"/>
                </a:lnTo>
                <a:lnTo>
                  <a:pt x="340" y="4"/>
                </a:lnTo>
                <a:lnTo>
                  <a:pt x="344" y="23"/>
                </a:lnTo>
                <a:lnTo>
                  <a:pt x="349" y="23"/>
                </a:lnTo>
                <a:lnTo>
                  <a:pt x="354" y="32"/>
                </a:lnTo>
                <a:lnTo>
                  <a:pt x="359" y="37"/>
                </a:lnTo>
                <a:lnTo>
                  <a:pt x="364" y="32"/>
                </a:lnTo>
                <a:lnTo>
                  <a:pt x="368" y="37"/>
                </a:lnTo>
                <a:lnTo>
                  <a:pt x="364" y="46"/>
                </a:lnTo>
                <a:lnTo>
                  <a:pt x="364" y="56"/>
                </a:lnTo>
                <a:lnTo>
                  <a:pt x="378" y="56"/>
                </a:lnTo>
                <a:lnTo>
                  <a:pt x="378" y="65"/>
                </a:lnTo>
                <a:lnTo>
                  <a:pt x="387" y="74"/>
                </a:lnTo>
                <a:lnTo>
                  <a:pt x="407" y="56"/>
                </a:lnTo>
                <a:lnTo>
                  <a:pt x="397" y="28"/>
                </a:lnTo>
                <a:lnTo>
                  <a:pt x="411" y="18"/>
                </a:lnTo>
                <a:lnTo>
                  <a:pt x="416" y="23"/>
                </a:lnTo>
                <a:lnTo>
                  <a:pt x="426" y="28"/>
                </a:lnTo>
                <a:lnTo>
                  <a:pt x="426" y="37"/>
                </a:lnTo>
                <a:lnTo>
                  <a:pt x="426" y="42"/>
                </a:lnTo>
                <a:lnTo>
                  <a:pt x="431" y="42"/>
                </a:lnTo>
                <a:lnTo>
                  <a:pt x="435" y="42"/>
                </a:lnTo>
                <a:lnTo>
                  <a:pt x="450" y="42"/>
                </a:lnTo>
                <a:lnTo>
                  <a:pt x="454" y="46"/>
                </a:lnTo>
                <a:lnTo>
                  <a:pt x="459" y="46"/>
                </a:lnTo>
                <a:lnTo>
                  <a:pt x="464" y="51"/>
                </a:lnTo>
                <a:lnTo>
                  <a:pt x="469" y="51"/>
                </a:lnTo>
                <a:lnTo>
                  <a:pt x="478" y="42"/>
                </a:lnTo>
                <a:lnTo>
                  <a:pt x="483" y="37"/>
                </a:lnTo>
                <a:lnTo>
                  <a:pt x="488" y="32"/>
                </a:lnTo>
                <a:lnTo>
                  <a:pt x="493" y="32"/>
                </a:lnTo>
                <a:lnTo>
                  <a:pt x="497" y="28"/>
                </a:lnTo>
                <a:lnTo>
                  <a:pt x="512" y="32"/>
                </a:lnTo>
                <a:lnTo>
                  <a:pt x="512" y="37"/>
                </a:lnTo>
                <a:lnTo>
                  <a:pt x="517" y="42"/>
                </a:lnTo>
                <a:lnTo>
                  <a:pt x="517" y="46"/>
                </a:lnTo>
                <a:lnTo>
                  <a:pt x="512" y="51"/>
                </a:lnTo>
                <a:lnTo>
                  <a:pt x="507" y="56"/>
                </a:lnTo>
                <a:lnTo>
                  <a:pt x="507" y="51"/>
                </a:lnTo>
                <a:lnTo>
                  <a:pt x="497" y="70"/>
                </a:lnTo>
                <a:lnTo>
                  <a:pt x="497" y="74"/>
                </a:lnTo>
                <a:lnTo>
                  <a:pt x="497" y="70"/>
                </a:lnTo>
                <a:lnTo>
                  <a:pt x="521" y="70"/>
                </a:lnTo>
                <a:lnTo>
                  <a:pt x="545" y="70"/>
                </a:lnTo>
                <a:lnTo>
                  <a:pt x="550" y="65"/>
                </a:lnTo>
                <a:lnTo>
                  <a:pt x="569" y="65"/>
                </a:lnTo>
                <a:lnTo>
                  <a:pt x="574" y="65"/>
                </a:lnTo>
                <a:lnTo>
                  <a:pt x="579" y="65"/>
                </a:lnTo>
                <a:lnTo>
                  <a:pt x="584" y="65"/>
                </a:lnTo>
                <a:lnTo>
                  <a:pt x="584" y="70"/>
                </a:lnTo>
                <a:lnTo>
                  <a:pt x="588" y="70"/>
                </a:lnTo>
                <a:lnTo>
                  <a:pt x="588" y="74"/>
                </a:lnTo>
                <a:lnTo>
                  <a:pt x="593" y="74"/>
                </a:lnTo>
                <a:lnTo>
                  <a:pt x="598" y="74"/>
                </a:lnTo>
                <a:lnTo>
                  <a:pt x="603" y="74"/>
                </a:lnTo>
                <a:lnTo>
                  <a:pt x="603" y="70"/>
                </a:lnTo>
                <a:lnTo>
                  <a:pt x="608" y="70"/>
                </a:lnTo>
                <a:lnTo>
                  <a:pt x="612" y="70"/>
                </a:lnTo>
                <a:lnTo>
                  <a:pt x="617" y="70"/>
                </a:lnTo>
                <a:lnTo>
                  <a:pt x="617" y="65"/>
                </a:lnTo>
                <a:lnTo>
                  <a:pt x="617" y="60"/>
                </a:lnTo>
                <a:lnTo>
                  <a:pt x="617" y="56"/>
                </a:lnTo>
                <a:lnTo>
                  <a:pt x="636" y="56"/>
                </a:lnTo>
                <a:lnTo>
                  <a:pt x="665" y="51"/>
                </a:lnTo>
                <a:lnTo>
                  <a:pt x="670" y="51"/>
                </a:lnTo>
                <a:lnTo>
                  <a:pt x="674" y="60"/>
                </a:lnTo>
                <a:lnTo>
                  <a:pt x="679" y="60"/>
                </a:lnTo>
                <a:lnTo>
                  <a:pt x="684" y="60"/>
                </a:lnTo>
                <a:lnTo>
                  <a:pt x="689" y="60"/>
                </a:lnTo>
                <a:lnTo>
                  <a:pt x="689" y="70"/>
                </a:lnTo>
                <a:lnTo>
                  <a:pt x="694" y="70"/>
                </a:lnTo>
                <a:lnTo>
                  <a:pt x="694" y="74"/>
                </a:lnTo>
                <a:lnTo>
                  <a:pt x="703" y="74"/>
                </a:lnTo>
                <a:lnTo>
                  <a:pt x="703" y="79"/>
                </a:lnTo>
                <a:lnTo>
                  <a:pt x="703" y="84"/>
                </a:lnTo>
                <a:lnTo>
                  <a:pt x="713" y="79"/>
                </a:lnTo>
                <a:lnTo>
                  <a:pt x="708" y="74"/>
                </a:lnTo>
                <a:lnTo>
                  <a:pt x="713" y="65"/>
                </a:lnTo>
                <a:lnTo>
                  <a:pt x="718" y="65"/>
                </a:lnTo>
                <a:lnTo>
                  <a:pt x="727" y="60"/>
                </a:lnTo>
                <a:lnTo>
                  <a:pt x="727" y="56"/>
                </a:lnTo>
                <a:lnTo>
                  <a:pt x="732" y="56"/>
                </a:lnTo>
                <a:lnTo>
                  <a:pt x="732" y="51"/>
                </a:lnTo>
                <a:lnTo>
                  <a:pt x="737" y="51"/>
                </a:lnTo>
                <a:lnTo>
                  <a:pt x="737" y="42"/>
                </a:lnTo>
                <a:lnTo>
                  <a:pt x="741" y="42"/>
                </a:lnTo>
                <a:lnTo>
                  <a:pt x="756" y="42"/>
                </a:lnTo>
                <a:lnTo>
                  <a:pt x="756" y="46"/>
                </a:lnTo>
                <a:lnTo>
                  <a:pt x="765" y="46"/>
                </a:lnTo>
                <a:lnTo>
                  <a:pt x="765" y="37"/>
                </a:lnTo>
                <a:lnTo>
                  <a:pt x="770" y="37"/>
                </a:lnTo>
                <a:lnTo>
                  <a:pt x="785" y="32"/>
                </a:lnTo>
                <a:lnTo>
                  <a:pt x="785" y="37"/>
                </a:lnTo>
                <a:lnTo>
                  <a:pt x="780" y="37"/>
                </a:lnTo>
                <a:lnTo>
                  <a:pt x="780" y="42"/>
                </a:lnTo>
                <a:lnTo>
                  <a:pt x="780" y="46"/>
                </a:lnTo>
                <a:lnTo>
                  <a:pt x="785" y="46"/>
                </a:lnTo>
                <a:lnTo>
                  <a:pt x="780" y="46"/>
                </a:lnTo>
                <a:lnTo>
                  <a:pt x="785" y="46"/>
                </a:lnTo>
                <a:lnTo>
                  <a:pt x="785" y="51"/>
                </a:lnTo>
                <a:lnTo>
                  <a:pt x="780" y="51"/>
                </a:lnTo>
                <a:lnTo>
                  <a:pt x="780" y="56"/>
                </a:lnTo>
                <a:lnTo>
                  <a:pt x="780" y="60"/>
                </a:lnTo>
                <a:lnTo>
                  <a:pt x="785" y="60"/>
                </a:lnTo>
                <a:lnTo>
                  <a:pt x="785" y="65"/>
                </a:lnTo>
                <a:lnTo>
                  <a:pt x="780" y="65"/>
                </a:lnTo>
                <a:lnTo>
                  <a:pt x="775" y="65"/>
                </a:lnTo>
                <a:lnTo>
                  <a:pt x="770" y="65"/>
                </a:lnTo>
                <a:lnTo>
                  <a:pt x="770" y="70"/>
                </a:lnTo>
                <a:lnTo>
                  <a:pt x="765" y="70"/>
                </a:lnTo>
                <a:lnTo>
                  <a:pt x="765" y="74"/>
                </a:lnTo>
                <a:lnTo>
                  <a:pt x="761" y="79"/>
                </a:lnTo>
                <a:lnTo>
                  <a:pt x="761" y="93"/>
                </a:lnTo>
                <a:lnTo>
                  <a:pt x="756" y="93"/>
                </a:lnTo>
                <a:lnTo>
                  <a:pt x="756" y="98"/>
                </a:lnTo>
                <a:lnTo>
                  <a:pt x="751" y="98"/>
                </a:lnTo>
                <a:lnTo>
                  <a:pt x="746" y="93"/>
                </a:lnTo>
                <a:lnTo>
                  <a:pt x="741" y="93"/>
                </a:lnTo>
                <a:lnTo>
                  <a:pt x="737" y="93"/>
                </a:lnTo>
                <a:lnTo>
                  <a:pt x="737" y="98"/>
                </a:lnTo>
                <a:lnTo>
                  <a:pt x="732" y="93"/>
                </a:lnTo>
                <a:lnTo>
                  <a:pt x="732" y="98"/>
                </a:lnTo>
                <a:lnTo>
                  <a:pt x="727" y="98"/>
                </a:lnTo>
                <a:lnTo>
                  <a:pt x="727" y="102"/>
                </a:lnTo>
                <a:lnTo>
                  <a:pt x="722" y="102"/>
                </a:lnTo>
                <a:lnTo>
                  <a:pt x="722" y="112"/>
                </a:lnTo>
                <a:lnTo>
                  <a:pt x="718" y="112"/>
                </a:lnTo>
                <a:lnTo>
                  <a:pt x="718" y="116"/>
                </a:lnTo>
                <a:lnTo>
                  <a:pt x="713" y="116"/>
                </a:lnTo>
                <a:lnTo>
                  <a:pt x="713" y="121"/>
                </a:lnTo>
                <a:lnTo>
                  <a:pt x="713" y="116"/>
                </a:lnTo>
                <a:lnTo>
                  <a:pt x="708" y="116"/>
                </a:lnTo>
                <a:lnTo>
                  <a:pt x="708" y="112"/>
                </a:lnTo>
                <a:lnTo>
                  <a:pt x="703" y="112"/>
                </a:lnTo>
                <a:lnTo>
                  <a:pt x="703" y="107"/>
                </a:lnTo>
                <a:lnTo>
                  <a:pt x="698" y="112"/>
                </a:lnTo>
                <a:lnTo>
                  <a:pt x="698" y="116"/>
                </a:lnTo>
                <a:lnTo>
                  <a:pt x="694" y="116"/>
                </a:lnTo>
                <a:lnTo>
                  <a:pt x="689" y="116"/>
                </a:lnTo>
                <a:lnTo>
                  <a:pt x="689" y="121"/>
                </a:lnTo>
                <a:lnTo>
                  <a:pt x="694" y="121"/>
                </a:lnTo>
                <a:lnTo>
                  <a:pt x="689" y="126"/>
                </a:lnTo>
                <a:lnTo>
                  <a:pt x="684" y="126"/>
                </a:lnTo>
                <a:lnTo>
                  <a:pt x="679" y="126"/>
                </a:lnTo>
                <a:lnTo>
                  <a:pt x="679" y="130"/>
                </a:lnTo>
                <a:lnTo>
                  <a:pt x="684" y="130"/>
                </a:lnTo>
                <a:lnTo>
                  <a:pt x="679" y="130"/>
                </a:lnTo>
                <a:lnTo>
                  <a:pt x="684" y="130"/>
                </a:lnTo>
                <a:lnTo>
                  <a:pt x="684" y="135"/>
                </a:lnTo>
                <a:lnTo>
                  <a:pt x="679" y="135"/>
                </a:lnTo>
                <a:lnTo>
                  <a:pt x="679" y="140"/>
                </a:lnTo>
                <a:lnTo>
                  <a:pt x="679" y="144"/>
                </a:lnTo>
                <a:lnTo>
                  <a:pt x="674" y="144"/>
                </a:lnTo>
                <a:lnTo>
                  <a:pt x="670" y="144"/>
                </a:lnTo>
                <a:lnTo>
                  <a:pt x="665" y="144"/>
                </a:lnTo>
                <a:lnTo>
                  <a:pt x="665" y="149"/>
                </a:lnTo>
                <a:lnTo>
                  <a:pt x="660" y="149"/>
                </a:lnTo>
                <a:lnTo>
                  <a:pt x="660" y="154"/>
                </a:lnTo>
                <a:lnTo>
                  <a:pt x="655" y="154"/>
                </a:lnTo>
                <a:lnTo>
                  <a:pt x="651" y="154"/>
                </a:lnTo>
                <a:lnTo>
                  <a:pt x="651" y="158"/>
                </a:lnTo>
                <a:lnTo>
                  <a:pt x="651" y="163"/>
                </a:lnTo>
                <a:lnTo>
                  <a:pt x="646" y="163"/>
                </a:lnTo>
                <a:lnTo>
                  <a:pt x="641" y="163"/>
                </a:lnTo>
                <a:lnTo>
                  <a:pt x="641" y="168"/>
                </a:lnTo>
                <a:lnTo>
                  <a:pt x="636" y="168"/>
                </a:lnTo>
                <a:lnTo>
                  <a:pt x="636" y="172"/>
                </a:lnTo>
                <a:lnTo>
                  <a:pt x="631" y="172"/>
                </a:lnTo>
                <a:lnTo>
                  <a:pt x="631" y="177"/>
                </a:lnTo>
                <a:lnTo>
                  <a:pt x="627" y="177"/>
                </a:lnTo>
                <a:lnTo>
                  <a:pt x="622" y="177"/>
                </a:lnTo>
                <a:lnTo>
                  <a:pt x="622" y="172"/>
                </a:lnTo>
                <a:lnTo>
                  <a:pt x="622" y="177"/>
                </a:lnTo>
                <a:lnTo>
                  <a:pt x="617" y="177"/>
                </a:lnTo>
                <a:lnTo>
                  <a:pt x="612" y="177"/>
                </a:lnTo>
                <a:lnTo>
                  <a:pt x="608" y="177"/>
                </a:lnTo>
                <a:lnTo>
                  <a:pt x="608" y="182"/>
                </a:lnTo>
                <a:lnTo>
                  <a:pt x="603" y="182"/>
                </a:lnTo>
                <a:lnTo>
                  <a:pt x="598" y="186"/>
                </a:lnTo>
                <a:lnTo>
                  <a:pt x="598" y="182"/>
                </a:lnTo>
                <a:lnTo>
                  <a:pt x="598" y="186"/>
                </a:lnTo>
                <a:lnTo>
                  <a:pt x="593" y="186"/>
                </a:lnTo>
                <a:lnTo>
                  <a:pt x="593" y="191"/>
                </a:lnTo>
                <a:lnTo>
                  <a:pt x="588" y="191"/>
                </a:lnTo>
                <a:lnTo>
                  <a:pt x="588" y="196"/>
                </a:lnTo>
                <a:lnTo>
                  <a:pt x="584" y="200"/>
                </a:lnTo>
                <a:lnTo>
                  <a:pt x="588" y="200"/>
                </a:lnTo>
                <a:lnTo>
                  <a:pt x="584" y="205"/>
                </a:lnTo>
                <a:lnTo>
                  <a:pt x="584" y="210"/>
                </a:lnTo>
                <a:lnTo>
                  <a:pt x="588" y="210"/>
                </a:lnTo>
                <a:lnTo>
                  <a:pt x="584" y="214"/>
                </a:lnTo>
                <a:lnTo>
                  <a:pt x="579" y="219"/>
                </a:lnTo>
                <a:lnTo>
                  <a:pt x="574" y="219"/>
                </a:lnTo>
                <a:lnTo>
                  <a:pt x="569" y="219"/>
                </a:lnTo>
                <a:lnTo>
                  <a:pt x="564" y="219"/>
                </a:lnTo>
                <a:lnTo>
                  <a:pt x="564" y="224"/>
                </a:lnTo>
                <a:lnTo>
                  <a:pt x="564" y="252"/>
                </a:lnTo>
                <a:lnTo>
                  <a:pt x="584" y="247"/>
                </a:lnTo>
                <a:lnTo>
                  <a:pt x="593" y="247"/>
                </a:lnTo>
                <a:lnTo>
                  <a:pt x="598" y="247"/>
                </a:lnTo>
                <a:lnTo>
                  <a:pt x="631" y="242"/>
                </a:lnTo>
                <a:lnTo>
                  <a:pt x="627" y="242"/>
                </a:lnTo>
                <a:lnTo>
                  <a:pt x="636" y="242"/>
                </a:lnTo>
                <a:lnTo>
                  <a:pt x="641" y="238"/>
                </a:lnTo>
                <a:lnTo>
                  <a:pt x="646" y="238"/>
                </a:lnTo>
                <a:lnTo>
                  <a:pt x="646" y="247"/>
                </a:lnTo>
                <a:lnTo>
                  <a:pt x="636" y="247"/>
                </a:lnTo>
                <a:lnTo>
                  <a:pt x="627" y="261"/>
                </a:lnTo>
                <a:lnTo>
                  <a:pt x="627" y="266"/>
                </a:lnTo>
                <a:lnTo>
                  <a:pt x="612" y="270"/>
                </a:lnTo>
                <a:lnTo>
                  <a:pt x="608" y="280"/>
                </a:lnTo>
                <a:lnTo>
                  <a:pt x="603" y="280"/>
                </a:lnTo>
                <a:lnTo>
                  <a:pt x="598" y="280"/>
                </a:lnTo>
                <a:lnTo>
                  <a:pt x="593" y="289"/>
                </a:lnTo>
                <a:lnTo>
                  <a:pt x="588" y="289"/>
                </a:lnTo>
                <a:lnTo>
                  <a:pt x="584" y="284"/>
                </a:lnTo>
                <a:lnTo>
                  <a:pt x="584" y="289"/>
                </a:lnTo>
                <a:lnTo>
                  <a:pt x="579" y="294"/>
                </a:lnTo>
                <a:lnTo>
                  <a:pt x="574" y="289"/>
                </a:lnTo>
                <a:lnTo>
                  <a:pt x="569" y="289"/>
                </a:lnTo>
                <a:lnTo>
                  <a:pt x="564" y="280"/>
                </a:lnTo>
                <a:lnTo>
                  <a:pt x="545" y="270"/>
                </a:lnTo>
                <a:lnTo>
                  <a:pt x="541" y="275"/>
                </a:lnTo>
                <a:lnTo>
                  <a:pt x="536" y="270"/>
                </a:lnTo>
                <a:lnTo>
                  <a:pt x="531" y="252"/>
                </a:lnTo>
                <a:lnTo>
                  <a:pt x="521" y="256"/>
                </a:lnTo>
                <a:lnTo>
                  <a:pt x="517" y="256"/>
                </a:lnTo>
                <a:lnTo>
                  <a:pt x="502" y="256"/>
                </a:lnTo>
                <a:lnTo>
                  <a:pt x="474" y="261"/>
                </a:lnTo>
                <a:lnTo>
                  <a:pt x="464" y="261"/>
                </a:lnTo>
                <a:lnTo>
                  <a:pt x="454" y="261"/>
                </a:lnTo>
                <a:lnTo>
                  <a:pt x="445" y="266"/>
                </a:lnTo>
                <a:lnTo>
                  <a:pt x="445" y="280"/>
                </a:lnTo>
                <a:lnTo>
                  <a:pt x="454" y="303"/>
                </a:lnTo>
                <a:lnTo>
                  <a:pt x="454" y="308"/>
                </a:lnTo>
                <a:lnTo>
                  <a:pt x="459" y="317"/>
                </a:lnTo>
                <a:lnTo>
                  <a:pt x="464" y="340"/>
                </a:lnTo>
                <a:lnTo>
                  <a:pt x="474" y="364"/>
                </a:lnTo>
                <a:lnTo>
                  <a:pt x="474" y="378"/>
                </a:lnTo>
                <a:lnTo>
                  <a:pt x="454" y="378"/>
                </a:lnTo>
                <a:lnTo>
                  <a:pt x="440" y="387"/>
                </a:lnTo>
                <a:lnTo>
                  <a:pt x="426" y="387"/>
                </a:lnTo>
                <a:lnTo>
                  <a:pt x="426" y="383"/>
                </a:lnTo>
                <a:lnTo>
                  <a:pt x="440" y="383"/>
                </a:lnTo>
                <a:lnTo>
                  <a:pt x="440" y="378"/>
                </a:lnTo>
                <a:lnTo>
                  <a:pt x="426" y="359"/>
                </a:lnTo>
                <a:lnTo>
                  <a:pt x="416" y="359"/>
                </a:lnTo>
                <a:lnTo>
                  <a:pt x="411" y="364"/>
                </a:lnTo>
                <a:lnTo>
                  <a:pt x="407" y="364"/>
                </a:lnTo>
                <a:lnTo>
                  <a:pt x="407" y="359"/>
                </a:lnTo>
                <a:lnTo>
                  <a:pt x="402" y="359"/>
                </a:lnTo>
                <a:lnTo>
                  <a:pt x="397" y="359"/>
                </a:lnTo>
                <a:lnTo>
                  <a:pt x="387" y="373"/>
                </a:lnTo>
                <a:lnTo>
                  <a:pt x="387" y="369"/>
                </a:lnTo>
                <a:lnTo>
                  <a:pt x="378" y="359"/>
                </a:lnTo>
                <a:lnTo>
                  <a:pt x="373" y="354"/>
                </a:lnTo>
                <a:lnTo>
                  <a:pt x="368" y="354"/>
                </a:lnTo>
                <a:lnTo>
                  <a:pt x="364" y="354"/>
                </a:lnTo>
                <a:lnTo>
                  <a:pt x="364" y="359"/>
                </a:lnTo>
                <a:lnTo>
                  <a:pt x="364" y="364"/>
                </a:lnTo>
                <a:lnTo>
                  <a:pt x="364" y="369"/>
                </a:lnTo>
                <a:lnTo>
                  <a:pt x="359" y="369"/>
                </a:lnTo>
                <a:lnTo>
                  <a:pt x="359" y="373"/>
                </a:lnTo>
                <a:lnTo>
                  <a:pt x="354" y="373"/>
                </a:lnTo>
                <a:lnTo>
                  <a:pt x="354" y="378"/>
                </a:lnTo>
                <a:lnTo>
                  <a:pt x="349" y="373"/>
                </a:lnTo>
                <a:lnTo>
                  <a:pt x="349" y="378"/>
                </a:lnTo>
                <a:lnTo>
                  <a:pt x="354" y="378"/>
                </a:lnTo>
                <a:lnTo>
                  <a:pt x="349" y="378"/>
                </a:lnTo>
                <a:lnTo>
                  <a:pt x="349" y="383"/>
                </a:lnTo>
                <a:lnTo>
                  <a:pt x="349" y="387"/>
                </a:lnTo>
                <a:lnTo>
                  <a:pt x="344" y="387"/>
                </a:lnTo>
                <a:lnTo>
                  <a:pt x="344" y="392"/>
                </a:lnTo>
                <a:lnTo>
                  <a:pt x="340" y="392"/>
                </a:lnTo>
                <a:lnTo>
                  <a:pt x="335" y="397"/>
                </a:lnTo>
                <a:lnTo>
                  <a:pt x="330" y="397"/>
                </a:lnTo>
                <a:lnTo>
                  <a:pt x="330" y="401"/>
                </a:lnTo>
                <a:lnTo>
                  <a:pt x="330" y="406"/>
                </a:lnTo>
                <a:lnTo>
                  <a:pt x="330" y="401"/>
                </a:lnTo>
                <a:lnTo>
                  <a:pt x="330" y="406"/>
                </a:lnTo>
                <a:lnTo>
                  <a:pt x="325" y="406"/>
                </a:lnTo>
                <a:lnTo>
                  <a:pt x="325" y="401"/>
                </a:lnTo>
                <a:lnTo>
                  <a:pt x="325" y="406"/>
                </a:lnTo>
                <a:lnTo>
                  <a:pt x="325" y="401"/>
                </a:lnTo>
                <a:lnTo>
                  <a:pt x="316" y="401"/>
                </a:lnTo>
                <a:lnTo>
                  <a:pt x="316" y="397"/>
                </a:lnTo>
                <a:lnTo>
                  <a:pt x="311" y="397"/>
                </a:lnTo>
                <a:lnTo>
                  <a:pt x="311" y="392"/>
                </a:lnTo>
                <a:lnTo>
                  <a:pt x="306" y="392"/>
                </a:lnTo>
                <a:lnTo>
                  <a:pt x="301" y="383"/>
                </a:lnTo>
                <a:lnTo>
                  <a:pt x="292" y="383"/>
                </a:lnTo>
                <a:lnTo>
                  <a:pt x="292" y="369"/>
                </a:lnTo>
                <a:lnTo>
                  <a:pt x="287" y="359"/>
                </a:lnTo>
                <a:lnTo>
                  <a:pt x="268" y="359"/>
                </a:lnTo>
                <a:lnTo>
                  <a:pt x="268" y="354"/>
                </a:lnTo>
                <a:lnTo>
                  <a:pt x="210" y="354"/>
                </a:lnTo>
                <a:lnTo>
                  <a:pt x="206" y="364"/>
                </a:lnTo>
                <a:lnTo>
                  <a:pt x="206" y="387"/>
                </a:lnTo>
                <a:lnTo>
                  <a:pt x="206" y="392"/>
                </a:lnTo>
                <a:lnTo>
                  <a:pt x="206" y="429"/>
                </a:lnTo>
                <a:lnTo>
                  <a:pt x="206" y="453"/>
                </a:lnTo>
                <a:lnTo>
                  <a:pt x="206" y="481"/>
                </a:lnTo>
                <a:lnTo>
                  <a:pt x="206" y="513"/>
                </a:lnTo>
                <a:lnTo>
                  <a:pt x="206" y="523"/>
                </a:lnTo>
                <a:lnTo>
                  <a:pt x="206" y="560"/>
                </a:lnTo>
                <a:lnTo>
                  <a:pt x="206" y="565"/>
                </a:lnTo>
                <a:lnTo>
                  <a:pt x="201" y="565"/>
                </a:lnTo>
                <a:lnTo>
                  <a:pt x="148" y="569"/>
                </a:lnTo>
                <a:lnTo>
                  <a:pt x="148" y="560"/>
                </a:lnTo>
                <a:lnTo>
                  <a:pt x="96" y="56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6730920" y="3394080"/>
            <a:ext cx="7920" cy="52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6738840" y="3394080"/>
            <a:ext cx="7920" cy="52560"/>
          </a:xfrm>
          <a:custGeom>
            <a:avLst/>
            <a:gdLst/>
            <a:ahLst/>
            <a:rect l="l" t="t" r="r" b="b"/>
            <a:pathLst>
              <a:path w="5" h="33">
                <a:moveTo>
                  <a:pt x="0" y="0"/>
                </a:moveTo>
                <a:lnTo>
                  <a:pt x="0" y="33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6746760" y="3394080"/>
            <a:ext cx="7920" cy="442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6754680" y="3386160"/>
            <a:ext cx="7920" cy="52200"/>
          </a:xfrm>
          <a:custGeom>
            <a:avLst/>
            <a:gdLst/>
            <a:ahLst/>
            <a:rect l="l" t="t" r="r" b="b"/>
            <a:pathLst>
              <a:path w="5" h="33">
                <a:moveTo>
                  <a:pt x="0" y="5"/>
                </a:moveTo>
                <a:lnTo>
                  <a:pt x="0" y="33"/>
                </a:lnTo>
                <a:lnTo>
                  <a:pt x="5" y="33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6762600" y="3357720"/>
            <a:ext cx="6480" cy="6120"/>
          </a:xfrm>
          <a:custGeom>
            <a:avLst/>
            <a:gdLst/>
            <a:ahLst/>
            <a:rect l="l" t="t" r="r" b="b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6762600" y="3363840"/>
            <a:ext cx="6480" cy="15840"/>
          </a:xfrm>
          <a:custGeom>
            <a:avLst/>
            <a:gdLst/>
            <a:ahLst/>
            <a:rect l="l" t="t" r="r" b="b"/>
            <a:pathLst>
              <a:path w="4" h="10">
                <a:moveTo>
                  <a:pt x="0" y="5"/>
                </a:moveTo>
                <a:lnTo>
                  <a:pt x="0" y="10"/>
                </a:lnTo>
                <a:lnTo>
                  <a:pt x="4" y="10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6762600" y="3379680"/>
            <a:ext cx="6480" cy="58680"/>
          </a:xfrm>
          <a:custGeom>
            <a:avLst/>
            <a:gdLst/>
            <a:ahLst/>
            <a:rect l="l" t="t" r="r" b="b"/>
            <a:pathLst>
              <a:path w="4" h="37">
                <a:moveTo>
                  <a:pt x="0" y="4"/>
                </a:moveTo>
                <a:lnTo>
                  <a:pt x="0" y="37"/>
                </a:lnTo>
                <a:lnTo>
                  <a:pt x="4" y="37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6769080" y="3349800"/>
            <a:ext cx="7920" cy="88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6777000" y="334152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6784920" y="3335400"/>
            <a:ext cx="7920" cy="102960"/>
          </a:xfrm>
          <a:custGeom>
            <a:avLst/>
            <a:gdLst/>
            <a:ahLst/>
            <a:rect l="l" t="t" r="r" b="b"/>
            <a:pathLst>
              <a:path w="5" h="65">
                <a:moveTo>
                  <a:pt x="0" y="4"/>
                </a:moveTo>
                <a:lnTo>
                  <a:pt x="0" y="65"/>
                </a:lnTo>
                <a:lnTo>
                  <a:pt x="5" y="6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6792840" y="333540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6800760" y="3327480"/>
            <a:ext cx="648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6807240" y="3327480"/>
            <a:ext cx="7920" cy="110880"/>
          </a:xfrm>
          <a:custGeom>
            <a:avLst/>
            <a:gdLst/>
            <a:ahLst/>
            <a:rect l="l" t="t" r="r" b="b"/>
            <a:pathLst>
              <a:path w="5" h="70">
                <a:moveTo>
                  <a:pt x="0" y="0"/>
                </a:moveTo>
                <a:lnTo>
                  <a:pt x="0" y="70"/>
                </a:lnTo>
                <a:lnTo>
                  <a:pt x="5" y="6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6815160" y="332748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6823080" y="3327480"/>
            <a:ext cx="792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6831000" y="3327480"/>
            <a:ext cx="6480" cy="102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6831000" y="34304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6837480" y="3319560"/>
            <a:ext cx="792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6845400" y="3313080"/>
            <a:ext cx="7920" cy="117360"/>
          </a:xfrm>
          <a:custGeom>
            <a:avLst/>
            <a:gdLst/>
            <a:ahLst/>
            <a:rect l="l" t="t" r="r" b="b"/>
            <a:pathLst>
              <a:path w="5" h="74">
                <a:moveTo>
                  <a:pt x="0" y="0"/>
                </a:moveTo>
                <a:lnTo>
                  <a:pt x="0" y="74"/>
                </a:lnTo>
                <a:lnTo>
                  <a:pt x="5" y="7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6853320" y="3305160"/>
            <a:ext cx="7920" cy="11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6861240" y="3305160"/>
            <a:ext cx="7920" cy="11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6869160" y="3290760"/>
            <a:ext cx="6480" cy="13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6875640" y="3290760"/>
            <a:ext cx="7920" cy="133560"/>
          </a:xfrm>
          <a:custGeom>
            <a:avLst/>
            <a:gdLst/>
            <a:ahLst/>
            <a:rect l="l" t="t" r="r" b="b"/>
            <a:pathLst>
              <a:path w="5" h="84">
                <a:moveTo>
                  <a:pt x="0" y="0"/>
                </a:moveTo>
                <a:lnTo>
                  <a:pt x="0" y="84"/>
                </a:lnTo>
                <a:lnTo>
                  <a:pt x="5" y="7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6883560" y="3452760"/>
            <a:ext cx="7920" cy="30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6883560" y="3282840"/>
            <a:ext cx="7920" cy="13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6891480" y="3438360"/>
            <a:ext cx="7920" cy="4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6891480" y="3274920"/>
            <a:ext cx="79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6899400" y="3274920"/>
            <a:ext cx="61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899400" y="3430440"/>
            <a:ext cx="6120" cy="60480"/>
          </a:xfrm>
          <a:custGeom>
            <a:avLst/>
            <a:gdLst/>
            <a:ahLst/>
            <a:rect l="l" t="t" r="r" b="b"/>
            <a:pathLst>
              <a:path w="4" h="38">
                <a:moveTo>
                  <a:pt x="0" y="5"/>
                </a:moveTo>
                <a:lnTo>
                  <a:pt x="0" y="38"/>
                </a:lnTo>
                <a:lnTo>
                  <a:pt x="4" y="38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6905520" y="3274920"/>
            <a:ext cx="7920" cy="141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6905520" y="3424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6905520" y="3424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6905520" y="342432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6905520" y="3430440"/>
            <a:ext cx="7920" cy="60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6913440" y="32464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6913440" y="3252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6913440" y="3260880"/>
            <a:ext cx="7920" cy="2365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6921360" y="3246480"/>
            <a:ext cx="7920" cy="250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6921360" y="3505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6929280" y="323064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6929280" y="3238560"/>
            <a:ext cx="7920" cy="266760"/>
          </a:xfrm>
          <a:custGeom>
            <a:avLst/>
            <a:gdLst/>
            <a:ahLst/>
            <a:rect l="l" t="t" r="r" b="b"/>
            <a:pathLst>
              <a:path w="5" h="168">
                <a:moveTo>
                  <a:pt x="0" y="5"/>
                </a:moveTo>
                <a:lnTo>
                  <a:pt x="0" y="168"/>
                </a:lnTo>
                <a:lnTo>
                  <a:pt x="5" y="16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6937200" y="3230640"/>
            <a:ext cx="6480" cy="274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6943680" y="3216240"/>
            <a:ext cx="7920" cy="289080"/>
          </a:xfrm>
          <a:custGeom>
            <a:avLst/>
            <a:gdLst/>
            <a:ahLst/>
            <a:rect l="l" t="t" r="r" b="b"/>
            <a:pathLst>
              <a:path w="5" h="182">
                <a:moveTo>
                  <a:pt x="0" y="5"/>
                </a:moveTo>
                <a:lnTo>
                  <a:pt x="0" y="182"/>
                </a:lnTo>
                <a:lnTo>
                  <a:pt x="5" y="18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6951600" y="3224160"/>
            <a:ext cx="7920" cy="281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6959520" y="3230640"/>
            <a:ext cx="7920" cy="282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6967440" y="3230640"/>
            <a:ext cx="7920" cy="296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6975360" y="3224160"/>
            <a:ext cx="6480" cy="3175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6981840" y="3208320"/>
            <a:ext cx="7920" cy="349200"/>
          </a:xfrm>
          <a:custGeom>
            <a:avLst/>
            <a:gdLst/>
            <a:ahLst/>
            <a:rect l="l" t="t" r="r" b="b"/>
            <a:pathLst>
              <a:path w="5" h="220">
                <a:moveTo>
                  <a:pt x="0" y="0"/>
                </a:moveTo>
                <a:lnTo>
                  <a:pt x="0" y="215"/>
                </a:lnTo>
                <a:lnTo>
                  <a:pt x="5" y="2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>
            <a:off x="6989760" y="3201840"/>
            <a:ext cx="7920" cy="362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6997680" y="3193920"/>
            <a:ext cx="7920" cy="378000"/>
          </a:xfrm>
          <a:custGeom>
            <a:avLst/>
            <a:gdLst/>
            <a:ahLst/>
            <a:rect l="l" t="t" r="r" b="b"/>
            <a:pathLst>
              <a:path w="5" h="238">
                <a:moveTo>
                  <a:pt x="0" y="0"/>
                </a:moveTo>
                <a:lnTo>
                  <a:pt x="0" y="238"/>
                </a:lnTo>
                <a:lnTo>
                  <a:pt x="5" y="238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>
            <a:off x="7005600" y="3193920"/>
            <a:ext cx="6480" cy="385920"/>
          </a:xfrm>
          <a:custGeom>
            <a:avLst/>
            <a:gdLst/>
            <a:ahLst/>
            <a:rect l="l" t="t" r="r" b="b"/>
            <a:pathLst>
              <a:path w="4" h="243">
                <a:moveTo>
                  <a:pt x="0" y="0"/>
                </a:moveTo>
                <a:lnTo>
                  <a:pt x="0" y="238"/>
                </a:lnTo>
                <a:lnTo>
                  <a:pt x="4" y="24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>
            <a:off x="7012080" y="3193920"/>
            <a:ext cx="7920" cy="400320"/>
          </a:xfrm>
          <a:custGeom>
            <a:avLst/>
            <a:gdLst/>
            <a:ahLst/>
            <a:rect l="l" t="t" r="r" b="b"/>
            <a:pathLst>
              <a:path w="5" h="252">
                <a:moveTo>
                  <a:pt x="0" y="0"/>
                </a:moveTo>
                <a:lnTo>
                  <a:pt x="0" y="247"/>
                </a:lnTo>
                <a:lnTo>
                  <a:pt x="5" y="25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7020000" y="3193920"/>
            <a:ext cx="7920" cy="400320"/>
          </a:xfrm>
          <a:custGeom>
            <a:avLst/>
            <a:gdLst/>
            <a:ahLst/>
            <a:rect l="l" t="t" r="r" b="b"/>
            <a:pathLst>
              <a:path w="5" h="252">
                <a:moveTo>
                  <a:pt x="0" y="0"/>
                </a:moveTo>
                <a:lnTo>
                  <a:pt x="0" y="252"/>
                </a:lnTo>
                <a:lnTo>
                  <a:pt x="5" y="252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7027920" y="3201840"/>
            <a:ext cx="7920" cy="400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7035840" y="3193920"/>
            <a:ext cx="7920" cy="414360"/>
          </a:xfrm>
          <a:custGeom>
            <a:avLst/>
            <a:gdLst/>
            <a:ahLst/>
            <a:rect l="l" t="t" r="r" b="b"/>
            <a:pathLst>
              <a:path w="5" h="261">
                <a:moveTo>
                  <a:pt x="0" y="0"/>
                </a:moveTo>
                <a:lnTo>
                  <a:pt x="0" y="257"/>
                </a:lnTo>
                <a:lnTo>
                  <a:pt x="5" y="26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7043760" y="3164040"/>
            <a:ext cx="6480" cy="444240"/>
          </a:xfrm>
          <a:custGeom>
            <a:avLst/>
            <a:gdLst/>
            <a:ahLst/>
            <a:rect l="l" t="t" r="r" b="b"/>
            <a:pathLst>
              <a:path w="4" h="280">
                <a:moveTo>
                  <a:pt x="0" y="5"/>
                </a:moveTo>
                <a:lnTo>
                  <a:pt x="0" y="280"/>
                </a:lnTo>
                <a:lnTo>
                  <a:pt x="4" y="280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7050240" y="3157560"/>
            <a:ext cx="7920" cy="4507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7058160" y="3149640"/>
            <a:ext cx="7920" cy="466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5" name=""/>
          <p:cNvSpPr/>
          <p:nvPr/>
        </p:nvSpPr>
        <p:spPr>
          <a:xfrm>
            <a:off x="7066080" y="3149640"/>
            <a:ext cx="7920" cy="474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6" name=""/>
          <p:cNvSpPr/>
          <p:nvPr/>
        </p:nvSpPr>
        <p:spPr>
          <a:xfrm>
            <a:off x="7074000" y="310500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7" name=""/>
          <p:cNvSpPr/>
          <p:nvPr/>
        </p:nvSpPr>
        <p:spPr>
          <a:xfrm>
            <a:off x="7074000" y="3119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8" name=""/>
          <p:cNvSpPr/>
          <p:nvPr/>
        </p:nvSpPr>
        <p:spPr>
          <a:xfrm>
            <a:off x="7074000" y="312732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7074000" y="3149640"/>
            <a:ext cx="7920" cy="488880"/>
          </a:xfrm>
          <a:custGeom>
            <a:avLst/>
            <a:gdLst/>
            <a:ahLst/>
            <a:rect l="l" t="t" r="r" b="b"/>
            <a:pathLst>
              <a:path w="5" h="308">
                <a:moveTo>
                  <a:pt x="0" y="0"/>
                </a:moveTo>
                <a:lnTo>
                  <a:pt x="0" y="304"/>
                </a:lnTo>
                <a:lnTo>
                  <a:pt x="5" y="30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7081920" y="3105000"/>
            <a:ext cx="6120" cy="541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7088040" y="3105000"/>
            <a:ext cx="7920" cy="541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7095960" y="3105000"/>
            <a:ext cx="8280" cy="549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7104240" y="3097080"/>
            <a:ext cx="7920" cy="5572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7112160" y="3097080"/>
            <a:ext cx="6120" cy="563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7118280" y="3097080"/>
            <a:ext cx="7920" cy="571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7126200" y="3676680"/>
            <a:ext cx="7920" cy="1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7126200" y="3097080"/>
            <a:ext cx="7920" cy="579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7134120" y="36910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9" name=""/>
          <p:cNvSpPr/>
          <p:nvPr/>
        </p:nvSpPr>
        <p:spPr>
          <a:xfrm>
            <a:off x="7134120" y="3097080"/>
            <a:ext cx="7920" cy="5940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0" name=""/>
          <p:cNvSpPr/>
          <p:nvPr/>
        </p:nvSpPr>
        <p:spPr>
          <a:xfrm>
            <a:off x="7142040" y="3097080"/>
            <a:ext cx="7920" cy="601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1" name=""/>
          <p:cNvSpPr/>
          <p:nvPr/>
        </p:nvSpPr>
        <p:spPr>
          <a:xfrm>
            <a:off x="7142040" y="369900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2" name=""/>
          <p:cNvSpPr/>
          <p:nvPr/>
        </p:nvSpPr>
        <p:spPr>
          <a:xfrm>
            <a:off x="7142040" y="37051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3" name=""/>
          <p:cNvSpPr/>
          <p:nvPr/>
        </p:nvSpPr>
        <p:spPr>
          <a:xfrm>
            <a:off x="7149960" y="3097080"/>
            <a:ext cx="6480" cy="615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4" name=""/>
          <p:cNvSpPr/>
          <p:nvPr/>
        </p:nvSpPr>
        <p:spPr>
          <a:xfrm>
            <a:off x="7156440" y="3090960"/>
            <a:ext cx="7920" cy="630000"/>
          </a:xfrm>
          <a:custGeom>
            <a:avLst/>
            <a:gdLst/>
            <a:ahLst/>
            <a:rect l="l" t="t" r="r" b="b"/>
            <a:pathLst>
              <a:path w="5" h="397">
                <a:moveTo>
                  <a:pt x="0" y="4"/>
                </a:moveTo>
                <a:lnTo>
                  <a:pt x="0" y="397"/>
                </a:lnTo>
                <a:lnTo>
                  <a:pt x="5" y="39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5" name=""/>
          <p:cNvSpPr/>
          <p:nvPr/>
        </p:nvSpPr>
        <p:spPr>
          <a:xfrm>
            <a:off x="7164360" y="3090960"/>
            <a:ext cx="7920" cy="636480"/>
          </a:xfrm>
          <a:custGeom>
            <a:avLst/>
            <a:gdLst/>
            <a:ahLst/>
            <a:rect l="l" t="t" r="r" b="b"/>
            <a:pathLst>
              <a:path w="5" h="401">
                <a:moveTo>
                  <a:pt x="0" y="0"/>
                </a:moveTo>
                <a:lnTo>
                  <a:pt x="0" y="397"/>
                </a:lnTo>
                <a:lnTo>
                  <a:pt x="5" y="40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6" name=""/>
          <p:cNvSpPr/>
          <p:nvPr/>
        </p:nvSpPr>
        <p:spPr>
          <a:xfrm>
            <a:off x="7172280" y="3090960"/>
            <a:ext cx="792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7" name=""/>
          <p:cNvSpPr/>
          <p:nvPr/>
        </p:nvSpPr>
        <p:spPr>
          <a:xfrm>
            <a:off x="7180200" y="3090960"/>
            <a:ext cx="648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8" name=""/>
          <p:cNvSpPr/>
          <p:nvPr/>
        </p:nvSpPr>
        <p:spPr>
          <a:xfrm>
            <a:off x="7186680" y="3090960"/>
            <a:ext cx="7920" cy="63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9" name=""/>
          <p:cNvSpPr/>
          <p:nvPr/>
        </p:nvSpPr>
        <p:spPr>
          <a:xfrm>
            <a:off x="7186680" y="37274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0" name=""/>
          <p:cNvSpPr/>
          <p:nvPr/>
        </p:nvSpPr>
        <p:spPr>
          <a:xfrm>
            <a:off x="7194600" y="3090960"/>
            <a:ext cx="7920" cy="6444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7202520" y="37497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7202520" y="292752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7210440" y="2919240"/>
            <a:ext cx="7920" cy="16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7202520" y="3090960"/>
            <a:ext cx="7920" cy="6588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7210440" y="3090960"/>
            <a:ext cx="7920" cy="67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7218360" y="2919240"/>
            <a:ext cx="6480" cy="22320"/>
          </a:xfrm>
          <a:custGeom>
            <a:avLst/>
            <a:gdLst/>
            <a:ahLst/>
            <a:rect l="l" t="t" r="r" b="b"/>
            <a:pathLst>
              <a:path w="4" h="14">
                <a:moveTo>
                  <a:pt x="0" y="0"/>
                </a:moveTo>
                <a:lnTo>
                  <a:pt x="0" y="10"/>
                </a:lnTo>
                <a:lnTo>
                  <a:pt x="4" y="1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7218360" y="377208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>
            <a:off x="7218360" y="378000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7218360" y="3083040"/>
            <a:ext cx="6480" cy="689040"/>
          </a:xfrm>
          <a:custGeom>
            <a:avLst/>
            <a:gdLst/>
            <a:ahLst/>
            <a:rect l="l" t="t" r="r" b="b"/>
            <a:pathLst>
              <a:path w="4" h="434">
                <a:moveTo>
                  <a:pt x="0" y="5"/>
                </a:moveTo>
                <a:lnTo>
                  <a:pt x="0" y="430"/>
                </a:lnTo>
                <a:lnTo>
                  <a:pt x="4" y="43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7224840" y="3083040"/>
            <a:ext cx="7920" cy="718920"/>
          </a:xfrm>
          <a:custGeom>
            <a:avLst/>
            <a:gdLst/>
            <a:ahLst/>
            <a:rect l="l" t="t" r="r" b="b"/>
            <a:pathLst>
              <a:path w="5" h="453">
                <a:moveTo>
                  <a:pt x="0" y="0"/>
                </a:moveTo>
                <a:lnTo>
                  <a:pt x="0" y="448"/>
                </a:lnTo>
                <a:lnTo>
                  <a:pt x="5" y="4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7224840" y="380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7224840" y="380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7224840" y="38019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7" name=""/>
          <p:cNvSpPr/>
          <p:nvPr/>
        </p:nvSpPr>
        <p:spPr>
          <a:xfrm>
            <a:off x="7224840" y="291924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8" name=""/>
          <p:cNvSpPr/>
          <p:nvPr/>
        </p:nvSpPr>
        <p:spPr>
          <a:xfrm>
            <a:off x="7232760" y="291924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9" name=""/>
          <p:cNvSpPr/>
          <p:nvPr/>
        </p:nvSpPr>
        <p:spPr>
          <a:xfrm>
            <a:off x="7232760" y="3083040"/>
            <a:ext cx="7920" cy="72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0" name=""/>
          <p:cNvSpPr/>
          <p:nvPr/>
        </p:nvSpPr>
        <p:spPr>
          <a:xfrm>
            <a:off x="7248600" y="2852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1" name=""/>
          <p:cNvSpPr/>
          <p:nvPr/>
        </p:nvSpPr>
        <p:spPr>
          <a:xfrm>
            <a:off x="7248600" y="286056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2" name=""/>
          <p:cNvSpPr/>
          <p:nvPr/>
        </p:nvSpPr>
        <p:spPr>
          <a:xfrm>
            <a:off x="7240680" y="28908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4"/>
                </a:moveTo>
                <a:lnTo>
                  <a:pt x="0" y="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3" name=""/>
          <p:cNvSpPr/>
          <p:nvPr/>
        </p:nvSpPr>
        <p:spPr>
          <a:xfrm>
            <a:off x="7240680" y="2913120"/>
            <a:ext cx="7920" cy="284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4" name=""/>
          <p:cNvSpPr/>
          <p:nvPr/>
        </p:nvSpPr>
        <p:spPr>
          <a:xfrm>
            <a:off x="7248600" y="2890800"/>
            <a:ext cx="7920" cy="50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5" name=""/>
          <p:cNvSpPr/>
          <p:nvPr/>
        </p:nvSpPr>
        <p:spPr>
          <a:xfrm>
            <a:off x="7240680" y="3083040"/>
            <a:ext cx="792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>
            <a:off x="7248600" y="3083040"/>
            <a:ext cx="792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7248600" y="38163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7256520" y="2838600"/>
            <a:ext cx="6120" cy="80640"/>
          </a:xfrm>
          <a:custGeom>
            <a:avLst/>
            <a:gdLst/>
            <a:ahLst/>
            <a:rect l="l" t="t" r="r" b="b"/>
            <a:pathLst>
              <a:path w="4" h="51">
                <a:moveTo>
                  <a:pt x="0" y="0"/>
                </a:moveTo>
                <a:lnTo>
                  <a:pt x="0" y="51"/>
                </a:lnTo>
                <a:lnTo>
                  <a:pt x="4" y="47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3840" bIns="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7262640" y="2822400"/>
            <a:ext cx="8280" cy="96840"/>
          </a:xfrm>
          <a:custGeom>
            <a:avLst/>
            <a:gdLst/>
            <a:ahLst/>
            <a:rect l="l" t="t" r="r" b="b"/>
            <a:pathLst>
              <a:path w="5" h="61">
                <a:moveTo>
                  <a:pt x="0" y="5"/>
                </a:moveTo>
                <a:lnTo>
                  <a:pt x="0" y="57"/>
                </a:lnTo>
                <a:lnTo>
                  <a:pt x="5" y="6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7256520" y="3083040"/>
            <a:ext cx="612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>
            <a:off x="7262640" y="3832200"/>
            <a:ext cx="82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>
            <a:off x="7262640" y="3832200"/>
            <a:ext cx="828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7262640" y="3083040"/>
            <a:ext cx="8280" cy="74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7270920" y="3083040"/>
            <a:ext cx="7920" cy="7635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7270920" y="2816280"/>
            <a:ext cx="7920" cy="102960"/>
          </a:xfrm>
          <a:custGeom>
            <a:avLst/>
            <a:gdLst/>
            <a:ahLst/>
            <a:rect l="l" t="t" r="r" b="b"/>
            <a:pathLst>
              <a:path w="5" h="65">
                <a:moveTo>
                  <a:pt x="0" y="4"/>
                </a:moveTo>
                <a:lnTo>
                  <a:pt x="0" y="65"/>
                </a:lnTo>
                <a:lnTo>
                  <a:pt x="5" y="56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7278840" y="2793960"/>
            <a:ext cx="7920" cy="111240"/>
          </a:xfrm>
          <a:custGeom>
            <a:avLst/>
            <a:gdLst/>
            <a:ahLst/>
            <a:rect l="l" t="t" r="r" b="b"/>
            <a:pathLst>
              <a:path w="5" h="70">
                <a:moveTo>
                  <a:pt x="0" y="4"/>
                </a:moveTo>
                <a:lnTo>
                  <a:pt x="0" y="70"/>
                </a:lnTo>
                <a:lnTo>
                  <a:pt x="5" y="6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7278840" y="38606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7278840" y="3860640"/>
            <a:ext cx="7920" cy="1620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>
            <a:off x="7278840" y="3083040"/>
            <a:ext cx="7920" cy="7776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>
            <a:off x="7286760" y="3083040"/>
            <a:ext cx="6120" cy="807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>
            <a:off x="7286760" y="2771640"/>
            <a:ext cx="21960" cy="125640"/>
          </a:xfrm>
          <a:custGeom>
            <a:avLst/>
            <a:gdLst/>
            <a:ahLst/>
            <a:rect l="l" t="t" r="r" b="b"/>
            <a:pathLst>
              <a:path w="14" h="79">
                <a:moveTo>
                  <a:pt x="0" y="14"/>
                </a:moveTo>
                <a:lnTo>
                  <a:pt x="0" y="79"/>
                </a:lnTo>
                <a:lnTo>
                  <a:pt x="14" y="79"/>
                </a:lnTo>
                <a:lnTo>
                  <a:pt x="14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>
            <a:off x="7292880" y="3075120"/>
            <a:ext cx="7920" cy="815760"/>
          </a:xfrm>
          <a:custGeom>
            <a:avLst/>
            <a:gdLst/>
            <a:ahLst/>
            <a:rect l="l" t="t" r="r" b="b"/>
            <a:pathLst>
              <a:path w="5" h="514">
                <a:moveTo>
                  <a:pt x="0" y="5"/>
                </a:moveTo>
                <a:lnTo>
                  <a:pt x="0" y="514"/>
                </a:lnTo>
                <a:lnTo>
                  <a:pt x="5" y="5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>
            <a:off x="7300800" y="3075120"/>
            <a:ext cx="7920" cy="815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>
            <a:off x="7308720" y="3075120"/>
            <a:ext cx="7920" cy="815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>
            <a:off x="7308720" y="2771640"/>
            <a:ext cx="7920" cy="125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>
            <a:off x="7316640" y="38098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>
            <a:off x="7316640" y="2763720"/>
            <a:ext cx="14400" cy="141480"/>
          </a:xfrm>
          <a:custGeom>
            <a:avLst/>
            <a:gdLst/>
            <a:ahLst/>
            <a:rect l="l" t="t" r="r" b="b"/>
            <a:pathLst>
              <a:path w="9" h="89">
                <a:moveTo>
                  <a:pt x="0" y="5"/>
                </a:moveTo>
                <a:lnTo>
                  <a:pt x="0" y="89"/>
                </a:lnTo>
                <a:lnTo>
                  <a:pt x="9" y="89"/>
                </a:lnTo>
                <a:lnTo>
                  <a:pt x="9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>
            <a:off x="7316640" y="3075120"/>
            <a:ext cx="7920" cy="7347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>
            <a:off x="7324560" y="381636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>
            <a:off x="7324560" y="3832200"/>
            <a:ext cx="6480" cy="58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>
            <a:off x="7324560" y="3075120"/>
            <a:ext cx="648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>
            <a:off x="7331040" y="38386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>
            <a:off x="7331040" y="384660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>
            <a:off x="7331040" y="38768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5" name=""/>
          <p:cNvSpPr/>
          <p:nvPr/>
        </p:nvSpPr>
        <p:spPr>
          <a:xfrm>
            <a:off x="7331040" y="2741760"/>
            <a:ext cx="7920" cy="163440"/>
          </a:xfrm>
          <a:custGeom>
            <a:avLst/>
            <a:gdLst/>
            <a:ahLst/>
            <a:rect l="l" t="t" r="r" b="b"/>
            <a:pathLst>
              <a:path w="5" h="103">
                <a:moveTo>
                  <a:pt x="0" y="14"/>
                </a:moveTo>
                <a:lnTo>
                  <a:pt x="0" y="103"/>
                </a:lnTo>
                <a:lnTo>
                  <a:pt x="5" y="103"/>
                </a:lnTo>
                <a:lnTo>
                  <a:pt x="5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6" name=""/>
          <p:cNvSpPr/>
          <p:nvPr/>
        </p:nvSpPr>
        <p:spPr>
          <a:xfrm>
            <a:off x="7338960" y="2719440"/>
            <a:ext cx="7920" cy="185760"/>
          </a:xfrm>
          <a:custGeom>
            <a:avLst/>
            <a:gdLst/>
            <a:ahLst/>
            <a:rect l="l" t="t" r="r" b="b"/>
            <a:pathLst>
              <a:path w="5" h="117">
                <a:moveTo>
                  <a:pt x="0" y="14"/>
                </a:moveTo>
                <a:lnTo>
                  <a:pt x="0" y="117"/>
                </a:lnTo>
                <a:lnTo>
                  <a:pt x="5" y="117"/>
                </a:lnTo>
                <a:lnTo>
                  <a:pt x="5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7" name=""/>
          <p:cNvSpPr/>
          <p:nvPr/>
        </p:nvSpPr>
        <p:spPr>
          <a:xfrm>
            <a:off x="7331040" y="3068640"/>
            <a:ext cx="7920" cy="770040"/>
          </a:xfrm>
          <a:custGeom>
            <a:avLst/>
            <a:gdLst/>
            <a:ahLst/>
            <a:rect l="l" t="t" r="r" b="b"/>
            <a:pathLst>
              <a:path w="5" h="485">
                <a:moveTo>
                  <a:pt x="0" y="4"/>
                </a:moveTo>
                <a:lnTo>
                  <a:pt x="0" y="481"/>
                </a:lnTo>
                <a:lnTo>
                  <a:pt x="5" y="485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8" name=""/>
          <p:cNvSpPr/>
          <p:nvPr/>
        </p:nvSpPr>
        <p:spPr>
          <a:xfrm>
            <a:off x="7338960" y="385452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9" name=""/>
          <p:cNvSpPr/>
          <p:nvPr/>
        </p:nvSpPr>
        <p:spPr>
          <a:xfrm>
            <a:off x="7338960" y="3068640"/>
            <a:ext cx="7920" cy="7700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0" name=""/>
          <p:cNvSpPr/>
          <p:nvPr/>
        </p:nvSpPr>
        <p:spPr>
          <a:xfrm>
            <a:off x="7346880" y="38098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7346880" y="382428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5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7346880" y="38386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7346880" y="385452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>
            <a:off x="7346880" y="2719440"/>
            <a:ext cx="15840" cy="177840"/>
          </a:xfrm>
          <a:custGeom>
            <a:avLst/>
            <a:gdLst/>
            <a:ahLst/>
            <a:rect l="l" t="t" r="r" b="b"/>
            <a:pathLst>
              <a:path w="10" h="112">
                <a:moveTo>
                  <a:pt x="0" y="0"/>
                </a:moveTo>
                <a:lnTo>
                  <a:pt x="0" y="112"/>
                </a:lnTo>
                <a:lnTo>
                  <a:pt x="10" y="108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7346880" y="29638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7354800" y="297972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7346880" y="306864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7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>
            <a:off x="7354800" y="306864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2"/>
                </a:lnTo>
                <a:lnTo>
                  <a:pt x="5" y="46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7354800" y="3809880"/>
            <a:ext cx="7920" cy="446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>
            <a:off x="7354800" y="296388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7362720" y="2963880"/>
            <a:ext cx="6480" cy="44280"/>
          </a:xfrm>
          <a:custGeom>
            <a:avLst/>
            <a:gdLst/>
            <a:ahLst/>
            <a:rect l="l" t="t" r="r" b="b"/>
            <a:pathLst>
              <a:path w="4" h="28">
                <a:moveTo>
                  <a:pt x="0" y="0"/>
                </a:moveTo>
                <a:lnTo>
                  <a:pt x="0" y="19"/>
                </a:lnTo>
                <a:lnTo>
                  <a:pt x="4" y="2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>
            <a:off x="7362720" y="380196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7362720" y="3809880"/>
            <a:ext cx="648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>
            <a:off x="7362720" y="3816360"/>
            <a:ext cx="6480" cy="30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7362720" y="2719440"/>
            <a:ext cx="6480" cy="163440"/>
          </a:xfrm>
          <a:custGeom>
            <a:avLst/>
            <a:gdLst/>
            <a:ahLst/>
            <a:rect l="l" t="t" r="r" b="b"/>
            <a:pathLst>
              <a:path w="4" h="103">
                <a:moveTo>
                  <a:pt x="0" y="0"/>
                </a:moveTo>
                <a:lnTo>
                  <a:pt x="0" y="103"/>
                </a:lnTo>
                <a:lnTo>
                  <a:pt x="4" y="9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7369200" y="2697120"/>
            <a:ext cx="7920" cy="177840"/>
          </a:xfrm>
          <a:custGeom>
            <a:avLst/>
            <a:gdLst/>
            <a:ahLst/>
            <a:rect l="l" t="t" r="r" b="b"/>
            <a:pathLst>
              <a:path w="5" h="112">
                <a:moveTo>
                  <a:pt x="0" y="0"/>
                </a:moveTo>
                <a:lnTo>
                  <a:pt x="0" y="112"/>
                </a:lnTo>
                <a:lnTo>
                  <a:pt x="5" y="10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7362720" y="300816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14"/>
                </a:moveTo>
                <a:lnTo>
                  <a:pt x="0" y="14"/>
                </a:lnTo>
                <a:lnTo>
                  <a:pt x="4" y="19"/>
                </a:lnTo>
                <a:lnTo>
                  <a:pt x="4" y="0"/>
                </a:lnTo>
                <a:lnTo>
                  <a:pt x="0" y="1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>
            <a:off x="7369200" y="294156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>
            <a:off x="7362720" y="3068640"/>
            <a:ext cx="6480" cy="73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>
            <a:off x="7369200" y="380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>
            <a:off x="7369200" y="3816360"/>
            <a:ext cx="7920" cy="15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>
            <a:off x="7369200" y="38322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>
            <a:off x="7377120" y="2674800"/>
            <a:ext cx="7920" cy="192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4" name=""/>
          <p:cNvSpPr/>
          <p:nvPr/>
        </p:nvSpPr>
        <p:spPr>
          <a:xfrm>
            <a:off x="7369200" y="3060720"/>
            <a:ext cx="7920" cy="749160"/>
          </a:xfrm>
          <a:custGeom>
            <a:avLst/>
            <a:gdLst/>
            <a:ahLst/>
            <a:rect l="l" t="t" r="r" b="b"/>
            <a:pathLst>
              <a:path w="5" h="472">
                <a:moveTo>
                  <a:pt x="0" y="5"/>
                </a:moveTo>
                <a:lnTo>
                  <a:pt x="0" y="467"/>
                </a:lnTo>
                <a:lnTo>
                  <a:pt x="5" y="47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>
            <a:off x="7377120" y="38163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7377120" y="38242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7377120" y="383220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>
            <a:off x="7385040" y="285264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>
            <a:off x="7377120" y="2941560"/>
            <a:ext cx="792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7377120" y="3060720"/>
            <a:ext cx="792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1" name=""/>
          <p:cNvSpPr/>
          <p:nvPr/>
        </p:nvSpPr>
        <p:spPr>
          <a:xfrm>
            <a:off x="7385040" y="3060720"/>
            <a:ext cx="7920" cy="7491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2" name=""/>
          <p:cNvSpPr/>
          <p:nvPr/>
        </p:nvSpPr>
        <p:spPr>
          <a:xfrm>
            <a:off x="7385040" y="2644920"/>
            <a:ext cx="7920" cy="1936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3" name=""/>
          <p:cNvSpPr/>
          <p:nvPr/>
        </p:nvSpPr>
        <p:spPr>
          <a:xfrm>
            <a:off x="7385040" y="2941560"/>
            <a:ext cx="14400" cy="96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4" name=""/>
          <p:cNvSpPr/>
          <p:nvPr/>
        </p:nvSpPr>
        <p:spPr>
          <a:xfrm>
            <a:off x="7392960" y="3060720"/>
            <a:ext cx="6480" cy="74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5" name=""/>
          <p:cNvSpPr/>
          <p:nvPr/>
        </p:nvSpPr>
        <p:spPr>
          <a:xfrm>
            <a:off x="7392960" y="2638440"/>
            <a:ext cx="14400" cy="200160"/>
          </a:xfrm>
          <a:custGeom>
            <a:avLst/>
            <a:gdLst/>
            <a:ahLst/>
            <a:rect l="l" t="t" r="r" b="b"/>
            <a:pathLst>
              <a:path w="9" h="126">
                <a:moveTo>
                  <a:pt x="0" y="0"/>
                </a:moveTo>
                <a:lnTo>
                  <a:pt x="0" y="126"/>
                </a:lnTo>
                <a:lnTo>
                  <a:pt x="9" y="126"/>
                </a:lnTo>
                <a:lnTo>
                  <a:pt x="9" y="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6" name=""/>
          <p:cNvSpPr/>
          <p:nvPr/>
        </p:nvSpPr>
        <p:spPr>
          <a:xfrm>
            <a:off x="7399440" y="3060720"/>
            <a:ext cx="7920" cy="741240"/>
          </a:xfrm>
          <a:custGeom>
            <a:avLst/>
            <a:gdLst/>
            <a:ahLst/>
            <a:rect l="l" t="t" r="r" b="b"/>
            <a:pathLst>
              <a:path w="5" h="467">
                <a:moveTo>
                  <a:pt x="0" y="0"/>
                </a:moveTo>
                <a:lnTo>
                  <a:pt x="0" y="467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7" name=""/>
          <p:cNvSpPr/>
          <p:nvPr/>
        </p:nvSpPr>
        <p:spPr>
          <a:xfrm>
            <a:off x="7407360" y="2644920"/>
            <a:ext cx="7920" cy="199800"/>
          </a:xfrm>
          <a:custGeom>
            <a:avLst/>
            <a:gdLst/>
            <a:ahLst/>
            <a:rect l="l" t="t" r="r" b="b"/>
            <a:pathLst>
              <a:path w="5" h="126">
                <a:moveTo>
                  <a:pt x="0" y="0"/>
                </a:moveTo>
                <a:lnTo>
                  <a:pt x="0" y="122"/>
                </a:lnTo>
                <a:lnTo>
                  <a:pt x="5" y="12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>
            <a:off x="7399440" y="2941560"/>
            <a:ext cx="7920" cy="119160"/>
          </a:xfrm>
          <a:custGeom>
            <a:avLst/>
            <a:gdLst/>
            <a:ahLst/>
            <a:rect l="l" t="t" r="r" b="b"/>
            <a:pathLst>
              <a:path w="5" h="75">
                <a:moveTo>
                  <a:pt x="0" y="0"/>
                </a:moveTo>
                <a:lnTo>
                  <a:pt x="0" y="61"/>
                </a:lnTo>
                <a:lnTo>
                  <a:pt x="5" y="7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9" name=""/>
          <p:cNvSpPr/>
          <p:nvPr/>
        </p:nvSpPr>
        <p:spPr>
          <a:xfrm>
            <a:off x="7407360" y="378792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0" name=""/>
          <p:cNvSpPr/>
          <p:nvPr/>
        </p:nvSpPr>
        <p:spPr>
          <a:xfrm>
            <a:off x="7415280" y="2622600"/>
            <a:ext cx="7920" cy="216000"/>
          </a:xfrm>
          <a:custGeom>
            <a:avLst/>
            <a:gdLst/>
            <a:ahLst/>
            <a:rect l="l" t="t" r="r" b="b"/>
            <a:pathLst>
              <a:path w="5" h="136">
                <a:moveTo>
                  <a:pt x="0" y="5"/>
                </a:moveTo>
                <a:lnTo>
                  <a:pt x="0" y="136"/>
                </a:lnTo>
                <a:lnTo>
                  <a:pt x="5" y="13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>
            <a:off x="7407360" y="2935440"/>
            <a:ext cx="7920" cy="852480"/>
          </a:xfrm>
          <a:custGeom>
            <a:avLst/>
            <a:gdLst/>
            <a:ahLst/>
            <a:rect l="l" t="t" r="r" b="b"/>
            <a:pathLst>
              <a:path w="5" h="537">
                <a:moveTo>
                  <a:pt x="0" y="4"/>
                </a:moveTo>
                <a:lnTo>
                  <a:pt x="0" y="532"/>
                </a:lnTo>
                <a:lnTo>
                  <a:pt x="5" y="53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>
            <a:off x="7415280" y="2882880"/>
            <a:ext cx="15840" cy="30240"/>
          </a:xfrm>
          <a:custGeom>
            <a:avLst/>
            <a:gdLst/>
            <a:ahLst/>
            <a:rect l="l" t="t" r="r" b="b"/>
            <a:pathLst>
              <a:path w="10" h="19">
                <a:moveTo>
                  <a:pt x="0" y="9"/>
                </a:moveTo>
                <a:lnTo>
                  <a:pt x="0" y="9"/>
                </a:lnTo>
                <a:lnTo>
                  <a:pt x="10" y="19"/>
                </a:lnTo>
                <a:lnTo>
                  <a:pt x="10" y="0"/>
                </a:lnTo>
                <a:lnTo>
                  <a:pt x="0" y="9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3" name=""/>
          <p:cNvSpPr/>
          <p:nvPr/>
        </p:nvSpPr>
        <p:spPr>
          <a:xfrm>
            <a:off x="7415280" y="2935440"/>
            <a:ext cx="7920" cy="852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14" name=""/>
          <p:cNvGrpSpPr/>
          <p:nvPr/>
        </p:nvGrpSpPr>
        <p:grpSpPr>
          <a:xfrm>
            <a:off x="7423200" y="2511360"/>
            <a:ext cx="463680" cy="1268640"/>
            <a:chOff x="7423200" y="2511360"/>
            <a:chExt cx="463680" cy="1268640"/>
          </a:xfrm>
        </p:grpSpPr>
        <p:sp>
          <p:nvSpPr>
            <p:cNvPr id="1215" name=""/>
            <p:cNvSpPr/>
            <p:nvPr/>
          </p:nvSpPr>
          <p:spPr>
            <a:xfrm>
              <a:off x="7423200" y="2935440"/>
              <a:ext cx="7920" cy="844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7423200" y="2616120"/>
              <a:ext cx="7920" cy="214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7431120" y="2808360"/>
              <a:ext cx="648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7423200" y="285264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7431120" y="2608200"/>
              <a:ext cx="6480" cy="185760"/>
            </a:xfrm>
            <a:custGeom>
              <a:avLst/>
              <a:gdLst/>
              <a:ahLst/>
              <a:rect l="l" t="t" r="r" b="b"/>
              <a:pathLst>
                <a:path w="4" h="117">
                  <a:moveTo>
                    <a:pt x="0" y="5"/>
                  </a:moveTo>
                  <a:lnTo>
                    <a:pt x="0" y="117"/>
                  </a:lnTo>
                  <a:lnTo>
                    <a:pt x="4" y="112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7437600" y="2608200"/>
              <a:ext cx="7920" cy="177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7431120" y="2844720"/>
              <a:ext cx="6480" cy="935280"/>
            </a:xfrm>
            <a:custGeom>
              <a:avLst/>
              <a:gdLst/>
              <a:ahLst/>
              <a:rect l="l" t="t" r="r" b="b"/>
              <a:pathLst>
                <a:path w="4" h="589">
                  <a:moveTo>
                    <a:pt x="0" y="5"/>
                  </a:moveTo>
                  <a:lnTo>
                    <a:pt x="0" y="589"/>
                  </a:lnTo>
                  <a:lnTo>
                    <a:pt x="4" y="589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7437600" y="37720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7445520" y="2585880"/>
              <a:ext cx="7920" cy="200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7437600" y="2838600"/>
              <a:ext cx="7920" cy="927000"/>
            </a:xfrm>
            <a:custGeom>
              <a:avLst/>
              <a:gdLst/>
              <a:ahLst/>
              <a:rect l="l" t="t" r="r" b="b"/>
              <a:pathLst>
                <a:path w="5" h="584">
                  <a:moveTo>
                    <a:pt x="0" y="4"/>
                  </a:moveTo>
                  <a:lnTo>
                    <a:pt x="0" y="584"/>
                  </a:lnTo>
                  <a:lnTo>
                    <a:pt x="5" y="58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7445520" y="3735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7445520" y="3749760"/>
              <a:ext cx="792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7453440" y="2577960"/>
              <a:ext cx="7920" cy="222480"/>
            </a:xfrm>
            <a:custGeom>
              <a:avLst/>
              <a:gdLst/>
              <a:ahLst/>
              <a:rect l="l" t="t" r="r" b="b"/>
              <a:pathLst>
                <a:path w="5" h="140">
                  <a:moveTo>
                    <a:pt x="0" y="0"/>
                  </a:moveTo>
                  <a:lnTo>
                    <a:pt x="0" y="131"/>
                  </a:lnTo>
                  <a:lnTo>
                    <a:pt x="5" y="14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7445520" y="2830680"/>
              <a:ext cx="7920" cy="904680"/>
            </a:xfrm>
            <a:custGeom>
              <a:avLst/>
              <a:gdLst/>
              <a:ahLst/>
              <a:rect l="l" t="t" r="r" b="b"/>
              <a:pathLst>
                <a:path w="5" h="570">
                  <a:moveTo>
                    <a:pt x="0" y="5"/>
                  </a:moveTo>
                  <a:lnTo>
                    <a:pt x="0" y="565"/>
                  </a:lnTo>
                  <a:lnTo>
                    <a:pt x="5" y="57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7453440" y="2822400"/>
              <a:ext cx="7920" cy="920880"/>
            </a:xfrm>
            <a:custGeom>
              <a:avLst/>
              <a:gdLst/>
              <a:ahLst/>
              <a:rect l="l" t="t" r="r" b="b"/>
              <a:pathLst>
                <a:path w="5" h="580">
                  <a:moveTo>
                    <a:pt x="0" y="5"/>
                  </a:moveTo>
                  <a:lnTo>
                    <a:pt x="0" y="580"/>
                  </a:lnTo>
                  <a:lnTo>
                    <a:pt x="5" y="58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7453440" y="37497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7461360" y="2511360"/>
              <a:ext cx="61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7461360" y="2541600"/>
              <a:ext cx="6120" cy="258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7461360" y="2822400"/>
              <a:ext cx="6120" cy="920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7467480" y="2511360"/>
              <a:ext cx="15840" cy="289080"/>
            </a:xfrm>
            <a:custGeom>
              <a:avLst/>
              <a:gdLst/>
              <a:ahLst/>
              <a:rect l="l" t="t" r="r" b="b"/>
              <a:pathLst>
                <a:path w="10" h="182">
                  <a:moveTo>
                    <a:pt x="0" y="0"/>
                  </a:moveTo>
                  <a:lnTo>
                    <a:pt x="0" y="182"/>
                  </a:lnTo>
                  <a:lnTo>
                    <a:pt x="10" y="17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747540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7467480" y="2816280"/>
              <a:ext cx="7920" cy="927000"/>
            </a:xfrm>
            <a:custGeom>
              <a:avLst/>
              <a:gdLst/>
              <a:ahLst/>
              <a:rect l="l" t="t" r="r" b="b"/>
              <a:pathLst>
                <a:path w="5" h="584">
                  <a:moveTo>
                    <a:pt x="0" y="4"/>
                  </a:moveTo>
                  <a:lnTo>
                    <a:pt x="0" y="584"/>
                  </a:lnTo>
                  <a:lnTo>
                    <a:pt x="5" y="57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7475400" y="2816280"/>
              <a:ext cx="7920" cy="911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7483320" y="2519280"/>
              <a:ext cx="7920" cy="1201680"/>
            </a:xfrm>
            <a:custGeom>
              <a:avLst/>
              <a:gdLst/>
              <a:ahLst/>
              <a:rect l="l" t="t" r="r" b="b"/>
              <a:pathLst>
                <a:path w="5" h="757">
                  <a:moveTo>
                    <a:pt x="0" y="0"/>
                  </a:moveTo>
                  <a:lnTo>
                    <a:pt x="0" y="757"/>
                  </a:lnTo>
                  <a:lnTo>
                    <a:pt x="5" y="75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7491240" y="3713040"/>
              <a:ext cx="82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7491240" y="2527200"/>
              <a:ext cx="8280" cy="1171800"/>
            </a:xfrm>
            <a:custGeom>
              <a:avLst/>
              <a:gdLst/>
              <a:ahLst/>
              <a:rect l="l" t="t" r="r" b="b"/>
              <a:pathLst>
                <a:path w="5" h="738">
                  <a:moveTo>
                    <a:pt x="0" y="0"/>
                  </a:moveTo>
                  <a:lnTo>
                    <a:pt x="0" y="738"/>
                  </a:lnTo>
                  <a:lnTo>
                    <a:pt x="5" y="73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7499520" y="2533680"/>
              <a:ext cx="6120" cy="1157400"/>
            </a:xfrm>
            <a:custGeom>
              <a:avLst/>
              <a:gdLst/>
              <a:ahLst/>
              <a:rect l="l" t="t" r="r" b="b"/>
              <a:pathLst>
                <a:path w="4" h="729">
                  <a:moveTo>
                    <a:pt x="0" y="0"/>
                  </a:moveTo>
                  <a:lnTo>
                    <a:pt x="0" y="729"/>
                  </a:lnTo>
                  <a:lnTo>
                    <a:pt x="4" y="7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7505640" y="2533680"/>
              <a:ext cx="7920" cy="1157400"/>
            </a:xfrm>
            <a:custGeom>
              <a:avLst/>
              <a:gdLst/>
              <a:ahLst/>
              <a:rect l="l" t="t" r="r" b="b"/>
              <a:pathLst>
                <a:path w="5" h="729">
                  <a:moveTo>
                    <a:pt x="0" y="0"/>
                  </a:moveTo>
                  <a:lnTo>
                    <a:pt x="0" y="729"/>
                  </a:lnTo>
                  <a:lnTo>
                    <a:pt x="5" y="72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3" name=""/>
            <p:cNvSpPr/>
            <p:nvPr/>
          </p:nvSpPr>
          <p:spPr>
            <a:xfrm>
              <a:off x="7513560" y="2541600"/>
              <a:ext cx="7920" cy="1149480"/>
            </a:xfrm>
            <a:custGeom>
              <a:avLst/>
              <a:gdLst/>
              <a:ahLst/>
              <a:rect l="l" t="t" r="r" b="b"/>
              <a:pathLst>
                <a:path w="5" h="724">
                  <a:moveTo>
                    <a:pt x="0" y="0"/>
                  </a:moveTo>
                  <a:lnTo>
                    <a:pt x="0" y="724"/>
                  </a:lnTo>
                  <a:lnTo>
                    <a:pt x="5" y="72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7521480" y="368316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7521480" y="2549520"/>
              <a:ext cx="7920" cy="1127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7529400" y="2549520"/>
              <a:ext cx="7920" cy="106668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0"/>
                  </a:moveTo>
                  <a:lnTo>
                    <a:pt x="0" y="672"/>
                  </a:lnTo>
                  <a:lnTo>
                    <a:pt x="5" y="6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7529400" y="36241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7529400" y="363852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7529400" y="36608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7537320" y="2556000"/>
              <a:ext cx="6480" cy="10522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7537320" y="3608280"/>
              <a:ext cx="6480" cy="23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7537320" y="3638520"/>
              <a:ext cx="648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7537320" y="366084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7543800" y="2541600"/>
              <a:ext cx="7920" cy="1096920"/>
            </a:xfrm>
            <a:custGeom>
              <a:avLst/>
              <a:gdLst/>
              <a:ahLst/>
              <a:rect l="l" t="t" r="r" b="b"/>
              <a:pathLst>
                <a:path w="5" h="691">
                  <a:moveTo>
                    <a:pt x="0" y="0"/>
                  </a:moveTo>
                  <a:lnTo>
                    <a:pt x="0" y="691"/>
                  </a:lnTo>
                  <a:lnTo>
                    <a:pt x="5" y="6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7543800" y="3638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7543800" y="365436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7551720" y="2519280"/>
              <a:ext cx="7920" cy="1074960"/>
            </a:xfrm>
            <a:custGeom>
              <a:avLst/>
              <a:gdLst/>
              <a:ahLst/>
              <a:rect l="l" t="t" r="r" b="b"/>
              <a:pathLst>
                <a:path w="5" h="677">
                  <a:moveTo>
                    <a:pt x="0" y="0"/>
                  </a:moveTo>
                  <a:lnTo>
                    <a:pt x="0" y="677"/>
                  </a:lnTo>
                  <a:lnTo>
                    <a:pt x="5" y="67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7559640" y="2519280"/>
              <a:ext cx="7920" cy="1067040"/>
            </a:xfrm>
            <a:custGeom>
              <a:avLst/>
              <a:gdLst/>
              <a:ahLst/>
              <a:rect l="l" t="t" r="r" b="b"/>
              <a:pathLst>
                <a:path w="5" h="672">
                  <a:moveTo>
                    <a:pt x="0" y="0"/>
                  </a:moveTo>
                  <a:lnTo>
                    <a:pt x="0" y="672"/>
                  </a:lnTo>
                  <a:lnTo>
                    <a:pt x="5" y="66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7567560" y="2519280"/>
              <a:ext cx="6480" cy="1060560"/>
            </a:xfrm>
            <a:custGeom>
              <a:avLst/>
              <a:gdLst/>
              <a:ahLst/>
              <a:rect l="l" t="t" r="r" b="b"/>
              <a:pathLst>
                <a:path w="4" h="668">
                  <a:moveTo>
                    <a:pt x="0" y="0"/>
                  </a:moveTo>
                  <a:lnTo>
                    <a:pt x="0" y="668"/>
                  </a:lnTo>
                  <a:lnTo>
                    <a:pt x="4" y="658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7574040" y="2527200"/>
              <a:ext cx="7920" cy="1036800"/>
            </a:xfrm>
            <a:custGeom>
              <a:avLst/>
              <a:gdLst/>
              <a:ahLst/>
              <a:rect l="l" t="t" r="r" b="b"/>
              <a:pathLst>
                <a:path w="5" h="653">
                  <a:moveTo>
                    <a:pt x="0" y="0"/>
                  </a:moveTo>
                  <a:lnTo>
                    <a:pt x="0" y="653"/>
                  </a:lnTo>
                  <a:lnTo>
                    <a:pt x="5" y="64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7581960" y="2527200"/>
              <a:ext cx="7920" cy="1022400"/>
            </a:xfrm>
            <a:custGeom>
              <a:avLst/>
              <a:gdLst/>
              <a:ahLst/>
              <a:rect l="l" t="t" r="r" b="b"/>
              <a:pathLst>
                <a:path w="5" h="644">
                  <a:moveTo>
                    <a:pt x="0" y="0"/>
                  </a:moveTo>
                  <a:lnTo>
                    <a:pt x="0" y="644"/>
                  </a:lnTo>
                  <a:lnTo>
                    <a:pt x="5" y="63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7589880" y="2549520"/>
              <a:ext cx="7920" cy="992160"/>
            </a:xfrm>
            <a:custGeom>
              <a:avLst/>
              <a:gdLst/>
              <a:ahLst/>
              <a:rect l="l" t="t" r="r" b="b"/>
              <a:pathLst>
                <a:path w="5" h="625">
                  <a:moveTo>
                    <a:pt x="0" y="0"/>
                  </a:moveTo>
                  <a:lnTo>
                    <a:pt x="0" y="625"/>
                  </a:lnTo>
                  <a:lnTo>
                    <a:pt x="5" y="62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7597800" y="2556000"/>
              <a:ext cx="7920" cy="979200"/>
            </a:xfrm>
            <a:custGeom>
              <a:avLst/>
              <a:gdLst/>
              <a:ahLst/>
              <a:rect l="l" t="t" r="r" b="b"/>
              <a:pathLst>
                <a:path w="5" h="617">
                  <a:moveTo>
                    <a:pt x="0" y="0"/>
                  </a:moveTo>
                  <a:lnTo>
                    <a:pt x="0" y="617"/>
                  </a:lnTo>
                  <a:lnTo>
                    <a:pt x="5" y="61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7605720" y="2556000"/>
              <a:ext cx="6480" cy="963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7612200" y="2556000"/>
              <a:ext cx="7920" cy="963360"/>
            </a:xfrm>
            <a:custGeom>
              <a:avLst/>
              <a:gdLst/>
              <a:ahLst/>
              <a:rect l="l" t="t" r="r" b="b"/>
              <a:pathLst>
                <a:path w="5" h="607">
                  <a:moveTo>
                    <a:pt x="0" y="0"/>
                  </a:moveTo>
                  <a:lnTo>
                    <a:pt x="0" y="607"/>
                  </a:lnTo>
                  <a:lnTo>
                    <a:pt x="5" y="60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7620120" y="2556000"/>
              <a:ext cx="7920" cy="957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7628040" y="2571840"/>
              <a:ext cx="7920" cy="941400"/>
            </a:xfrm>
            <a:custGeom>
              <a:avLst/>
              <a:gdLst/>
              <a:ahLst/>
              <a:rect l="l" t="t" r="r" b="b"/>
              <a:pathLst>
                <a:path w="5" h="593">
                  <a:moveTo>
                    <a:pt x="0" y="0"/>
                  </a:moveTo>
                  <a:lnTo>
                    <a:pt x="0" y="593"/>
                  </a:lnTo>
                  <a:lnTo>
                    <a:pt x="5" y="58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7643880" y="2571840"/>
              <a:ext cx="6120" cy="666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7635960" y="2571840"/>
              <a:ext cx="7920" cy="933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7643880" y="2674800"/>
              <a:ext cx="6120" cy="830520"/>
            </a:xfrm>
            <a:custGeom>
              <a:avLst/>
              <a:gdLst/>
              <a:ahLst/>
              <a:rect l="l" t="t" r="r" b="b"/>
              <a:pathLst>
                <a:path w="4" h="523">
                  <a:moveTo>
                    <a:pt x="0" y="0"/>
                  </a:moveTo>
                  <a:lnTo>
                    <a:pt x="0" y="523"/>
                  </a:lnTo>
                  <a:lnTo>
                    <a:pt x="4" y="51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7650000" y="2577960"/>
              <a:ext cx="828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7658280" y="2577960"/>
              <a:ext cx="7920" cy="38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7650000" y="2682720"/>
              <a:ext cx="8280" cy="814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7658280" y="2682720"/>
              <a:ext cx="7920" cy="814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7666200" y="2674800"/>
              <a:ext cx="7920" cy="822600"/>
            </a:xfrm>
            <a:custGeom>
              <a:avLst/>
              <a:gdLst/>
              <a:ahLst/>
              <a:rect l="l" t="t" r="r" b="b"/>
              <a:pathLst>
                <a:path w="5" h="518">
                  <a:moveTo>
                    <a:pt x="0" y="0"/>
                  </a:moveTo>
                  <a:lnTo>
                    <a:pt x="0" y="518"/>
                  </a:lnTo>
                  <a:lnTo>
                    <a:pt x="5" y="5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7674120" y="2674800"/>
              <a:ext cx="6120" cy="81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7688160" y="2689200"/>
              <a:ext cx="7920" cy="171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7680240" y="2666880"/>
              <a:ext cx="7920" cy="82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7688160" y="2867040"/>
              <a:ext cx="7920" cy="623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769608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7696080" y="2867040"/>
              <a:ext cx="7920" cy="630360"/>
            </a:xfrm>
            <a:custGeom>
              <a:avLst/>
              <a:gdLst/>
              <a:ahLst/>
              <a:rect l="l" t="t" r="r" b="b"/>
              <a:pathLst>
                <a:path w="5" h="397">
                  <a:moveTo>
                    <a:pt x="0" y="0"/>
                  </a:moveTo>
                  <a:lnTo>
                    <a:pt x="0" y="393"/>
                  </a:lnTo>
                  <a:lnTo>
                    <a:pt x="5" y="39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770400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7704000" y="2867040"/>
              <a:ext cx="7920" cy="630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7711920" y="2705040"/>
              <a:ext cx="648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7711920" y="2867040"/>
              <a:ext cx="6480" cy="608040"/>
            </a:xfrm>
            <a:custGeom>
              <a:avLst/>
              <a:gdLst/>
              <a:ahLst/>
              <a:rect l="l" t="t" r="r" b="b"/>
              <a:pathLst>
                <a:path w="4" h="383">
                  <a:moveTo>
                    <a:pt x="0" y="0"/>
                  </a:moveTo>
                  <a:lnTo>
                    <a:pt x="0" y="383"/>
                  </a:lnTo>
                  <a:lnTo>
                    <a:pt x="4" y="379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7718400" y="270504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7718400" y="2860560"/>
              <a:ext cx="7920" cy="586080"/>
            </a:xfrm>
            <a:custGeom>
              <a:avLst/>
              <a:gdLst/>
              <a:ahLst/>
              <a:rect l="l" t="t" r="r" b="b"/>
              <a:pathLst>
                <a:path w="5" h="369">
                  <a:moveTo>
                    <a:pt x="0" y="4"/>
                  </a:moveTo>
                  <a:lnTo>
                    <a:pt x="0" y="369"/>
                  </a:lnTo>
                  <a:lnTo>
                    <a:pt x="5" y="35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7726320" y="2697120"/>
              <a:ext cx="7920" cy="163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7726320" y="2867040"/>
              <a:ext cx="7920" cy="549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7734240" y="269712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7734240" y="2755800"/>
              <a:ext cx="7920" cy="111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7734240" y="2867040"/>
              <a:ext cx="7920" cy="549360"/>
            </a:xfrm>
            <a:custGeom>
              <a:avLst/>
              <a:gdLst/>
              <a:ahLst/>
              <a:rect l="l" t="t" r="r" b="b"/>
              <a:pathLst>
                <a:path w="5" h="346">
                  <a:moveTo>
                    <a:pt x="0" y="0"/>
                  </a:moveTo>
                  <a:lnTo>
                    <a:pt x="0" y="346"/>
                  </a:lnTo>
                  <a:lnTo>
                    <a:pt x="5" y="337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7742160" y="2697120"/>
              <a:ext cx="648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7742160" y="2763720"/>
              <a:ext cx="6480" cy="103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7742160" y="2874960"/>
              <a:ext cx="6480" cy="527040"/>
            </a:xfrm>
            <a:custGeom>
              <a:avLst/>
              <a:gdLst/>
              <a:ahLst/>
              <a:rect l="l" t="t" r="r" b="b"/>
              <a:pathLst>
                <a:path w="4" h="332">
                  <a:moveTo>
                    <a:pt x="0" y="0"/>
                  </a:moveTo>
                  <a:lnTo>
                    <a:pt x="0" y="332"/>
                  </a:lnTo>
                  <a:lnTo>
                    <a:pt x="4" y="327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7748640" y="270504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7748640" y="276372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7748640" y="2822400"/>
              <a:ext cx="7920" cy="446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7748640" y="2874960"/>
              <a:ext cx="7920" cy="519120"/>
            </a:xfrm>
            <a:custGeom>
              <a:avLst/>
              <a:gdLst/>
              <a:ahLst/>
              <a:rect l="l" t="t" r="r" b="b"/>
              <a:pathLst>
                <a:path w="5" h="327">
                  <a:moveTo>
                    <a:pt x="0" y="0"/>
                  </a:moveTo>
                  <a:lnTo>
                    <a:pt x="0" y="327"/>
                  </a:lnTo>
                  <a:lnTo>
                    <a:pt x="5" y="32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7756560" y="270504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7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7756560" y="277164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7756560" y="2830680"/>
              <a:ext cx="7920" cy="36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7764480" y="271152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7764480" y="2771640"/>
              <a:ext cx="7920" cy="59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7764480" y="2838600"/>
              <a:ext cx="7920" cy="284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7764480" y="2867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7756560" y="2874960"/>
              <a:ext cx="7920" cy="50472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7764480" y="2874960"/>
              <a:ext cx="7920" cy="4968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7772400" y="271944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7772400" y="2786040"/>
              <a:ext cx="7920" cy="525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7772400" y="284472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7772400" y="2867040"/>
              <a:ext cx="7920" cy="504720"/>
            </a:xfrm>
            <a:custGeom>
              <a:avLst/>
              <a:gdLst/>
              <a:ahLst/>
              <a:rect l="l" t="t" r="r" b="b"/>
              <a:pathLst>
                <a:path w="5" h="318">
                  <a:moveTo>
                    <a:pt x="0" y="0"/>
                  </a:moveTo>
                  <a:lnTo>
                    <a:pt x="0" y="318"/>
                  </a:lnTo>
                  <a:lnTo>
                    <a:pt x="5" y="31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7780320" y="2727360"/>
              <a:ext cx="648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7780320" y="2793960"/>
              <a:ext cx="6480" cy="446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7780320" y="2852640"/>
              <a:ext cx="648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7780320" y="2882880"/>
              <a:ext cx="648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7780320" y="289080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7780320" y="289080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7780320" y="2890800"/>
              <a:ext cx="6480" cy="473040"/>
            </a:xfrm>
            <a:custGeom>
              <a:avLst/>
              <a:gdLst/>
              <a:ahLst/>
              <a:rect l="l" t="t" r="r" b="b"/>
              <a:pathLst>
                <a:path w="4" h="298">
                  <a:moveTo>
                    <a:pt x="0" y="0"/>
                  </a:moveTo>
                  <a:lnTo>
                    <a:pt x="0" y="298"/>
                  </a:lnTo>
                  <a:lnTo>
                    <a:pt x="4" y="29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7786800" y="272736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7786800" y="279396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7786800" y="285264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7794720" y="2727360"/>
              <a:ext cx="792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7794720" y="2793960"/>
              <a:ext cx="7920" cy="586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779472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7794720" y="28972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7786800" y="2897280"/>
              <a:ext cx="7920" cy="452520"/>
            </a:xfrm>
            <a:custGeom>
              <a:avLst/>
              <a:gdLst/>
              <a:ahLst/>
              <a:rect l="l" t="t" r="r" b="b"/>
              <a:pathLst>
                <a:path w="5" h="285">
                  <a:moveTo>
                    <a:pt x="0" y="0"/>
                  </a:moveTo>
                  <a:lnTo>
                    <a:pt x="0" y="285"/>
                  </a:lnTo>
                  <a:lnTo>
                    <a:pt x="5" y="28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7794720" y="2905200"/>
              <a:ext cx="7920" cy="436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7802640" y="27273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7802640" y="27496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7802640" y="2749680"/>
              <a:ext cx="7920" cy="36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7802640" y="2793960"/>
              <a:ext cx="7920" cy="367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7802640" y="2838600"/>
              <a:ext cx="79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780264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7802640" y="2905200"/>
              <a:ext cx="7920" cy="1252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7802640" y="3030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7802640" y="3060720"/>
              <a:ext cx="7920" cy="280800"/>
            </a:xfrm>
            <a:custGeom>
              <a:avLst/>
              <a:gdLst/>
              <a:ahLst/>
              <a:rect l="l" t="t" r="r" b="b"/>
              <a:pathLst>
                <a:path w="5" h="177">
                  <a:moveTo>
                    <a:pt x="0" y="0"/>
                  </a:moveTo>
                  <a:lnTo>
                    <a:pt x="0" y="177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7810560" y="27338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7810560" y="274176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7810560" y="27781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7810560" y="2793960"/>
              <a:ext cx="7920" cy="6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7810560" y="28083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7810560" y="2838600"/>
              <a:ext cx="7920" cy="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7810560" y="284472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7810560" y="286056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781056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7810560" y="290520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7810560" y="2913120"/>
              <a:ext cx="7920" cy="6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7810560" y="2919240"/>
              <a:ext cx="7920" cy="141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7818480" y="2800440"/>
              <a:ext cx="648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7818480" y="2867040"/>
              <a:ext cx="6480" cy="381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7818480" y="2913120"/>
              <a:ext cx="6480" cy="1620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7818480" y="3083040"/>
              <a:ext cx="648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7818480" y="3090960"/>
              <a:ext cx="6480" cy="169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7810560" y="3075120"/>
              <a:ext cx="7920" cy="260280"/>
            </a:xfrm>
            <a:custGeom>
              <a:avLst/>
              <a:gdLst/>
              <a:ahLst/>
              <a:rect l="l" t="t" r="r" b="b"/>
              <a:pathLst>
                <a:path w="5" h="164">
                  <a:moveTo>
                    <a:pt x="0" y="0"/>
                  </a:moveTo>
                  <a:lnTo>
                    <a:pt x="0" y="164"/>
                  </a:lnTo>
                  <a:lnTo>
                    <a:pt x="5" y="15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7818480" y="3260880"/>
              <a:ext cx="6480" cy="66600"/>
            </a:xfrm>
            <a:custGeom>
              <a:avLst/>
              <a:gdLst/>
              <a:ahLst/>
              <a:rect l="l" t="t" r="r" b="b"/>
              <a:pathLst>
                <a:path w="4" h="42">
                  <a:moveTo>
                    <a:pt x="0" y="0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7824960" y="28162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7824960" y="281628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7824960" y="283068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7824960" y="2867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7824960" y="28749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7824960" y="291312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7824960" y="3090960"/>
              <a:ext cx="7920" cy="169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7832880" y="2874960"/>
              <a:ext cx="7920" cy="158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7832880" y="28908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7832880" y="289728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7832880" y="29052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7832880" y="291312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7832880" y="29192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7832880" y="2919240"/>
              <a:ext cx="7920" cy="155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7832880" y="3090960"/>
              <a:ext cx="7920" cy="95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7824960" y="326880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7832880" y="3193920"/>
              <a:ext cx="7920" cy="74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7840800" y="2897280"/>
              <a:ext cx="7920" cy="21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7840800" y="29192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7840800" y="2919240"/>
              <a:ext cx="7920" cy="1558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7840800" y="3090960"/>
              <a:ext cx="7920" cy="95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7840800" y="3201840"/>
              <a:ext cx="7920" cy="66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7832880" y="326880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7840800" y="3268800"/>
              <a:ext cx="7920" cy="50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7848720" y="2905200"/>
              <a:ext cx="61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4" name=""/>
            <p:cNvSpPr/>
            <p:nvPr/>
          </p:nvSpPr>
          <p:spPr>
            <a:xfrm>
              <a:off x="7848720" y="2919240"/>
              <a:ext cx="6120" cy="155880"/>
            </a:xfrm>
            <a:custGeom>
              <a:avLst/>
              <a:gdLst/>
              <a:ahLst/>
              <a:rect l="l" t="t" r="r" b="b"/>
              <a:pathLst>
                <a:path w="4" h="98">
                  <a:moveTo>
                    <a:pt x="0" y="0"/>
                  </a:moveTo>
                  <a:lnTo>
                    <a:pt x="0" y="98"/>
                  </a:lnTo>
                  <a:lnTo>
                    <a:pt x="4" y="9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5" name=""/>
            <p:cNvSpPr/>
            <p:nvPr/>
          </p:nvSpPr>
          <p:spPr>
            <a:xfrm>
              <a:off x="7848720" y="3083040"/>
              <a:ext cx="6120" cy="810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7848720" y="3171960"/>
              <a:ext cx="6120" cy="140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7848720" y="3193920"/>
              <a:ext cx="6120" cy="66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7848720" y="3260880"/>
              <a:ext cx="6120" cy="58680"/>
            </a:xfrm>
            <a:custGeom>
              <a:avLst/>
              <a:gdLst/>
              <a:ahLst/>
              <a:rect l="l" t="t" r="r" b="b"/>
              <a:pathLst>
                <a:path w="4" h="37">
                  <a:moveTo>
                    <a:pt x="0" y="5"/>
                  </a:moveTo>
                  <a:lnTo>
                    <a:pt x="0" y="37"/>
                  </a:lnTo>
                  <a:lnTo>
                    <a:pt x="4" y="37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7854840" y="2905200"/>
              <a:ext cx="7920" cy="155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7854840" y="3075120"/>
              <a:ext cx="7920" cy="88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7854840" y="31640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7854840" y="317988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7854840" y="31860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7854840" y="3201840"/>
              <a:ext cx="7920" cy="511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7854840" y="3260880"/>
              <a:ext cx="7920" cy="5868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0" y="0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7862760" y="2905200"/>
              <a:ext cx="7920" cy="147600"/>
            </a:xfrm>
            <a:custGeom>
              <a:avLst/>
              <a:gdLst/>
              <a:ahLst/>
              <a:rect l="l" t="t" r="r" b="b"/>
              <a:pathLst>
                <a:path w="5" h="93">
                  <a:moveTo>
                    <a:pt x="0" y="0"/>
                  </a:moveTo>
                  <a:lnTo>
                    <a:pt x="0" y="93"/>
                  </a:lnTo>
                  <a:lnTo>
                    <a:pt x="5" y="8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7862760" y="30528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7862760" y="3083040"/>
              <a:ext cx="7920" cy="745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7862760" y="3164040"/>
              <a:ext cx="7920" cy="219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7862760" y="3193920"/>
              <a:ext cx="7920" cy="3024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7862760" y="3224160"/>
              <a:ext cx="792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7862760" y="326088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7870680" y="2905200"/>
              <a:ext cx="7920" cy="133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7870680" y="303840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7870680" y="3083040"/>
              <a:ext cx="7920" cy="102960"/>
            </a:xfrm>
            <a:custGeom>
              <a:avLst/>
              <a:gdLst/>
              <a:ahLst/>
              <a:rect l="l" t="t" r="r" b="b"/>
              <a:pathLst>
                <a:path w="5" h="65">
                  <a:moveTo>
                    <a:pt x="0" y="0"/>
                  </a:moveTo>
                  <a:lnTo>
                    <a:pt x="0" y="65"/>
                  </a:lnTo>
                  <a:lnTo>
                    <a:pt x="5" y="6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7870680" y="318600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7870680" y="3201840"/>
              <a:ext cx="7920" cy="144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7870680" y="3216240"/>
              <a:ext cx="7920" cy="79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7870680" y="3230640"/>
              <a:ext cx="7920" cy="3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7870680" y="3260880"/>
              <a:ext cx="7920" cy="522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7878600" y="2897280"/>
              <a:ext cx="8280" cy="11880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7878600" y="3016080"/>
              <a:ext cx="8280" cy="2232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7878600" y="3046320"/>
              <a:ext cx="8280" cy="648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7878600" y="3075120"/>
              <a:ext cx="8280" cy="104760"/>
            </a:xfrm>
            <a:prstGeom prst="rect">
              <a:avLst/>
            </a:prstGeom>
            <a:solidFill>
              <a:srgbClr val="ff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15" name=""/>
          <p:cNvSpPr/>
          <p:nvPr/>
        </p:nvSpPr>
        <p:spPr>
          <a:xfrm>
            <a:off x="7878600" y="3252960"/>
            <a:ext cx="8280" cy="60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6" name=""/>
          <p:cNvSpPr/>
          <p:nvPr/>
        </p:nvSpPr>
        <p:spPr>
          <a:xfrm>
            <a:off x="7886880" y="2905200"/>
            <a:ext cx="612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7" name=""/>
          <p:cNvSpPr/>
          <p:nvPr/>
        </p:nvSpPr>
        <p:spPr>
          <a:xfrm>
            <a:off x="7886880" y="3024360"/>
            <a:ext cx="6120" cy="219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8" name=""/>
          <p:cNvSpPr/>
          <p:nvPr/>
        </p:nvSpPr>
        <p:spPr>
          <a:xfrm>
            <a:off x="7886880" y="3068640"/>
            <a:ext cx="6120" cy="125280"/>
          </a:xfrm>
          <a:custGeom>
            <a:avLst/>
            <a:gdLst/>
            <a:ahLst/>
            <a:rect l="l" t="t" r="r" b="b"/>
            <a:pathLst>
              <a:path w="4" h="79">
                <a:moveTo>
                  <a:pt x="0" y="0"/>
                </a:moveTo>
                <a:lnTo>
                  <a:pt x="0" y="79"/>
                </a:lnTo>
                <a:lnTo>
                  <a:pt x="4" y="7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9" name=""/>
          <p:cNvSpPr/>
          <p:nvPr/>
        </p:nvSpPr>
        <p:spPr>
          <a:xfrm>
            <a:off x="7886880" y="3238560"/>
            <a:ext cx="6120" cy="810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0" name=""/>
          <p:cNvSpPr/>
          <p:nvPr/>
        </p:nvSpPr>
        <p:spPr>
          <a:xfrm>
            <a:off x="7893000" y="2919240"/>
            <a:ext cx="7920" cy="105120"/>
          </a:xfrm>
          <a:custGeom>
            <a:avLst/>
            <a:gdLst/>
            <a:ahLst/>
            <a:rect l="l" t="t" r="r" b="b"/>
            <a:pathLst>
              <a:path w="5" h="66">
                <a:moveTo>
                  <a:pt x="0" y="0"/>
                </a:moveTo>
                <a:lnTo>
                  <a:pt x="0" y="66"/>
                </a:lnTo>
                <a:lnTo>
                  <a:pt x="5" y="6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1" name=""/>
          <p:cNvSpPr/>
          <p:nvPr/>
        </p:nvSpPr>
        <p:spPr>
          <a:xfrm>
            <a:off x="7893000" y="3030480"/>
            <a:ext cx="7920" cy="158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2" name=""/>
          <p:cNvSpPr/>
          <p:nvPr/>
        </p:nvSpPr>
        <p:spPr>
          <a:xfrm>
            <a:off x="7893000" y="3068640"/>
            <a:ext cx="7920" cy="1112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3" name=""/>
          <p:cNvSpPr/>
          <p:nvPr/>
        </p:nvSpPr>
        <p:spPr>
          <a:xfrm>
            <a:off x="7893000" y="317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7893000" y="31798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>
            <a:off x="7893000" y="324648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0"/>
                </a:moveTo>
                <a:lnTo>
                  <a:pt x="0" y="51"/>
                </a:lnTo>
                <a:lnTo>
                  <a:pt x="5" y="4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6" name=""/>
          <p:cNvSpPr/>
          <p:nvPr/>
        </p:nvSpPr>
        <p:spPr>
          <a:xfrm>
            <a:off x="7900920" y="293544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9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7" name=""/>
          <p:cNvSpPr/>
          <p:nvPr/>
        </p:nvSpPr>
        <p:spPr>
          <a:xfrm>
            <a:off x="7900920" y="3038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8" name=""/>
          <p:cNvSpPr/>
          <p:nvPr/>
        </p:nvSpPr>
        <p:spPr>
          <a:xfrm>
            <a:off x="7900920" y="3068640"/>
            <a:ext cx="7920" cy="117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9" name=""/>
          <p:cNvSpPr/>
          <p:nvPr/>
        </p:nvSpPr>
        <p:spPr>
          <a:xfrm>
            <a:off x="7900920" y="3246480"/>
            <a:ext cx="7920" cy="66600"/>
          </a:xfrm>
          <a:custGeom>
            <a:avLst/>
            <a:gdLst/>
            <a:ahLst/>
            <a:rect l="l" t="t" r="r" b="b"/>
            <a:pathLst>
              <a:path w="5" h="42">
                <a:moveTo>
                  <a:pt x="0" y="0"/>
                </a:moveTo>
                <a:lnTo>
                  <a:pt x="0" y="42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0" name=""/>
          <p:cNvSpPr/>
          <p:nvPr/>
        </p:nvSpPr>
        <p:spPr>
          <a:xfrm>
            <a:off x="7908840" y="294948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0"/>
                </a:moveTo>
                <a:lnTo>
                  <a:pt x="0" y="51"/>
                </a:lnTo>
                <a:lnTo>
                  <a:pt x="5" y="51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1" name=""/>
          <p:cNvSpPr/>
          <p:nvPr/>
        </p:nvSpPr>
        <p:spPr>
          <a:xfrm>
            <a:off x="7908840" y="3068640"/>
            <a:ext cx="7920" cy="117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2" name=""/>
          <p:cNvSpPr/>
          <p:nvPr/>
        </p:nvSpPr>
        <p:spPr>
          <a:xfrm>
            <a:off x="7908840" y="324648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1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3" name=""/>
          <p:cNvSpPr/>
          <p:nvPr/>
        </p:nvSpPr>
        <p:spPr>
          <a:xfrm>
            <a:off x="7916760" y="295740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37"/>
                </a:lnTo>
                <a:lnTo>
                  <a:pt x="5" y="9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4" name=""/>
          <p:cNvSpPr/>
          <p:nvPr/>
        </p:nvSpPr>
        <p:spPr>
          <a:xfrm>
            <a:off x="7916760" y="302436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>
            <a:off x="7916760" y="30751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7916760" y="3097080"/>
            <a:ext cx="7920" cy="828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7916760" y="324648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7924680" y="2971800"/>
            <a:ext cx="6480" cy="52560"/>
          </a:xfrm>
          <a:custGeom>
            <a:avLst/>
            <a:gdLst/>
            <a:ahLst/>
            <a:rect l="l" t="t" r="r" b="b"/>
            <a:pathLst>
              <a:path w="4" h="33">
                <a:moveTo>
                  <a:pt x="0" y="0"/>
                </a:moveTo>
                <a:lnTo>
                  <a:pt x="0" y="33"/>
                </a:lnTo>
                <a:lnTo>
                  <a:pt x="4" y="33"/>
                </a:lnTo>
                <a:lnTo>
                  <a:pt x="4" y="14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760" bIns="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7924680" y="30830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7924680" y="3083040"/>
            <a:ext cx="648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7924680" y="3119400"/>
            <a:ext cx="6480" cy="60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7924680" y="3246480"/>
            <a:ext cx="6480" cy="22320"/>
          </a:xfrm>
          <a:custGeom>
            <a:avLst/>
            <a:gdLst/>
            <a:ahLst/>
            <a:rect l="l" t="t" r="r" b="b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>
            <a:off x="7931160" y="3002040"/>
            <a:ext cx="7920" cy="1404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>
            <a:off x="7931160" y="301608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"/>
          <p:cNvSpPr/>
          <p:nvPr/>
        </p:nvSpPr>
        <p:spPr>
          <a:xfrm>
            <a:off x="7931160" y="3060720"/>
            <a:ext cx="7920" cy="103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6" name=""/>
          <p:cNvSpPr/>
          <p:nvPr/>
        </p:nvSpPr>
        <p:spPr>
          <a:xfrm>
            <a:off x="7931160" y="31719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7" name=""/>
          <p:cNvSpPr/>
          <p:nvPr/>
        </p:nvSpPr>
        <p:spPr>
          <a:xfrm>
            <a:off x="7931160" y="324648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7939080" y="300816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7939080" y="301608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7939080" y="30304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7939080" y="303048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7939080" y="3060720"/>
            <a:ext cx="7920" cy="88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7939080" y="32306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7947000" y="302436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7947000" y="3068640"/>
            <a:ext cx="7920" cy="730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7947000" y="31417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7947000" y="31417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7947000" y="32306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7954920" y="3038400"/>
            <a:ext cx="6480" cy="14400"/>
          </a:xfrm>
          <a:custGeom>
            <a:avLst/>
            <a:gdLst/>
            <a:ahLst/>
            <a:rect l="l" t="t" r="r" b="b"/>
            <a:pathLst>
              <a:path w="4" h="9">
                <a:moveTo>
                  <a:pt x="0" y="0"/>
                </a:moveTo>
                <a:lnTo>
                  <a:pt x="0" y="5"/>
                </a:lnTo>
                <a:lnTo>
                  <a:pt x="4" y="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7954920" y="3075120"/>
            <a:ext cx="6480" cy="52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7954920" y="321624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7961400" y="3046320"/>
            <a:ext cx="7920" cy="64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7961400" y="3060720"/>
            <a:ext cx="792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7961400" y="3083040"/>
            <a:ext cx="7920" cy="5220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7961400" y="320832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7969320" y="3052800"/>
            <a:ext cx="7920" cy="223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7969320" y="3105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7969320" y="31194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7969320" y="32083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7977240" y="306072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>
            <a:off x="7977240" y="320184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>
            <a:off x="7985160" y="30751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>
            <a:off x="7985160" y="31939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4" name=""/>
          <p:cNvSpPr/>
          <p:nvPr/>
        </p:nvSpPr>
        <p:spPr>
          <a:xfrm>
            <a:off x="7993080" y="308304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>
            <a:off x="7993080" y="317196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>
            <a:off x="7993080" y="3186000"/>
            <a:ext cx="6480" cy="79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7" name=""/>
          <p:cNvSpPr/>
          <p:nvPr/>
        </p:nvSpPr>
        <p:spPr>
          <a:xfrm>
            <a:off x="7999560" y="309708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8" name=""/>
          <p:cNvSpPr/>
          <p:nvPr/>
        </p:nvSpPr>
        <p:spPr>
          <a:xfrm>
            <a:off x="7999560" y="3186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9" name=""/>
          <p:cNvSpPr/>
          <p:nvPr/>
        </p:nvSpPr>
        <p:spPr>
          <a:xfrm>
            <a:off x="8007480" y="311292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0" name=""/>
          <p:cNvSpPr/>
          <p:nvPr/>
        </p:nvSpPr>
        <p:spPr>
          <a:xfrm>
            <a:off x="8007480" y="3179880"/>
            <a:ext cx="7920" cy="612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1" name=""/>
          <p:cNvSpPr/>
          <p:nvPr/>
        </p:nvSpPr>
        <p:spPr>
          <a:xfrm>
            <a:off x="8015400" y="317196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2" name=""/>
          <p:cNvSpPr/>
          <p:nvPr/>
        </p:nvSpPr>
        <p:spPr>
          <a:xfrm>
            <a:off x="8015400" y="3171960"/>
            <a:ext cx="7920" cy="1404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3" name=""/>
          <p:cNvSpPr/>
          <p:nvPr/>
        </p:nvSpPr>
        <p:spPr>
          <a:xfrm>
            <a:off x="8015400" y="3186000"/>
            <a:ext cx="7920" cy="36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4" name=""/>
          <p:cNvSpPr/>
          <p:nvPr/>
        </p:nvSpPr>
        <p:spPr>
          <a:xfrm>
            <a:off x="4103640" y="2527200"/>
            <a:ext cx="1633680" cy="800280"/>
          </a:xfrm>
          <a:custGeom>
            <a:avLst/>
            <a:gdLst/>
            <a:ahLst/>
            <a:rect l="l" t="t" r="r" b="b"/>
            <a:pathLst>
              <a:path w="1029" h="504">
                <a:moveTo>
                  <a:pt x="823" y="243"/>
                </a:moveTo>
                <a:lnTo>
                  <a:pt x="852" y="271"/>
                </a:lnTo>
                <a:lnTo>
                  <a:pt x="847" y="271"/>
                </a:lnTo>
                <a:lnTo>
                  <a:pt x="842" y="275"/>
                </a:lnTo>
                <a:lnTo>
                  <a:pt x="847" y="289"/>
                </a:lnTo>
                <a:lnTo>
                  <a:pt x="866" y="313"/>
                </a:lnTo>
                <a:lnTo>
                  <a:pt x="876" y="317"/>
                </a:lnTo>
                <a:lnTo>
                  <a:pt x="885" y="317"/>
                </a:lnTo>
                <a:lnTo>
                  <a:pt x="895" y="313"/>
                </a:lnTo>
                <a:lnTo>
                  <a:pt x="900" y="299"/>
                </a:lnTo>
                <a:lnTo>
                  <a:pt x="909" y="299"/>
                </a:lnTo>
                <a:lnTo>
                  <a:pt x="928" y="322"/>
                </a:lnTo>
                <a:lnTo>
                  <a:pt x="971" y="322"/>
                </a:lnTo>
                <a:lnTo>
                  <a:pt x="981" y="336"/>
                </a:lnTo>
                <a:lnTo>
                  <a:pt x="981" y="345"/>
                </a:lnTo>
                <a:lnTo>
                  <a:pt x="986" y="345"/>
                </a:lnTo>
                <a:lnTo>
                  <a:pt x="990" y="345"/>
                </a:lnTo>
                <a:lnTo>
                  <a:pt x="990" y="355"/>
                </a:lnTo>
                <a:lnTo>
                  <a:pt x="995" y="355"/>
                </a:lnTo>
                <a:lnTo>
                  <a:pt x="995" y="369"/>
                </a:lnTo>
                <a:lnTo>
                  <a:pt x="1000" y="373"/>
                </a:lnTo>
                <a:lnTo>
                  <a:pt x="1010" y="392"/>
                </a:lnTo>
                <a:lnTo>
                  <a:pt x="1019" y="397"/>
                </a:lnTo>
                <a:lnTo>
                  <a:pt x="1029" y="397"/>
                </a:lnTo>
                <a:lnTo>
                  <a:pt x="924" y="457"/>
                </a:lnTo>
                <a:lnTo>
                  <a:pt x="924" y="462"/>
                </a:lnTo>
                <a:lnTo>
                  <a:pt x="914" y="462"/>
                </a:lnTo>
                <a:lnTo>
                  <a:pt x="909" y="462"/>
                </a:lnTo>
                <a:lnTo>
                  <a:pt x="890" y="467"/>
                </a:lnTo>
                <a:lnTo>
                  <a:pt x="876" y="467"/>
                </a:lnTo>
                <a:lnTo>
                  <a:pt x="852" y="467"/>
                </a:lnTo>
                <a:lnTo>
                  <a:pt x="847" y="467"/>
                </a:lnTo>
                <a:lnTo>
                  <a:pt x="804" y="467"/>
                </a:lnTo>
                <a:lnTo>
                  <a:pt x="799" y="467"/>
                </a:lnTo>
                <a:lnTo>
                  <a:pt x="799" y="453"/>
                </a:lnTo>
                <a:lnTo>
                  <a:pt x="756" y="425"/>
                </a:lnTo>
                <a:lnTo>
                  <a:pt x="747" y="425"/>
                </a:lnTo>
                <a:lnTo>
                  <a:pt x="747" y="448"/>
                </a:lnTo>
                <a:lnTo>
                  <a:pt x="737" y="448"/>
                </a:lnTo>
                <a:lnTo>
                  <a:pt x="737" y="439"/>
                </a:lnTo>
                <a:lnTo>
                  <a:pt x="732" y="429"/>
                </a:lnTo>
                <a:lnTo>
                  <a:pt x="713" y="429"/>
                </a:lnTo>
                <a:lnTo>
                  <a:pt x="703" y="448"/>
                </a:lnTo>
                <a:lnTo>
                  <a:pt x="699" y="457"/>
                </a:lnTo>
                <a:lnTo>
                  <a:pt x="699" y="471"/>
                </a:lnTo>
                <a:lnTo>
                  <a:pt x="703" y="504"/>
                </a:lnTo>
                <a:lnTo>
                  <a:pt x="689" y="504"/>
                </a:lnTo>
                <a:lnTo>
                  <a:pt x="684" y="471"/>
                </a:lnTo>
                <a:lnTo>
                  <a:pt x="684" y="448"/>
                </a:lnTo>
                <a:lnTo>
                  <a:pt x="665" y="448"/>
                </a:lnTo>
                <a:lnTo>
                  <a:pt x="665" y="443"/>
                </a:lnTo>
                <a:lnTo>
                  <a:pt x="651" y="439"/>
                </a:lnTo>
                <a:lnTo>
                  <a:pt x="651" y="411"/>
                </a:lnTo>
                <a:lnTo>
                  <a:pt x="646" y="411"/>
                </a:lnTo>
                <a:lnTo>
                  <a:pt x="641" y="415"/>
                </a:lnTo>
                <a:lnTo>
                  <a:pt x="608" y="415"/>
                </a:lnTo>
                <a:lnTo>
                  <a:pt x="598" y="415"/>
                </a:lnTo>
                <a:lnTo>
                  <a:pt x="574" y="415"/>
                </a:lnTo>
                <a:lnTo>
                  <a:pt x="560" y="415"/>
                </a:lnTo>
                <a:lnTo>
                  <a:pt x="555" y="415"/>
                </a:lnTo>
                <a:lnTo>
                  <a:pt x="507" y="415"/>
                </a:lnTo>
                <a:lnTo>
                  <a:pt x="483" y="415"/>
                </a:lnTo>
                <a:lnTo>
                  <a:pt x="450" y="411"/>
                </a:lnTo>
                <a:lnTo>
                  <a:pt x="426" y="411"/>
                </a:lnTo>
                <a:lnTo>
                  <a:pt x="421" y="411"/>
                </a:lnTo>
                <a:lnTo>
                  <a:pt x="388" y="411"/>
                </a:lnTo>
                <a:lnTo>
                  <a:pt x="359" y="411"/>
                </a:lnTo>
                <a:lnTo>
                  <a:pt x="340" y="411"/>
                </a:lnTo>
                <a:lnTo>
                  <a:pt x="321" y="411"/>
                </a:lnTo>
                <a:lnTo>
                  <a:pt x="316" y="411"/>
                </a:lnTo>
                <a:lnTo>
                  <a:pt x="302" y="411"/>
                </a:lnTo>
                <a:lnTo>
                  <a:pt x="292" y="411"/>
                </a:lnTo>
                <a:lnTo>
                  <a:pt x="278" y="411"/>
                </a:lnTo>
                <a:lnTo>
                  <a:pt x="235" y="406"/>
                </a:lnTo>
                <a:lnTo>
                  <a:pt x="230" y="406"/>
                </a:lnTo>
                <a:lnTo>
                  <a:pt x="187" y="406"/>
                </a:lnTo>
                <a:lnTo>
                  <a:pt x="177" y="406"/>
                </a:lnTo>
                <a:lnTo>
                  <a:pt x="129" y="401"/>
                </a:lnTo>
                <a:lnTo>
                  <a:pt x="101" y="401"/>
                </a:lnTo>
                <a:lnTo>
                  <a:pt x="91" y="401"/>
                </a:lnTo>
                <a:lnTo>
                  <a:pt x="43" y="401"/>
                </a:lnTo>
                <a:lnTo>
                  <a:pt x="15" y="397"/>
                </a:lnTo>
                <a:lnTo>
                  <a:pt x="15" y="392"/>
                </a:lnTo>
                <a:lnTo>
                  <a:pt x="10" y="392"/>
                </a:lnTo>
                <a:lnTo>
                  <a:pt x="5" y="392"/>
                </a:lnTo>
                <a:lnTo>
                  <a:pt x="0" y="397"/>
                </a:lnTo>
                <a:lnTo>
                  <a:pt x="0" y="350"/>
                </a:lnTo>
                <a:lnTo>
                  <a:pt x="5" y="322"/>
                </a:lnTo>
                <a:lnTo>
                  <a:pt x="5" y="313"/>
                </a:lnTo>
                <a:lnTo>
                  <a:pt x="10" y="252"/>
                </a:lnTo>
                <a:lnTo>
                  <a:pt x="10" y="210"/>
                </a:lnTo>
                <a:lnTo>
                  <a:pt x="10" y="200"/>
                </a:lnTo>
                <a:lnTo>
                  <a:pt x="15" y="163"/>
                </a:lnTo>
                <a:lnTo>
                  <a:pt x="15" y="154"/>
                </a:lnTo>
                <a:lnTo>
                  <a:pt x="19" y="102"/>
                </a:lnTo>
                <a:lnTo>
                  <a:pt x="19" y="56"/>
                </a:lnTo>
                <a:lnTo>
                  <a:pt x="77" y="56"/>
                </a:lnTo>
                <a:lnTo>
                  <a:pt x="86" y="56"/>
                </a:lnTo>
                <a:lnTo>
                  <a:pt x="134" y="60"/>
                </a:lnTo>
                <a:lnTo>
                  <a:pt x="187" y="65"/>
                </a:lnTo>
                <a:lnTo>
                  <a:pt x="235" y="65"/>
                </a:lnTo>
                <a:lnTo>
                  <a:pt x="273" y="65"/>
                </a:lnTo>
                <a:lnTo>
                  <a:pt x="282" y="65"/>
                </a:lnTo>
                <a:lnTo>
                  <a:pt x="316" y="65"/>
                </a:lnTo>
                <a:lnTo>
                  <a:pt x="335" y="70"/>
                </a:lnTo>
                <a:lnTo>
                  <a:pt x="354" y="70"/>
                </a:lnTo>
                <a:lnTo>
                  <a:pt x="383" y="70"/>
                </a:lnTo>
                <a:lnTo>
                  <a:pt x="393" y="70"/>
                </a:lnTo>
                <a:lnTo>
                  <a:pt x="436" y="70"/>
                </a:lnTo>
                <a:lnTo>
                  <a:pt x="474" y="70"/>
                </a:lnTo>
                <a:lnTo>
                  <a:pt x="483" y="70"/>
                </a:lnTo>
                <a:lnTo>
                  <a:pt x="512" y="70"/>
                </a:lnTo>
                <a:lnTo>
                  <a:pt x="531" y="70"/>
                </a:lnTo>
                <a:lnTo>
                  <a:pt x="555" y="70"/>
                </a:lnTo>
                <a:lnTo>
                  <a:pt x="574" y="70"/>
                </a:lnTo>
                <a:lnTo>
                  <a:pt x="613" y="70"/>
                </a:lnTo>
                <a:lnTo>
                  <a:pt x="617" y="70"/>
                </a:lnTo>
                <a:lnTo>
                  <a:pt x="613" y="70"/>
                </a:lnTo>
                <a:lnTo>
                  <a:pt x="613" y="65"/>
                </a:lnTo>
                <a:lnTo>
                  <a:pt x="608" y="70"/>
                </a:lnTo>
                <a:lnTo>
                  <a:pt x="608" y="65"/>
                </a:lnTo>
                <a:lnTo>
                  <a:pt x="608" y="60"/>
                </a:lnTo>
                <a:lnTo>
                  <a:pt x="608" y="56"/>
                </a:lnTo>
                <a:lnTo>
                  <a:pt x="603" y="56"/>
                </a:lnTo>
                <a:lnTo>
                  <a:pt x="603" y="51"/>
                </a:lnTo>
                <a:lnTo>
                  <a:pt x="598" y="51"/>
                </a:lnTo>
                <a:lnTo>
                  <a:pt x="598" y="46"/>
                </a:lnTo>
                <a:lnTo>
                  <a:pt x="603" y="46"/>
                </a:lnTo>
                <a:lnTo>
                  <a:pt x="598" y="42"/>
                </a:lnTo>
                <a:lnTo>
                  <a:pt x="593" y="42"/>
                </a:lnTo>
                <a:lnTo>
                  <a:pt x="593" y="37"/>
                </a:lnTo>
                <a:lnTo>
                  <a:pt x="589" y="37"/>
                </a:lnTo>
                <a:lnTo>
                  <a:pt x="584" y="37"/>
                </a:lnTo>
                <a:lnTo>
                  <a:pt x="584" y="32"/>
                </a:lnTo>
                <a:lnTo>
                  <a:pt x="589" y="32"/>
                </a:lnTo>
                <a:lnTo>
                  <a:pt x="584" y="28"/>
                </a:lnTo>
                <a:lnTo>
                  <a:pt x="584" y="23"/>
                </a:lnTo>
                <a:lnTo>
                  <a:pt x="584" y="18"/>
                </a:lnTo>
                <a:lnTo>
                  <a:pt x="579" y="18"/>
                </a:lnTo>
                <a:lnTo>
                  <a:pt x="584" y="14"/>
                </a:lnTo>
                <a:lnTo>
                  <a:pt x="579" y="14"/>
                </a:lnTo>
                <a:lnTo>
                  <a:pt x="584" y="14"/>
                </a:lnTo>
                <a:lnTo>
                  <a:pt x="584" y="9"/>
                </a:lnTo>
                <a:lnTo>
                  <a:pt x="579" y="9"/>
                </a:lnTo>
                <a:lnTo>
                  <a:pt x="579" y="14"/>
                </a:lnTo>
                <a:lnTo>
                  <a:pt x="579" y="9"/>
                </a:lnTo>
                <a:lnTo>
                  <a:pt x="574" y="9"/>
                </a:lnTo>
                <a:lnTo>
                  <a:pt x="574" y="4"/>
                </a:lnTo>
                <a:lnTo>
                  <a:pt x="608" y="4"/>
                </a:lnTo>
                <a:lnTo>
                  <a:pt x="622" y="4"/>
                </a:lnTo>
                <a:lnTo>
                  <a:pt x="651" y="4"/>
                </a:lnTo>
                <a:lnTo>
                  <a:pt x="675" y="4"/>
                </a:lnTo>
                <a:lnTo>
                  <a:pt x="689" y="4"/>
                </a:lnTo>
                <a:lnTo>
                  <a:pt x="708" y="4"/>
                </a:lnTo>
                <a:lnTo>
                  <a:pt x="727" y="4"/>
                </a:lnTo>
                <a:lnTo>
                  <a:pt x="751" y="4"/>
                </a:lnTo>
                <a:lnTo>
                  <a:pt x="770" y="4"/>
                </a:lnTo>
                <a:lnTo>
                  <a:pt x="785" y="0"/>
                </a:lnTo>
                <a:lnTo>
                  <a:pt x="809" y="0"/>
                </a:lnTo>
                <a:lnTo>
                  <a:pt x="823" y="0"/>
                </a:lnTo>
                <a:lnTo>
                  <a:pt x="828" y="0"/>
                </a:lnTo>
                <a:lnTo>
                  <a:pt x="833" y="28"/>
                </a:lnTo>
                <a:lnTo>
                  <a:pt x="833" y="79"/>
                </a:lnTo>
                <a:lnTo>
                  <a:pt x="809" y="88"/>
                </a:lnTo>
                <a:lnTo>
                  <a:pt x="813" y="102"/>
                </a:lnTo>
                <a:lnTo>
                  <a:pt x="847" y="102"/>
                </a:lnTo>
                <a:lnTo>
                  <a:pt x="857" y="102"/>
                </a:lnTo>
                <a:lnTo>
                  <a:pt x="857" y="107"/>
                </a:lnTo>
                <a:lnTo>
                  <a:pt x="847" y="107"/>
                </a:lnTo>
                <a:lnTo>
                  <a:pt x="847" y="112"/>
                </a:lnTo>
                <a:lnTo>
                  <a:pt x="847" y="144"/>
                </a:lnTo>
                <a:lnTo>
                  <a:pt x="842" y="140"/>
                </a:lnTo>
                <a:lnTo>
                  <a:pt x="837" y="154"/>
                </a:lnTo>
                <a:lnTo>
                  <a:pt x="833" y="158"/>
                </a:lnTo>
                <a:lnTo>
                  <a:pt x="828" y="168"/>
                </a:lnTo>
                <a:lnTo>
                  <a:pt x="828" y="172"/>
                </a:lnTo>
                <a:lnTo>
                  <a:pt x="833" y="177"/>
                </a:lnTo>
                <a:lnTo>
                  <a:pt x="828" y="177"/>
                </a:lnTo>
                <a:lnTo>
                  <a:pt x="833" y="182"/>
                </a:lnTo>
                <a:lnTo>
                  <a:pt x="828" y="186"/>
                </a:lnTo>
                <a:lnTo>
                  <a:pt x="823" y="186"/>
                </a:lnTo>
                <a:lnTo>
                  <a:pt x="813" y="191"/>
                </a:lnTo>
                <a:lnTo>
                  <a:pt x="813" y="196"/>
                </a:lnTo>
                <a:lnTo>
                  <a:pt x="813" y="205"/>
                </a:lnTo>
                <a:lnTo>
                  <a:pt x="828" y="205"/>
                </a:lnTo>
                <a:lnTo>
                  <a:pt x="828" y="229"/>
                </a:lnTo>
                <a:lnTo>
                  <a:pt x="818" y="229"/>
                </a:lnTo>
                <a:lnTo>
                  <a:pt x="818" y="233"/>
                </a:lnTo>
                <a:lnTo>
                  <a:pt x="813" y="233"/>
                </a:lnTo>
                <a:lnTo>
                  <a:pt x="813" y="243"/>
                </a:lnTo>
                <a:lnTo>
                  <a:pt x="823" y="243"/>
                </a:lnTo>
                <a:close/>
              </a:path>
            </a:pathLst>
          </a:cu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5" name=""/>
          <p:cNvSpPr/>
          <p:nvPr/>
        </p:nvSpPr>
        <p:spPr>
          <a:xfrm>
            <a:off x="5022720" y="3097080"/>
            <a:ext cx="1109880" cy="1505160"/>
          </a:xfrm>
          <a:custGeom>
            <a:avLst/>
            <a:gdLst/>
            <a:ahLst/>
            <a:rect l="l" t="t" r="r" b="b"/>
            <a:pathLst>
              <a:path w="699" h="948">
                <a:moveTo>
                  <a:pt x="622" y="808"/>
                </a:moveTo>
                <a:lnTo>
                  <a:pt x="622" y="813"/>
                </a:lnTo>
                <a:lnTo>
                  <a:pt x="617" y="813"/>
                </a:lnTo>
                <a:lnTo>
                  <a:pt x="612" y="808"/>
                </a:lnTo>
                <a:lnTo>
                  <a:pt x="608" y="808"/>
                </a:lnTo>
                <a:lnTo>
                  <a:pt x="603" y="808"/>
                </a:lnTo>
                <a:lnTo>
                  <a:pt x="603" y="803"/>
                </a:lnTo>
                <a:lnTo>
                  <a:pt x="598" y="803"/>
                </a:lnTo>
                <a:lnTo>
                  <a:pt x="593" y="803"/>
                </a:lnTo>
                <a:lnTo>
                  <a:pt x="589" y="803"/>
                </a:lnTo>
                <a:lnTo>
                  <a:pt x="589" y="799"/>
                </a:lnTo>
                <a:lnTo>
                  <a:pt x="584" y="803"/>
                </a:lnTo>
                <a:lnTo>
                  <a:pt x="584" y="799"/>
                </a:lnTo>
                <a:lnTo>
                  <a:pt x="579" y="799"/>
                </a:lnTo>
                <a:lnTo>
                  <a:pt x="579" y="803"/>
                </a:lnTo>
                <a:lnTo>
                  <a:pt x="579" y="799"/>
                </a:lnTo>
                <a:lnTo>
                  <a:pt x="574" y="794"/>
                </a:lnTo>
                <a:lnTo>
                  <a:pt x="569" y="794"/>
                </a:lnTo>
                <a:lnTo>
                  <a:pt x="569" y="789"/>
                </a:lnTo>
                <a:lnTo>
                  <a:pt x="565" y="789"/>
                </a:lnTo>
                <a:lnTo>
                  <a:pt x="560" y="789"/>
                </a:lnTo>
                <a:lnTo>
                  <a:pt x="555" y="789"/>
                </a:lnTo>
                <a:lnTo>
                  <a:pt x="550" y="789"/>
                </a:lnTo>
                <a:lnTo>
                  <a:pt x="550" y="794"/>
                </a:lnTo>
                <a:lnTo>
                  <a:pt x="545" y="799"/>
                </a:lnTo>
                <a:lnTo>
                  <a:pt x="541" y="803"/>
                </a:lnTo>
                <a:lnTo>
                  <a:pt x="541" y="808"/>
                </a:lnTo>
                <a:lnTo>
                  <a:pt x="536" y="808"/>
                </a:lnTo>
                <a:lnTo>
                  <a:pt x="536" y="813"/>
                </a:lnTo>
                <a:lnTo>
                  <a:pt x="536" y="818"/>
                </a:lnTo>
                <a:lnTo>
                  <a:pt x="536" y="822"/>
                </a:lnTo>
                <a:lnTo>
                  <a:pt x="541" y="827"/>
                </a:lnTo>
                <a:lnTo>
                  <a:pt x="545" y="827"/>
                </a:lnTo>
                <a:lnTo>
                  <a:pt x="550" y="827"/>
                </a:lnTo>
                <a:lnTo>
                  <a:pt x="555" y="827"/>
                </a:lnTo>
                <a:lnTo>
                  <a:pt x="560" y="827"/>
                </a:lnTo>
                <a:lnTo>
                  <a:pt x="560" y="832"/>
                </a:lnTo>
                <a:lnTo>
                  <a:pt x="565" y="832"/>
                </a:lnTo>
                <a:lnTo>
                  <a:pt x="565" y="827"/>
                </a:lnTo>
                <a:lnTo>
                  <a:pt x="569" y="827"/>
                </a:lnTo>
                <a:lnTo>
                  <a:pt x="574" y="827"/>
                </a:lnTo>
                <a:lnTo>
                  <a:pt x="579" y="827"/>
                </a:lnTo>
                <a:lnTo>
                  <a:pt x="579" y="822"/>
                </a:lnTo>
                <a:lnTo>
                  <a:pt x="584" y="822"/>
                </a:lnTo>
                <a:lnTo>
                  <a:pt x="589" y="818"/>
                </a:lnTo>
                <a:lnTo>
                  <a:pt x="589" y="813"/>
                </a:lnTo>
                <a:lnTo>
                  <a:pt x="593" y="813"/>
                </a:lnTo>
                <a:lnTo>
                  <a:pt x="593" y="818"/>
                </a:lnTo>
                <a:lnTo>
                  <a:pt x="598" y="818"/>
                </a:lnTo>
                <a:lnTo>
                  <a:pt x="603" y="813"/>
                </a:lnTo>
                <a:lnTo>
                  <a:pt x="603" y="808"/>
                </a:lnTo>
                <a:lnTo>
                  <a:pt x="603" y="813"/>
                </a:lnTo>
                <a:lnTo>
                  <a:pt x="603" y="818"/>
                </a:lnTo>
                <a:lnTo>
                  <a:pt x="608" y="813"/>
                </a:lnTo>
                <a:lnTo>
                  <a:pt x="608" y="808"/>
                </a:lnTo>
                <a:lnTo>
                  <a:pt x="612" y="808"/>
                </a:lnTo>
                <a:lnTo>
                  <a:pt x="612" y="813"/>
                </a:lnTo>
                <a:lnTo>
                  <a:pt x="612" y="818"/>
                </a:lnTo>
                <a:lnTo>
                  <a:pt x="608" y="818"/>
                </a:lnTo>
                <a:lnTo>
                  <a:pt x="608" y="822"/>
                </a:lnTo>
                <a:lnTo>
                  <a:pt x="603" y="822"/>
                </a:lnTo>
                <a:lnTo>
                  <a:pt x="608" y="827"/>
                </a:lnTo>
                <a:lnTo>
                  <a:pt x="603" y="827"/>
                </a:lnTo>
                <a:lnTo>
                  <a:pt x="598" y="827"/>
                </a:lnTo>
                <a:lnTo>
                  <a:pt x="593" y="827"/>
                </a:lnTo>
                <a:lnTo>
                  <a:pt x="593" y="832"/>
                </a:lnTo>
                <a:lnTo>
                  <a:pt x="593" y="836"/>
                </a:lnTo>
                <a:lnTo>
                  <a:pt x="598" y="836"/>
                </a:lnTo>
                <a:lnTo>
                  <a:pt x="603" y="836"/>
                </a:lnTo>
                <a:lnTo>
                  <a:pt x="608" y="836"/>
                </a:lnTo>
                <a:lnTo>
                  <a:pt x="603" y="836"/>
                </a:lnTo>
                <a:lnTo>
                  <a:pt x="603" y="841"/>
                </a:lnTo>
                <a:lnTo>
                  <a:pt x="608" y="841"/>
                </a:lnTo>
                <a:lnTo>
                  <a:pt x="612" y="846"/>
                </a:lnTo>
                <a:lnTo>
                  <a:pt x="617" y="846"/>
                </a:lnTo>
                <a:lnTo>
                  <a:pt x="617" y="841"/>
                </a:lnTo>
                <a:lnTo>
                  <a:pt x="622" y="841"/>
                </a:lnTo>
                <a:lnTo>
                  <a:pt x="622" y="836"/>
                </a:lnTo>
                <a:lnTo>
                  <a:pt x="622" y="832"/>
                </a:lnTo>
                <a:lnTo>
                  <a:pt x="622" y="827"/>
                </a:lnTo>
                <a:lnTo>
                  <a:pt x="627" y="822"/>
                </a:lnTo>
                <a:lnTo>
                  <a:pt x="632" y="818"/>
                </a:lnTo>
                <a:lnTo>
                  <a:pt x="632" y="822"/>
                </a:lnTo>
                <a:lnTo>
                  <a:pt x="636" y="822"/>
                </a:lnTo>
                <a:lnTo>
                  <a:pt x="641" y="822"/>
                </a:lnTo>
                <a:lnTo>
                  <a:pt x="636" y="827"/>
                </a:lnTo>
                <a:lnTo>
                  <a:pt x="636" y="832"/>
                </a:lnTo>
                <a:lnTo>
                  <a:pt x="641" y="832"/>
                </a:lnTo>
                <a:lnTo>
                  <a:pt x="641" y="836"/>
                </a:lnTo>
                <a:lnTo>
                  <a:pt x="646" y="836"/>
                </a:lnTo>
                <a:lnTo>
                  <a:pt x="651" y="832"/>
                </a:lnTo>
                <a:lnTo>
                  <a:pt x="651" y="827"/>
                </a:lnTo>
                <a:lnTo>
                  <a:pt x="655" y="827"/>
                </a:lnTo>
                <a:lnTo>
                  <a:pt x="655" y="832"/>
                </a:lnTo>
                <a:lnTo>
                  <a:pt x="655" y="836"/>
                </a:lnTo>
                <a:lnTo>
                  <a:pt x="651" y="836"/>
                </a:lnTo>
                <a:lnTo>
                  <a:pt x="646" y="836"/>
                </a:lnTo>
                <a:lnTo>
                  <a:pt x="646" y="841"/>
                </a:lnTo>
                <a:lnTo>
                  <a:pt x="651" y="841"/>
                </a:lnTo>
                <a:lnTo>
                  <a:pt x="655" y="841"/>
                </a:lnTo>
                <a:lnTo>
                  <a:pt x="651" y="841"/>
                </a:lnTo>
                <a:lnTo>
                  <a:pt x="646" y="846"/>
                </a:lnTo>
                <a:lnTo>
                  <a:pt x="641" y="846"/>
                </a:lnTo>
                <a:lnTo>
                  <a:pt x="646" y="846"/>
                </a:lnTo>
                <a:lnTo>
                  <a:pt x="646" y="850"/>
                </a:lnTo>
                <a:lnTo>
                  <a:pt x="651" y="850"/>
                </a:lnTo>
                <a:lnTo>
                  <a:pt x="655" y="855"/>
                </a:lnTo>
                <a:lnTo>
                  <a:pt x="651" y="855"/>
                </a:lnTo>
                <a:lnTo>
                  <a:pt x="646" y="850"/>
                </a:lnTo>
                <a:lnTo>
                  <a:pt x="641" y="850"/>
                </a:lnTo>
                <a:lnTo>
                  <a:pt x="641" y="855"/>
                </a:lnTo>
                <a:lnTo>
                  <a:pt x="636" y="855"/>
                </a:lnTo>
                <a:lnTo>
                  <a:pt x="636" y="860"/>
                </a:lnTo>
                <a:lnTo>
                  <a:pt x="632" y="860"/>
                </a:lnTo>
                <a:lnTo>
                  <a:pt x="627" y="855"/>
                </a:lnTo>
                <a:lnTo>
                  <a:pt x="627" y="860"/>
                </a:lnTo>
                <a:lnTo>
                  <a:pt x="622" y="860"/>
                </a:lnTo>
                <a:lnTo>
                  <a:pt x="622" y="855"/>
                </a:lnTo>
                <a:lnTo>
                  <a:pt x="617" y="860"/>
                </a:lnTo>
                <a:lnTo>
                  <a:pt x="617" y="855"/>
                </a:lnTo>
                <a:lnTo>
                  <a:pt x="617" y="860"/>
                </a:lnTo>
                <a:lnTo>
                  <a:pt x="617" y="864"/>
                </a:lnTo>
                <a:lnTo>
                  <a:pt x="622" y="864"/>
                </a:lnTo>
                <a:lnTo>
                  <a:pt x="627" y="864"/>
                </a:lnTo>
                <a:lnTo>
                  <a:pt x="632" y="869"/>
                </a:lnTo>
                <a:lnTo>
                  <a:pt x="627" y="869"/>
                </a:lnTo>
                <a:lnTo>
                  <a:pt x="622" y="869"/>
                </a:lnTo>
                <a:lnTo>
                  <a:pt x="617" y="869"/>
                </a:lnTo>
                <a:lnTo>
                  <a:pt x="617" y="864"/>
                </a:lnTo>
                <a:lnTo>
                  <a:pt x="617" y="869"/>
                </a:lnTo>
                <a:lnTo>
                  <a:pt x="617" y="874"/>
                </a:lnTo>
                <a:lnTo>
                  <a:pt x="612" y="874"/>
                </a:lnTo>
                <a:lnTo>
                  <a:pt x="612" y="878"/>
                </a:lnTo>
                <a:lnTo>
                  <a:pt x="612" y="883"/>
                </a:lnTo>
                <a:lnTo>
                  <a:pt x="617" y="883"/>
                </a:lnTo>
                <a:lnTo>
                  <a:pt x="622" y="888"/>
                </a:lnTo>
                <a:lnTo>
                  <a:pt x="627" y="888"/>
                </a:lnTo>
                <a:lnTo>
                  <a:pt x="632" y="888"/>
                </a:lnTo>
                <a:lnTo>
                  <a:pt x="632" y="892"/>
                </a:lnTo>
                <a:lnTo>
                  <a:pt x="632" y="897"/>
                </a:lnTo>
                <a:lnTo>
                  <a:pt x="636" y="897"/>
                </a:lnTo>
                <a:lnTo>
                  <a:pt x="641" y="897"/>
                </a:lnTo>
                <a:lnTo>
                  <a:pt x="646" y="897"/>
                </a:lnTo>
                <a:lnTo>
                  <a:pt x="651" y="897"/>
                </a:lnTo>
                <a:lnTo>
                  <a:pt x="651" y="902"/>
                </a:lnTo>
                <a:lnTo>
                  <a:pt x="655" y="897"/>
                </a:lnTo>
                <a:lnTo>
                  <a:pt x="655" y="902"/>
                </a:lnTo>
                <a:lnTo>
                  <a:pt x="660" y="902"/>
                </a:lnTo>
                <a:lnTo>
                  <a:pt x="665" y="902"/>
                </a:lnTo>
                <a:lnTo>
                  <a:pt x="670" y="906"/>
                </a:lnTo>
                <a:lnTo>
                  <a:pt x="675" y="911"/>
                </a:lnTo>
                <a:lnTo>
                  <a:pt x="675" y="916"/>
                </a:lnTo>
                <a:lnTo>
                  <a:pt x="679" y="916"/>
                </a:lnTo>
                <a:lnTo>
                  <a:pt x="684" y="911"/>
                </a:lnTo>
                <a:lnTo>
                  <a:pt x="684" y="916"/>
                </a:lnTo>
                <a:lnTo>
                  <a:pt x="684" y="920"/>
                </a:lnTo>
                <a:lnTo>
                  <a:pt x="679" y="925"/>
                </a:lnTo>
                <a:lnTo>
                  <a:pt x="679" y="930"/>
                </a:lnTo>
                <a:lnTo>
                  <a:pt x="675" y="930"/>
                </a:lnTo>
                <a:lnTo>
                  <a:pt x="670" y="934"/>
                </a:lnTo>
                <a:lnTo>
                  <a:pt x="670" y="939"/>
                </a:lnTo>
                <a:lnTo>
                  <a:pt x="665" y="934"/>
                </a:lnTo>
                <a:lnTo>
                  <a:pt x="660" y="934"/>
                </a:lnTo>
                <a:lnTo>
                  <a:pt x="655" y="934"/>
                </a:lnTo>
                <a:lnTo>
                  <a:pt x="651" y="944"/>
                </a:lnTo>
                <a:lnTo>
                  <a:pt x="646" y="948"/>
                </a:lnTo>
                <a:lnTo>
                  <a:pt x="646" y="944"/>
                </a:lnTo>
                <a:lnTo>
                  <a:pt x="651" y="944"/>
                </a:lnTo>
                <a:lnTo>
                  <a:pt x="651" y="939"/>
                </a:lnTo>
                <a:lnTo>
                  <a:pt x="651" y="934"/>
                </a:lnTo>
                <a:lnTo>
                  <a:pt x="651" y="930"/>
                </a:lnTo>
                <a:lnTo>
                  <a:pt x="646" y="930"/>
                </a:lnTo>
                <a:lnTo>
                  <a:pt x="646" y="925"/>
                </a:lnTo>
                <a:lnTo>
                  <a:pt x="641" y="925"/>
                </a:lnTo>
                <a:lnTo>
                  <a:pt x="641" y="920"/>
                </a:lnTo>
                <a:lnTo>
                  <a:pt x="636" y="920"/>
                </a:lnTo>
                <a:lnTo>
                  <a:pt x="636" y="916"/>
                </a:lnTo>
                <a:lnTo>
                  <a:pt x="632" y="916"/>
                </a:lnTo>
                <a:lnTo>
                  <a:pt x="622" y="911"/>
                </a:lnTo>
                <a:lnTo>
                  <a:pt x="617" y="911"/>
                </a:lnTo>
                <a:lnTo>
                  <a:pt x="612" y="911"/>
                </a:lnTo>
                <a:lnTo>
                  <a:pt x="612" y="906"/>
                </a:lnTo>
                <a:lnTo>
                  <a:pt x="603" y="906"/>
                </a:lnTo>
                <a:lnTo>
                  <a:pt x="598" y="906"/>
                </a:lnTo>
                <a:lnTo>
                  <a:pt x="598" y="902"/>
                </a:lnTo>
                <a:lnTo>
                  <a:pt x="603" y="902"/>
                </a:lnTo>
                <a:lnTo>
                  <a:pt x="598" y="897"/>
                </a:lnTo>
                <a:lnTo>
                  <a:pt x="598" y="892"/>
                </a:lnTo>
                <a:lnTo>
                  <a:pt x="598" y="888"/>
                </a:lnTo>
                <a:lnTo>
                  <a:pt x="593" y="892"/>
                </a:lnTo>
                <a:lnTo>
                  <a:pt x="589" y="892"/>
                </a:lnTo>
                <a:lnTo>
                  <a:pt x="584" y="892"/>
                </a:lnTo>
                <a:lnTo>
                  <a:pt x="579" y="897"/>
                </a:lnTo>
                <a:lnTo>
                  <a:pt x="579" y="902"/>
                </a:lnTo>
                <a:lnTo>
                  <a:pt x="579" y="906"/>
                </a:lnTo>
                <a:lnTo>
                  <a:pt x="579" y="911"/>
                </a:lnTo>
                <a:lnTo>
                  <a:pt x="584" y="911"/>
                </a:lnTo>
                <a:lnTo>
                  <a:pt x="579" y="911"/>
                </a:lnTo>
                <a:lnTo>
                  <a:pt x="574" y="911"/>
                </a:lnTo>
                <a:lnTo>
                  <a:pt x="574" y="906"/>
                </a:lnTo>
                <a:lnTo>
                  <a:pt x="574" y="911"/>
                </a:lnTo>
                <a:lnTo>
                  <a:pt x="569" y="911"/>
                </a:lnTo>
                <a:lnTo>
                  <a:pt x="574" y="911"/>
                </a:lnTo>
                <a:lnTo>
                  <a:pt x="574" y="920"/>
                </a:lnTo>
                <a:lnTo>
                  <a:pt x="579" y="920"/>
                </a:lnTo>
                <a:lnTo>
                  <a:pt x="584" y="916"/>
                </a:lnTo>
                <a:lnTo>
                  <a:pt x="589" y="916"/>
                </a:lnTo>
                <a:lnTo>
                  <a:pt x="584" y="920"/>
                </a:lnTo>
                <a:lnTo>
                  <a:pt x="579" y="920"/>
                </a:lnTo>
                <a:lnTo>
                  <a:pt x="579" y="925"/>
                </a:lnTo>
                <a:lnTo>
                  <a:pt x="574" y="925"/>
                </a:lnTo>
                <a:lnTo>
                  <a:pt x="574" y="930"/>
                </a:lnTo>
                <a:lnTo>
                  <a:pt x="569" y="934"/>
                </a:lnTo>
                <a:lnTo>
                  <a:pt x="560" y="934"/>
                </a:lnTo>
                <a:lnTo>
                  <a:pt x="555" y="939"/>
                </a:lnTo>
                <a:lnTo>
                  <a:pt x="550" y="939"/>
                </a:lnTo>
                <a:lnTo>
                  <a:pt x="555" y="939"/>
                </a:lnTo>
                <a:lnTo>
                  <a:pt x="555" y="934"/>
                </a:lnTo>
                <a:lnTo>
                  <a:pt x="560" y="934"/>
                </a:lnTo>
                <a:lnTo>
                  <a:pt x="560" y="930"/>
                </a:lnTo>
                <a:lnTo>
                  <a:pt x="555" y="930"/>
                </a:lnTo>
                <a:lnTo>
                  <a:pt x="555" y="925"/>
                </a:lnTo>
                <a:lnTo>
                  <a:pt x="555" y="920"/>
                </a:lnTo>
                <a:lnTo>
                  <a:pt x="555" y="916"/>
                </a:lnTo>
                <a:lnTo>
                  <a:pt x="550" y="911"/>
                </a:lnTo>
                <a:lnTo>
                  <a:pt x="545" y="916"/>
                </a:lnTo>
                <a:lnTo>
                  <a:pt x="545" y="920"/>
                </a:lnTo>
                <a:lnTo>
                  <a:pt x="541" y="925"/>
                </a:lnTo>
                <a:lnTo>
                  <a:pt x="536" y="920"/>
                </a:lnTo>
                <a:lnTo>
                  <a:pt x="536" y="916"/>
                </a:lnTo>
                <a:lnTo>
                  <a:pt x="531" y="916"/>
                </a:lnTo>
                <a:lnTo>
                  <a:pt x="526" y="916"/>
                </a:lnTo>
                <a:lnTo>
                  <a:pt x="526" y="920"/>
                </a:lnTo>
                <a:lnTo>
                  <a:pt x="526" y="925"/>
                </a:lnTo>
                <a:lnTo>
                  <a:pt x="522" y="925"/>
                </a:lnTo>
                <a:lnTo>
                  <a:pt x="522" y="930"/>
                </a:lnTo>
                <a:lnTo>
                  <a:pt x="517" y="934"/>
                </a:lnTo>
                <a:lnTo>
                  <a:pt x="512" y="934"/>
                </a:lnTo>
                <a:lnTo>
                  <a:pt x="507" y="934"/>
                </a:lnTo>
                <a:lnTo>
                  <a:pt x="507" y="939"/>
                </a:lnTo>
                <a:lnTo>
                  <a:pt x="502" y="939"/>
                </a:lnTo>
                <a:lnTo>
                  <a:pt x="502" y="944"/>
                </a:lnTo>
                <a:lnTo>
                  <a:pt x="498" y="939"/>
                </a:lnTo>
                <a:lnTo>
                  <a:pt x="493" y="934"/>
                </a:lnTo>
                <a:lnTo>
                  <a:pt x="488" y="930"/>
                </a:lnTo>
                <a:lnTo>
                  <a:pt x="483" y="930"/>
                </a:lnTo>
                <a:lnTo>
                  <a:pt x="474" y="930"/>
                </a:lnTo>
                <a:lnTo>
                  <a:pt x="469" y="925"/>
                </a:lnTo>
                <a:lnTo>
                  <a:pt x="464" y="925"/>
                </a:lnTo>
                <a:lnTo>
                  <a:pt x="459" y="925"/>
                </a:lnTo>
                <a:lnTo>
                  <a:pt x="455" y="925"/>
                </a:lnTo>
                <a:lnTo>
                  <a:pt x="455" y="920"/>
                </a:lnTo>
                <a:lnTo>
                  <a:pt x="450" y="920"/>
                </a:lnTo>
                <a:lnTo>
                  <a:pt x="445" y="916"/>
                </a:lnTo>
                <a:lnTo>
                  <a:pt x="450" y="916"/>
                </a:lnTo>
                <a:lnTo>
                  <a:pt x="455" y="916"/>
                </a:lnTo>
                <a:lnTo>
                  <a:pt x="455" y="911"/>
                </a:lnTo>
                <a:lnTo>
                  <a:pt x="459" y="911"/>
                </a:lnTo>
                <a:lnTo>
                  <a:pt x="459" y="906"/>
                </a:lnTo>
                <a:lnTo>
                  <a:pt x="459" y="902"/>
                </a:lnTo>
                <a:lnTo>
                  <a:pt x="455" y="902"/>
                </a:lnTo>
                <a:lnTo>
                  <a:pt x="455" y="897"/>
                </a:lnTo>
                <a:lnTo>
                  <a:pt x="445" y="897"/>
                </a:lnTo>
                <a:lnTo>
                  <a:pt x="445" y="892"/>
                </a:lnTo>
                <a:lnTo>
                  <a:pt x="440" y="892"/>
                </a:lnTo>
                <a:lnTo>
                  <a:pt x="435" y="892"/>
                </a:lnTo>
                <a:lnTo>
                  <a:pt x="431" y="892"/>
                </a:lnTo>
                <a:lnTo>
                  <a:pt x="426" y="892"/>
                </a:lnTo>
                <a:lnTo>
                  <a:pt x="426" y="888"/>
                </a:lnTo>
                <a:lnTo>
                  <a:pt x="426" y="883"/>
                </a:lnTo>
                <a:lnTo>
                  <a:pt x="421" y="883"/>
                </a:lnTo>
                <a:lnTo>
                  <a:pt x="416" y="883"/>
                </a:lnTo>
                <a:lnTo>
                  <a:pt x="411" y="883"/>
                </a:lnTo>
                <a:lnTo>
                  <a:pt x="416" y="878"/>
                </a:lnTo>
                <a:lnTo>
                  <a:pt x="416" y="874"/>
                </a:lnTo>
                <a:lnTo>
                  <a:pt x="416" y="869"/>
                </a:lnTo>
                <a:lnTo>
                  <a:pt x="411" y="869"/>
                </a:lnTo>
                <a:lnTo>
                  <a:pt x="407" y="869"/>
                </a:lnTo>
                <a:lnTo>
                  <a:pt x="402" y="869"/>
                </a:lnTo>
                <a:lnTo>
                  <a:pt x="397" y="874"/>
                </a:lnTo>
                <a:lnTo>
                  <a:pt x="392" y="874"/>
                </a:lnTo>
                <a:lnTo>
                  <a:pt x="392" y="869"/>
                </a:lnTo>
                <a:lnTo>
                  <a:pt x="392" y="864"/>
                </a:lnTo>
                <a:lnTo>
                  <a:pt x="392" y="860"/>
                </a:lnTo>
                <a:lnTo>
                  <a:pt x="388" y="860"/>
                </a:lnTo>
                <a:lnTo>
                  <a:pt x="388" y="864"/>
                </a:lnTo>
                <a:lnTo>
                  <a:pt x="383" y="864"/>
                </a:lnTo>
                <a:lnTo>
                  <a:pt x="378" y="864"/>
                </a:lnTo>
                <a:lnTo>
                  <a:pt x="373" y="864"/>
                </a:lnTo>
                <a:lnTo>
                  <a:pt x="368" y="874"/>
                </a:lnTo>
                <a:lnTo>
                  <a:pt x="364" y="874"/>
                </a:lnTo>
                <a:lnTo>
                  <a:pt x="364" y="878"/>
                </a:lnTo>
                <a:lnTo>
                  <a:pt x="368" y="883"/>
                </a:lnTo>
                <a:lnTo>
                  <a:pt x="373" y="883"/>
                </a:lnTo>
                <a:lnTo>
                  <a:pt x="378" y="883"/>
                </a:lnTo>
                <a:lnTo>
                  <a:pt x="378" y="888"/>
                </a:lnTo>
                <a:lnTo>
                  <a:pt x="383" y="883"/>
                </a:lnTo>
                <a:lnTo>
                  <a:pt x="383" y="888"/>
                </a:lnTo>
                <a:lnTo>
                  <a:pt x="388" y="883"/>
                </a:lnTo>
                <a:lnTo>
                  <a:pt x="392" y="883"/>
                </a:lnTo>
                <a:lnTo>
                  <a:pt x="397" y="883"/>
                </a:lnTo>
                <a:lnTo>
                  <a:pt x="397" y="888"/>
                </a:lnTo>
                <a:lnTo>
                  <a:pt x="402" y="888"/>
                </a:lnTo>
                <a:lnTo>
                  <a:pt x="407" y="888"/>
                </a:lnTo>
                <a:lnTo>
                  <a:pt x="411" y="888"/>
                </a:lnTo>
                <a:lnTo>
                  <a:pt x="407" y="892"/>
                </a:lnTo>
                <a:lnTo>
                  <a:pt x="402" y="897"/>
                </a:lnTo>
                <a:lnTo>
                  <a:pt x="397" y="902"/>
                </a:lnTo>
                <a:lnTo>
                  <a:pt x="397" y="897"/>
                </a:lnTo>
                <a:lnTo>
                  <a:pt x="392" y="897"/>
                </a:lnTo>
                <a:lnTo>
                  <a:pt x="388" y="897"/>
                </a:lnTo>
                <a:lnTo>
                  <a:pt x="383" y="892"/>
                </a:lnTo>
                <a:lnTo>
                  <a:pt x="373" y="888"/>
                </a:lnTo>
                <a:lnTo>
                  <a:pt x="368" y="888"/>
                </a:lnTo>
                <a:lnTo>
                  <a:pt x="364" y="888"/>
                </a:lnTo>
                <a:lnTo>
                  <a:pt x="359" y="892"/>
                </a:lnTo>
                <a:lnTo>
                  <a:pt x="354" y="897"/>
                </a:lnTo>
                <a:lnTo>
                  <a:pt x="349" y="897"/>
                </a:lnTo>
                <a:lnTo>
                  <a:pt x="330" y="892"/>
                </a:lnTo>
                <a:lnTo>
                  <a:pt x="321" y="892"/>
                </a:lnTo>
                <a:lnTo>
                  <a:pt x="316" y="892"/>
                </a:lnTo>
                <a:lnTo>
                  <a:pt x="306" y="888"/>
                </a:lnTo>
                <a:lnTo>
                  <a:pt x="292" y="883"/>
                </a:lnTo>
                <a:lnTo>
                  <a:pt x="282" y="878"/>
                </a:lnTo>
                <a:lnTo>
                  <a:pt x="278" y="878"/>
                </a:lnTo>
                <a:lnTo>
                  <a:pt x="263" y="874"/>
                </a:lnTo>
                <a:lnTo>
                  <a:pt x="258" y="874"/>
                </a:lnTo>
                <a:lnTo>
                  <a:pt x="254" y="869"/>
                </a:lnTo>
                <a:lnTo>
                  <a:pt x="249" y="869"/>
                </a:lnTo>
                <a:lnTo>
                  <a:pt x="249" y="874"/>
                </a:lnTo>
                <a:lnTo>
                  <a:pt x="244" y="874"/>
                </a:lnTo>
                <a:lnTo>
                  <a:pt x="234" y="874"/>
                </a:lnTo>
                <a:lnTo>
                  <a:pt x="230" y="874"/>
                </a:lnTo>
                <a:lnTo>
                  <a:pt x="215" y="874"/>
                </a:lnTo>
                <a:lnTo>
                  <a:pt x="211" y="874"/>
                </a:lnTo>
                <a:lnTo>
                  <a:pt x="201" y="878"/>
                </a:lnTo>
                <a:lnTo>
                  <a:pt x="196" y="883"/>
                </a:lnTo>
                <a:lnTo>
                  <a:pt x="191" y="883"/>
                </a:lnTo>
                <a:lnTo>
                  <a:pt x="182" y="883"/>
                </a:lnTo>
                <a:lnTo>
                  <a:pt x="177" y="883"/>
                </a:lnTo>
                <a:lnTo>
                  <a:pt x="172" y="883"/>
                </a:lnTo>
                <a:lnTo>
                  <a:pt x="168" y="888"/>
                </a:lnTo>
                <a:lnTo>
                  <a:pt x="148" y="897"/>
                </a:lnTo>
                <a:lnTo>
                  <a:pt x="144" y="897"/>
                </a:lnTo>
                <a:lnTo>
                  <a:pt x="139" y="897"/>
                </a:lnTo>
                <a:lnTo>
                  <a:pt x="124" y="906"/>
                </a:lnTo>
                <a:lnTo>
                  <a:pt x="115" y="911"/>
                </a:lnTo>
                <a:lnTo>
                  <a:pt x="110" y="911"/>
                </a:lnTo>
                <a:lnTo>
                  <a:pt x="105" y="916"/>
                </a:lnTo>
                <a:lnTo>
                  <a:pt x="105" y="920"/>
                </a:lnTo>
                <a:lnTo>
                  <a:pt x="101" y="920"/>
                </a:lnTo>
                <a:lnTo>
                  <a:pt x="101" y="916"/>
                </a:lnTo>
                <a:lnTo>
                  <a:pt x="105" y="911"/>
                </a:lnTo>
                <a:lnTo>
                  <a:pt x="110" y="911"/>
                </a:lnTo>
                <a:lnTo>
                  <a:pt x="110" y="906"/>
                </a:lnTo>
                <a:lnTo>
                  <a:pt x="115" y="906"/>
                </a:lnTo>
                <a:lnTo>
                  <a:pt x="120" y="906"/>
                </a:lnTo>
                <a:lnTo>
                  <a:pt x="120" y="902"/>
                </a:lnTo>
                <a:lnTo>
                  <a:pt x="124" y="902"/>
                </a:lnTo>
                <a:lnTo>
                  <a:pt x="124" y="897"/>
                </a:lnTo>
                <a:lnTo>
                  <a:pt x="120" y="897"/>
                </a:lnTo>
                <a:lnTo>
                  <a:pt x="115" y="897"/>
                </a:lnTo>
                <a:lnTo>
                  <a:pt x="110" y="902"/>
                </a:lnTo>
                <a:lnTo>
                  <a:pt x="105" y="902"/>
                </a:lnTo>
                <a:lnTo>
                  <a:pt x="101" y="902"/>
                </a:lnTo>
                <a:lnTo>
                  <a:pt x="96" y="902"/>
                </a:lnTo>
                <a:lnTo>
                  <a:pt x="101" y="902"/>
                </a:lnTo>
                <a:lnTo>
                  <a:pt x="101" y="897"/>
                </a:lnTo>
                <a:lnTo>
                  <a:pt x="105" y="897"/>
                </a:lnTo>
                <a:lnTo>
                  <a:pt x="105" y="892"/>
                </a:lnTo>
                <a:lnTo>
                  <a:pt x="105" y="888"/>
                </a:lnTo>
                <a:lnTo>
                  <a:pt x="105" y="883"/>
                </a:lnTo>
                <a:lnTo>
                  <a:pt x="105" y="878"/>
                </a:lnTo>
                <a:lnTo>
                  <a:pt x="105" y="874"/>
                </a:lnTo>
                <a:lnTo>
                  <a:pt x="101" y="874"/>
                </a:lnTo>
                <a:lnTo>
                  <a:pt x="86" y="864"/>
                </a:lnTo>
                <a:lnTo>
                  <a:pt x="77" y="864"/>
                </a:lnTo>
                <a:lnTo>
                  <a:pt x="77" y="860"/>
                </a:lnTo>
                <a:lnTo>
                  <a:pt x="77" y="855"/>
                </a:lnTo>
                <a:lnTo>
                  <a:pt x="77" y="850"/>
                </a:lnTo>
                <a:lnTo>
                  <a:pt x="72" y="850"/>
                </a:lnTo>
                <a:lnTo>
                  <a:pt x="57" y="850"/>
                </a:lnTo>
                <a:lnTo>
                  <a:pt x="48" y="846"/>
                </a:lnTo>
                <a:lnTo>
                  <a:pt x="43" y="846"/>
                </a:lnTo>
                <a:lnTo>
                  <a:pt x="43" y="841"/>
                </a:lnTo>
                <a:lnTo>
                  <a:pt x="38" y="841"/>
                </a:lnTo>
                <a:lnTo>
                  <a:pt x="34" y="841"/>
                </a:lnTo>
                <a:lnTo>
                  <a:pt x="34" y="836"/>
                </a:lnTo>
                <a:lnTo>
                  <a:pt x="29" y="836"/>
                </a:lnTo>
                <a:lnTo>
                  <a:pt x="24" y="836"/>
                </a:lnTo>
                <a:lnTo>
                  <a:pt x="24" y="832"/>
                </a:lnTo>
                <a:lnTo>
                  <a:pt x="19" y="832"/>
                </a:lnTo>
                <a:lnTo>
                  <a:pt x="14" y="836"/>
                </a:lnTo>
                <a:lnTo>
                  <a:pt x="10" y="836"/>
                </a:lnTo>
                <a:lnTo>
                  <a:pt x="5" y="836"/>
                </a:lnTo>
                <a:lnTo>
                  <a:pt x="10" y="827"/>
                </a:lnTo>
                <a:lnTo>
                  <a:pt x="10" y="822"/>
                </a:lnTo>
                <a:lnTo>
                  <a:pt x="5" y="813"/>
                </a:lnTo>
                <a:lnTo>
                  <a:pt x="5" y="803"/>
                </a:lnTo>
                <a:lnTo>
                  <a:pt x="0" y="789"/>
                </a:lnTo>
                <a:lnTo>
                  <a:pt x="0" y="780"/>
                </a:lnTo>
                <a:lnTo>
                  <a:pt x="0" y="766"/>
                </a:lnTo>
                <a:lnTo>
                  <a:pt x="5" y="752"/>
                </a:lnTo>
                <a:lnTo>
                  <a:pt x="14" y="743"/>
                </a:lnTo>
                <a:lnTo>
                  <a:pt x="62" y="724"/>
                </a:lnTo>
                <a:lnTo>
                  <a:pt x="129" y="729"/>
                </a:lnTo>
                <a:lnTo>
                  <a:pt x="163" y="724"/>
                </a:lnTo>
                <a:lnTo>
                  <a:pt x="168" y="724"/>
                </a:lnTo>
                <a:lnTo>
                  <a:pt x="168" y="719"/>
                </a:lnTo>
                <a:lnTo>
                  <a:pt x="172" y="719"/>
                </a:lnTo>
                <a:lnTo>
                  <a:pt x="168" y="719"/>
                </a:lnTo>
                <a:lnTo>
                  <a:pt x="182" y="715"/>
                </a:lnTo>
                <a:lnTo>
                  <a:pt x="215" y="715"/>
                </a:lnTo>
                <a:lnTo>
                  <a:pt x="211" y="715"/>
                </a:lnTo>
                <a:lnTo>
                  <a:pt x="211" y="710"/>
                </a:lnTo>
                <a:lnTo>
                  <a:pt x="215" y="710"/>
                </a:lnTo>
                <a:lnTo>
                  <a:pt x="211" y="710"/>
                </a:lnTo>
                <a:lnTo>
                  <a:pt x="211" y="705"/>
                </a:lnTo>
                <a:lnTo>
                  <a:pt x="206" y="701"/>
                </a:lnTo>
                <a:lnTo>
                  <a:pt x="206" y="696"/>
                </a:lnTo>
                <a:lnTo>
                  <a:pt x="206" y="691"/>
                </a:lnTo>
                <a:lnTo>
                  <a:pt x="211" y="691"/>
                </a:lnTo>
                <a:lnTo>
                  <a:pt x="206" y="691"/>
                </a:lnTo>
                <a:lnTo>
                  <a:pt x="206" y="687"/>
                </a:lnTo>
                <a:lnTo>
                  <a:pt x="201" y="687"/>
                </a:lnTo>
                <a:lnTo>
                  <a:pt x="201" y="682"/>
                </a:lnTo>
                <a:lnTo>
                  <a:pt x="196" y="682"/>
                </a:lnTo>
                <a:lnTo>
                  <a:pt x="196" y="677"/>
                </a:lnTo>
                <a:lnTo>
                  <a:pt x="196" y="682"/>
                </a:lnTo>
                <a:lnTo>
                  <a:pt x="196" y="677"/>
                </a:lnTo>
                <a:lnTo>
                  <a:pt x="201" y="677"/>
                </a:lnTo>
                <a:lnTo>
                  <a:pt x="196" y="677"/>
                </a:lnTo>
                <a:lnTo>
                  <a:pt x="196" y="673"/>
                </a:lnTo>
                <a:lnTo>
                  <a:pt x="191" y="673"/>
                </a:lnTo>
                <a:lnTo>
                  <a:pt x="191" y="668"/>
                </a:lnTo>
                <a:lnTo>
                  <a:pt x="187" y="668"/>
                </a:lnTo>
                <a:lnTo>
                  <a:pt x="187" y="663"/>
                </a:lnTo>
                <a:lnTo>
                  <a:pt x="191" y="663"/>
                </a:lnTo>
                <a:lnTo>
                  <a:pt x="191" y="659"/>
                </a:lnTo>
                <a:lnTo>
                  <a:pt x="191" y="654"/>
                </a:lnTo>
                <a:lnTo>
                  <a:pt x="191" y="649"/>
                </a:lnTo>
                <a:lnTo>
                  <a:pt x="187" y="649"/>
                </a:lnTo>
                <a:lnTo>
                  <a:pt x="191" y="649"/>
                </a:lnTo>
                <a:lnTo>
                  <a:pt x="187" y="649"/>
                </a:lnTo>
                <a:lnTo>
                  <a:pt x="191" y="649"/>
                </a:lnTo>
                <a:lnTo>
                  <a:pt x="191" y="645"/>
                </a:lnTo>
                <a:lnTo>
                  <a:pt x="187" y="645"/>
                </a:lnTo>
                <a:lnTo>
                  <a:pt x="187" y="640"/>
                </a:lnTo>
                <a:lnTo>
                  <a:pt x="182" y="640"/>
                </a:lnTo>
                <a:lnTo>
                  <a:pt x="187" y="640"/>
                </a:lnTo>
                <a:lnTo>
                  <a:pt x="182" y="640"/>
                </a:lnTo>
                <a:lnTo>
                  <a:pt x="182" y="635"/>
                </a:lnTo>
                <a:lnTo>
                  <a:pt x="182" y="631"/>
                </a:lnTo>
                <a:lnTo>
                  <a:pt x="182" y="635"/>
                </a:lnTo>
                <a:lnTo>
                  <a:pt x="177" y="635"/>
                </a:lnTo>
                <a:lnTo>
                  <a:pt x="182" y="631"/>
                </a:lnTo>
                <a:lnTo>
                  <a:pt x="177" y="631"/>
                </a:lnTo>
                <a:lnTo>
                  <a:pt x="211" y="612"/>
                </a:lnTo>
                <a:lnTo>
                  <a:pt x="220" y="617"/>
                </a:lnTo>
                <a:lnTo>
                  <a:pt x="215" y="603"/>
                </a:lnTo>
                <a:lnTo>
                  <a:pt x="225" y="598"/>
                </a:lnTo>
                <a:lnTo>
                  <a:pt x="230" y="598"/>
                </a:lnTo>
                <a:lnTo>
                  <a:pt x="230" y="589"/>
                </a:lnTo>
                <a:lnTo>
                  <a:pt x="225" y="579"/>
                </a:lnTo>
                <a:lnTo>
                  <a:pt x="220" y="537"/>
                </a:lnTo>
                <a:lnTo>
                  <a:pt x="215" y="514"/>
                </a:lnTo>
                <a:lnTo>
                  <a:pt x="220" y="505"/>
                </a:lnTo>
                <a:lnTo>
                  <a:pt x="220" y="495"/>
                </a:lnTo>
                <a:lnTo>
                  <a:pt x="211" y="486"/>
                </a:lnTo>
                <a:lnTo>
                  <a:pt x="201" y="491"/>
                </a:lnTo>
                <a:lnTo>
                  <a:pt x="196" y="495"/>
                </a:lnTo>
                <a:lnTo>
                  <a:pt x="191" y="491"/>
                </a:lnTo>
                <a:lnTo>
                  <a:pt x="191" y="486"/>
                </a:lnTo>
                <a:lnTo>
                  <a:pt x="191" y="481"/>
                </a:lnTo>
                <a:lnTo>
                  <a:pt x="191" y="477"/>
                </a:lnTo>
                <a:lnTo>
                  <a:pt x="196" y="477"/>
                </a:lnTo>
                <a:lnTo>
                  <a:pt x="191" y="458"/>
                </a:lnTo>
                <a:lnTo>
                  <a:pt x="196" y="458"/>
                </a:lnTo>
                <a:lnTo>
                  <a:pt x="206" y="463"/>
                </a:lnTo>
                <a:lnTo>
                  <a:pt x="215" y="458"/>
                </a:lnTo>
                <a:lnTo>
                  <a:pt x="211" y="439"/>
                </a:lnTo>
                <a:lnTo>
                  <a:pt x="211" y="435"/>
                </a:lnTo>
                <a:lnTo>
                  <a:pt x="206" y="430"/>
                </a:lnTo>
                <a:lnTo>
                  <a:pt x="201" y="421"/>
                </a:lnTo>
                <a:lnTo>
                  <a:pt x="201" y="416"/>
                </a:lnTo>
                <a:lnTo>
                  <a:pt x="201" y="407"/>
                </a:lnTo>
                <a:lnTo>
                  <a:pt x="220" y="407"/>
                </a:lnTo>
                <a:lnTo>
                  <a:pt x="220" y="402"/>
                </a:lnTo>
                <a:lnTo>
                  <a:pt x="220" y="397"/>
                </a:lnTo>
                <a:lnTo>
                  <a:pt x="215" y="379"/>
                </a:lnTo>
                <a:lnTo>
                  <a:pt x="211" y="374"/>
                </a:lnTo>
                <a:lnTo>
                  <a:pt x="201" y="374"/>
                </a:lnTo>
                <a:lnTo>
                  <a:pt x="196" y="360"/>
                </a:lnTo>
                <a:lnTo>
                  <a:pt x="191" y="355"/>
                </a:lnTo>
                <a:lnTo>
                  <a:pt x="187" y="355"/>
                </a:lnTo>
                <a:lnTo>
                  <a:pt x="168" y="355"/>
                </a:lnTo>
                <a:lnTo>
                  <a:pt x="168" y="327"/>
                </a:lnTo>
                <a:lnTo>
                  <a:pt x="168" y="322"/>
                </a:lnTo>
                <a:lnTo>
                  <a:pt x="163" y="322"/>
                </a:lnTo>
                <a:lnTo>
                  <a:pt x="158" y="322"/>
                </a:lnTo>
                <a:lnTo>
                  <a:pt x="158" y="318"/>
                </a:lnTo>
                <a:lnTo>
                  <a:pt x="153" y="318"/>
                </a:lnTo>
                <a:lnTo>
                  <a:pt x="148" y="322"/>
                </a:lnTo>
                <a:lnTo>
                  <a:pt x="144" y="318"/>
                </a:lnTo>
                <a:lnTo>
                  <a:pt x="139" y="318"/>
                </a:lnTo>
                <a:lnTo>
                  <a:pt x="134" y="322"/>
                </a:lnTo>
                <a:lnTo>
                  <a:pt x="134" y="313"/>
                </a:lnTo>
                <a:lnTo>
                  <a:pt x="120" y="313"/>
                </a:lnTo>
                <a:lnTo>
                  <a:pt x="120" y="290"/>
                </a:lnTo>
                <a:lnTo>
                  <a:pt x="134" y="290"/>
                </a:lnTo>
                <a:lnTo>
                  <a:pt x="148" y="294"/>
                </a:lnTo>
                <a:lnTo>
                  <a:pt x="148" y="299"/>
                </a:lnTo>
                <a:lnTo>
                  <a:pt x="153" y="299"/>
                </a:lnTo>
                <a:lnTo>
                  <a:pt x="153" y="280"/>
                </a:lnTo>
                <a:lnTo>
                  <a:pt x="187" y="276"/>
                </a:lnTo>
                <a:lnTo>
                  <a:pt x="187" y="285"/>
                </a:lnTo>
                <a:lnTo>
                  <a:pt x="196" y="280"/>
                </a:lnTo>
                <a:lnTo>
                  <a:pt x="196" y="276"/>
                </a:lnTo>
                <a:lnTo>
                  <a:pt x="196" y="271"/>
                </a:lnTo>
                <a:lnTo>
                  <a:pt x="201" y="271"/>
                </a:lnTo>
                <a:lnTo>
                  <a:pt x="206" y="271"/>
                </a:lnTo>
                <a:lnTo>
                  <a:pt x="206" y="266"/>
                </a:lnTo>
                <a:lnTo>
                  <a:pt x="206" y="262"/>
                </a:lnTo>
                <a:lnTo>
                  <a:pt x="187" y="262"/>
                </a:lnTo>
                <a:lnTo>
                  <a:pt x="187" y="196"/>
                </a:lnTo>
                <a:lnTo>
                  <a:pt x="163" y="196"/>
                </a:lnTo>
                <a:lnTo>
                  <a:pt x="163" y="192"/>
                </a:lnTo>
                <a:lnTo>
                  <a:pt x="163" y="164"/>
                </a:lnTo>
                <a:lnTo>
                  <a:pt x="168" y="140"/>
                </a:lnTo>
                <a:lnTo>
                  <a:pt x="168" y="131"/>
                </a:lnTo>
                <a:lnTo>
                  <a:pt x="182" y="136"/>
                </a:lnTo>
                <a:lnTo>
                  <a:pt x="187" y="140"/>
                </a:lnTo>
                <a:lnTo>
                  <a:pt x="191" y="136"/>
                </a:lnTo>
                <a:lnTo>
                  <a:pt x="187" y="131"/>
                </a:lnTo>
                <a:lnTo>
                  <a:pt x="191" y="126"/>
                </a:lnTo>
                <a:lnTo>
                  <a:pt x="196" y="126"/>
                </a:lnTo>
                <a:lnTo>
                  <a:pt x="201" y="108"/>
                </a:lnTo>
                <a:lnTo>
                  <a:pt x="172" y="108"/>
                </a:lnTo>
                <a:lnTo>
                  <a:pt x="153" y="108"/>
                </a:lnTo>
                <a:lnTo>
                  <a:pt x="120" y="112"/>
                </a:lnTo>
                <a:lnTo>
                  <a:pt x="120" y="98"/>
                </a:lnTo>
                <a:lnTo>
                  <a:pt x="124" y="89"/>
                </a:lnTo>
                <a:lnTo>
                  <a:pt x="134" y="70"/>
                </a:lnTo>
                <a:lnTo>
                  <a:pt x="153" y="70"/>
                </a:lnTo>
                <a:lnTo>
                  <a:pt x="158" y="80"/>
                </a:lnTo>
                <a:lnTo>
                  <a:pt x="158" y="89"/>
                </a:lnTo>
                <a:lnTo>
                  <a:pt x="168" y="89"/>
                </a:lnTo>
                <a:lnTo>
                  <a:pt x="168" y="66"/>
                </a:lnTo>
                <a:lnTo>
                  <a:pt x="177" y="66"/>
                </a:lnTo>
                <a:lnTo>
                  <a:pt x="220" y="94"/>
                </a:lnTo>
                <a:lnTo>
                  <a:pt x="220" y="108"/>
                </a:lnTo>
                <a:lnTo>
                  <a:pt x="225" y="108"/>
                </a:lnTo>
                <a:lnTo>
                  <a:pt x="268" y="108"/>
                </a:lnTo>
                <a:lnTo>
                  <a:pt x="273" y="108"/>
                </a:lnTo>
                <a:lnTo>
                  <a:pt x="297" y="108"/>
                </a:lnTo>
                <a:lnTo>
                  <a:pt x="311" y="108"/>
                </a:lnTo>
                <a:lnTo>
                  <a:pt x="330" y="103"/>
                </a:lnTo>
                <a:lnTo>
                  <a:pt x="335" y="103"/>
                </a:lnTo>
                <a:lnTo>
                  <a:pt x="345" y="103"/>
                </a:lnTo>
                <a:lnTo>
                  <a:pt x="345" y="98"/>
                </a:lnTo>
                <a:lnTo>
                  <a:pt x="450" y="38"/>
                </a:lnTo>
                <a:lnTo>
                  <a:pt x="459" y="38"/>
                </a:lnTo>
                <a:lnTo>
                  <a:pt x="464" y="28"/>
                </a:lnTo>
                <a:lnTo>
                  <a:pt x="483" y="10"/>
                </a:lnTo>
                <a:lnTo>
                  <a:pt x="517" y="0"/>
                </a:lnTo>
                <a:lnTo>
                  <a:pt x="526" y="5"/>
                </a:lnTo>
                <a:lnTo>
                  <a:pt x="531" y="10"/>
                </a:lnTo>
                <a:lnTo>
                  <a:pt x="531" y="56"/>
                </a:lnTo>
                <a:lnTo>
                  <a:pt x="517" y="61"/>
                </a:lnTo>
                <a:lnTo>
                  <a:pt x="488" y="66"/>
                </a:lnTo>
                <a:lnTo>
                  <a:pt x="488" y="70"/>
                </a:lnTo>
                <a:lnTo>
                  <a:pt x="517" y="66"/>
                </a:lnTo>
                <a:lnTo>
                  <a:pt x="517" y="70"/>
                </a:lnTo>
                <a:lnTo>
                  <a:pt x="517" y="84"/>
                </a:lnTo>
                <a:lnTo>
                  <a:pt x="603" y="66"/>
                </a:lnTo>
                <a:lnTo>
                  <a:pt x="608" y="66"/>
                </a:lnTo>
                <a:lnTo>
                  <a:pt x="608" y="70"/>
                </a:lnTo>
                <a:lnTo>
                  <a:pt x="603" y="75"/>
                </a:lnTo>
                <a:lnTo>
                  <a:pt x="603" y="80"/>
                </a:lnTo>
                <a:lnTo>
                  <a:pt x="598" y="84"/>
                </a:lnTo>
                <a:lnTo>
                  <a:pt x="598" y="80"/>
                </a:lnTo>
                <a:lnTo>
                  <a:pt x="593" y="80"/>
                </a:lnTo>
                <a:lnTo>
                  <a:pt x="593" y="75"/>
                </a:lnTo>
                <a:lnTo>
                  <a:pt x="589" y="75"/>
                </a:lnTo>
                <a:lnTo>
                  <a:pt x="589" y="80"/>
                </a:lnTo>
                <a:lnTo>
                  <a:pt x="584" y="84"/>
                </a:lnTo>
                <a:lnTo>
                  <a:pt x="584" y="89"/>
                </a:lnTo>
                <a:lnTo>
                  <a:pt x="584" y="94"/>
                </a:lnTo>
                <a:lnTo>
                  <a:pt x="579" y="94"/>
                </a:lnTo>
                <a:lnTo>
                  <a:pt x="579" y="98"/>
                </a:lnTo>
                <a:lnTo>
                  <a:pt x="579" y="94"/>
                </a:lnTo>
                <a:lnTo>
                  <a:pt x="579" y="89"/>
                </a:lnTo>
                <a:lnTo>
                  <a:pt x="579" y="84"/>
                </a:lnTo>
                <a:lnTo>
                  <a:pt x="574" y="84"/>
                </a:lnTo>
                <a:lnTo>
                  <a:pt x="569" y="84"/>
                </a:lnTo>
                <a:lnTo>
                  <a:pt x="569" y="89"/>
                </a:lnTo>
                <a:lnTo>
                  <a:pt x="574" y="94"/>
                </a:lnTo>
                <a:lnTo>
                  <a:pt x="574" y="98"/>
                </a:lnTo>
                <a:lnTo>
                  <a:pt x="574" y="103"/>
                </a:lnTo>
                <a:lnTo>
                  <a:pt x="579" y="108"/>
                </a:lnTo>
                <a:lnTo>
                  <a:pt x="574" y="108"/>
                </a:lnTo>
                <a:lnTo>
                  <a:pt x="574" y="112"/>
                </a:lnTo>
                <a:lnTo>
                  <a:pt x="569" y="108"/>
                </a:lnTo>
                <a:lnTo>
                  <a:pt x="569" y="112"/>
                </a:lnTo>
                <a:lnTo>
                  <a:pt x="565" y="112"/>
                </a:lnTo>
                <a:lnTo>
                  <a:pt x="569" y="112"/>
                </a:lnTo>
                <a:lnTo>
                  <a:pt x="569" y="117"/>
                </a:lnTo>
                <a:lnTo>
                  <a:pt x="574" y="117"/>
                </a:lnTo>
                <a:lnTo>
                  <a:pt x="574" y="122"/>
                </a:lnTo>
                <a:lnTo>
                  <a:pt x="569" y="122"/>
                </a:lnTo>
                <a:lnTo>
                  <a:pt x="565" y="122"/>
                </a:lnTo>
                <a:lnTo>
                  <a:pt x="560" y="122"/>
                </a:lnTo>
                <a:lnTo>
                  <a:pt x="569" y="126"/>
                </a:lnTo>
                <a:lnTo>
                  <a:pt x="569" y="131"/>
                </a:lnTo>
                <a:lnTo>
                  <a:pt x="569" y="136"/>
                </a:lnTo>
                <a:lnTo>
                  <a:pt x="565" y="136"/>
                </a:lnTo>
                <a:lnTo>
                  <a:pt x="565" y="140"/>
                </a:lnTo>
                <a:lnTo>
                  <a:pt x="565" y="145"/>
                </a:lnTo>
                <a:lnTo>
                  <a:pt x="560" y="150"/>
                </a:lnTo>
                <a:lnTo>
                  <a:pt x="560" y="154"/>
                </a:lnTo>
                <a:lnTo>
                  <a:pt x="565" y="154"/>
                </a:lnTo>
                <a:lnTo>
                  <a:pt x="565" y="159"/>
                </a:lnTo>
                <a:lnTo>
                  <a:pt x="569" y="159"/>
                </a:lnTo>
                <a:lnTo>
                  <a:pt x="569" y="164"/>
                </a:lnTo>
                <a:lnTo>
                  <a:pt x="565" y="164"/>
                </a:lnTo>
                <a:lnTo>
                  <a:pt x="565" y="159"/>
                </a:lnTo>
                <a:lnTo>
                  <a:pt x="560" y="159"/>
                </a:lnTo>
                <a:lnTo>
                  <a:pt x="555" y="164"/>
                </a:lnTo>
                <a:lnTo>
                  <a:pt x="560" y="168"/>
                </a:lnTo>
                <a:lnTo>
                  <a:pt x="565" y="168"/>
                </a:lnTo>
                <a:lnTo>
                  <a:pt x="560" y="173"/>
                </a:lnTo>
                <a:lnTo>
                  <a:pt x="555" y="173"/>
                </a:lnTo>
                <a:lnTo>
                  <a:pt x="555" y="178"/>
                </a:lnTo>
                <a:lnTo>
                  <a:pt x="550" y="178"/>
                </a:lnTo>
                <a:lnTo>
                  <a:pt x="545" y="182"/>
                </a:lnTo>
                <a:lnTo>
                  <a:pt x="545" y="178"/>
                </a:lnTo>
                <a:lnTo>
                  <a:pt x="541" y="182"/>
                </a:lnTo>
                <a:lnTo>
                  <a:pt x="541" y="187"/>
                </a:lnTo>
                <a:lnTo>
                  <a:pt x="545" y="192"/>
                </a:lnTo>
                <a:lnTo>
                  <a:pt x="550" y="187"/>
                </a:lnTo>
                <a:lnTo>
                  <a:pt x="550" y="192"/>
                </a:lnTo>
                <a:lnTo>
                  <a:pt x="545" y="196"/>
                </a:lnTo>
                <a:lnTo>
                  <a:pt x="541" y="196"/>
                </a:lnTo>
                <a:lnTo>
                  <a:pt x="541" y="201"/>
                </a:lnTo>
                <a:lnTo>
                  <a:pt x="545" y="201"/>
                </a:lnTo>
                <a:lnTo>
                  <a:pt x="545" y="206"/>
                </a:lnTo>
                <a:lnTo>
                  <a:pt x="541" y="206"/>
                </a:lnTo>
                <a:lnTo>
                  <a:pt x="541" y="201"/>
                </a:lnTo>
                <a:lnTo>
                  <a:pt x="536" y="201"/>
                </a:lnTo>
                <a:lnTo>
                  <a:pt x="531" y="206"/>
                </a:lnTo>
                <a:lnTo>
                  <a:pt x="536" y="210"/>
                </a:lnTo>
                <a:lnTo>
                  <a:pt x="536" y="215"/>
                </a:lnTo>
                <a:lnTo>
                  <a:pt x="536" y="220"/>
                </a:lnTo>
                <a:lnTo>
                  <a:pt x="531" y="220"/>
                </a:lnTo>
                <a:lnTo>
                  <a:pt x="536" y="220"/>
                </a:lnTo>
                <a:lnTo>
                  <a:pt x="531" y="220"/>
                </a:lnTo>
                <a:lnTo>
                  <a:pt x="531" y="215"/>
                </a:lnTo>
                <a:lnTo>
                  <a:pt x="531" y="210"/>
                </a:lnTo>
                <a:lnTo>
                  <a:pt x="526" y="210"/>
                </a:lnTo>
                <a:lnTo>
                  <a:pt x="526" y="215"/>
                </a:lnTo>
                <a:lnTo>
                  <a:pt x="522" y="220"/>
                </a:lnTo>
                <a:lnTo>
                  <a:pt x="522" y="224"/>
                </a:lnTo>
                <a:lnTo>
                  <a:pt x="526" y="224"/>
                </a:lnTo>
                <a:lnTo>
                  <a:pt x="526" y="220"/>
                </a:lnTo>
                <a:lnTo>
                  <a:pt x="531" y="220"/>
                </a:lnTo>
                <a:lnTo>
                  <a:pt x="531" y="224"/>
                </a:lnTo>
                <a:lnTo>
                  <a:pt x="526" y="224"/>
                </a:lnTo>
                <a:lnTo>
                  <a:pt x="531" y="229"/>
                </a:lnTo>
                <a:lnTo>
                  <a:pt x="526" y="229"/>
                </a:lnTo>
                <a:lnTo>
                  <a:pt x="526" y="234"/>
                </a:lnTo>
                <a:lnTo>
                  <a:pt x="526" y="229"/>
                </a:lnTo>
                <a:lnTo>
                  <a:pt x="526" y="234"/>
                </a:lnTo>
                <a:lnTo>
                  <a:pt x="522" y="234"/>
                </a:lnTo>
                <a:lnTo>
                  <a:pt x="526" y="234"/>
                </a:lnTo>
                <a:lnTo>
                  <a:pt x="526" y="238"/>
                </a:lnTo>
                <a:lnTo>
                  <a:pt x="531" y="238"/>
                </a:lnTo>
                <a:lnTo>
                  <a:pt x="531" y="243"/>
                </a:lnTo>
                <a:lnTo>
                  <a:pt x="531" y="248"/>
                </a:lnTo>
                <a:lnTo>
                  <a:pt x="536" y="248"/>
                </a:lnTo>
                <a:lnTo>
                  <a:pt x="531" y="252"/>
                </a:lnTo>
                <a:lnTo>
                  <a:pt x="526" y="252"/>
                </a:lnTo>
                <a:lnTo>
                  <a:pt x="522" y="257"/>
                </a:lnTo>
                <a:lnTo>
                  <a:pt x="522" y="262"/>
                </a:lnTo>
                <a:lnTo>
                  <a:pt x="517" y="262"/>
                </a:lnTo>
                <a:lnTo>
                  <a:pt x="512" y="262"/>
                </a:lnTo>
                <a:lnTo>
                  <a:pt x="512" y="266"/>
                </a:lnTo>
                <a:lnTo>
                  <a:pt x="536" y="266"/>
                </a:lnTo>
                <a:lnTo>
                  <a:pt x="536" y="276"/>
                </a:lnTo>
                <a:lnTo>
                  <a:pt x="555" y="276"/>
                </a:lnTo>
                <a:lnTo>
                  <a:pt x="555" y="285"/>
                </a:lnTo>
                <a:lnTo>
                  <a:pt x="565" y="285"/>
                </a:lnTo>
                <a:lnTo>
                  <a:pt x="569" y="313"/>
                </a:lnTo>
                <a:lnTo>
                  <a:pt x="550" y="318"/>
                </a:lnTo>
                <a:lnTo>
                  <a:pt x="550" y="327"/>
                </a:lnTo>
                <a:lnTo>
                  <a:pt x="555" y="337"/>
                </a:lnTo>
                <a:lnTo>
                  <a:pt x="550" y="337"/>
                </a:lnTo>
                <a:lnTo>
                  <a:pt x="555" y="374"/>
                </a:lnTo>
                <a:lnTo>
                  <a:pt x="560" y="374"/>
                </a:lnTo>
                <a:lnTo>
                  <a:pt x="565" y="388"/>
                </a:lnTo>
                <a:lnTo>
                  <a:pt x="569" y="393"/>
                </a:lnTo>
                <a:lnTo>
                  <a:pt x="598" y="393"/>
                </a:lnTo>
                <a:lnTo>
                  <a:pt x="598" y="397"/>
                </a:lnTo>
                <a:lnTo>
                  <a:pt x="603" y="397"/>
                </a:lnTo>
                <a:lnTo>
                  <a:pt x="603" y="425"/>
                </a:lnTo>
                <a:lnTo>
                  <a:pt x="617" y="425"/>
                </a:lnTo>
                <a:lnTo>
                  <a:pt x="622" y="439"/>
                </a:lnTo>
                <a:lnTo>
                  <a:pt x="612" y="439"/>
                </a:lnTo>
                <a:lnTo>
                  <a:pt x="612" y="458"/>
                </a:lnTo>
                <a:lnTo>
                  <a:pt x="622" y="458"/>
                </a:lnTo>
                <a:lnTo>
                  <a:pt x="627" y="477"/>
                </a:lnTo>
                <a:lnTo>
                  <a:pt x="617" y="477"/>
                </a:lnTo>
                <a:lnTo>
                  <a:pt x="617" y="500"/>
                </a:lnTo>
                <a:lnTo>
                  <a:pt x="608" y="505"/>
                </a:lnTo>
                <a:lnTo>
                  <a:pt x="608" y="533"/>
                </a:lnTo>
                <a:lnTo>
                  <a:pt x="598" y="533"/>
                </a:lnTo>
                <a:lnTo>
                  <a:pt x="603" y="579"/>
                </a:lnTo>
                <a:lnTo>
                  <a:pt x="612" y="579"/>
                </a:lnTo>
                <a:lnTo>
                  <a:pt x="617" y="631"/>
                </a:lnTo>
                <a:lnTo>
                  <a:pt x="603" y="631"/>
                </a:lnTo>
                <a:lnTo>
                  <a:pt x="603" y="640"/>
                </a:lnTo>
                <a:lnTo>
                  <a:pt x="579" y="640"/>
                </a:lnTo>
                <a:lnTo>
                  <a:pt x="579" y="649"/>
                </a:lnTo>
                <a:lnTo>
                  <a:pt x="565" y="649"/>
                </a:lnTo>
                <a:lnTo>
                  <a:pt x="565" y="659"/>
                </a:lnTo>
                <a:lnTo>
                  <a:pt x="569" y="663"/>
                </a:lnTo>
                <a:lnTo>
                  <a:pt x="574" y="677"/>
                </a:lnTo>
                <a:lnTo>
                  <a:pt x="565" y="677"/>
                </a:lnTo>
                <a:lnTo>
                  <a:pt x="565" y="705"/>
                </a:lnTo>
                <a:lnTo>
                  <a:pt x="569" y="705"/>
                </a:lnTo>
                <a:lnTo>
                  <a:pt x="574" y="710"/>
                </a:lnTo>
                <a:lnTo>
                  <a:pt x="579" y="715"/>
                </a:lnTo>
                <a:lnTo>
                  <a:pt x="579" y="719"/>
                </a:lnTo>
                <a:lnTo>
                  <a:pt x="589" y="719"/>
                </a:lnTo>
                <a:lnTo>
                  <a:pt x="593" y="715"/>
                </a:lnTo>
                <a:lnTo>
                  <a:pt x="598" y="715"/>
                </a:lnTo>
                <a:lnTo>
                  <a:pt x="598" y="719"/>
                </a:lnTo>
                <a:lnTo>
                  <a:pt x="598" y="724"/>
                </a:lnTo>
                <a:lnTo>
                  <a:pt x="593" y="724"/>
                </a:lnTo>
                <a:lnTo>
                  <a:pt x="598" y="724"/>
                </a:lnTo>
                <a:lnTo>
                  <a:pt x="598" y="729"/>
                </a:lnTo>
                <a:lnTo>
                  <a:pt x="593" y="729"/>
                </a:lnTo>
                <a:lnTo>
                  <a:pt x="598" y="729"/>
                </a:lnTo>
                <a:lnTo>
                  <a:pt x="593" y="729"/>
                </a:lnTo>
                <a:lnTo>
                  <a:pt x="593" y="733"/>
                </a:lnTo>
                <a:lnTo>
                  <a:pt x="593" y="738"/>
                </a:lnTo>
                <a:lnTo>
                  <a:pt x="589" y="738"/>
                </a:lnTo>
                <a:lnTo>
                  <a:pt x="593" y="738"/>
                </a:lnTo>
                <a:lnTo>
                  <a:pt x="593" y="743"/>
                </a:lnTo>
                <a:lnTo>
                  <a:pt x="593" y="738"/>
                </a:lnTo>
                <a:lnTo>
                  <a:pt x="593" y="743"/>
                </a:lnTo>
                <a:lnTo>
                  <a:pt x="589" y="738"/>
                </a:lnTo>
                <a:lnTo>
                  <a:pt x="589" y="743"/>
                </a:lnTo>
                <a:lnTo>
                  <a:pt x="589" y="747"/>
                </a:lnTo>
                <a:lnTo>
                  <a:pt x="589" y="743"/>
                </a:lnTo>
                <a:lnTo>
                  <a:pt x="589" y="747"/>
                </a:lnTo>
                <a:lnTo>
                  <a:pt x="593" y="747"/>
                </a:lnTo>
                <a:lnTo>
                  <a:pt x="589" y="747"/>
                </a:lnTo>
                <a:lnTo>
                  <a:pt x="589" y="752"/>
                </a:lnTo>
                <a:lnTo>
                  <a:pt x="589" y="757"/>
                </a:lnTo>
                <a:lnTo>
                  <a:pt x="589" y="752"/>
                </a:lnTo>
                <a:lnTo>
                  <a:pt x="589" y="757"/>
                </a:lnTo>
                <a:lnTo>
                  <a:pt x="593" y="757"/>
                </a:lnTo>
                <a:lnTo>
                  <a:pt x="593" y="761"/>
                </a:lnTo>
                <a:lnTo>
                  <a:pt x="589" y="761"/>
                </a:lnTo>
                <a:lnTo>
                  <a:pt x="593" y="761"/>
                </a:lnTo>
                <a:lnTo>
                  <a:pt x="593" y="766"/>
                </a:lnTo>
                <a:lnTo>
                  <a:pt x="598" y="771"/>
                </a:lnTo>
                <a:lnTo>
                  <a:pt x="598" y="775"/>
                </a:lnTo>
                <a:lnTo>
                  <a:pt x="598" y="771"/>
                </a:lnTo>
                <a:lnTo>
                  <a:pt x="598" y="775"/>
                </a:lnTo>
                <a:lnTo>
                  <a:pt x="603" y="775"/>
                </a:lnTo>
                <a:lnTo>
                  <a:pt x="608" y="775"/>
                </a:lnTo>
                <a:lnTo>
                  <a:pt x="608" y="780"/>
                </a:lnTo>
                <a:lnTo>
                  <a:pt x="608" y="785"/>
                </a:lnTo>
                <a:lnTo>
                  <a:pt x="608" y="789"/>
                </a:lnTo>
                <a:lnTo>
                  <a:pt x="612" y="789"/>
                </a:lnTo>
                <a:lnTo>
                  <a:pt x="612" y="794"/>
                </a:lnTo>
                <a:lnTo>
                  <a:pt x="612" y="799"/>
                </a:lnTo>
                <a:lnTo>
                  <a:pt x="617" y="803"/>
                </a:lnTo>
                <a:lnTo>
                  <a:pt x="617" y="808"/>
                </a:lnTo>
                <a:lnTo>
                  <a:pt x="622" y="808"/>
                </a:lnTo>
                <a:lnTo>
                  <a:pt x="627" y="808"/>
                </a:lnTo>
                <a:lnTo>
                  <a:pt x="622" y="808"/>
                </a:lnTo>
                <a:close/>
                <a:moveTo>
                  <a:pt x="694" y="827"/>
                </a:moveTo>
                <a:lnTo>
                  <a:pt x="694" y="822"/>
                </a:lnTo>
                <a:lnTo>
                  <a:pt x="689" y="818"/>
                </a:lnTo>
                <a:lnTo>
                  <a:pt x="694" y="818"/>
                </a:lnTo>
                <a:lnTo>
                  <a:pt x="694" y="822"/>
                </a:lnTo>
                <a:lnTo>
                  <a:pt x="699" y="827"/>
                </a:lnTo>
                <a:lnTo>
                  <a:pt x="699" y="832"/>
                </a:lnTo>
                <a:lnTo>
                  <a:pt x="699" y="836"/>
                </a:lnTo>
                <a:lnTo>
                  <a:pt x="699" y="841"/>
                </a:lnTo>
                <a:lnTo>
                  <a:pt x="694" y="846"/>
                </a:lnTo>
                <a:lnTo>
                  <a:pt x="694" y="850"/>
                </a:lnTo>
                <a:lnTo>
                  <a:pt x="694" y="855"/>
                </a:lnTo>
                <a:lnTo>
                  <a:pt x="689" y="864"/>
                </a:lnTo>
                <a:lnTo>
                  <a:pt x="689" y="860"/>
                </a:lnTo>
                <a:lnTo>
                  <a:pt x="694" y="855"/>
                </a:lnTo>
                <a:lnTo>
                  <a:pt x="694" y="850"/>
                </a:lnTo>
                <a:lnTo>
                  <a:pt x="694" y="846"/>
                </a:lnTo>
                <a:lnTo>
                  <a:pt x="694" y="841"/>
                </a:lnTo>
                <a:lnTo>
                  <a:pt x="699" y="836"/>
                </a:lnTo>
                <a:lnTo>
                  <a:pt x="699" y="832"/>
                </a:lnTo>
                <a:lnTo>
                  <a:pt x="694" y="832"/>
                </a:lnTo>
                <a:lnTo>
                  <a:pt x="694" y="827"/>
                </a:lnTo>
                <a:close/>
              </a:path>
            </a:pathLst>
          </a:cu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6" name=""/>
          <p:cNvSpPr/>
          <p:nvPr/>
        </p:nvSpPr>
        <p:spPr>
          <a:xfrm>
            <a:off x="3664080" y="3149640"/>
            <a:ext cx="1724040" cy="977760"/>
          </a:xfrm>
          <a:custGeom>
            <a:avLst/>
            <a:gdLst/>
            <a:ahLst/>
            <a:rect l="l" t="t" r="r" b="b"/>
            <a:pathLst>
              <a:path w="1086" h="616">
                <a:moveTo>
                  <a:pt x="976" y="79"/>
                </a:moveTo>
                <a:lnTo>
                  <a:pt x="1009" y="75"/>
                </a:lnTo>
                <a:lnTo>
                  <a:pt x="1028" y="75"/>
                </a:lnTo>
                <a:lnTo>
                  <a:pt x="1057" y="75"/>
                </a:lnTo>
                <a:lnTo>
                  <a:pt x="1052" y="93"/>
                </a:lnTo>
                <a:lnTo>
                  <a:pt x="1047" y="93"/>
                </a:lnTo>
                <a:lnTo>
                  <a:pt x="1043" y="98"/>
                </a:lnTo>
                <a:lnTo>
                  <a:pt x="1047" y="103"/>
                </a:lnTo>
                <a:lnTo>
                  <a:pt x="1043" y="107"/>
                </a:lnTo>
                <a:lnTo>
                  <a:pt x="1038" y="103"/>
                </a:lnTo>
                <a:lnTo>
                  <a:pt x="1024" y="98"/>
                </a:lnTo>
                <a:lnTo>
                  <a:pt x="1024" y="107"/>
                </a:lnTo>
                <a:lnTo>
                  <a:pt x="1019" y="131"/>
                </a:lnTo>
                <a:lnTo>
                  <a:pt x="1019" y="159"/>
                </a:lnTo>
                <a:lnTo>
                  <a:pt x="1019" y="163"/>
                </a:lnTo>
                <a:lnTo>
                  <a:pt x="1043" y="163"/>
                </a:lnTo>
                <a:lnTo>
                  <a:pt x="1043" y="229"/>
                </a:lnTo>
                <a:lnTo>
                  <a:pt x="1062" y="229"/>
                </a:lnTo>
                <a:lnTo>
                  <a:pt x="1062" y="233"/>
                </a:lnTo>
                <a:lnTo>
                  <a:pt x="1062" y="238"/>
                </a:lnTo>
                <a:lnTo>
                  <a:pt x="1057" y="238"/>
                </a:lnTo>
                <a:lnTo>
                  <a:pt x="1052" y="238"/>
                </a:lnTo>
                <a:lnTo>
                  <a:pt x="1052" y="243"/>
                </a:lnTo>
                <a:lnTo>
                  <a:pt x="1052" y="247"/>
                </a:lnTo>
                <a:lnTo>
                  <a:pt x="1043" y="252"/>
                </a:lnTo>
                <a:lnTo>
                  <a:pt x="1043" y="243"/>
                </a:lnTo>
                <a:lnTo>
                  <a:pt x="1009" y="247"/>
                </a:lnTo>
                <a:lnTo>
                  <a:pt x="1009" y="266"/>
                </a:lnTo>
                <a:lnTo>
                  <a:pt x="1004" y="266"/>
                </a:lnTo>
                <a:lnTo>
                  <a:pt x="1004" y="261"/>
                </a:lnTo>
                <a:lnTo>
                  <a:pt x="990" y="257"/>
                </a:lnTo>
                <a:lnTo>
                  <a:pt x="976" y="257"/>
                </a:lnTo>
                <a:lnTo>
                  <a:pt x="976" y="280"/>
                </a:lnTo>
                <a:lnTo>
                  <a:pt x="990" y="280"/>
                </a:lnTo>
                <a:lnTo>
                  <a:pt x="990" y="289"/>
                </a:lnTo>
                <a:lnTo>
                  <a:pt x="995" y="285"/>
                </a:lnTo>
                <a:lnTo>
                  <a:pt x="1000" y="285"/>
                </a:lnTo>
                <a:lnTo>
                  <a:pt x="1004" y="289"/>
                </a:lnTo>
                <a:lnTo>
                  <a:pt x="1009" y="285"/>
                </a:lnTo>
                <a:lnTo>
                  <a:pt x="1014" y="285"/>
                </a:lnTo>
                <a:lnTo>
                  <a:pt x="1014" y="289"/>
                </a:lnTo>
                <a:lnTo>
                  <a:pt x="1019" y="289"/>
                </a:lnTo>
                <a:lnTo>
                  <a:pt x="1024" y="289"/>
                </a:lnTo>
                <a:lnTo>
                  <a:pt x="1024" y="294"/>
                </a:lnTo>
                <a:lnTo>
                  <a:pt x="1024" y="322"/>
                </a:lnTo>
                <a:lnTo>
                  <a:pt x="1028" y="322"/>
                </a:lnTo>
                <a:lnTo>
                  <a:pt x="1043" y="322"/>
                </a:lnTo>
                <a:lnTo>
                  <a:pt x="1047" y="322"/>
                </a:lnTo>
                <a:lnTo>
                  <a:pt x="1052" y="327"/>
                </a:lnTo>
                <a:lnTo>
                  <a:pt x="1057" y="341"/>
                </a:lnTo>
                <a:lnTo>
                  <a:pt x="1067" y="341"/>
                </a:lnTo>
                <a:lnTo>
                  <a:pt x="1071" y="346"/>
                </a:lnTo>
                <a:lnTo>
                  <a:pt x="1076" y="364"/>
                </a:lnTo>
                <a:lnTo>
                  <a:pt x="1076" y="369"/>
                </a:lnTo>
                <a:lnTo>
                  <a:pt x="1076" y="374"/>
                </a:lnTo>
                <a:lnTo>
                  <a:pt x="1057" y="374"/>
                </a:lnTo>
                <a:lnTo>
                  <a:pt x="1057" y="383"/>
                </a:lnTo>
                <a:lnTo>
                  <a:pt x="1057" y="388"/>
                </a:lnTo>
                <a:lnTo>
                  <a:pt x="1062" y="397"/>
                </a:lnTo>
                <a:lnTo>
                  <a:pt x="1067" y="402"/>
                </a:lnTo>
                <a:lnTo>
                  <a:pt x="1067" y="406"/>
                </a:lnTo>
                <a:lnTo>
                  <a:pt x="1071" y="425"/>
                </a:lnTo>
                <a:lnTo>
                  <a:pt x="1062" y="430"/>
                </a:lnTo>
                <a:lnTo>
                  <a:pt x="1052" y="425"/>
                </a:lnTo>
                <a:lnTo>
                  <a:pt x="1047" y="425"/>
                </a:lnTo>
                <a:lnTo>
                  <a:pt x="1052" y="444"/>
                </a:lnTo>
                <a:lnTo>
                  <a:pt x="1047" y="444"/>
                </a:lnTo>
                <a:lnTo>
                  <a:pt x="1047" y="448"/>
                </a:lnTo>
                <a:lnTo>
                  <a:pt x="1047" y="453"/>
                </a:lnTo>
                <a:lnTo>
                  <a:pt x="1047" y="458"/>
                </a:lnTo>
                <a:lnTo>
                  <a:pt x="1052" y="462"/>
                </a:lnTo>
                <a:lnTo>
                  <a:pt x="1057" y="458"/>
                </a:lnTo>
                <a:lnTo>
                  <a:pt x="1067" y="453"/>
                </a:lnTo>
                <a:lnTo>
                  <a:pt x="1076" y="462"/>
                </a:lnTo>
                <a:lnTo>
                  <a:pt x="1076" y="472"/>
                </a:lnTo>
                <a:lnTo>
                  <a:pt x="1071" y="481"/>
                </a:lnTo>
                <a:lnTo>
                  <a:pt x="1076" y="504"/>
                </a:lnTo>
                <a:lnTo>
                  <a:pt x="1081" y="546"/>
                </a:lnTo>
                <a:lnTo>
                  <a:pt x="1086" y="556"/>
                </a:lnTo>
                <a:lnTo>
                  <a:pt x="1086" y="565"/>
                </a:lnTo>
                <a:lnTo>
                  <a:pt x="1081" y="565"/>
                </a:lnTo>
                <a:lnTo>
                  <a:pt x="1071" y="570"/>
                </a:lnTo>
                <a:lnTo>
                  <a:pt x="1076" y="584"/>
                </a:lnTo>
                <a:lnTo>
                  <a:pt x="1067" y="579"/>
                </a:lnTo>
                <a:lnTo>
                  <a:pt x="1033" y="598"/>
                </a:lnTo>
                <a:lnTo>
                  <a:pt x="1038" y="598"/>
                </a:lnTo>
                <a:lnTo>
                  <a:pt x="1033" y="602"/>
                </a:lnTo>
                <a:lnTo>
                  <a:pt x="1038" y="602"/>
                </a:lnTo>
                <a:lnTo>
                  <a:pt x="1038" y="607"/>
                </a:lnTo>
                <a:lnTo>
                  <a:pt x="1043" y="607"/>
                </a:lnTo>
                <a:lnTo>
                  <a:pt x="1038" y="607"/>
                </a:lnTo>
                <a:lnTo>
                  <a:pt x="1043" y="607"/>
                </a:lnTo>
                <a:lnTo>
                  <a:pt x="1043" y="612"/>
                </a:lnTo>
                <a:lnTo>
                  <a:pt x="1047" y="612"/>
                </a:lnTo>
                <a:lnTo>
                  <a:pt x="1047" y="616"/>
                </a:lnTo>
                <a:lnTo>
                  <a:pt x="1043" y="616"/>
                </a:lnTo>
                <a:lnTo>
                  <a:pt x="1047" y="616"/>
                </a:lnTo>
                <a:lnTo>
                  <a:pt x="1043" y="616"/>
                </a:lnTo>
                <a:lnTo>
                  <a:pt x="985" y="616"/>
                </a:lnTo>
                <a:lnTo>
                  <a:pt x="928" y="616"/>
                </a:lnTo>
                <a:lnTo>
                  <a:pt x="933" y="556"/>
                </a:lnTo>
                <a:lnTo>
                  <a:pt x="923" y="546"/>
                </a:lnTo>
                <a:lnTo>
                  <a:pt x="918" y="542"/>
                </a:lnTo>
                <a:lnTo>
                  <a:pt x="870" y="518"/>
                </a:lnTo>
                <a:lnTo>
                  <a:pt x="866" y="523"/>
                </a:lnTo>
                <a:lnTo>
                  <a:pt x="847" y="514"/>
                </a:lnTo>
                <a:lnTo>
                  <a:pt x="851" y="509"/>
                </a:lnTo>
                <a:lnTo>
                  <a:pt x="856" y="504"/>
                </a:lnTo>
                <a:lnTo>
                  <a:pt x="861" y="500"/>
                </a:lnTo>
                <a:lnTo>
                  <a:pt x="861" y="495"/>
                </a:lnTo>
                <a:lnTo>
                  <a:pt x="861" y="490"/>
                </a:lnTo>
                <a:lnTo>
                  <a:pt x="856" y="490"/>
                </a:lnTo>
                <a:lnTo>
                  <a:pt x="861" y="481"/>
                </a:lnTo>
                <a:lnTo>
                  <a:pt x="885" y="481"/>
                </a:lnTo>
                <a:lnTo>
                  <a:pt x="890" y="453"/>
                </a:lnTo>
                <a:lnTo>
                  <a:pt x="890" y="448"/>
                </a:lnTo>
                <a:lnTo>
                  <a:pt x="890" y="444"/>
                </a:lnTo>
                <a:lnTo>
                  <a:pt x="899" y="434"/>
                </a:lnTo>
                <a:lnTo>
                  <a:pt x="923" y="434"/>
                </a:lnTo>
                <a:lnTo>
                  <a:pt x="937" y="430"/>
                </a:lnTo>
                <a:lnTo>
                  <a:pt x="976" y="430"/>
                </a:lnTo>
                <a:lnTo>
                  <a:pt x="942" y="392"/>
                </a:lnTo>
                <a:lnTo>
                  <a:pt x="937" y="392"/>
                </a:lnTo>
                <a:lnTo>
                  <a:pt x="942" y="388"/>
                </a:lnTo>
                <a:lnTo>
                  <a:pt x="937" y="388"/>
                </a:lnTo>
                <a:lnTo>
                  <a:pt x="937" y="392"/>
                </a:lnTo>
                <a:lnTo>
                  <a:pt x="937" y="388"/>
                </a:lnTo>
                <a:lnTo>
                  <a:pt x="933" y="388"/>
                </a:lnTo>
                <a:lnTo>
                  <a:pt x="937" y="383"/>
                </a:lnTo>
                <a:lnTo>
                  <a:pt x="933" y="383"/>
                </a:lnTo>
                <a:lnTo>
                  <a:pt x="928" y="378"/>
                </a:lnTo>
                <a:lnTo>
                  <a:pt x="923" y="378"/>
                </a:lnTo>
                <a:lnTo>
                  <a:pt x="923" y="374"/>
                </a:lnTo>
                <a:lnTo>
                  <a:pt x="918" y="374"/>
                </a:lnTo>
                <a:lnTo>
                  <a:pt x="923" y="374"/>
                </a:lnTo>
                <a:lnTo>
                  <a:pt x="918" y="374"/>
                </a:lnTo>
                <a:lnTo>
                  <a:pt x="918" y="378"/>
                </a:lnTo>
                <a:lnTo>
                  <a:pt x="918" y="374"/>
                </a:lnTo>
                <a:lnTo>
                  <a:pt x="913" y="374"/>
                </a:lnTo>
                <a:lnTo>
                  <a:pt x="913" y="369"/>
                </a:lnTo>
                <a:lnTo>
                  <a:pt x="909" y="369"/>
                </a:lnTo>
                <a:lnTo>
                  <a:pt x="904" y="369"/>
                </a:lnTo>
                <a:lnTo>
                  <a:pt x="904" y="374"/>
                </a:lnTo>
                <a:lnTo>
                  <a:pt x="899" y="374"/>
                </a:lnTo>
                <a:lnTo>
                  <a:pt x="899" y="378"/>
                </a:lnTo>
                <a:lnTo>
                  <a:pt x="894" y="378"/>
                </a:lnTo>
                <a:lnTo>
                  <a:pt x="890" y="378"/>
                </a:lnTo>
                <a:lnTo>
                  <a:pt x="885" y="378"/>
                </a:lnTo>
                <a:lnTo>
                  <a:pt x="885" y="374"/>
                </a:lnTo>
                <a:lnTo>
                  <a:pt x="880" y="378"/>
                </a:lnTo>
                <a:lnTo>
                  <a:pt x="880" y="374"/>
                </a:lnTo>
                <a:lnTo>
                  <a:pt x="875" y="378"/>
                </a:lnTo>
                <a:lnTo>
                  <a:pt x="875" y="374"/>
                </a:lnTo>
                <a:lnTo>
                  <a:pt x="875" y="369"/>
                </a:lnTo>
                <a:lnTo>
                  <a:pt x="870" y="369"/>
                </a:lnTo>
                <a:lnTo>
                  <a:pt x="870" y="374"/>
                </a:lnTo>
                <a:lnTo>
                  <a:pt x="866" y="374"/>
                </a:lnTo>
                <a:lnTo>
                  <a:pt x="861" y="374"/>
                </a:lnTo>
                <a:lnTo>
                  <a:pt x="861" y="378"/>
                </a:lnTo>
                <a:lnTo>
                  <a:pt x="856" y="374"/>
                </a:lnTo>
                <a:lnTo>
                  <a:pt x="856" y="378"/>
                </a:lnTo>
                <a:lnTo>
                  <a:pt x="851" y="383"/>
                </a:lnTo>
                <a:lnTo>
                  <a:pt x="851" y="378"/>
                </a:lnTo>
                <a:lnTo>
                  <a:pt x="847" y="378"/>
                </a:lnTo>
                <a:lnTo>
                  <a:pt x="847" y="383"/>
                </a:lnTo>
                <a:lnTo>
                  <a:pt x="847" y="378"/>
                </a:lnTo>
                <a:lnTo>
                  <a:pt x="842" y="378"/>
                </a:lnTo>
                <a:lnTo>
                  <a:pt x="837" y="378"/>
                </a:lnTo>
                <a:lnTo>
                  <a:pt x="832" y="378"/>
                </a:lnTo>
                <a:lnTo>
                  <a:pt x="832" y="383"/>
                </a:lnTo>
                <a:lnTo>
                  <a:pt x="827" y="383"/>
                </a:lnTo>
                <a:lnTo>
                  <a:pt x="827" y="378"/>
                </a:lnTo>
                <a:lnTo>
                  <a:pt x="827" y="383"/>
                </a:lnTo>
                <a:lnTo>
                  <a:pt x="823" y="383"/>
                </a:lnTo>
                <a:lnTo>
                  <a:pt x="823" y="378"/>
                </a:lnTo>
                <a:lnTo>
                  <a:pt x="823" y="383"/>
                </a:lnTo>
                <a:lnTo>
                  <a:pt x="818" y="383"/>
                </a:lnTo>
                <a:lnTo>
                  <a:pt x="813" y="383"/>
                </a:lnTo>
                <a:lnTo>
                  <a:pt x="813" y="388"/>
                </a:lnTo>
                <a:lnTo>
                  <a:pt x="818" y="383"/>
                </a:lnTo>
                <a:lnTo>
                  <a:pt x="818" y="388"/>
                </a:lnTo>
                <a:lnTo>
                  <a:pt x="813" y="388"/>
                </a:lnTo>
                <a:lnTo>
                  <a:pt x="813" y="392"/>
                </a:lnTo>
                <a:lnTo>
                  <a:pt x="808" y="392"/>
                </a:lnTo>
                <a:lnTo>
                  <a:pt x="803" y="388"/>
                </a:lnTo>
                <a:lnTo>
                  <a:pt x="803" y="392"/>
                </a:lnTo>
                <a:lnTo>
                  <a:pt x="803" y="397"/>
                </a:lnTo>
                <a:lnTo>
                  <a:pt x="799" y="397"/>
                </a:lnTo>
                <a:lnTo>
                  <a:pt x="794" y="397"/>
                </a:lnTo>
                <a:lnTo>
                  <a:pt x="794" y="392"/>
                </a:lnTo>
                <a:lnTo>
                  <a:pt x="789" y="388"/>
                </a:lnTo>
                <a:lnTo>
                  <a:pt x="784" y="388"/>
                </a:lnTo>
                <a:lnTo>
                  <a:pt x="780" y="388"/>
                </a:lnTo>
                <a:lnTo>
                  <a:pt x="780" y="383"/>
                </a:lnTo>
                <a:lnTo>
                  <a:pt x="775" y="383"/>
                </a:lnTo>
                <a:lnTo>
                  <a:pt x="770" y="383"/>
                </a:lnTo>
                <a:lnTo>
                  <a:pt x="770" y="378"/>
                </a:lnTo>
                <a:lnTo>
                  <a:pt x="775" y="378"/>
                </a:lnTo>
                <a:lnTo>
                  <a:pt x="775" y="374"/>
                </a:lnTo>
                <a:lnTo>
                  <a:pt x="770" y="374"/>
                </a:lnTo>
                <a:lnTo>
                  <a:pt x="765" y="374"/>
                </a:lnTo>
                <a:lnTo>
                  <a:pt x="765" y="378"/>
                </a:lnTo>
                <a:lnTo>
                  <a:pt x="765" y="383"/>
                </a:lnTo>
                <a:lnTo>
                  <a:pt x="760" y="383"/>
                </a:lnTo>
                <a:lnTo>
                  <a:pt x="756" y="383"/>
                </a:lnTo>
                <a:lnTo>
                  <a:pt x="756" y="378"/>
                </a:lnTo>
                <a:lnTo>
                  <a:pt x="751" y="378"/>
                </a:lnTo>
                <a:lnTo>
                  <a:pt x="746" y="378"/>
                </a:lnTo>
                <a:lnTo>
                  <a:pt x="746" y="374"/>
                </a:lnTo>
                <a:lnTo>
                  <a:pt x="746" y="369"/>
                </a:lnTo>
                <a:lnTo>
                  <a:pt x="741" y="369"/>
                </a:lnTo>
                <a:lnTo>
                  <a:pt x="736" y="369"/>
                </a:lnTo>
                <a:lnTo>
                  <a:pt x="736" y="374"/>
                </a:lnTo>
                <a:lnTo>
                  <a:pt x="732" y="378"/>
                </a:lnTo>
                <a:lnTo>
                  <a:pt x="732" y="383"/>
                </a:lnTo>
                <a:lnTo>
                  <a:pt x="732" y="378"/>
                </a:lnTo>
                <a:lnTo>
                  <a:pt x="727" y="378"/>
                </a:lnTo>
                <a:lnTo>
                  <a:pt x="727" y="383"/>
                </a:lnTo>
                <a:lnTo>
                  <a:pt x="732" y="383"/>
                </a:lnTo>
                <a:lnTo>
                  <a:pt x="727" y="383"/>
                </a:lnTo>
                <a:lnTo>
                  <a:pt x="727" y="388"/>
                </a:lnTo>
                <a:lnTo>
                  <a:pt x="727" y="392"/>
                </a:lnTo>
                <a:lnTo>
                  <a:pt x="722" y="397"/>
                </a:lnTo>
                <a:lnTo>
                  <a:pt x="722" y="392"/>
                </a:lnTo>
                <a:lnTo>
                  <a:pt x="717" y="392"/>
                </a:lnTo>
                <a:lnTo>
                  <a:pt x="717" y="388"/>
                </a:lnTo>
                <a:lnTo>
                  <a:pt x="717" y="383"/>
                </a:lnTo>
                <a:lnTo>
                  <a:pt x="717" y="378"/>
                </a:lnTo>
                <a:lnTo>
                  <a:pt x="717" y="374"/>
                </a:lnTo>
                <a:lnTo>
                  <a:pt x="713" y="374"/>
                </a:lnTo>
                <a:lnTo>
                  <a:pt x="713" y="378"/>
                </a:lnTo>
                <a:lnTo>
                  <a:pt x="708" y="378"/>
                </a:lnTo>
                <a:lnTo>
                  <a:pt x="708" y="374"/>
                </a:lnTo>
                <a:lnTo>
                  <a:pt x="708" y="378"/>
                </a:lnTo>
                <a:lnTo>
                  <a:pt x="703" y="378"/>
                </a:lnTo>
                <a:lnTo>
                  <a:pt x="703" y="374"/>
                </a:lnTo>
                <a:lnTo>
                  <a:pt x="703" y="378"/>
                </a:lnTo>
                <a:lnTo>
                  <a:pt x="703" y="383"/>
                </a:lnTo>
                <a:lnTo>
                  <a:pt x="698" y="383"/>
                </a:lnTo>
                <a:lnTo>
                  <a:pt x="693" y="383"/>
                </a:lnTo>
                <a:lnTo>
                  <a:pt x="693" y="378"/>
                </a:lnTo>
                <a:lnTo>
                  <a:pt x="693" y="374"/>
                </a:lnTo>
                <a:lnTo>
                  <a:pt x="689" y="374"/>
                </a:lnTo>
                <a:lnTo>
                  <a:pt x="684" y="374"/>
                </a:lnTo>
                <a:lnTo>
                  <a:pt x="679" y="374"/>
                </a:lnTo>
                <a:lnTo>
                  <a:pt x="679" y="369"/>
                </a:lnTo>
                <a:lnTo>
                  <a:pt x="679" y="364"/>
                </a:lnTo>
                <a:lnTo>
                  <a:pt x="674" y="364"/>
                </a:lnTo>
                <a:lnTo>
                  <a:pt x="670" y="364"/>
                </a:lnTo>
                <a:lnTo>
                  <a:pt x="670" y="369"/>
                </a:lnTo>
                <a:lnTo>
                  <a:pt x="665" y="369"/>
                </a:lnTo>
                <a:lnTo>
                  <a:pt x="665" y="374"/>
                </a:lnTo>
                <a:lnTo>
                  <a:pt x="660" y="374"/>
                </a:lnTo>
                <a:lnTo>
                  <a:pt x="660" y="369"/>
                </a:lnTo>
                <a:lnTo>
                  <a:pt x="660" y="374"/>
                </a:lnTo>
                <a:lnTo>
                  <a:pt x="655" y="374"/>
                </a:lnTo>
                <a:lnTo>
                  <a:pt x="655" y="378"/>
                </a:lnTo>
                <a:lnTo>
                  <a:pt x="650" y="378"/>
                </a:lnTo>
                <a:lnTo>
                  <a:pt x="646" y="374"/>
                </a:lnTo>
                <a:lnTo>
                  <a:pt x="641" y="374"/>
                </a:lnTo>
                <a:lnTo>
                  <a:pt x="646" y="374"/>
                </a:lnTo>
                <a:lnTo>
                  <a:pt x="646" y="369"/>
                </a:lnTo>
                <a:lnTo>
                  <a:pt x="641" y="369"/>
                </a:lnTo>
                <a:lnTo>
                  <a:pt x="646" y="369"/>
                </a:lnTo>
                <a:lnTo>
                  <a:pt x="646" y="364"/>
                </a:lnTo>
                <a:lnTo>
                  <a:pt x="641" y="360"/>
                </a:lnTo>
                <a:lnTo>
                  <a:pt x="636" y="364"/>
                </a:lnTo>
                <a:lnTo>
                  <a:pt x="636" y="360"/>
                </a:lnTo>
                <a:lnTo>
                  <a:pt x="631" y="360"/>
                </a:lnTo>
                <a:lnTo>
                  <a:pt x="631" y="355"/>
                </a:lnTo>
                <a:lnTo>
                  <a:pt x="631" y="360"/>
                </a:lnTo>
                <a:lnTo>
                  <a:pt x="631" y="355"/>
                </a:lnTo>
                <a:lnTo>
                  <a:pt x="626" y="350"/>
                </a:lnTo>
                <a:lnTo>
                  <a:pt x="631" y="350"/>
                </a:lnTo>
                <a:lnTo>
                  <a:pt x="631" y="346"/>
                </a:lnTo>
                <a:lnTo>
                  <a:pt x="626" y="346"/>
                </a:lnTo>
                <a:lnTo>
                  <a:pt x="626" y="350"/>
                </a:lnTo>
                <a:lnTo>
                  <a:pt x="622" y="346"/>
                </a:lnTo>
                <a:lnTo>
                  <a:pt x="617" y="346"/>
                </a:lnTo>
                <a:lnTo>
                  <a:pt x="612" y="346"/>
                </a:lnTo>
                <a:lnTo>
                  <a:pt x="607" y="346"/>
                </a:lnTo>
                <a:lnTo>
                  <a:pt x="607" y="341"/>
                </a:lnTo>
                <a:lnTo>
                  <a:pt x="603" y="346"/>
                </a:lnTo>
                <a:lnTo>
                  <a:pt x="603" y="350"/>
                </a:lnTo>
                <a:lnTo>
                  <a:pt x="598" y="350"/>
                </a:lnTo>
                <a:lnTo>
                  <a:pt x="593" y="355"/>
                </a:lnTo>
                <a:lnTo>
                  <a:pt x="593" y="350"/>
                </a:lnTo>
                <a:lnTo>
                  <a:pt x="588" y="350"/>
                </a:lnTo>
                <a:lnTo>
                  <a:pt x="588" y="346"/>
                </a:lnTo>
                <a:lnTo>
                  <a:pt x="583" y="341"/>
                </a:lnTo>
                <a:lnTo>
                  <a:pt x="579" y="341"/>
                </a:lnTo>
                <a:lnTo>
                  <a:pt x="574" y="346"/>
                </a:lnTo>
                <a:lnTo>
                  <a:pt x="569" y="346"/>
                </a:lnTo>
                <a:lnTo>
                  <a:pt x="564" y="346"/>
                </a:lnTo>
                <a:lnTo>
                  <a:pt x="564" y="341"/>
                </a:lnTo>
                <a:lnTo>
                  <a:pt x="559" y="341"/>
                </a:lnTo>
                <a:lnTo>
                  <a:pt x="555" y="341"/>
                </a:lnTo>
                <a:lnTo>
                  <a:pt x="559" y="341"/>
                </a:lnTo>
                <a:lnTo>
                  <a:pt x="555" y="341"/>
                </a:lnTo>
                <a:lnTo>
                  <a:pt x="555" y="336"/>
                </a:lnTo>
                <a:lnTo>
                  <a:pt x="550" y="336"/>
                </a:lnTo>
                <a:lnTo>
                  <a:pt x="545" y="336"/>
                </a:lnTo>
                <a:lnTo>
                  <a:pt x="545" y="332"/>
                </a:lnTo>
                <a:lnTo>
                  <a:pt x="545" y="336"/>
                </a:lnTo>
                <a:lnTo>
                  <a:pt x="540" y="336"/>
                </a:lnTo>
                <a:lnTo>
                  <a:pt x="536" y="336"/>
                </a:lnTo>
                <a:lnTo>
                  <a:pt x="531" y="336"/>
                </a:lnTo>
                <a:lnTo>
                  <a:pt x="536" y="336"/>
                </a:lnTo>
                <a:lnTo>
                  <a:pt x="531" y="332"/>
                </a:lnTo>
                <a:lnTo>
                  <a:pt x="531" y="336"/>
                </a:lnTo>
                <a:lnTo>
                  <a:pt x="526" y="332"/>
                </a:lnTo>
                <a:lnTo>
                  <a:pt x="526" y="327"/>
                </a:lnTo>
                <a:lnTo>
                  <a:pt x="526" y="322"/>
                </a:lnTo>
                <a:lnTo>
                  <a:pt x="526" y="318"/>
                </a:lnTo>
                <a:lnTo>
                  <a:pt x="521" y="318"/>
                </a:lnTo>
                <a:lnTo>
                  <a:pt x="521" y="313"/>
                </a:lnTo>
                <a:lnTo>
                  <a:pt x="516" y="313"/>
                </a:lnTo>
                <a:lnTo>
                  <a:pt x="516" y="308"/>
                </a:lnTo>
                <a:lnTo>
                  <a:pt x="512" y="308"/>
                </a:lnTo>
                <a:lnTo>
                  <a:pt x="512" y="304"/>
                </a:lnTo>
                <a:lnTo>
                  <a:pt x="507" y="308"/>
                </a:lnTo>
                <a:lnTo>
                  <a:pt x="512" y="313"/>
                </a:lnTo>
                <a:lnTo>
                  <a:pt x="507" y="313"/>
                </a:lnTo>
                <a:lnTo>
                  <a:pt x="507" y="318"/>
                </a:lnTo>
                <a:lnTo>
                  <a:pt x="502" y="318"/>
                </a:lnTo>
                <a:lnTo>
                  <a:pt x="502" y="313"/>
                </a:lnTo>
                <a:lnTo>
                  <a:pt x="497" y="313"/>
                </a:lnTo>
                <a:lnTo>
                  <a:pt x="497" y="308"/>
                </a:lnTo>
                <a:lnTo>
                  <a:pt x="493" y="308"/>
                </a:lnTo>
                <a:lnTo>
                  <a:pt x="493" y="313"/>
                </a:lnTo>
                <a:lnTo>
                  <a:pt x="488" y="313"/>
                </a:lnTo>
                <a:lnTo>
                  <a:pt x="483" y="313"/>
                </a:lnTo>
                <a:lnTo>
                  <a:pt x="478" y="313"/>
                </a:lnTo>
                <a:lnTo>
                  <a:pt x="478" y="308"/>
                </a:lnTo>
                <a:lnTo>
                  <a:pt x="473" y="308"/>
                </a:lnTo>
                <a:lnTo>
                  <a:pt x="473" y="304"/>
                </a:lnTo>
                <a:lnTo>
                  <a:pt x="469" y="304"/>
                </a:lnTo>
                <a:lnTo>
                  <a:pt x="469" y="299"/>
                </a:lnTo>
                <a:lnTo>
                  <a:pt x="464" y="299"/>
                </a:lnTo>
                <a:lnTo>
                  <a:pt x="464" y="294"/>
                </a:lnTo>
                <a:lnTo>
                  <a:pt x="459" y="289"/>
                </a:lnTo>
                <a:lnTo>
                  <a:pt x="454" y="289"/>
                </a:lnTo>
                <a:lnTo>
                  <a:pt x="449" y="289"/>
                </a:lnTo>
                <a:lnTo>
                  <a:pt x="454" y="271"/>
                </a:lnTo>
                <a:lnTo>
                  <a:pt x="454" y="238"/>
                </a:lnTo>
                <a:lnTo>
                  <a:pt x="454" y="219"/>
                </a:lnTo>
                <a:lnTo>
                  <a:pt x="454" y="201"/>
                </a:lnTo>
                <a:lnTo>
                  <a:pt x="406" y="196"/>
                </a:lnTo>
                <a:lnTo>
                  <a:pt x="339" y="191"/>
                </a:lnTo>
                <a:lnTo>
                  <a:pt x="339" y="210"/>
                </a:lnTo>
                <a:lnTo>
                  <a:pt x="292" y="205"/>
                </a:lnTo>
                <a:lnTo>
                  <a:pt x="287" y="243"/>
                </a:lnTo>
                <a:lnTo>
                  <a:pt x="244" y="238"/>
                </a:lnTo>
                <a:lnTo>
                  <a:pt x="234" y="313"/>
                </a:lnTo>
                <a:lnTo>
                  <a:pt x="349" y="322"/>
                </a:lnTo>
                <a:lnTo>
                  <a:pt x="349" y="369"/>
                </a:lnTo>
                <a:lnTo>
                  <a:pt x="344" y="420"/>
                </a:lnTo>
                <a:lnTo>
                  <a:pt x="344" y="467"/>
                </a:lnTo>
                <a:lnTo>
                  <a:pt x="306" y="439"/>
                </a:lnTo>
                <a:lnTo>
                  <a:pt x="229" y="462"/>
                </a:lnTo>
                <a:lnTo>
                  <a:pt x="229" y="514"/>
                </a:lnTo>
                <a:lnTo>
                  <a:pt x="225" y="514"/>
                </a:lnTo>
                <a:lnTo>
                  <a:pt x="143" y="504"/>
                </a:lnTo>
                <a:lnTo>
                  <a:pt x="138" y="556"/>
                </a:lnTo>
                <a:lnTo>
                  <a:pt x="138" y="565"/>
                </a:lnTo>
                <a:lnTo>
                  <a:pt x="134" y="565"/>
                </a:lnTo>
                <a:lnTo>
                  <a:pt x="48" y="546"/>
                </a:lnTo>
                <a:lnTo>
                  <a:pt x="14" y="500"/>
                </a:lnTo>
                <a:lnTo>
                  <a:pt x="0" y="392"/>
                </a:lnTo>
                <a:lnTo>
                  <a:pt x="119" y="346"/>
                </a:lnTo>
                <a:lnTo>
                  <a:pt x="124" y="285"/>
                </a:lnTo>
                <a:lnTo>
                  <a:pt x="86" y="196"/>
                </a:lnTo>
                <a:lnTo>
                  <a:pt x="167" y="201"/>
                </a:lnTo>
                <a:lnTo>
                  <a:pt x="172" y="154"/>
                </a:lnTo>
                <a:lnTo>
                  <a:pt x="172" y="140"/>
                </a:lnTo>
                <a:lnTo>
                  <a:pt x="177" y="107"/>
                </a:lnTo>
                <a:lnTo>
                  <a:pt x="182" y="56"/>
                </a:lnTo>
                <a:lnTo>
                  <a:pt x="186" y="0"/>
                </a:lnTo>
                <a:lnTo>
                  <a:pt x="191" y="0"/>
                </a:lnTo>
                <a:lnTo>
                  <a:pt x="210" y="0"/>
                </a:lnTo>
                <a:lnTo>
                  <a:pt x="215" y="0"/>
                </a:lnTo>
                <a:lnTo>
                  <a:pt x="277" y="5"/>
                </a:lnTo>
                <a:lnTo>
                  <a:pt x="282" y="0"/>
                </a:lnTo>
                <a:lnTo>
                  <a:pt x="287" y="0"/>
                </a:lnTo>
                <a:lnTo>
                  <a:pt x="292" y="0"/>
                </a:lnTo>
                <a:lnTo>
                  <a:pt x="292" y="5"/>
                </a:lnTo>
                <a:lnTo>
                  <a:pt x="320" y="9"/>
                </a:lnTo>
                <a:lnTo>
                  <a:pt x="368" y="9"/>
                </a:lnTo>
                <a:lnTo>
                  <a:pt x="378" y="9"/>
                </a:lnTo>
                <a:lnTo>
                  <a:pt x="406" y="9"/>
                </a:lnTo>
                <a:lnTo>
                  <a:pt x="435" y="14"/>
                </a:lnTo>
                <a:lnTo>
                  <a:pt x="454" y="14"/>
                </a:lnTo>
                <a:lnTo>
                  <a:pt x="464" y="14"/>
                </a:lnTo>
                <a:lnTo>
                  <a:pt x="507" y="14"/>
                </a:lnTo>
                <a:lnTo>
                  <a:pt x="512" y="14"/>
                </a:lnTo>
                <a:lnTo>
                  <a:pt x="555" y="19"/>
                </a:lnTo>
                <a:lnTo>
                  <a:pt x="569" y="19"/>
                </a:lnTo>
                <a:lnTo>
                  <a:pt x="579" y="19"/>
                </a:lnTo>
                <a:lnTo>
                  <a:pt x="593" y="19"/>
                </a:lnTo>
                <a:lnTo>
                  <a:pt x="598" y="19"/>
                </a:lnTo>
                <a:lnTo>
                  <a:pt x="617" y="19"/>
                </a:lnTo>
                <a:lnTo>
                  <a:pt x="636" y="19"/>
                </a:lnTo>
                <a:lnTo>
                  <a:pt x="665" y="19"/>
                </a:lnTo>
                <a:lnTo>
                  <a:pt x="698" y="19"/>
                </a:lnTo>
                <a:lnTo>
                  <a:pt x="703" y="19"/>
                </a:lnTo>
                <a:lnTo>
                  <a:pt x="727" y="19"/>
                </a:lnTo>
                <a:lnTo>
                  <a:pt x="760" y="23"/>
                </a:lnTo>
                <a:lnTo>
                  <a:pt x="784" y="23"/>
                </a:lnTo>
                <a:lnTo>
                  <a:pt x="832" y="23"/>
                </a:lnTo>
                <a:lnTo>
                  <a:pt x="837" y="23"/>
                </a:lnTo>
                <a:lnTo>
                  <a:pt x="851" y="23"/>
                </a:lnTo>
                <a:lnTo>
                  <a:pt x="875" y="23"/>
                </a:lnTo>
                <a:lnTo>
                  <a:pt x="885" y="23"/>
                </a:lnTo>
                <a:lnTo>
                  <a:pt x="918" y="23"/>
                </a:lnTo>
                <a:lnTo>
                  <a:pt x="923" y="19"/>
                </a:lnTo>
                <a:lnTo>
                  <a:pt x="928" y="19"/>
                </a:lnTo>
                <a:lnTo>
                  <a:pt x="928" y="47"/>
                </a:lnTo>
                <a:lnTo>
                  <a:pt x="942" y="51"/>
                </a:lnTo>
                <a:lnTo>
                  <a:pt x="942" y="56"/>
                </a:lnTo>
                <a:lnTo>
                  <a:pt x="961" y="56"/>
                </a:lnTo>
                <a:lnTo>
                  <a:pt x="961" y="79"/>
                </a:lnTo>
                <a:lnTo>
                  <a:pt x="966" y="112"/>
                </a:lnTo>
                <a:lnTo>
                  <a:pt x="980" y="112"/>
                </a:lnTo>
                <a:lnTo>
                  <a:pt x="976" y="79"/>
                </a:lnTo>
                <a:close/>
              </a:path>
            </a:pathLst>
          </a:cu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7" name=""/>
          <p:cNvSpPr/>
          <p:nvPr/>
        </p:nvSpPr>
        <p:spPr>
          <a:xfrm>
            <a:off x="1901880" y="2941560"/>
            <a:ext cx="2057400" cy="1252440"/>
          </a:xfrm>
          <a:custGeom>
            <a:avLst/>
            <a:gdLst/>
            <a:ahLst/>
            <a:rect l="l" t="t" r="r" b="b"/>
            <a:pathLst>
              <a:path w="1296" h="789">
                <a:moveTo>
                  <a:pt x="1225" y="696"/>
                </a:moveTo>
                <a:lnTo>
                  <a:pt x="1186" y="691"/>
                </a:lnTo>
                <a:lnTo>
                  <a:pt x="1158" y="691"/>
                </a:lnTo>
                <a:lnTo>
                  <a:pt x="1134" y="687"/>
                </a:lnTo>
                <a:lnTo>
                  <a:pt x="1076" y="682"/>
                </a:lnTo>
                <a:lnTo>
                  <a:pt x="1067" y="682"/>
                </a:lnTo>
                <a:lnTo>
                  <a:pt x="1019" y="677"/>
                </a:lnTo>
                <a:lnTo>
                  <a:pt x="961" y="673"/>
                </a:lnTo>
                <a:lnTo>
                  <a:pt x="961" y="696"/>
                </a:lnTo>
                <a:lnTo>
                  <a:pt x="985" y="733"/>
                </a:lnTo>
                <a:lnTo>
                  <a:pt x="1009" y="738"/>
                </a:lnTo>
                <a:lnTo>
                  <a:pt x="1009" y="747"/>
                </a:lnTo>
                <a:lnTo>
                  <a:pt x="1062" y="771"/>
                </a:lnTo>
                <a:lnTo>
                  <a:pt x="1076" y="775"/>
                </a:lnTo>
                <a:lnTo>
                  <a:pt x="1076" y="785"/>
                </a:lnTo>
                <a:lnTo>
                  <a:pt x="1067" y="789"/>
                </a:lnTo>
                <a:lnTo>
                  <a:pt x="1057" y="789"/>
                </a:lnTo>
                <a:lnTo>
                  <a:pt x="995" y="757"/>
                </a:lnTo>
                <a:lnTo>
                  <a:pt x="990" y="757"/>
                </a:lnTo>
                <a:lnTo>
                  <a:pt x="990" y="780"/>
                </a:lnTo>
                <a:lnTo>
                  <a:pt x="990" y="775"/>
                </a:lnTo>
                <a:lnTo>
                  <a:pt x="985" y="775"/>
                </a:lnTo>
                <a:lnTo>
                  <a:pt x="981" y="771"/>
                </a:lnTo>
                <a:lnTo>
                  <a:pt x="976" y="766"/>
                </a:lnTo>
                <a:lnTo>
                  <a:pt x="976" y="761"/>
                </a:lnTo>
                <a:lnTo>
                  <a:pt x="971" y="761"/>
                </a:lnTo>
                <a:lnTo>
                  <a:pt x="966" y="757"/>
                </a:lnTo>
                <a:lnTo>
                  <a:pt x="966" y="752"/>
                </a:lnTo>
                <a:lnTo>
                  <a:pt x="961" y="747"/>
                </a:lnTo>
                <a:lnTo>
                  <a:pt x="961" y="743"/>
                </a:lnTo>
                <a:lnTo>
                  <a:pt x="957" y="743"/>
                </a:lnTo>
                <a:lnTo>
                  <a:pt x="957" y="738"/>
                </a:lnTo>
                <a:lnTo>
                  <a:pt x="952" y="738"/>
                </a:lnTo>
                <a:lnTo>
                  <a:pt x="947" y="738"/>
                </a:lnTo>
                <a:lnTo>
                  <a:pt x="942" y="733"/>
                </a:lnTo>
                <a:lnTo>
                  <a:pt x="938" y="729"/>
                </a:lnTo>
                <a:lnTo>
                  <a:pt x="933" y="729"/>
                </a:lnTo>
                <a:lnTo>
                  <a:pt x="933" y="724"/>
                </a:lnTo>
                <a:lnTo>
                  <a:pt x="933" y="719"/>
                </a:lnTo>
                <a:lnTo>
                  <a:pt x="928" y="719"/>
                </a:lnTo>
                <a:lnTo>
                  <a:pt x="928" y="715"/>
                </a:lnTo>
                <a:lnTo>
                  <a:pt x="928" y="710"/>
                </a:lnTo>
                <a:lnTo>
                  <a:pt x="923" y="705"/>
                </a:lnTo>
                <a:lnTo>
                  <a:pt x="923" y="701"/>
                </a:lnTo>
                <a:lnTo>
                  <a:pt x="923" y="696"/>
                </a:lnTo>
                <a:lnTo>
                  <a:pt x="918" y="696"/>
                </a:lnTo>
                <a:lnTo>
                  <a:pt x="914" y="691"/>
                </a:lnTo>
                <a:lnTo>
                  <a:pt x="914" y="696"/>
                </a:lnTo>
                <a:lnTo>
                  <a:pt x="909" y="691"/>
                </a:lnTo>
                <a:lnTo>
                  <a:pt x="832" y="682"/>
                </a:lnTo>
                <a:lnTo>
                  <a:pt x="818" y="682"/>
                </a:lnTo>
                <a:lnTo>
                  <a:pt x="746" y="673"/>
                </a:lnTo>
                <a:lnTo>
                  <a:pt x="737" y="719"/>
                </a:lnTo>
                <a:lnTo>
                  <a:pt x="674" y="715"/>
                </a:lnTo>
                <a:lnTo>
                  <a:pt x="655" y="710"/>
                </a:lnTo>
                <a:lnTo>
                  <a:pt x="617" y="705"/>
                </a:lnTo>
                <a:lnTo>
                  <a:pt x="560" y="696"/>
                </a:lnTo>
                <a:lnTo>
                  <a:pt x="555" y="696"/>
                </a:lnTo>
                <a:lnTo>
                  <a:pt x="536" y="696"/>
                </a:lnTo>
                <a:lnTo>
                  <a:pt x="517" y="691"/>
                </a:lnTo>
                <a:lnTo>
                  <a:pt x="454" y="682"/>
                </a:lnTo>
                <a:lnTo>
                  <a:pt x="430" y="668"/>
                </a:lnTo>
                <a:lnTo>
                  <a:pt x="282" y="584"/>
                </a:lnTo>
                <a:lnTo>
                  <a:pt x="253" y="565"/>
                </a:lnTo>
                <a:lnTo>
                  <a:pt x="244" y="561"/>
                </a:lnTo>
                <a:lnTo>
                  <a:pt x="186" y="528"/>
                </a:lnTo>
                <a:lnTo>
                  <a:pt x="167" y="519"/>
                </a:lnTo>
                <a:lnTo>
                  <a:pt x="120" y="491"/>
                </a:lnTo>
                <a:lnTo>
                  <a:pt x="120" y="486"/>
                </a:lnTo>
                <a:lnTo>
                  <a:pt x="120" y="481"/>
                </a:lnTo>
                <a:lnTo>
                  <a:pt x="124" y="481"/>
                </a:lnTo>
                <a:lnTo>
                  <a:pt x="120" y="481"/>
                </a:lnTo>
                <a:lnTo>
                  <a:pt x="124" y="481"/>
                </a:lnTo>
                <a:lnTo>
                  <a:pt x="124" y="477"/>
                </a:lnTo>
                <a:lnTo>
                  <a:pt x="124" y="472"/>
                </a:lnTo>
                <a:lnTo>
                  <a:pt x="129" y="472"/>
                </a:lnTo>
                <a:lnTo>
                  <a:pt x="134" y="467"/>
                </a:lnTo>
                <a:lnTo>
                  <a:pt x="0" y="449"/>
                </a:lnTo>
                <a:lnTo>
                  <a:pt x="53" y="420"/>
                </a:lnTo>
                <a:lnTo>
                  <a:pt x="148" y="406"/>
                </a:lnTo>
                <a:lnTo>
                  <a:pt x="148" y="402"/>
                </a:lnTo>
                <a:lnTo>
                  <a:pt x="143" y="402"/>
                </a:lnTo>
                <a:lnTo>
                  <a:pt x="148" y="397"/>
                </a:lnTo>
                <a:lnTo>
                  <a:pt x="148" y="392"/>
                </a:lnTo>
                <a:lnTo>
                  <a:pt x="148" y="388"/>
                </a:lnTo>
                <a:lnTo>
                  <a:pt x="153" y="388"/>
                </a:lnTo>
                <a:lnTo>
                  <a:pt x="158" y="388"/>
                </a:lnTo>
                <a:lnTo>
                  <a:pt x="158" y="383"/>
                </a:lnTo>
                <a:lnTo>
                  <a:pt x="163" y="383"/>
                </a:lnTo>
                <a:lnTo>
                  <a:pt x="163" y="378"/>
                </a:lnTo>
                <a:lnTo>
                  <a:pt x="167" y="378"/>
                </a:lnTo>
                <a:lnTo>
                  <a:pt x="172" y="378"/>
                </a:lnTo>
                <a:lnTo>
                  <a:pt x="172" y="374"/>
                </a:lnTo>
                <a:lnTo>
                  <a:pt x="172" y="369"/>
                </a:lnTo>
                <a:lnTo>
                  <a:pt x="172" y="364"/>
                </a:lnTo>
                <a:lnTo>
                  <a:pt x="172" y="360"/>
                </a:lnTo>
                <a:lnTo>
                  <a:pt x="177" y="360"/>
                </a:lnTo>
                <a:lnTo>
                  <a:pt x="177" y="355"/>
                </a:lnTo>
                <a:lnTo>
                  <a:pt x="177" y="346"/>
                </a:lnTo>
                <a:lnTo>
                  <a:pt x="177" y="341"/>
                </a:lnTo>
                <a:lnTo>
                  <a:pt x="182" y="341"/>
                </a:lnTo>
                <a:lnTo>
                  <a:pt x="177" y="336"/>
                </a:lnTo>
                <a:lnTo>
                  <a:pt x="182" y="336"/>
                </a:lnTo>
                <a:lnTo>
                  <a:pt x="177" y="336"/>
                </a:lnTo>
                <a:lnTo>
                  <a:pt x="177" y="332"/>
                </a:lnTo>
                <a:lnTo>
                  <a:pt x="182" y="332"/>
                </a:lnTo>
                <a:lnTo>
                  <a:pt x="186" y="327"/>
                </a:lnTo>
                <a:lnTo>
                  <a:pt x="191" y="327"/>
                </a:lnTo>
                <a:lnTo>
                  <a:pt x="191" y="322"/>
                </a:lnTo>
                <a:lnTo>
                  <a:pt x="191" y="318"/>
                </a:lnTo>
                <a:lnTo>
                  <a:pt x="196" y="318"/>
                </a:lnTo>
                <a:lnTo>
                  <a:pt x="201" y="318"/>
                </a:lnTo>
                <a:lnTo>
                  <a:pt x="201" y="313"/>
                </a:lnTo>
                <a:lnTo>
                  <a:pt x="206" y="313"/>
                </a:lnTo>
                <a:lnTo>
                  <a:pt x="210" y="313"/>
                </a:lnTo>
                <a:lnTo>
                  <a:pt x="215" y="308"/>
                </a:lnTo>
                <a:lnTo>
                  <a:pt x="220" y="304"/>
                </a:lnTo>
                <a:lnTo>
                  <a:pt x="225" y="304"/>
                </a:lnTo>
                <a:lnTo>
                  <a:pt x="225" y="299"/>
                </a:lnTo>
                <a:lnTo>
                  <a:pt x="220" y="294"/>
                </a:lnTo>
                <a:lnTo>
                  <a:pt x="220" y="290"/>
                </a:lnTo>
                <a:lnTo>
                  <a:pt x="215" y="290"/>
                </a:lnTo>
                <a:lnTo>
                  <a:pt x="215" y="285"/>
                </a:lnTo>
                <a:lnTo>
                  <a:pt x="210" y="285"/>
                </a:lnTo>
                <a:lnTo>
                  <a:pt x="210" y="280"/>
                </a:lnTo>
                <a:lnTo>
                  <a:pt x="206" y="280"/>
                </a:lnTo>
                <a:lnTo>
                  <a:pt x="206" y="276"/>
                </a:lnTo>
                <a:lnTo>
                  <a:pt x="206" y="271"/>
                </a:lnTo>
                <a:lnTo>
                  <a:pt x="206" y="266"/>
                </a:lnTo>
                <a:lnTo>
                  <a:pt x="206" y="262"/>
                </a:lnTo>
                <a:lnTo>
                  <a:pt x="201" y="262"/>
                </a:lnTo>
                <a:lnTo>
                  <a:pt x="206" y="262"/>
                </a:lnTo>
                <a:lnTo>
                  <a:pt x="201" y="257"/>
                </a:lnTo>
                <a:lnTo>
                  <a:pt x="206" y="257"/>
                </a:lnTo>
                <a:lnTo>
                  <a:pt x="201" y="252"/>
                </a:lnTo>
                <a:lnTo>
                  <a:pt x="201" y="248"/>
                </a:lnTo>
                <a:lnTo>
                  <a:pt x="196" y="243"/>
                </a:lnTo>
                <a:lnTo>
                  <a:pt x="196" y="238"/>
                </a:lnTo>
                <a:lnTo>
                  <a:pt x="196" y="234"/>
                </a:lnTo>
                <a:lnTo>
                  <a:pt x="191" y="229"/>
                </a:lnTo>
                <a:lnTo>
                  <a:pt x="191" y="224"/>
                </a:lnTo>
                <a:lnTo>
                  <a:pt x="191" y="220"/>
                </a:lnTo>
                <a:lnTo>
                  <a:pt x="191" y="215"/>
                </a:lnTo>
                <a:lnTo>
                  <a:pt x="191" y="210"/>
                </a:lnTo>
                <a:lnTo>
                  <a:pt x="196" y="210"/>
                </a:lnTo>
                <a:lnTo>
                  <a:pt x="196" y="206"/>
                </a:lnTo>
                <a:lnTo>
                  <a:pt x="196" y="201"/>
                </a:lnTo>
                <a:lnTo>
                  <a:pt x="201" y="201"/>
                </a:lnTo>
                <a:lnTo>
                  <a:pt x="201" y="196"/>
                </a:lnTo>
                <a:lnTo>
                  <a:pt x="206" y="192"/>
                </a:lnTo>
                <a:lnTo>
                  <a:pt x="201" y="192"/>
                </a:lnTo>
                <a:lnTo>
                  <a:pt x="206" y="182"/>
                </a:lnTo>
                <a:lnTo>
                  <a:pt x="206" y="178"/>
                </a:lnTo>
                <a:lnTo>
                  <a:pt x="206" y="173"/>
                </a:lnTo>
                <a:lnTo>
                  <a:pt x="206" y="168"/>
                </a:lnTo>
                <a:lnTo>
                  <a:pt x="201" y="164"/>
                </a:lnTo>
                <a:lnTo>
                  <a:pt x="201" y="159"/>
                </a:lnTo>
                <a:lnTo>
                  <a:pt x="201" y="154"/>
                </a:lnTo>
                <a:lnTo>
                  <a:pt x="206" y="154"/>
                </a:lnTo>
                <a:lnTo>
                  <a:pt x="206" y="150"/>
                </a:lnTo>
                <a:lnTo>
                  <a:pt x="201" y="145"/>
                </a:lnTo>
                <a:lnTo>
                  <a:pt x="206" y="145"/>
                </a:lnTo>
                <a:lnTo>
                  <a:pt x="206" y="140"/>
                </a:lnTo>
                <a:lnTo>
                  <a:pt x="201" y="140"/>
                </a:lnTo>
                <a:lnTo>
                  <a:pt x="206" y="136"/>
                </a:lnTo>
                <a:lnTo>
                  <a:pt x="206" y="131"/>
                </a:lnTo>
                <a:lnTo>
                  <a:pt x="201" y="131"/>
                </a:lnTo>
                <a:lnTo>
                  <a:pt x="206" y="131"/>
                </a:lnTo>
                <a:lnTo>
                  <a:pt x="206" y="126"/>
                </a:lnTo>
                <a:lnTo>
                  <a:pt x="206" y="122"/>
                </a:lnTo>
                <a:lnTo>
                  <a:pt x="206" y="117"/>
                </a:lnTo>
                <a:lnTo>
                  <a:pt x="210" y="117"/>
                </a:lnTo>
                <a:lnTo>
                  <a:pt x="210" y="112"/>
                </a:lnTo>
                <a:lnTo>
                  <a:pt x="206" y="112"/>
                </a:lnTo>
                <a:lnTo>
                  <a:pt x="206" y="108"/>
                </a:lnTo>
                <a:lnTo>
                  <a:pt x="206" y="103"/>
                </a:lnTo>
                <a:lnTo>
                  <a:pt x="206" y="98"/>
                </a:lnTo>
                <a:lnTo>
                  <a:pt x="210" y="98"/>
                </a:lnTo>
                <a:lnTo>
                  <a:pt x="210" y="94"/>
                </a:lnTo>
                <a:lnTo>
                  <a:pt x="206" y="94"/>
                </a:lnTo>
                <a:lnTo>
                  <a:pt x="210" y="94"/>
                </a:lnTo>
                <a:lnTo>
                  <a:pt x="206" y="89"/>
                </a:lnTo>
                <a:lnTo>
                  <a:pt x="210" y="89"/>
                </a:lnTo>
                <a:lnTo>
                  <a:pt x="215" y="89"/>
                </a:lnTo>
                <a:lnTo>
                  <a:pt x="215" y="84"/>
                </a:lnTo>
                <a:lnTo>
                  <a:pt x="220" y="84"/>
                </a:lnTo>
                <a:lnTo>
                  <a:pt x="225" y="84"/>
                </a:lnTo>
                <a:lnTo>
                  <a:pt x="230" y="84"/>
                </a:lnTo>
                <a:lnTo>
                  <a:pt x="230" y="89"/>
                </a:lnTo>
                <a:lnTo>
                  <a:pt x="234" y="89"/>
                </a:lnTo>
                <a:lnTo>
                  <a:pt x="239" y="89"/>
                </a:lnTo>
                <a:lnTo>
                  <a:pt x="244" y="89"/>
                </a:lnTo>
                <a:lnTo>
                  <a:pt x="244" y="94"/>
                </a:lnTo>
                <a:lnTo>
                  <a:pt x="249" y="94"/>
                </a:lnTo>
                <a:lnTo>
                  <a:pt x="249" y="98"/>
                </a:lnTo>
                <a:lnTo>
                  <a:pt x="249" y="103"/>
                </a:lnTo>
                <a:lnTo>
                  <a:pt x="253" y="103"/>
                </a:lnTo>
                <a:lnTo>
                  <a:pt x="253" y="108"/>
                </a:lnTo>
                <a:lnTo>
                  <a:pt x="258" y="108"/>
                </a:lnTo>
                <a:lnTo>
                  <a:pt x="263" y="108"/>
                </a:lnTo>
                <a:lnTo>
                  <a:pt x="263" y="103"/>
                </a:lnTo>
                <a:lnTo>
                  <a:pt x="263" y="98"/>
                </a:lnTo>
                <a:lnTo>
                  <a:pt x="268" y="98"/>
                </a:lnTo>
                <a:lnTo>
                  <a:pt x="263" y="98"/>
                </a:lnTo>
                <a:lnTo>
                  <a:pt x="268" y="98"/>
                </a:lnTo>
                <a:lnTo>
                  <a:pt x="268" y="94"/>
                </a:lnTo>
                <a:lnTo>
                  <a:pt x="273" y="89"/>
                </a:lnTo>
                <a:lnTo>
                  <a:pt x="277" y="80"/>
                </a:lnTo>
                <a:lnTo>
                  <a:pt x="282" y="61"/>
                </a:lnTo>
                <a:lnTo>
                  <a:pt x="282" y="38"/>
                </a:lnTo>
                <a:lnTo>
                  <a:pt x="287" y="14"/>
                </a:lnTo>
                <a:lnTo>
                  <a:pt x="292" y="0"/>
                </a:lnTo>
                <a:lnTo>
                  <a:pt x="344" y="10"/>
                </a:lnTo>
                <a:lnTo>
                  <a:pt x="397" y="19"/>
                </a:lnTo>
                <a:lnTo>
                  <a:pt x="430" y="24"/>
                </a:lnTo>
                <a:lnTo>
                  <a:pt x="478" y="33"/>
                </a:lnTo>
                <a:lnTo>
                  <a:pt x="531" y="42"/>
                </a:lnTo>
                <a:lnTo>
                  <a:pt x="555" y="42"/>
                </a:lnTo>
                <a:lnTo>
                  <a:pt x="588" y="52"/>
                </a:lnTo>
                <a:lnTo>
                  <a:pt x="612" y="52"/>
                </a:lnTo>
                <a:lnTo>
                  <a:pt x="617" y="52"/>
                </a:lnTo>
                <a:lnTo>
                  <a:pt x="660" y="61"/>
                </a:lnTo>
                <a:lnTo>
                  <a:pt x="746" y="70"/>
                </a:lnTo>
                <a:lnTo>
                  <a:pt x="808" y="80"/>
                </a:lnTo>
                <a:lnTo>
                  <a:pt x="890" y="89"/>
                </a:lnTo>
                <a:lnTo>
                  <a:pt x="894" y="89"/>
                </a:lnTo>
                <a:lnTo>
                  <a:pt x="942" y="98"/>
                </a:lnTo>
                <a:lnTo>
                  <a:pt x="981" y="103"/>
                </a:lnTo>
                <a:lnTo>
                  <a:pt x="1024" y="108"/>
                </a:lnTo>
                <a:lnTo>
                  <a:pt x="1048" y="108"/>
                </a:lnTo>
                <a:lnTo>
                  <a:pt x="1095" y="112"/>
                </a:lnTo>
                <a:lnTo>
                  <a:pt x="1100" y="112"/>
                </a:lnTo>
                <a:lnTo>
                  <a:pt x="1115" y="117"/>
                </a:lnTo>
                <a:lnTo>
                  <a:pt x="1167" y="122"/>
                </a:lnTo>
                <a:lnTo>
                  <a:pt x="1205" y="122"/>
                </a:lnTo>
                <a:lnTo>
                  <a:pt x="1292" y="126"/>
                </a:lnTo>
                <a:lnTo>
                  <a:pt x="1296" y="131"/>
                </a:lnTo>
                <a:lnTo>
                  <a:pt x="1292" y="187"/>
                </a:lnTo>
                <a:lnTo>
                  <a:pt x="1287" y="238"/>
                </a:lnTo>
                <a:lnTo>
                  <a:pt x="1282" y="271"/>
                </a:lnTo>
                <a:lnTo>
                  <a:pt x="1282" y="285"/>
                </a:lnTo>
                <a:lnTo>
                  <a:pt x="1277" y="332"/>
                </a:lnTo>
                <a:lnTo>
                  <a:pt x="1196" y="327"/>
                </a:lnTo>
                <a:lnTo>
                  <a:pt x="1234" y="416"/>
                </a:lnTo>
                <a:lnTo>
                  <a:pt x="1229" y="477"/>
                </a:lnTo>
                <a:lnTo>
                  <a:pt x="1110" y="523"/>
                </a:lnTo>
                <a:lnTo>
                  <a:pt x="1124" y="631"/>
                </a:lnTo>
                <a:lnTo>
                  <a:pt x="1158" y="677"/>
                </a:lnTo>
                <a:lnTo>
                  <a:pt x="1244" y="696"/>
                </a:lnTo>
                <a:lnTo>
                  <a:pt x="1225" y="696"/>
                </a:lnTo>
                <a:close/>
              </a:path>
            </a:pathLst>
          </a:custGeom>
          <a:blipFill rotWithShape="0">
            <a:blip r:embed="rId6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8" name=""/>
          <p:cNvSpPr/>
          <p:nvPr/>
        </p:nvSpPr>
        <p:spPr>
          <a:xfrm>
            <a:off x="1081080" y="1822320"/>
            <a:ext cx="1344600" cy="1860840"/>
          </a:xfrm>
          <a:custGeom>
            <a:avLst/>
            <a:gdLst/>
            <a:ahLst/>
            <a:rect l="l" t="t" r="r" b="b"/>
            <a:pathLst>
              <a:path w="847" h="1172">
                <a:moveTo>
                  <a:pt x="416" y="1144"/>
                </a:moveTo>
                <a:lnTo>
                  <a:pt x="416" y="1140"/>
                </a:lnTo>
                <a:lnTo>
                  <a:pt x="416" y="1135"/>
                </a:lnTo>
                <a:lnTo>
                  <a:pt x="416" y="1130"/>
                </a:lnTo>
                <a:lnTo>
                  <a:pt x="416" y="1125"/>
                </a:lnTo>
                <a:lnTo>
                  <a:pt x="412" y="1125"/>
                </a:lnTo>
                <a:lnTo>
                  <a:pt x="412" y="1121"/>
                </a:lnTo>
                <a:lnTo>
                  <a:pt x="416" y="1121"/>
                </a:lnTo>
                <a:lnTo>
                  <a:pt x="416" y="1125"/>
                </a:lnTo>
                <a:lnTo>
                  <a:pt x="416" y="1130"/>
                </a:lnTo>
                <a:lnTo>
                  <a:pt x="421" y="1130"/>
                </a:lnTo>
                <a:lnTo>
                  <a:pt x="421" y="1135"/>
                </a:lnTo>
                <a:lnTo>
                  <a:pt x="416" y="1130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16" y="1135"/>
                </a:lnTo>
                <a:lnTo>
                  <a:pt x="421" y="1135"/>
                </a:lnTo>
                <a:lnTo>
                  <a:pt x="421" y="1140"/>
                </a:lnTo>
                <a:lnTo>
                  <a:pt x="421" y="1135"/>
                </a:lnTo>
                <a:lnTo>
                  <a:pt x="421" y="1130"/>
                </a:lnTo>
                <a:lnTo>
                  <a:pt x="421" y="1125"/>
                </a:lnTo>
                <a:lnTo>
                  <a:pt x="416" y="1125"/>
                </a:lnTo>
                <a:lnTo>
                  <a:pt x="416" y="1121"/>
                </a:lnTo>
                <a:lnTo>
                  <a:pt x="412" y="1121"/>
                </a:lnTo>
                <a:lnTo>
                  <a:pt x="412" y="1125"/>
                </a:lnTo>
                <a:lnTo>
                  <a:pt x="407" y="1125"/>
                </a:lnTo>
                <a:lnTo>
                  <a:pt x="407" y="1121"/>
                </a:lnTo>
                <a:lnTo>
                  <a:pt x="412" y="1121"/>
                </a:lnTo>
                <a:lnTo>
                  <a:pt x="412" y="1116"/>
                </a:lnTo>
                <a:lnTo>
                  <a:pt x="412" y="1111"/>
                </a:lnTo>
                <a:lnTo>
                  <a:pt x="412" y="1107"/>
                </a:lnTo>
                <a:lnTo>
                  <a:pt x="412" y="1102"/>
                </a:lnTo>
                <a:lnTo>
                  <a:pt x="416" y="1097"/>
                </a:lnTo>
                <a:lnTo>
                  <a:pt x="416" y="1088"/>
                </a:lnTo>
                <a:lnTo>
                  <a:pt x="412" y="1083"/>
                </a:lnTo>
                <a:lnTo>
                  <a:pt x="412" y="1079"/>
                </a:lnTo>
                <a:lnTo>
                  <a:pt x="412" y="1069"/>
                </a:lnTo>
                <a:lnTo>
                  <a:pt x="407" y="1055"/>
                </a:lnTo>
                <a:lnTo>
                  <a:pt x="402" y="1046"/>
                </a:lnTo>
                <a:lnTo>
                  <a:pt x="397" y="1041"/>
                </a:lnTo>
                <a:lnTo>
                  <a:pt x="393" y="1037"/>
                </a:lnTo>
                <a:lnTo>
                  <a:pt x="393" y="1032"/>
                </a:lnTo>
                <a:lnTo>
                  <a:pt x="388" y="1027"/>
                </a:lnTo>
                <a:lnTo>
                  <a:pt x="383" y="1027"/>
                </a:lnTo>
                <a:lnTo>
                  <a:pt x="383" y="1023"/>
                </a:lnTo>
                <a:lnTo>
                  <a:pt x="383" y="1018"/>
                </a:lnTo>
                <a:lnTo>
                  <a:pt x="378" y="1018"/>
                </a:lnTo>
                <a:lnTo>
                  <a:pt x="378" y="1013"/>
                </a:lnTo>
                <a:lnTo>
                  <a:pt x="373" y="1009"/>
                </a:lnTo>
                <a:lnTo>
                  <a:pt x="369" y="1009"/>
                </a:lnTo>
                <a:lnTo>
                  <a:pt x="369" y="1004"/>
                </a:lnTo>
                <a:lnTo>
                  <a:pt x="364" y="999"/>
                </a:lnTo>
                <a:lnTo>
                  <a:pt x="359" y="990"/>
                </a:lnTo>
                <a:lnTo>
                  <a:pt x="354" y="990"/>
                </a:lnTo>
                <a:lnTo>
                  <a:pt x="354" y="985"/>
                </a:lnTo>
                <a:lnTo>
                  <a:pt x="349" y="985"/>
                </a:lnTo>
                <a:lnTo>
                  <a:pt x="345" y="985"/>
                </a:lnTo>
                <a:lnTo>
                  <a:pt x="340" y="990"/>
                </a:lnTo>
                <a:lnTo>
                  <a:pt x="335" y="985"/>
                </a:lnTo>
                <a:lnTo>
                  <a:pt x="330" y="985"/>
                </a:lnTo>
                <a:lnTo>
                  <a:pt x="330" y="981"/>
                </a:lnTo>
                <a:lnTo>
                  <a:pt x="330" y="985"/>
                </a:lnTo>
                <a:lnTo>
                  <a:pt x="326" y="981"/>
                </a:lnTo>
                <a:lnTo>
                  <a:pt x="326" y="976"/>
                </a:lnTo>
                <a:lnTo>
                  <a:pt x="330" y="976"/>
                </a:lnTo>
                <a:lnTo>
                  <a:pt x="330" y="971"/>
                </a:lnTo>
                <a:lnTo>
                  <a:pt x="330" y="967"/>
                </a:lnTo>
                <a:lnTo>
                  <a:pt x="330" y="957"/>
                </a:lnTo>
                <a:lnTo>
                  <a:pt x="330" y="953"/>
                </a:lnTo>
                <a:lnTo>
                  <a:pt x="326" y="953"/>
                </a:lnTo>
                <a:lnTo>
                  <a:pt x="326" y="948"/>
                </a:lnTo>
                <a:lnTo>
                  <a:pt x="316" y="943"/>
                </a:lnTo>
                <a:lnTo>
                  <a:pt x="311" y="943"/>
                </a:lnTo>
                <a:lnTo>
                  <a:pt x="306" y="943"/>
                </a:lnTo>
                <a:lnTo>
                  <a:pt x="302" y="943"/>
                </a:lnTo>
                <a:lnTo>
                  <a:pt x="297" y="943"/>
                </a:lnTo>
                <a:lnTo>
                  <a:pt x="297" y="939"/>
                </a:lnTo>
                <a:lnTo>
                  <a:pt x="287" y="939"/>
                </a:lnTo>
                <a:lnTo>
                  <a:pt x="282" y="934"/>
                </a:lnTo>
                <a:lnTo>
                  <a:pt x="278" y="929"/>
                </a:lnTo>
                <a:lnTo>
                  <a:pt x="273" y="929"/>
                </a:lnTo>
                <a:lnTo>
                  <a:pt x="273" y="925"/>
                </a:lnTo>
                <a:lnTo>
                  <a:pt x="268" y="920"/>
                </a:lnTo>
                <a:lnTo>
                  <a:pt x="263" y="920"/>
                </a:lnTo>
                <a:lnTo>
                  <a:pt x="263" y="915"/>
                </a:lnTo>
                <a:lnTo>
                  <a:pt x="263" y="911"/>
                </a:lnTo>
                <a:lnTo>
                  <a:pt x="263" y="906"/>
                </a:lnTo>
                <a:lnTo>
                  <a:pt x="259" y="906"/>
                </a:lnTo>
                <a:lnTo>
                  <a:pt x="259" y="901"/>
                </a:lnTo>
                <a:lnTo>
                  <a:pt x="254" y="897"/>
                </a:lnTo>
                <a:lnTo>
                  <a:pt x="249" y="892"/>
                </a:lnTo>
                <a:lnTo>
                  <a:pt x="249" y="887"/>
                </a:lnTo>
                <a:lnTo>
                  <a:pt x="239" y="883"/>
                </a:lnTo>
                <a:lnTo>
                  <a:pt x="235" y="883"/>
                </a:lnTo>
                <a:lnTo>
                  <a:pt x="235" y="878"/>
                </a:lnTo>
                <a:lnTo>
                  <a:pt x="230" y="878"/>
                </a:lnTo>
                <a:lnTo>
                  <a:pt x="230" y="883"/>
                </a:lnTo>
                <a:lnTo>
                  <a:pt x="225" y="883"/>
                </a:lnTo>
                <a:lnTo>
                  <a:pt x="220" y="878"/>
                </a:lnTo>
                <a:lnTo>
                  <a:pt x="216" y="878"/>
                </a:lnTo>
                <a:lnTo>
                  <a:pt x="211" y="878"/>
                </a:lnTo>
                <a:lnTo>
                  <a:pt x="206" y="873"/>
                </a:lnTo>
                <a:lnTo>
                  <a:pt x="201" y="869"/>
                </a:lnTo>
                <a:lnTo>
                  <a:pt x="192" y="864"/>
                </a:lnTo>
                <a:lnTo>
                  <a:pt x="187" y="864"/>
                </a:lnTo>
                <a:lnTo>
                  <a:pt x="182" y="859"/>
                </a:lnTo>
                <a:lnTo>
                  <a:pt x="172" y="859"/>
                </a:lnTo>
                <a:lnTo>
                  <a:pt x="163" y="859"/>
                </a:lnTo>
                <a:lnTo>
                  <a:pt x="158" y="859"/>
                </a:lnTo>
                <a:lnTo>
                  <a:pt x="158" y="855"/>
                </a:lnTo>
                <a:lnTo>
                  <a:pt x="158" y="850"/>
                </a:lnTo>
                <a:lnTo>
                  <a:pt x="153" y="845"/>
                </a:lnTo>
                <a:lnTo>
                  <a:pt x="149" y="841"/>
                </a:lnTo>
                <a:lnTo>
                  <a:pt x="144" y="841"/>
                </a:lnTo>
                <a:lnTo>
                  <a:pt x="144" y="836"/>
                </a:lnTo>
                <a:lnTo>
                  <a:pt x="149" y="831"/>
                </a:lnTo>
                <a:lnTo>
                  <a:pt x="153" y="827"/>
                </a:lnTo>
                <a:lnTo>
                  <a:pt x="153" y="822"/>
                </a:lnTo>
                <a:lnTo>
                  <a:pt x="153" y="817"/>
                </a:lnTo>
                <a:lnTo>
                  <a:pt x="158" y="813"/>
                </a:lnTo>
                <a:lnTo>
                  <a:pt x="158" y="808"/>
                </a:lnTo>
                <a:lnTo>
                  <a:pt x="153" y="808"/>
                </a:lnTo>
                <a:lnTo>
                  <a:pt x="153" y="803"/>
                </a:lnTo>
                <a:lnTo>
                  <a:pt x="153" y="799"/>
                </a:lnTo>
                <a:lnTo>
                  <a:pt x="158" y="794"/>
                </a:lnTo>
                <a:lnTo>
                  <a:pt x="158" y="789"/>
                </a:lnTo>
                <a:lnTo>
                  <a:pt x="163" y="785"/>
                </a:lnTo>
                <a:lnTo>
                  <a:pt x="163" y="780"/>
                </a:lnTo>
                <a:lnTo>
                  <a:pt x="163" y="775"/>
                </a:lnTo>
                <a:lnTo>
                  <a:pt x="158" y="775"/>
                </a:lnTo>
                <a:lnTo>
                  <a:pt x="158" y="771"/>
                </a:lnTo>
                <a:lnTo>
                  <a:pt x="153" y="771"/>
                </a:lnTo>
                <a:lnTo>
                  <a:pt x="149" y="771"/>
                </a:lnTo>
                <a:lnTo>
                  <a:pt x="144" y="766"/>
                </a:lnTo>
                <a:lnTo>
                  <a:pt x="144" y="761"/>
                </a:lnTo>
                <a:lnTo>
                  <a:pt x="144" y="757"/>
                </a:lnTo>
                <a:lnTo>
                  <a:pt x="144" y="752"/>
                </a:lnTo>
                <a:lnTo>
                  <a:pt x="149" y="752"/>
                </a:lnTo>
                <a:lnTo>
                  <a:pt x="149" y="747"/>
                </a:lnTo>
                <a:lnTo>
                  <a:pt x="149" y="743"/>
                </a:lnTo>
                <a:lnTo>
                  <a:pt x="149" y="738"/>
                </a:lnTo>
                <a:lnTo>
                  <a:pt x="144" y="738"/>
                </a:lnTo>
                <a:lnTo>
                  <a:pt x="139" y="733"/>
                </a:lnTo>
                <a:lnTo>
                  <a:pt x="134" y="719"/>
                </a:lnTo>
                <a:lnTo>
                  <a:pt x="129" y="710"/>
                </a:lnTo>
                <a:lnTo>
                  <a:pt x="125" y="710"/>
                </a:lnTo>
                <a:lnTo>
                  <a:pt x="125" y="705"/>
                </a:lnTo>
                <a:lnTo>
                  <a:pt x="120" y="705"/>
                </a:lnTo>
                <a:lnTo>
                  <a:pt x="120" y="701"/>
                </a:lnTo>
                <a:lnTo>
                  <a:pt x="120" y="696"/>
                </a:lnTo>
                <a:lnTo>
                  <a:pt x="120" y="691"/>
                </a:lnTo>
                <a:lnTo>
                  <a:pt x="120" y="687"/>
                </a:lnTo>
                <a:lnTo>
                  <a:pt x="115" y="687"/>
                </a:lnTo>
                <a:lnTo>
                  <a:pt x="115" y="682"/>
                </a:lnTo>
                <a:lnTo>
                  <a:pt x="110" y="677"/>
                </a:lnTo>
                <a:lnTo>
                  <a:pt x="110" y="673"/>
                </a:lnTo>
                <a:lnTo>
                  <a:pt x="110" y="668"/>
                </a:lnTo>
                <a:lnTo>
                  <a:pt x="110" y="663"/>
                </a:lnTo>
                <a:lnTo>
                  <a:pt x="105" y="658"/>
                </a:lnTo>
                <a:lnTo>
                  <a:pt x="105" y="654"/>
                </a:lnTo>
                <a:lnTo>
                  <a:pt x="101" y="649"/>
                </a:lnTo>
                <a:lnTo>
                  <a:pt x="101" y="644"/>
                </a:lnTo>
                <a:lnTo>
                  <a:pt x="96" y="635"/>
                </a:lnTo>
                <a:lnTo>
                  <a:pt x="91" y="630"/>
                </a:lnTo>
                <a:lnTo>
                  <a:pt x="91" y="626"/>
                </a:lnTo>
                <a:lnTo>
                  <a:pt x="86" y="626"/>
                </a:lnTo>
                <a:lnTo>
                  <a:pt x="86" y="621"/>
                </a:lnTo>
                <a:lnTo>
                  <a:pt x="86" y="616"/>
                </a:lnTo>
                <a:lnTo>
                  <a:pt x="86" y="612"/>
                </a:lnTo>
                <a:lnTo>
                  <a:pt x="86" y="602"/>
                </a:lnTo>
                <a:lnTo>
                  <a:pt x="86" y="598"/>
                </a:lnTo>
                <a:lnTo>
                  <a:pt x="86" y="593"/>
                </a:lnTo>
                <a:lnTo>
                  <a:pt x="91" y="593"/>
                </a:lnTo>
                <a:lnTo>
                  <a:pt x="91" y="588"/>
                </a:lnTo>
                <a:lnTo>
                  <a:pt x="86" y="588"/>
                </a:lnTo>
                <a:lnTo>
                  <a:pt x="91" y="584"/>
                </a:lnTo>
                <a:lnTo>
                  <a:pt x="96" y="584"/>
                </a:lnTo>
                <a:lnTo>
                  <a:pt x="96" y="588"/>
                </a:lnTo>
                <a:lnTo>
                  <a:pt x="101" y="584"/>
                </a:lnTo>
                <a:lnTo>
                  <a:pt x="105" y="579"/>
                </a:lnTo>
                <a:lnTo>
                  <a:pt x="105" y="574"/>
                </a:lnTo>
                <a:lnTo>
                  <a:pt x="110" y="565"/>
                </a:lnTo>
                <a:lnTo>
                  <a:pt x="110" y="560"/>
                </a:lnTo>
                <a:lnTo>
                  <a:pt x="105" y="551"/>
                </a:lnTo>
                <a:lnTo>
                  <a:pt x="105" y="546"/>
                </a:lnTo>
                <a:lnTo>
                  <a:pt x="101" y="546"/>
                </a:lnTo>
                <a:lnTo>
                  <a:pt x="101" y="542"/>
                </a:lnTo>
                <a:lnTo>
                  <a:pt x="101" y="546"/>
                </a:lnTo>
                <a:lnTo>
                  <a:pt x="96" y="546"/>
                </a:lnTo>
                <a:lnTo>
                  <a:pt x="96" y="542"/>
                </a:lnTo>
                <a:lnTo>
                  <a:pt x="96" y="546"/>
                </a:lnTo>
                <a:lnTo>
                  <a:pt x="91" y="542"/>
                </a:lnTo>
                <a:lnTo>
                  <a:pt x="86" y="542"/>
                </a:lnTo>
                <a:lnTo>
                  <a:pt x="86" y="537"/>
                </a:lnTo>
                <a:lnTo>
                  <a:pt x="82" y="537"/>
                </a:lnTo>
                <a:lnTo>
                  <a:pt x="82" y="532"/>
                </a:lnTo>
                <a:lnTo>
                  <a:pt x="77" y="532"/>
                </a:lnTo>
                <a:lnTo>
                  <a:pt x="77" y="523"/>
                </a:lnTo>
                <a:lnTo>
                  <a:pt x="72" y="518"/>
                </a:lnTo>
                <a:lnTo>
                  <a:pt x="72" y="514"/>
                </a:lnTo>
                <a:lnTo>
                  <a:pt x="72" y="509"/>
                </a:lnTo>
                <a:lnTo>
                  <a:pt x="67" y="509"/>
                </a:lnTo>
                <a:lnTo>
                  <a:pt x="67" y="504"/>
                </a:lnTo>
                <a:lnTo>
                  <a:pt x="72" y="500"/>
                </a:lnTo>
                <a:lnTo>
                  <a:pt x="72" y="490"/>
                </a:lnTo>
                <a:lnTo>
                  <a:pt x="72" y="486"/>
                </a:lnTo>
                <a:lnTo>
                  <a:pt x="72" y="481"/>
                </a:lnTo>
                <a:lnTo>
                  <a:pt x="72" y="476"/>
                </a:lnTo>
                <a:lnTo>
                  <a:pt x="72" y="472"/>
                </a:lnTo>
                <a:lnTo>
                  <a:pt x="67" y="472"/>
                </a:lnTo>
                <a:lnTo>
                  <a:pt x="67" y="467"/>
                </a:lnTo>
                <a:lnTo>
                  <a:pt x="72" y="467"/>
                </a:lnTo>
                <a:lnTo>
                  <a:pt x="72" y="462"/>
                </a:lnTo>
                <a:lnTo>
                  <a:pt x="72" y="458"/>
                </a:lnTo>
                <a:lnTo>
                  <a:pt x="77" y="458"/>
                </a:lnTo>
                <a:lnTo>
                  <a:pt x="77" y="453"/>
                </a:lnTo>
                <a:lnTo>
                  <a:pt x="77" y="448"/>
                </a:lnTo>
                <a:lnTo>
                  <a:pt x="77" y="444"/>
                </a:lnTo>
                <a:lnTo>
                  <a:pt x="77" y="439"/>
                </a:lnTo>
                <a:lnTo>
                  <a:pt x="77" y="444"/>
                </a:lnTo>
                <a:lnTo>
                  <a:pt x="82" y="444"/>
                </a:lnTo>
                <a:lnTo>
                  <a:pt x="82" y="439"/>
                </a:lnTo>
                <a:lnTo>
                  <a:pt x="86" y="439"/>
                </a:lnTo>
                <a:lnTo>
                  <a:pt x="82" y="439"/>
                </a:lnTo>
                <a:lnTo>
                  <a:pt x="86" y="439"/>
                </a:lnTo>
                <a:lnTo>
                  <a:pt x="86" y="444"/>
                </a:lnTo>
                <a:lnTo>
                  <a:pt x="86" y="439"/>
                </a:lnTo>
                <a:lnTo>
                  <a:pt x="86" y="444"/>
                </a:lnTo>
                <a:lnTo>
                  <a:pt x="86" y="439"/>
                </a:lnTo>
                <a:lnTo>
                  <a:pt x="86" y="444"/>
                </a:lnTo>
                <a:lnTo>
                  <a:pt x="86" y="448"/>
                </a:lnTo>
                <a:lnTo>
                  <a:pt x="86" y="444"/>
                </a:lnTo>
                <a:lnTo>
                  <a:pt x="86" y="448"/>
                </a:lnTo>
                <a:lnTo>
                  <a:pt x="86" y="453"/>
                </a:lnTo>
                <a:lnTo>
                  <a:pt x="86" y="448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91" y="453"/>
                </a:lnTo>
                <a:lnTo>
                  <a:pt x="86" y="453"/>
                </a:lnTo>
                <a:lnTo>
                  <a:pt x="86" y="458"/>
                </a:lnTo>
                <a:lnTo>
                  <a:pt x="82" y="458"/>
                </a:lnTo>
                <a:lnTo>
                  <a:pt x="86" y="458"/>
                </a:lnTo>
                <a:lnTo>
                  <a:pt x="86" y="462"/>
                </a:lnTo>
                <a:lnTo>
                  <a:pt x="82" y="462"/>
                </a:lnTo>
                <a:lnTo>
                  <a:pt x="86" y="462"/>
                </a:lnTo>
                <a:lnTo>
                  <a:pt x="82" y="462"/>
                </a:lnTo>
                <a:lnTo>
                  <a:pt x="82" y="467"/>
                </a:lnTo>
                <a:lnTo>
                  <a:pt x="86" y="467"/>
                </a:lnTo>
                <a:lnTo>
                  <a:pt x="86" y="472"/>
                </a:lnTo>
                <a:lnTo>
                  <a:pt x="91" y="472"/>
                </a:lnTo>
                <a:lnTo>
                  <a:pt x="96" y="472"/>
                </a:lnTo>
                <a:lnTo>
                  <a:pt x="91" y="472"/>
                </a:lnTo>
                <a:lnTo>
                  <a:pt x="96" y="472"/>
                </a:lnTo>
                <a:lnTo>
                  <a:pt x="96" y="476"/>
                </a:lnTo>
                <a:lnTo>
                  <a:pt x="96" y="481"/>
                </a:lnTo>
                <a:lnTo>
                  <a:pt x="96" y="476"/>
                </a:lnTo>
                <a:lnTo>
                  <a:pt x="96" y="481"/>
                </a:lnTo>
                <a:lnTo>
                  <a:pt x="101" y="481"/>
                </a:lnTo>
                <a:lnTo>
                  <a:pt x="101" y="486"/>
                </a:lnTo>
                <a:lnTo>
                  <a:pt x="105" y="486"/>
                </a:lnTo>
                <a:lnTo>
                  <a:pt x="105" y="490"/>
                </a:lnTo>
                <a:lnTo>
                  <a:pt x="110" y="490"/>
                </a:lnTo>
                <a:lnTo>
                  <a:pt x="115" y="490"/>
                </a:lnTo>
                <a:lnTo>
                  <a:pt x="110" y="490"/>
                </a:lnTo>
                <a:lnTo>
                  <a:pt x="110" y="486"/>
                </a:lnTo>
                <a:lnTo>
                  <a:pt x="105" y="486"/>
                </a:lnTo>
                <a:lnTo>
                  <a:pt x="110" y="486"/>
                </a:lnTo>
                <a:lnTo>
                  <a:pt x="105" y="486"/>
                </a:lnTo>
                <a:lnTo>
                  <a:pt x="105" y="481"/>
                </a:lnTo>
                <a:lnTo>
                  <a:pt x="105" y="476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1" y="472"/>
                </a:lnTo>
                <a:lnTo>
                  <a:pt x="105" y="472"/>
                </a:lnTo>
                <a:lnTo>
                  <a:pt x="105" y="467"/>
                </a:lnTo>
                <a:lnTo>
                  <a:pt x="105" y="462"/>
                </a:lnTo>
                <a:lnTo>
                  <a:pt x="101" y="458"/>
                </a:lnTo>
                <a:lnTo>
                  <a:pt x="101" y="453"/>
                </a:lnTo>
                <a:lnTo>
                  <a:pt x="96" y="453"/>
                </a:lnTo>
                <a:lnTo>
                  <a:pt x="101" y="453"/>
                </a:lnTo>
                <a:lnTo>
                  <a:pt x="96" y="453"/>
                </a:lnTo>
                <a:lnTo>
                  <a:pt x="96" y="448"/>
                </a:lnTo>
                <a:lnTo>
                  <a:pt x="91" y="448"/>
                </a:lnTo>
                <a:lnTo>
                  <a:pt x="91" y="444"/>
                </a:lnTo>
                <a:lnTo>
                  <a:pt x="96" y="444"/>
                </a:lnTo>
                <a:lnTo>
                  <a:pt x="91" y="444"/>
                </a:lnTo>
                <a:lnTo>
                  <a:pt x="96" y="444"/>
                </a:lnTo>
                <a:lnTo>
                  <a:pt x="96" y="439"/>
                </a:lnTo>
                <a:lnTo>
                  <a:pt x="96" y="434"/>
                </a:lnTo>
                <a:lnTo>
                  <a:pt x="96" y="439"/>
                </a:lnTo>
                <a:lnTo>
                  <a:pt x="96" y="434"/>
                </a:lnTo>
                <a:lnTo>
                  <a:pt x="101" y="434"/>
                </a:lnTo>
                <a:lnTo>
                  <a:pt x="96" y="434"/>
                </a:lnTo>
                <a:lnTo>
                  <a:pt x="96" y="430"/>
                </a:lnTo>
                <a:lnTo>
                  <a:pt x="91" y="430"/>
                </a:lnTo>
                <a:lnTo>
                  <a:pt x="91" y="425"/>
                </a:lnTo>
                <a:lnTo>
                  <a:pt x="96" y="425"/>
                </a:lnTo>
                <a:lnTo>
                  <a:pt x="96" y="420"/>
                </a:lnTo>
                <a:lnTo>
                  <a:pt x="101" y="420"/>
                </a:lnTo>
                <a:lnTo>
                  <a:pt x="105" y="420"/>
                </a:lnTo>
                <a:lnTo>
                  <a:pt x="110" y="416"/>
                </a:lnTo>
                <a:lnTo>
                  <a:pt x="115" y="420"/>
                </a:lnTo>
                <a:lnTo>
                  <a:pt x="120" y="425"/>
                </a:lnTo>
                <a:lnTo>
                  <a:pt x="125" y="420"/>
                </a:lnTo>
                <a:lnTo>
                  <a:pt x="129" y="420"/>
                </a:lnTo>
                <a:lnTo>
                  <a:pt x="134" y="425"/>
                </a:lnTo>
                <a:lnTo>
                  <a:pt x="139" y="425"/>
                </a:lnTo>
                <a:lnTo>
                  <a:pt x="144" y="430"/>
                </a:lnTo>
                <a:lnTo>
                  <a:pt x="149" y="434"/>
                </a:lnTo>
                <a:lnTo>
                  <a:pt x="153" y="434"/>
                </a:lnTo>
                <a:lnTo>
                  <a:pt x="158" y="434"/>
                </a:lnTo>
                <a:lnTo>
                  <a:pt x="158" y="430"/>
                </a:lnTo>
                <a:lnTo>
                  <a:pt x="163" y="430"/>
                </a:lnTo>
                <a:lnTo>
                  <a:pt x="168" y="430"/>
                </a:lnTo>
                <a:lnTo>
                  <a:pt x="168" y="434"/>
                </a:lnTo>
                <a:lnTo>
                  <a:pt x="172" y="434"/>
                </a:lnTo>
                <a:lnTo>
                  <a:pt x="172" y="439"/>
                </a:lnTo>
                <a:lnTo>
                  <a:pt x="177" y="439"/>
                </a:lnTo>
                <a:lnTo>
                  <a:pt x="177" y="444"/>
                </a:lnTo>
                <a:lnTo>
                  <a:pt x="182" y="444"/>
                </a:lnTo>
                <a:lnTo>
                  <a:pt x="177" y="439"/>
                </a:lnTo>
                <a:lnTo>
                  <a:pt x="172" y="434"/>
                </a:lnTo>
                <a:lnTo>
                  <a:pt x="172" y="430"/>
                </a:lnTo>
                <a:lnTo>
                  <a:pt x="168" y="430"/>
                </a:lnTo>
                <a:lnTo>
                  <a:pt x="168" y="425"/>
                </a:lnTo>
                <a:lnTo>
                  <a:pt x="163" y="430"/>
                </a:lnTo>
                <a:lnTo>
                  <a:pt x="163" y="425"/>
                </a:lnTo>
                <a:lnTo>
                  <a:pt x="163" y="430"/>
                </a:lnTo>
                <a:lnTo>
                  <a:pt x="158" y="430"/>
                </a:lnTo>
                <a:lnTo>
                  <a:pt x="153" y="430"/>
                </a:lnTo>
                <a:lnTo>
                  <a:pt x="158" y="430"/>
                </a:lnTo>
                <a:lnTo>
                  <a:pt x="158" y="425"/>
                </a:lnTo>
                <a:lnTo>
                  <a:pt x="163" y="425"/>
                </a:lnTo>
                <a:lnTo>
                  <a:pt x="163" y="420"/>
                </a:lnTo>
                <a:lnTo>
                  <a:pt x="158" y="420"/>
                </a:lnTo>
                <a:lnTo>
                  <a:pt x="158" y="425"/>
                </a:lnTo>
                <a:lnTo>
                  <a:pt x="153" y="425"/>
                </a:lnTo>
                <a:lnTo>
                  <a:pt x="149" y="425"/>
                </a:lnTo>
                <a:lnTo>
                  <a:pt x="144" y="425"/>
                </a:lnTo>
                <a:lnTo>
                  <a:pt x="139" y="425"/>
                </a:lnTo>
                <a:lnTo>
                  <a:pt x="144" y="425"/>
                </a:lnTo>
                <a:lnTo>
                  <a:pt x="139" y="425"/>
                </a:lnTo>
                <a:lnTo>
                  <a:pt x="134" y="420"/>
                </a:lnTo>
                <a:lnTo>
                  <a:pt x="134" y="416"/>
                </a:lnTo>
                <a:lnTo>
                  <a:pt x="139" y="416"/>
                </a:lnTo>
                <a:lnTo>
                  <a:pt x="134" y="416"/>
                </a:lnTo>
                <a:lnTo>
                  <a:pt x="129" y="416"/>
                </a:lnTo>
                <a:lnTo>
                  <a:pt x="125" y="420"/>
                </a:lnTo>
                <a:lnTo>
                  <a:pt x="120" y="420"/>
                </a:lnTo>
                <a:lnTo>
                  <a:pt x="115" y="420"/>
                </a:lnTo>
                <a:lnTo>
                  <a:pt x="115" y="416"/>
                </a:lnTo>
                <a:lnTo>
                  <a:pt x="110" y="416"/>
                </a:lnTo>
                <a:lnTo>
                  <a:pt x="110" y="411"/>
                </a:lnTo>
                <a:lnTo>
                  <a:pt x="105" y="406"/>
                </a:lnTo>
                <a:lnTo>
                  <a:pt x="101" y="406"/>
                </a:lnTo>
                <a:lnTo>
                  <a:pt x="101" y="402"/>
                </a:lnTo>
                <a:lnTo>
                  <a:pt x="101" y="406"/>
                </a:lnTo>
                <a:lnTo>
                  <a:pt x="96" y="406"/>
                </a:lnTo>
                <a:lnTo>
                  <a:pt x="91" y="406"/>
                </a:lnTo>
                <a:lnTo>
                  <a:pt x="91" y="411"/>
                </a:lnTo>
                <a:lnTo>
                  <a:pt x="86" y="411"/>
                </a:lnTo>
                <a:lnTo>
                  <a:pt x="86" y="416"/>
                </a:lnTo>
                <a:lnTo>
                  <a:pt x="86" y="420"/>
                </a:lnTo>
                <a:lnTo>
                  <a:pt x="91" y="420"/>
                </a:lnTo>
                <a:lnTo>
                  <a:pt x="86" y="420"/>
                </a:lnTo>
                <a:lnTo>
                  <a:pt x="86" y="425"/>
                </a:lnTo>
                <a:lnTo>
                  <a:pt x="82" y="425"/>
                </a:lnTo>
                <a:lnTo>
                  <a:pt x="86" y="425"/>
                </a:lnTo>
                <a:lnTo>
                  <a:pt x="86" y="430"/>
                </a:lnTo>
                <a:lnTo>
                  <a:pt x="86" y="434"/>
                </a:lnTo>
                <a:lnTo>
                  <a:pt x="82" y="434"/>
                </a:lnTo>
                <a:lnTo>
                  <a:pt x="86" y="430"/>
                </a:lnTo>
                <a:lnTo>
                  <a:pt x="82" y="430"/>
                </a:lnTo>
                <a:lnTo>
                  <a:pt x="82" y="434"/>
                </a:lnTo>
                <a:lnTo>
                  <a:pt x="82" y="439"/>
                </a:lnTo>
                <a:lnTo>
                  <a:pt x="77" y="439"/>
                </a:lnTo>
                <a:lnTo>
                  <a:pt x="82" y="439"/>
                </a:lnTo>
                <a:lnTo>
                  <a:pt x="77" y="439"/>
                </a:lnTo>
                <a:lnTo>
                  <a:pt x="77" y="434"/>
                </a:lnTo>
                <a:lnTo>
                  <a:pt x="72" y="434"/>
                </a:lnTo>
                <a:lnTo>
                  <a:pt x="72" y="430"/>
                </a:lnTo>
                <a:lnTo>
                  <a:pt x="72" y="425"/>
                </a:lnTo>
                <a:lnTo>
                  <a:pt x="67" y="425"/>
                </a:lnTo>
                <a:lnTo>
                  <a:pt x="62" y="425"/>
                </a:lnTo>
                <a:lnTo>
                  <a:pt x="62" y="420"/>
                </a:lnTo>
                <a:lnTo>
                  <a:pt x="58" y="416"/>
                </a:lnTo>
                <a:lnTo>
                  <a:pt x="58" y="411"/>
                </a:lnTo>
                <a:lnTo>
                  <a:pt x="53" y="406"/>
                </a:lnTo>
                <a:lnTo>
                  <a:pt x="48" y="406"/>
                </a:lnTo>
                <a:lnTo>
                  <a:pt x="48" y="402"/>
                </a:lnTo>
                <a:lnTo>
                  <a:pt x="43" y="406"/>
                </a:lnTo>
                <a:lnTo>
                  <a:pt x="39" y="406"/>
                </a:lnTo>
                <a:lnTo>
                  <a:pt x="43" y="406"/>
                </a:lnTo>
                <a:lnTo>
                  <a:pt x="48" y="397"/>
                </a:lnTo>
                <a:lnTo>
                  <a:pt x="53" y="392"/>
                </a:lnTo>
                <a:lnTo>
                  <a:pt x="53" y="388"/>
                </a:lnTo>
                <a:lnTo>
                  <a:pt x="53" y="383"/>
                </a:lnTo>
                <a:lnTo>
                  <a:pt x="48" y="378"/>
                </a:lnTo>
                <a:lnTo>
                  <a:pt x="53" y="378"/>
                </a:lnTo>
                <a:lnTo>
                  <a:pt x="53" y="374"/>
                </a:lnTo>
                <a:lnTo>
                  <a:pt x="48" y="369"/>
                </a:lnTo>
                <a:lnTo>
                  <a:pt x="48" y="374"/>
                </a:lnTo>
                <a:lnTo>
                  <a:pt x="43" y="369"/>
                </a:lnTo>
                <a:lnTo>
                  <a:pt x="48" y="369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43" y="355"/>
                </a:lnTo>
                <a:lnTo>
                  <a:pt x="43" y="350"/>
                </a:lnTo>
                <a:lnTo>
                  <a:pt x="39" y="346"/>
                </a:lnTo>
                <a:lnTo>
                  <a:pt x="34" y="341"/>
                </a:lnTo>
                <a:lnTo>
                  <a:pt x="34" y="336"/>
                </a:lnTo>
                <a:lnTo>
                  <a:pt x="34" y="332"/>
                </a:lnTo>
                <a:lnTo>
                  <a:pt x="29" y="332"/>
                </a:lnTo>
                <a:lnTo>
                  <a:pt x="29" y="327"/>
                </a:lnTo>
                <a:lnTo>
                  <a:pt x="29" y="322"/>
                </a:lnTo>
                <a:lnTo>
                  <a:pt x="29" y="318"/>
                </a:lnTo>
                <a:lnTo>
                  <a:pt x="24" y="318"/>
                </a:lnTo>
                <a:lnTo>
                  <a:pt x="24" y="313"/>
                </a:lnTo>
                <a:lnTo>
                  <a:pt x="19" y="313"/>
                </a:lnTo>
                <a:lnTo>
                  <a:pt x="19" y="308"/>
                </a:lnTo>
                <a:lnTo>
                  <a:pt x="19" y="304"/>
                </a:lnTo>
                <a:lnTo>
                  <a:pt x="15" y="299"/>
                </a:lnTo>
                <a:lnTo>
                  <a:pt x="15" y="294"/>
                </a:lnTo>
                <a:lnTo>
                  <a:pt x="10" y="290"/>
                </a:lnTo>
                <a:lnTo>
                  <a:pt x="10" y="285"/>
                </a:lnTo>
                <a:lnTo>
                  <a:pt x="10" y="280"/>
                </a:lnTo>
                <a:lnTo>
                  <a:pt x="15" y="280"/>
                </a:lnTo>
                <a:lnTo>
                  <a:pt x="15" y="276"/>
                </a:lnTo>
                <a:lnTo>
                  <a:pt x="19" y="266"/>
                </a:lnTo>
                <a:lnTo>
                  <a:pt x="15" y="262"/>
                </a:lnTo>
                <a:lnTo>
                  <a:pt x="15" y="257"/>
                </a:lnTo>
                <a:lnTo>
                  <a:pt x="15" y="252"/>
                </a:lnTo>
                <a:lnTo>
                  <a:pt x="15" y="248"/>
                </a:lnTo>
                <a:lnTo>
                  <a:pt x="15" y="238"/>
                </a:lnTo>
                <a:lnTo>
                  <a:pt x="15" y="234"/>
                </a:lnTo>
                <a:lnTo>
                  <a:pt x="19" y="234"/>
                </a:lnTo>
                <a:lnTo>
                  <a:pt x="19" y="229"/>
                </a:lnTo>
                <a:lnTo>
                  <a:pt x="19" y="224"/>
                </a:lnTo>
                <a:lnTo>
                  <a:pt x="24" y="220"/>
                </a:lnTo>
                <a:lnTo>
                  <a:pt x="29" y="215"/>
                </a:lnTo>
                <a:lnTo>
                  <a:pt x="29" y="210"/>
                </a:lnTo>
                <a:lnTo>
                  <a:pt x="29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4" y="182"/>
                </a:lnTo>
                <a:lnTo>
                  <a:pt x="24" y="173"/>
                </a:lnTo>
                <a:lnTo>
                  <a:pt x="24" y="168"/>
                </a:lnTo>
                <a:lnTo>
                  <a:pt x="19" y="163"/>
                </a:lnTo>
                <a:lnTo>
                  <a:pt x="19" y="159"/>
                </a:lnTo>
                <a:lnTo>
                  <a:pt x="15" y="159"/>
                </a:lnTo>
                <a:lnTo>
                  <a:pt x="19" y="154"/>
                </a:lnTo>
                <a:lnTo>
                  <a:pt x="19" y="149"/>
                </a:lnTo>
                <a:lnTo>
                  <a:pt x="15" y="149"/>
                </a:lnTo>
                <a:lnTo>
                  <a:pt x="15" y="145"/>
                </a:lnTo>
                <a:lnTo>
                  <a:pt x="10" y="145"/>
                </a:lnTo>
                <a:lnTo>
                  <a:pt x="10" y="140"/>
                </a:lnTo>
                <a:lnTo>
                  <a:pt x="5" y="131"/>
                </a:lnTo>
                <a:lnTo>
                  <a:pt x="0" y="126"/>
                </a:lnTo>
                <a:lnTo>
                  <a:pt x="0" y="121"/>
                </a:lnTo>
                <a:lnTo>
                  <a:pt x="5" y="121"/>
                </a:lnTo>
                <a:lnTo>
                  <a:pt x="5" y="112"/>
                </a:lnTo>
                <a:lnTo>
                  <a:pt x="5" y="107"/>
                </a:lnTo>
                <a:lnTo>
                  <a:pt x="5" y="103"/>
                </a:lnTo>
                <a:lnTo>
                  <a:pt x="10" y="98"/>
                </a:lnTo>
                <a:lnTo>
                  <a:pt x="10" y="93"/>
                </a:lnTo>
                <a:lnTo>
                  <a:pt x="15" y="89"/>
                </a:lnTo>
                <a:lnTo>
                  <a:pt x="19" y="84"/>
                </a:lnTo>
                <a:lnTo>
                  <a:pt x="34" y="70"/>
                </a:lnTo>
                <a:lnTo>
                  <a:pt x="39" y="65"/>
                </a:lnTo>
                <a:lnTo>
                  <a:pt x="43" y="61"/>
                </a:lnTo>
                <a:lnTo>
                  <a:pt x="48" y="51"/>
                </a:lnTo>
                <a:lnTo>
                  <a:pt x="48" y="47"/>
                </a:lnTo>
                <a:lnTo>
                  <a:pt x="48" y="42"/>
                </a:lnTo>
                <a:lnTo>
                  <a:pt x="43" y="42"/>
                </a:lnTo>
                <a:lnTo>
                  <a:pt x="48" y="33"/>
                </a:lnTo>
                <a:lnTo>
                  <a:pt x="53" y="28"/>
                </a:lnTo>
                <a:lnTo>
                  <a:pt x="58" y="19"/>
                </a:lnTo>
                <a:lnTo>
                  <a:pt x="62" y="9"/>
                </a:lnTo>
                <a:lnTo>
                  <a:pt x="67" y="5"/>
                </a:lnTo>
                <a:lnTo>
                  <a:pt x="67" y="0"/>
                </a:lnTo>
                <a:lnTo>
                  <a:pt x="82" y="5"/>
                </a:lnTo>
                <a:lnTo>
                  <a:pt x="91" y="9"/>
                </a:lnTo>
                <a:lnTo>
                  <a:pt x="86" y="19"/>
                </a:lnTo>
                <a:lnTo>
                  <a:pt x="96" y="19"/>
                </a:lnTo>
                <a:lnTo>
                  <a:pt x="110" y="23"/>
                </a:lnTo>
                <a:lnTo>
                  <a:pt x="115" y="28"/>
                </a:lnTo>
                <a:lnTo>
                  <a:pt x="110" y="28"/>
                </a:lnTo>
                <a:lnTo>
                  <a:pt x="110" y="33"/>
                </a:lnTo>
                <a:lnTo>
                  <a:pt x="110" y="37"/>
                </a:lnTo>
                <a:lnTo>
                  <a:pt x="110" y="42"/>
                </a:lnTo>
                <a:lnTo>
                  <a:pt x="110" y="47"/>
                </a:lnTo>
                <a:lnTo>
                  <a:pt x="115" y="51"/>
                </a:lnTo>
                <a:lnTo>
                  <a:pt x="110" y="51"/>
                </a:lnTo>
                <a:lnTo>
                  <a:pt x="115" y="51"/>
                </a:lnTo>
                <a:lnTo>
                  <a:pt x="120" y="51"/>
                </a:lnTo>
                <a:lnTo>
                  <a:pt x="120" y="56"/>
                </a:lnTo>
                <a:lnTo>
                  <a:pt x="120" y="61"/>
                </a:lnTo>
                <a:lnTo>
                  <a:pt x="125" y="65"/>
                </a:lnTo>
                <a:lnTo>
                  <a:pt x="129" y="65"/>
                </a:lnTo>
                <a:lnTo>
                  <a:pt x="134" y="65"/>
                </a:lnTo>
                <a:lnTo>
                  <a:pt x="134" y="70"/>
                </a:lnTo>
                <a:lnTo>
                  <a:pt x="139" y="70"/>
                </a:lnTo>
                <a:lnTo>
                  <a:pt x="139" y="75"/>
                </a:lnTo>
                <a:lnTo>
                  <a:pt x="144" y="75"/>
                </a:lnTo>
                <a:lnTo>
                  <a:pt x="144" y="79"/>
                </a:lnTo>
                <a:lnTo>
                  <a:pt x="149" y="79"/>
                </a:lnTo>
                <a:lnTo>
                  <a:pt x="149" y="75"/>
                </a:lnTo>
                <a:lnTo>
                  <a:pt x="149" y="70"/>
                </a:lnTo>
                <a:lnTo>
                  <a:pt x="144" y="70"/>
                </a:lnTo>
                <a:lnTo>
                  <a:pt x="144" y="65"/>
                </a:lnTo>
                <a:lnTo>
                  <a:pt x="149" y="65"/>
                </a:lnTo>
                <a:lnTo>
                  <a:pt x="149" y="61"/>
                </a:lnTo>
                <a:lnTo>
                  <a:pt x="149" y="56"/>
                </a:lnTo>
                <a:lnTo>
                  <a:pt x="153" y="61"/>
                </a:lnTo>
                <a:lnTo>
                  <a:pt x="153" y="56"/>
                </a:lnTo>
                <a:lnTo>
                  <a:pt x="158" y="56"/>
                </a:lnTo>
                <a:lnTo>
                  <a:pt x="158" y="61"/>
                </a:lnTo>
                <a:lnTo>
                  <a:pt x="163" y="61"/>
                </a:lnTo>
                <a:lnTo>
                  <a:pt x="168" y="61"/>
                </a:lnTo>
                <a:lnTo>
                  <a:pt x="168" y="56"/>
                </a:lnTo>
                <a:lnTo>
                  <a:pt x="172" y="56"/>
                </a:lnTo>
                <a:lnTo>
                  <a:pt x="177" y="56"/>
                </a:lnTo>
                <a:lnTo>
                  <a:pt x="177" y="51"/>
                </a:lnTo>
                <a:lnTo>
                  <a:pt x="177" y="56"/>
                </a:lnTo>
                <a:lnTo>
                  <a:pt x="177" y="51"/>
                </a:lnTo>
                <a:lnTo>
                  <a:pt x="182" y="51"/>
                </a:lnTo>
                <a:lnTo>
                  <a:pt x="187" y="51"/>
                </a:lnTo>
                <a:lnTo>
                  <a:pt x="187" y="47"/>
                </a:lnTo>
                <a:lnTo>
                  <a:pt x="192" y="51"/>
                </a:lnTo>
                <a:lnTo>
                  <a:pt x="192" y="56"/>
                </a:lnTo>
                <a:lnTo>
                  <a:pt x="192" y="61"/>
                </a:lnTo>
                <a:lnTo>
                  <a:pt x="187" y="61"/>
                </a:lnTo>
                <a:lnTo>
                  <a:pt x="187" y="65"/>
                </a:lnTo>
                <a:lnTo>
                  <a:pt x="187" y="70"/>
                </a:lnTo>
                <a:lnTo>
                  <a:pt x="192" y="70"/>
                </a:lnTo>
                <a:lnTo>
                  <a:pt x="192" y="75"/>
                </a:lnTo>
                <a:lnTo>
                  <a:pt x="192" y="79"/>
                </a:lnTo>
                <a:lnTo>
                  <a:pt x="187" y="79"/>
                </a:lnTo>
                <a:lnTo>
                  <a:pt x="182" y="79"/>
                </a:lnTo>
                <a:lnTo>
                  <a:pt x="182" y="84"/>
                </a:lnTo>
                <a:lnTo>
                  <a:pt x="182" y="89"/>
                </a:lnTo>
                <a:lnTo>
                  <a:pt x="177" y="89"/>
                </a:lnTo>
                <a:lnTo>
                  <a:pt x="220" y="103"/>
                </a:lnTo>
                <a:lnTo>
                  <a:pt x="225" y="89"/>
                </a:lnTo>
                <a:lnTo>
                  <a:pt x="225" y="84"/>
                </a:lnTo>
                <a:lnTo>
                  <a:pt x="230" y="84"/>
                </a:lnTo>
                <a:lnTo>
                  <a:pt x="230" y="79"/>
                </a:lnTo>
                <a:lnTo>
                  <a:pt x="244" y="84"/>
                </a:lnTo>
                <a:lnTo>
                  <a:pt x="254" y="89"/>
                </a:lnTo>
                <a:lnTo>
                  <a:pt x="259" y="75"/>
                </a:lnTo>
                <a:lnTo>
                  <a:pt x="278" y="79"/>
                </a:lnTo>
                <a:lnTo>
                  <a:pt x="388" y="107"/>
                </a:lnTo>
                <a:lnTo>
                  <a:pt x="393" y="103"/>
                </a:lnTo>
                <a:lnTo>
                  <a:pt x="402" y="107"/>
                </a:lnTo>
                <a:lnTo>
                  <a:pt x="397" y="126"/>
                </a:lnTo>
                <a:lnTo>
                  <a:pt x="378" y="201"/>
                </a:lnTo>
                <a:lnTo>
                  <a:pt x="364" y="257"/>
                </a:lnTo>
                <a:lnTo>
                  <a:pt x="359" y="262"/>
                </a:lnTo>
                <a:lnTo>
                  <a:pt x="354" y="262"/>
                </a:lnTo>
                <a:lnTo>
                  <a:pt x="349" y="266"/>
                </a:lnTo>
                <a:lnTo>
                  <a:pt x="359" y="266"/>
                </a:lnTo>
                <a:lnTo>
                  <a:pt x="354" y="285"/>
                </a:lnTo>
                <a:lnTo>
                  <a:pt x="340" y="285"/>
                </a:lnTo>
                <a:lnTo>
                  <a:pt x="316" y="276"/>
                </a:lnTo>
                <a:lnTo>
                  <a:pt x="311" y="285"/>
                </a:lnTo>
                <a:lnTo>
                  <a:pt x="311" y="299"/>
                </a:lnTo>
                <a:lnTo>
                  <a:pt x="306" y="304"/>
                </a:lnTo>
                <a:lnTo>
                  <a:pt x="306" y="308"/>
                </a:lnTo>
                <a:lnTo>
                  <a:pt x="316" y="308"/>
                </a:lnTo>
                <a:lnTo>
                  <a:pt x="316" y="313"/>
                </a:lnTo>
                <a:lnTo>
                  <a:pt x="326" y="313"/>
                </a:lnTo>
                <a:lnTo>
                  <a:pt x="326" y="322"/>
                </a:lnTo>
                <a:lnTo>
                  <a:pt x="330" y="322"/>
                </a:lnTo>
                <a:lnTo>
                  <a:pt x="326" y="327"/>
                </a:lnTo>
                <a:lnTo>
                  <a:pt x="326" y="336"/>
                </a:lnTo>
                <a:lnTo>
                  <a:pt x="321" y="360"/>
                </a:lnTo>
                <a:lnTo>
                  <a:pt x="321" y="364"/>
                </a:lnTo>
                <a:lnTo>
                  <a:pt x="326" y="374"/>
                </a:lnTo>
                <a:lnTo>
                  <a:pt x="311" y="378"/>
                </a:lnTo>
                <a:lnTo>
                  <a:pt x="316" y="383"/>
                </a:lnTo>
                <a:lnTo>
                  <a:pt x="316" y="388"/>
                </a:lnTo>
                <a:lnTo>
                  <a:pt x="316" y="392"/>
                </a:lnTo>
                <a:lnTo>
                  <a:pt x="316" y="397"/>
                </a:lnTo>
                <a:lnTo>
                  <a:pt x="321" y="397"/>
                </a:lnTo>
                <a:lnTo>
                  <a:pt x="321" y="402"/>
                </a:lnTo>
                <a:lnTo>
                  <a:pt x="321" y="406"/>
                </a:lnTo>
                <a:lnTo>
                  <a:pt x="326" y="406"/>
                </a:lnTo>
                <a:lnTo>
                  <a:pt x="326" y="411"/>
                </a:lnTo>
                <a:lnTo>
                  <a:pt x="326" y="416"/>
                </a:lnTo>
                <a:lnTo>
                  <a:pt x="330" y="420"/>
                </a:lnTo>
                <a:lnTo>
                  <a:pt x="335" y="425"/>
                </a:lnTo>
                <a:lnTo>
                  <a:pt x="359" y="430"/>
                </a:lnTo>
                <a:lnTo>
                  <a:pt x="373" y="434"/>
                </a:lnTo>
                <a:lnTo>
                  <a:pt x="373" y="425"/>
                </a:lnTo>
                <a:lnTo>
                  <a:pt x="378" y="430"/>
                </a:lnTo>
                <a:lnTo>
                  <a:pt x="388" y="448"/>
                </a:lnTo>
                <a:lnTo>
                  <a:pt x="397" y="462"/>
                </a:lnTo>
                <a:lnTo>
                  <a:pt x="436" y="514"/>
                </a:lnTo>
                <a:lnTo>
                  <a:pt x="440" y="523"/>
                </a:lnTo>
                <a:lnTo>
                  <a:pt x="479" y="584"/>
                </a:lnTo>
                <a:lnTo>
                  <a:pt x="526" y="649"/>
                </a:lnTo>
                <a:lnTo>
                  <a:pt x="756" y="579"/>
                </a:lnTo>
                <a:lnTo>
                  <a:pt x="847" y="514"/>
                </a:lnTo>
                <a:lnTo>
                  <a:pt x="842" y="528"/>
                </a:lnTo>
                <a:lnTo>
                  <a:pt x="833" y="574"/>
                </a:lnTo>
                <a:lnTo>
                  <a:pt x="828" y="612"/>
                </a:lnTo>
                <a:lnTo>
                  <a:pt x="823" y="621"/>
                </a:lnTo>
                <a:lnTo>
                  <a:pt x="823" y="635"/>
                </a:lnTo>
                <a:lnTo>
                  <a:pt x="809" y="691"/>
                </a:lnTo>
                <a:lnTo>
                  <a:pt x="809" y="705"/>
                </a:lnTo>
                <a:lnTo>
                  <a:pt x="804" y="719"/>
                </a:lnTo>
                <a:lnTo>
                  <a:pt x="799" y="743"/>
                </a:lnTo>
                <a:lnTo>
                  <a:pt x="799" y="766"/>
                </a:lnTo>
                <a:lnTo>
                  <a:pt x="794" y="785"/>
                </a:lnTo>
                <a:lnTo>
                  <a:pt x="790" y="794"/>
                </a:lnTo>
                <a:lnTo>
                  <a:pt x="785" y="799"/>
                </a:lnTo>
                <a:lnTo>
                  <a:pt x="785" y="803"/>
                </a:lnTo>
                <a:lnTo>
                  <a:pt x="780" y="803"/>
                </a:lnTo>
                <a:lnTo>
                  <a:pt x="785" y="803"/>
                </a:lnTo>
                <a:lnTo>
                  <a:pt x="780" y="803"/>
                </a:lnTo>
                <a:lnTo>
                  <a:pt x="780" y="808"/>
                </a:lnTo>
                <a:lnTo>
                  <a:pt x="780" y="813"/>
                </a:lnTo>
                <a:lnTo>
                  <a:pt x="775" y="813"/>
                </a:lnTo>
                <a:lnTo>
                  <a:pt x="770" y="813"/>
                </a:lnTo>
                <a:lnTo>
                  <a:pt x="770" y="808"/>
                </a:lnTo>
                <a:lnTo>
                  <a:pt x="766" y="808"/>
                </a:lnTo>
                <a:lnTo>
                  <a:pt x="766" y="803"/>
                </a:lnTo>
                <a:lnTo>
                  <a:pt x="766" y="799"/>
                </a:lnTo>
                <a:lnTo>
                  <a:pt x="761" y="799"/>
                </a:lnTo>
                <a:lnTo>
                  <a:pt x="761" y="794"/>
                </a:lnTo>
                <a:lnTo>
                  <a:pt x="756" y="794"/>
                </a:lnTo>
                <a:lnTo>
                  <a:pt x="751" y="794"/>
                </a:lnTo>
                <a:lnTo>
                  <a:pt x="747" y="794"/>
                </a:lnTo>
                <a:lnTo>
                  <a:pt x="747" y="789"/>
                </a:lnTo>
                <a:lnTo>
                  <a:pt x="742" y="789"/>
                </a:lnTo>
                <a:lnTo>
                  <a:pt x="737" y="789"/>
                </a:lnTo>
                <a:lnTo>
                  <a:pt x="732" y="789"/>
                </a:lnTo>
                <a:lnTo>
                  <a:pt x="732" y="794"/>
                </a:lnTo>
                <a:lnTo>
                  <a:pt x="727" y="794"/>
                </a:lnTo>
                <a:lnTo>
                  <a:pt x="723" y="794"/>
                </a:lnTo>
                <a:lnTo>
                  <a:pt x="727" y="799"/>
                </a:lnTo>
                <a:lnTo>
                  <a:pt x="723" y="799"/>
                </a:lnTo>
                <a:lnTo>
                  <a:pt x="727" y="799"/>
                </a:lnTo>
                <a:lnTo>
                  <a:pt x="727" y="803"/>
                </a:lnTo>
                <a:lnTo>
                  <a:pt x="723" y="803"/>
                </a:lnTo>
                <a:lnTo>
                  <a:pt x="723" y="808"/>
                </a:lnTo>
                <a:lnTo>
                  <a:pt x="723" y="813"/>
                </a:lnTo>
                <a:lnTo>
                  <a:pt x="723" y="817"/>
                </a:lnTo>
                <a:lnTo>
                  <a:pt x="727" y="817"/>
                </a:lnTo>
                <a:lnTo>
                  <a:pt x="727" y="822"/>
                </a:lnTo>
                <a:lnTo>
                  <a:pt x="723" y="822"/>
                </a:lnTo>
                <a:lnTo>
                  <a:pt x="723" y="827"/>
                </a:lnTo>
                <a:lnTo>
                  <a:pt x="723" y="831"/>
                </a:lnTo>
                <a:lnTo>
                  <a:pt x="723" y="836"/>
                </a:lnTo>
                <a:lnTo>
                  <a:pt x="718" y="836"/>
                </a:lnTo>
                <a:lnTo>
                  <a:pt x="723" y="836"/>
                </a:lnTo>
                <a:lnTo>
                  <a:pt x="723" y="841"/>
                </a:lnTo>
                <a:lnTo>
                  <a:pt x="718" y="845"/>
                </a:lnTo>
                <a:lnTo>
                  <a:pt x="723" y="845"/>
                </a:lnTo>
                <a:lnTo>
                  <a:pt x="723" y="850"/>
                </a:lnTo>
                <a:lnTo>
                  <a:pt x="718" y="850"/>
                </a:lnTo>
                <a:lnTo>
                  <a:pt x="723" y="855"/>
                </a:lnTo>
                <a:lnTo>
                  <a:pt x="723" y="859"/>
                </a:lnTo>
                <a:lnTo>
                  <a:pt x="718" y="859"/>
                </a:lnTo>
                <a:lnTo>
                  <a:pt x="718" y="864"/>
                </a:lnTo>
                <a:lnTo>
                  <a:pt x="718" y="869"/>
                </a:lnTo>
                <a:lnTo>
                  <a:pt x="723" y="873"/>
                </a:lnTo>
                <a:lnTo>
                  <a:pt x="723" y="878"/>
                </a:lnTo>
                <a:lnTo>
                  <a:pt x="723" y="883"/>
                </a:lnTo>
                <a:lnTo>
                  <a:pt x="723" y="887"/>
                </a:lnTo>
                <a:lnTo>
                  <a:pt x="718" y="897"/>
                </a:lnTo>
                <a:lnTo>
                  <a:pt x="723" y="897"/>
                </a:lnTo>
                <a:lnTo>
                  <a:pt x="718" y="901"/>
                </a:lnTo>
                <a:lnTo>
                  <a:pt x="718" y="906"/>
                </a:lnTo>
                <a:lnTo>
                  <a:pt x="713" y="906"/>
                </a:lnTo>
                <a:lnTo>
                  <a:pt x="713" y="911"/>
                </a:lnTo>
                <a:lnTo>
                  <a:pt x="713" y="915"/>
                </a:lnTo>
                <a:lnTo>
                  <a:pt x="708" y="915"/>
                </a:lnTo>
                <a:lnTo>
                  <a:pt x="708" y="920"/>
                </a:lnTo>
                <a:lnTo>
                  <a:pt x="708" y="925"/>
                </a:lnTo>
                <a:lnTo>
                  <a:pt x="708" y="929"/>
                </a:lnTo>
                <a:lnTo>
                  <a:pt x="708" y="934"/>
                </a:lnTo>
                <a:lnTo>
                  <a:pt x="713" y="939"/>
                </a:lnTo>
                <a:lnTo>
                  <a:pt x="713" y="943"/>
                </a:lnTo>
                <a:lnTo>
                  <a:pt x="713" y="948"/>
                </a:lnTo>
                <a:lnTo>
                  <a:pt x="718" y="953"/>
                </a:lnTo>
                <a:lnTo>
                  <a:pt x="718" y="957"/>
                </a:lnTo>
                <a:lnTo>
                  <a:pt x="723" y="962"/>
                </a:lnTo>
                <a:lnTo>
                  <a:pt x="718" y="962"/>
                </a:lnTo>
                <a:lnTo>
                  <a:pt x="723" y="967"/>
                </a:lnTo>
                <a:lnTo>
                  <a:pt x="718" y="967"/>
                </a:lnTo>
                <a:lnTo>
                  <a:pt x="723" y="967"/>
                </a:lnTo>
                <a:lnTo>
                  <a:pt x="723" y="971"/>
                </a:lnTo>
                <a:lnTo>
                  <a:pt x="723" y="976"/>
                </a:lnTo>
                <a:lnTo>
                  <a:pt x="723" y="981"/>
                </a:lnTo>
                <a:lnTo>
                  <a:pt x="723" y="985"/>
                </a:lnTo>
                <a:lnTo>
                  <a:pt x="727" y="985"/>
                </a:lnTo>
                <a:lnTo>
                  <a:pt x="727" y="990"/>
                </a:lnTo>
                <a:lnTo>
                  <a:pt x="732" y="990"/>
                </a:lnTo>
                <a:lnTo>
                  <a:pt x="732" y="995"/>
                </a:lnTo>
                <a:lnTo>
                  <a:pt x="737" y="995"/>
                </a:lnTo>
                <a:lnTo>
                  <a:pt x="737" y="999"/>
                </a:lnTo>
                <a:lnTo>
                  <a:pt x="742" y="1004"/>
                </a:lnTo>
                <a:lnTo>
                  <a:pt x="742" y="1009"/>
                </a:lnTo>
                <a:lnTo>
                  <a:pt x="737" y="1009"/>
                </a:lnTo>
                <a:lnTo>
                  <a:pt x="732" y="1013"/>
                </a:lnTo>
                <a:lnTo>
                  <a:pt x="727" y="1018"/>
                </a:lnTo>
                <a:lnTo>
                  <a:pt x="723" y="1018"/>
                </a:lnTo>
                <a:lnTo>
                  <a:pt x="718" y="1018"/>
                </a:lnTo>
                <a:lnTo>
                  <a:pt x="718" y="1023"/>
                </a:lnTo>
                <a:lnTo>
                  <a:pt x="713" y="1023"/>
                </a:lnTo>
                <a:lnTo>
                  <a:pt x="708" y="1023"/>
                </a:lnTo>
                <a:lnTo>
                  <a:pt x="708" y="1027"/>
                </a:lnTo>
                <a:lnTo>
                  <a:pt x="708" y="1032"/>
                </a:lnTo>
                <a:lnTo>
                  <a:pt x="703" y="1032"/>
                </a:lnTo>
                <a:lnTo>
                  <a:pt x="699" y="1037"/>
                </a:lnTo>
                <a:lnTo>
                  <a:pt x="694" y="1037"/>
                </a:lnTo>
                <a:lnTo>
                  <a:pt x="694" y="1041"/>
                </a:lnTo>
                <a:lnTo>
                  <a:pt x="699" y="1041"/>
                </a:lnTo>
                <a:lnTo>
                  <a:pt x="694" y="1041"/>
                </a:lnTo>
                <a:lnTo>
                  <a:pt x="699" y="1046"/>
                </a:lnTo>
                <a:lnTo>
                  <a:pt x="694" y="1046"/>
                </a:lnTo>
                <a:lnTo>
                  <a:pt x="694" y="1051"/>
                </a:lnTo>
                <a:lnTo>
                  <a:pt x="694" y="1060"/>
                </a:lnTo>
                <a:lnTo>
                  <a:pt x="694" y="1065"/>
                </a:lnTo>
                <a:lnTo>
                  <a:pt x="689" y="1065"/>
                </a:lnTo>
                <a:lnTo>
                  <a:pt x="689" y="1069"/>
                </a:lnTo>
                <a:lnTo>
                  <a:pt x="689" y="1074"/>
                </a:lnTo>
                <a:lnTo>
                  <a:pt x="689" y="1079"/>
                </a:lnTo>
                <a:lnTo>
                  <a:pt x="689" y="1083"/>
                </a:lnTo>
                <a:lnTo>
                  <a:pt x="684" y="1083"/>
                </a:lnTo>
                <a:lnTo>
                  <a:pt x="680" y="1083"/>
                </a:lnTo>
                <a:lnTo>
                  <a:pt x="680" y="1088"/>
                </a:lnTo>
                <a:lnTo>
                  <a:pt x="675" y="1088"/>
                </a:lnTo>
                <a:lnTo>
                  <a:pt x="675" y="1093"/>
                </a:lnTo>
                <a:lnTo>
                  <a:pt x="670" y="1093"/>
                </a:lnTo>
                <a:lnTo>
                  <a:pt x="665" y="1093"/>
                </a:lnTo>
                <a:lnTo>
                  <a:pt x="665" y="1097"/>
                </a:lnTo>
                <a:lnTo>
                  <a:pt x="665" y="1102"/>
                </a:lnTo>
                <a:lnTo>
                  <a:pt x="660" y="1107"/>
                </a:lnTo>
                <a:lnTo>
                  <a:pt x="665" y="1107"/>
                </a:lnTo>
                <a:lnTo>
                  <a:pt x="665" y="1111"/>
                </a:lnTo>
                <a:lnTo>
                  <a:pt x="570" y="1125"/>
                </a:lnTo>
                <a:lnTo>
                  <a:pt x="517" y="1154"/>
                </a:lnTo>
                <a:lnTo>
                  <a:pt x="651" y="1172"/>
                </a:lnTo>
                <a:lnTo>
                  <a:pt x="517" y="1154"/>
                </a:lnTo>
                <a:lnTo>
                  <a:pt x="440" y="1144"/>
                </a:lnTo>
                <a:lnTo>
                  <a:pt x="426" y="1144"/>
                </a:lnTo>
                <a:lnTo>
                  <a:pt x="416" y="1144"/>
                </a:lnTo>
                <a:close/>
                <a:moveTo>
                  <a:pt x="220" y="925"/>
                </a:moveTo>
                <a:lnTo>
                  <a:pt x="225" y="925"/>
                </a:lnTo>
                <a:lnTo>
                  <a:pt x="225" y="920"/>
                </a:lnTo>
                <a:lnTo>
                  <a:pt x="230" y="920"/>
                </a:lnTo>
                <a:lnTo>
                  <a:pt x="230" y="925"/>
                </a:lnTo>
                <a:lnTo>
                  <a:pt x="235" y="925"/>
                </a:lnTo>
                <a:lnTo>
                  <a:pt x="230" y="925"/>
                </a:lnTo>
                <a:lnTo>
                  <a:pt x="230" y="929"/>
                </a:lnTo>
                <a:lnTo>
                  <a:pt x="225" y="929"/>
                </a:lnTo>
                <a:lnTo>
                  <a:pt x="220" y="929"/>
                </a:lnTo>
                <a:lnTo>
                  <a:pt x="216" y="929"/>
                </a:lnTo>
                <a:lnTo>
                  <a:pt x="211" y="929"/>
                </a:lnTo>
                <a:lnTo>
                  <a:pt x="201" y="925"/>
                </a:lnTo>
                <a:lnTo>
                  <a:pt x="196" y="925"/>
                </a:lnTo>
                <a:lnTo>
                  <a:pt x="196" y="920"/>
                </a:lnTo>
                <a:lnTo>
                  <a:pt x="201" y="920"/>
                </a:lnTo>
                <a:lnTo>
                  <a:pt x="201" y="915"/>
                </a:lnTo>
                <a:lnTo>
                  <a:pt x="196" y="915"/>
                </a:lnTo>
                <a:lnTo>
                  <a:pt x="196" y="911"/>
                </a:lnTo>
                <a:lnTo>
                  <a:pt x="201" y="915"/>
                </a:lnTo>
                <a:lnTo>
                  <a:pt x="206" y="915"/>
                </a:lnTo>
                <a:lnTo>
                  <a:pt x="211" y="915"/>
                </a:lnTo>
                <a:lnTo>
                  <a:pt x="216" y="920"/>
                </a:lnTo>
                <a:lnTo>
                  <a:pt x="220" y="925"/>
                </a:lnTo>
                <a:close/>
                <a:moveTo>
                  <a:pt x="182" y="911"/>
                </a:moveTo>
                <a:lnTo>
                  <a:pt x="187" y="911"/>
                </a:lnTo>
                <a:lnTo>
                  <a:pt x="182" y="915"/>
                </a:lnTo>
                <a:lnTo>
                  <a:pt x="187" y="920"/>
                </a:lnTo>
                <a:lnTo>
                  <a:pt x="187" y="925"/>
                </a:lnTo>
                <a:lnTo>
                  <a:pt x="182" y="925"/>
                </a:lnTo>
                <a:lnTo>
                  <a:pt x="177" y="925"/>
                </a:lnTo>
                <a:lnTo>
                  <a:pt x="172" y="925"/>
                </a:lnTo>
                <a:lnTo>
                  <a:pt x="168" y="925"/>
                </a:lnTo>
                <a:lnTo>
                  <a:pt x="168" y="920"/>
                </a:lnTo>
                <a:lnTo>
                  <a:pt x="168" y="915"/>
                </a:lnTo>
                <a:lnTo>
                  <a:pt x="163" y="915"/>
                </a:lnTo>
                <a:lnTo>
                  <a:pt x="163" y="911"/>
                </a:lnTo>
                <a:lnTo>
                  <a:pt x="168" y="911"/>
                </a:lnTo>
                <a:lnTo>
                  <a:pt x="172" y="911"/>
                </a:lnTo>
                <a:lnTo>
                  <a:pt x="177" y="911"/>
                </a:lnTo>
                <a:lnTo>
                  <a:pt x="182" y="915"/>
                </a:lnTo>
                <a:lnTo>
                  <a:pt x="182" y="911"/>
                </a:lnTo>
                <a:close/>
                <a:moveTo>
                  <a:pt x="306" y="1013"/>
                </a:moveTo>
                <a:lnTo>
                  <a:pt x="302" y="1009"/>
                </a:lnTo>
                <a:lnTo>
                  <a:pt x="306" y="1009"/>
                </a:lnTo>
                <a:lnTo>
                  <a:pt x="311" y="1009"/>
                </a:lnTo>
                <a:lnTo>
                  <a:pt x="311" y="1013"/>
                </a:lnTo>
                <a:lnTo>
                  <a:pt x="316" y="1013"/>
                </a:lnTo>
                <a:lnTo>
                  <a:pt x="316" y="1018"/>
                </a:lnTo>
                <a:lnTo>
                  <a:pt x="321" y="1018"/>
                </a:lnTo>
                <a:lnTo>
                  <a:pt x="321" y="1023"/>
                </a:lnTo>
                <a:lnTo>
                  <a:pt x="326" y="1027"/>
                </a:lnTo>
                <a:lnTo>
                  <a:pt x="326" y="1032"/>
                </a:lnTo>
                <a:lnTo>
                  <a:pt x="321" y="1032"/>
                </a:lnTo>
                <a:lnTo>
                  <a:pt x="321" y="1027"/>
                </a:lnTo>
                <a:lnTo>
                  <a:pt x="316" y="1027"/>
                </a:lnTo>
                <a:lnTo>
                  <a:pt x="311" y="1027"/>
                </a:lnTo>
                <a:lnTo>
                  <a:pt x="311" y="1023"/>
                </a:lnTo>
                <a:lnTo>
                  <a:pt x="311" y="1018"/>
                </a:lnTo>
                <a:lnTo>
                  <a:pt x="311" y="1013"/>
                </a:lnTo>
                <a:lnTo>
                  <a:pt x="306" y="1013"/>
                </a:lnTo>
                <a:close/>
                <a:moveTo>
                  <a:pt x="292" y="1060"/>
                </a:moveTo>
                <a:lnTo>
                  <a:pt x="297" y="1060"/>
                </a:lnTo>
                <a:lnTo>
                  <a:pt x="297" y="1065"/>
                </a:lnTo>
                <a:lnTo>
                  <a:pt x="297" y="1069"/>
                </a:lnTo>
                <a:lnTo>
                  <a:pt x="302" y="1074"/>
                </a:lnTo>
                <a:lnTo>
                  <a:pt x="306" y="1083"/>
                </a:lnTo>
                <a:lnTo>
                  <a:pt x="302" y="1083"/>
                </a:lnTo>
                <a:lnTo>
                  <a:pt x="302" y="1088"/>
                </a:lnTo>
                <a:lnTo>
                  <a:pt x="302" y="1083"/>
                </a:lnTo>
                <a:lnTo>
                  <a:pt x="297" y="1079"/>
                </a:lnTo>
                <a:lnTo>
                  <a:pt x="292" y="1074"/>
                </a:lnTo>
                <a:lnTo>
                  <a:pt x="292" y="1069"/>
                </a:lnTo>
                <a:lnTo>
                  <a:pt x="292" y="1065"/>
                </a:lnTo>
                <a:lnTo>
                  <a:pt x="292" y="1060"/>
                </a:lnTo>
                <a:lnTo>
                  <a:pt x="292" y="1055"/>
                </a:lnTo>
                <a:lnTo>
                  <a:pt x="292" y="1060"/>
                </a:lnTo>
                <a:close/>
                <a:moveTo>
                  <a:pt x="206" y="1009"/>
                </a:moveTo>
                <a:lnTo>
                  <a:pt x="211" y="1009"/>
                </a:lnTo>
                <a:lnTo>
                  <a:pt x="216" y="1013"/>
                </a:lnTo>
                <a:lnTo>
                  <a:pt x="220" y="1013"/>
                </a:lnTo>
                <a:lnTo>
                  <a:pt x="220" y="1018"/>
                </a:lnTo>
                <a:lnTo>
                  <a:pt x="216" y="1018"/>
                </a:lnTo>
                <a:lnTo>
                  <a:pt x="211" y="1013"/>
                </a:lnTo>
                <a:lnTo>
                  <a:pt x="206" y="1013"/>
                </a:lnTo>
                <a:lnTo>
                  <a:pt x="206" y="1009"/>
                </a:lnTo>
                <a:close/>
                <a:moveTo>
                  <a:pt x="149" y="901"/>
                </a:moveTo>
                <a:lnTo>
                  <a:pt x="153" y="901"/>
                </a:lnTo>
                <a:lnTo>
                  <a:pt x="158" y="901"/>
                </a:lnTo>
                <a:lnTo>
                  <a:pt x="158" y="906"/>
                </a:lnTo>
                <a:lnTo>
                  <a:pt x="163" y="911"/>
                </a:lnTo>
                <a:lnTo>
                  <a:pt x="158" y="906"/>
                </a:lnTo>
                <a:lnTo>
                  <a:pt x="153" y="906"/>
                </a:lnTo>
                <a:lnTo>
                  <a:pt x="149" y="906"/>
                </a:lnTo>
                <a:lnTo>
                  <a:pt x="149" y="901"/>
                </a:lnTo>
                <a:close/>
                <a:moveTo>
                  <a:pt x="239" y="929"/>
                </a:moveTo>
                <a:lnTo>
                  <a:pt x="244" y="929"/>
                </a:lnTo>
                <a:lnTo>
                  <a:pt x="249" y="929"/>
                </a:lnTo>
                <a:lnTo>
                  <a:pt x="244" y="929"/>
                </a:lnTo>
                <a:lnTo>
                  <a:pt x="239" y="929"/>
                </a:lnTo>
                <a:close/>
                <a:moveTo>
                  <a:pt x="91" y="439"/>
                </a:moveTo>
                <a:lnTo>
                  <a:pt x="91" y="444"/>
                </a:lnTo>
                <a:lnTo>
                  <a:pt x="91" y="439"/>
                </a:lnTo>
                <a:lnTo>
                  <a:pt x="91" y="444"/>
                </a:lnTo>
                <a:lnTo>
                  <a:pt x="91" y="439"/>
                </a:lnTo>
                <a:lnTo>
                  <a:pt x="91" y="444"/>
                </a:lnTo>
                <a:lnTo>
                  <a:pt x="91" y="439"/>
                </a:lnTo>
                <a:close/>
              </a:path>
            </a:pathLst>
          </a:custGeom>
          <a:blipFill rotWithShape="0">
            <a:blip r:embed="rId6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9" name=""/>
          <p:cNvSpPr/>
          <p:nvPr/>
        </p:nvSpPr>
        <p:spPr>
          <a:xfrm>
            <a:off x="1179360" y="175572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5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1187280" y="1644480"/>
            <a:ext cx="8280" cy="74880"/>
          </a:xfrm>
          <a:custGeom>
            <a:avLst/>
            <a:gdLst/>
            <a:ahLst/>
            <a:rect l="l" t="t" r="r" b="b"/>
            <a:pathLst>
              <a:path w="5" h="47">
                <a:moveTo>
                  <a:pt x="0" y="5"/>
                </a:moveTo>
                <a:lnTo>
                  <a:pt x="0" y="42"/>
                </a:lnTo>
                <a:lnTo>
                  <a:pt x="5" y="47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1195560" y="15638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1195560" y="15778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>
            <a:off x="1187280" y="1747800"/>
            <a:ext cx="8280" cy="74520"/>
          </a:xfrm>
          <a:prstGeom prst="rect">
            <a:avLst/>
          </a:prstGeom>
          <a:blipFill rotWithShape="0">
            <a:blip r:embed="rId6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1203480" y="155592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5"/>
                </a:moveTo>
                <a:lnTo>
                  <a:pt x="0" y="28"/>
                </a:lnTo>
                <a:lnTo>
                  <a:pt x="5" y="2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1195560" y="1622520"/>
            <a:ext cx="7920" cy="207720"/>
          </a:xfrm>
          <a:custGeom>
            <a:avLst/>
            <a:gdLst/>
            <a:ahLst/>
            <a:rect l="l" t="t" r="r" b="b"/>
            <a:pathLst>
              <a:path w="5" h="131">
                <a:moveTo>
                  <a:pt x="0" y="5"/>
                </a:moveTo>
                <a:lnTo>
                  <a:pt x="0" y="126"/>
                </a:lnTo>
                <a:lnTo>
                  <a:pt x="5" y="13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1203480" y="1600200"/>
            <a:ext cx="7920" cy="230040"/>
          </a:xfrm>
          <a:custGeom>
            <a:avLst/>
            <a:gdLst/>
            <a:ahLst/>
            <a:rect l="l" t="t" r="r" b="b"/>
            <a:pathLst>
              <a:path w="5" h="145">
                <a:moveTo>
                  <a:pt x="0" y="5"/>
                </a:moveTo>
                <a:lnTo>
                  <a:pt x="0" y="145"/>
                </a:lnTo>
                <a:lnTo>
                  <a:pt x="5" y="14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1211400" y="1547640"/>
            <a:ext cx="6120" cy="289080"/>
          </a:xfrm>
          <a:custGeom>
            <a:avLst/>
            <a:gdLst/>
            <a:ahLst/>
            <a:rect l="l" t="t" r="r" b="b"/>
            <a:pathLst>
              <a:path w="4" h="182">
                <a:moveTo>
                  <a:pt x="0" y="5"/>
                </a:moveTo>
                <a:lnTo>
                  <a:pt x="0" y="178"/>
                </a:lnTo>
                <a:lnTo>
                  <a:pt x="4" y="182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1217520" y="1533600"/>
            <a:ext cx="7920" cy="303120"/>
          </a:xfrm>
          <a:custGeom>
            <a:avLst/>
            <a:gdLst/>
            <a:ahLst/>
            <a:rect l="l" t="t" r="r" b="b"/>
            <a:pathLst>
              <a:path w="5" h="191">
                <a:moveTo>
                  <a:pt x="0" y="9"/>
                </a:moveTo>
                <a:lnTo>
                  <a:pt x="0" y="191"/>
                </a:lnTo>
                <a:lnTo>
                  <a:pt x="5" y="191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6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1217520" y="18367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1225440" y="1519200"/>
            <a:ext cx="7920" cy="333360"/>
          </a:xfrm>
          <a:custGeom>
            <a:avLst/>
            <a:gdLst/>
            <a:ahLst/>
            <a:rect l="l" t="t" r="r" b="b"/>
            <a:pathLst>
              <a:path w="5" h="210">
                <a:moveTo>
                  <a:pt x="0" y="4"/>
                </a:moveTo>
                <a:lnTo>
                  <a:pt x="0" y="210"/>
                </a:lnTo>
                <a:lnTo>
                  <a:pt x="5" y="210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1233360" y="1511280"/>
            <a:ext cx="7920" cy="341280"/>
          </a:xfrm>
          <a:custGeom>
            <a:avLst/>
            <a:gdLst/>
            <a:ahLst/>
            <a:rect l="l" t="t" r="r" b="b"/>
            <a:pathLst>
              <a:path w="5" h="215">
                <a:moveTo>
                  <a:pt x="0" y="5"/>
                </a:moveTo>
                <a:lnTo>
                  <a:pt x="0" y="215"/>
                </a:lnTo>
                <a:lnTo>
                  <a:pt x="5" y="21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1241280" y="1488960"/>
            <a:ext cx="6480" cy="370080"/>
          </a:xfrm>
          <a:custGeom>
            <a:avLst/>
            <a:gdLst/>
            <a:ahLst/>
            <a:rect l="l" t="t" r="r" b="b"/>
            <a:pathLst>
              <a:path w="4" h="233">
                <a:moveTo>
                  <a:pt x="0" y="0"/>
                </a:moveTo>
                <a:lnTo>
                  <a:pt x="0" y="229"/>
                </a:lnTo>
                <a:lnTo>
                  <a:pt x="4" y="23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>
            <a:off x="1247760" y="1488960"/>
            <a:ext cx="7920" cy="370080"/>
          </a:xfrm>
          <a:prstGeom prst="rect">
            <a:avLst/>
          </a:prstGeom>
          <a:blipFill rotWithShape="0">
            <a:blip r:embed="rId6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4" name=""/>
          <p:cNvSpPr/>
          <p:nvPr/>
        </p:nvSpPr>
        <p:spPr>
          <a:xfrm>
            <a:off x="1255680" y="1474920"/>
            <a:ext cx="7920" cy="392040"/>
          </a:xfrm>
          <a:custGeom>
            <a:avLst/>
            <a:gdLst/>
            <a:ahLst/>
            <a:rect l="l" t="t" r="r" b="b"/>
            <a:pathLst>
              <a:path w="5" h="247">
                <a:moveTo>
                  <a:pt x="0" y="4"/>
                </a:moveTo>
                <a:lnTo>
                  <a:pt x="0" y="242"/>
                </a:lnTo>
                <a:lnTo>
                  <a:pt x="5" y="247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5" name=""/>
          <p:cNvSpPr/>
          <p:nvPr/>
        </p:nvSpPr>
        <p:spPr>
          <a:xfrm>
            <a:off x="1255680" y="1866960"/>
            <a:ext cx="7920" cy="36360"/>
          </a:xfrm>
          <a:custGeom>
            <a:avLst/>
            <a:gdLst/>
            <a:ahLst/>
            <a:rect l="l" t="t" r="r" b="b"/>
            <a:pathLst>
              <a:path w="5" h="23">
                <a:moveTo>
                  <a:pt x="0" y="0"/>
                </a:moveTo>
                <a:lnTo>
                  <a:pt x="0" y="19"/>
                </a:lnTo>
                <a:lnTo>
                  <a:pt x="5" y="2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6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6" name=""/>
          <p:cNvSpPr/>
          <p:nvPr/>
        </p:nvSpPr>
        <p:spPr>
          <a:xfrm>
            <a:off x="1255680" y="1903320"/>
            <a:ext cx="7920" cy="360"/>
          </a:xfrm>
          <a:prstGeom prst="rect">
            <a:avLst/>
          </a:prstGeom>
          <a:blipFill rotWithShape="0">
            <a:blip r:embed="rId6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7" name=""/>
          <p:cNvSpPr/>
          <p:nvPr/>
        </p:nvSpPr>
        <p:spPr>
          <a:xfrm>
            <a:off x="1263600" y="1459080"/>
            <a:ext cx="7920" cy="444240"/>
          </a:xfrm>
          <a:custGeom>
            <a:avLst/>
            <a:gdLst/>
            <a:ahLst/>
            <a:rect l="l" t="t" r="r" b="b"/>
            <a:pathLst>
              <a:path w="5" h="280">
                <a:moveTo>
                  <a:pt x="0" y="10"/>
                </a:moveTo>
                <a:lnTo>
                  <a:pt x="0" y="280"/>
                </a:lnTo>
                <a:lnTo>
                  <a:pt x="5" y="28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8" name=""/>
          <p:cNvSpPr/>
          <p:nvPr/>
        </p:nvSpPr>
        <p:spPr>
          <a:xfrm>
            <a:off x="1271520" y="1452600"/>
            <a:ext cx="7920" cy="473040"/>
          </a:xfrm>
          <a:custGeom>
            <a:avLst/>
            <a:gdLst/>
            <a:ahLst/>
            <a:rect l="l" t="t" r="r" b="b"/>
            <a:pathLst>
              <a:path w="5" h="298">
                <a:moveTo>
                  <a:pt x="0" y="4"/>
                </a:moveTo>
                <a:lnTo>
                  <a:pt x="0" y="294"/>
                </a:lnTo>
                <a:lnTo>
                  <a:pt x="5" y="298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"/>
          <p:cNvSpPr/>
          <p:nvPr/>
        </p:nvSpPr>
        <p:spPr>
          <a:xfrm>
            <a:off x="1279440" y="1452600"/>
            <a:ext cx="6480" cy="473040"/>
          </a:xfrm>
          <a:prstGeom prst="rect">
            <a:avLst/>
          </a:prstGeom>
          <a:blipFill rotWithShape="0">
            <a:blip r:embed="rId6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0" name=""/>
          <p:cNvSpPr/>
          <p:nvPr/>
        </p:nvSpPr>
        <p:spPr>
          <a:xfrm>
            <a:off x="1285920" y="1430280"/>
            <a:ext cx="7920" cy="495360"/>
          </a:xfrm>
          <a:custGeom>
            <a:avLst/>
            <a:gdLst/>
            <a:ahLst/>
            <a:rect l="l" t="t" r="r" b="b"/>
            <a:pathLst>
              <a:path w="5" h="312">
                <a:moveTo>
                  <a:pt x="0" y="4"/>
                </a:moveTo>
                <a:lnTo>
                  <a:pt x="0" y="312"/>
                </a:lnTo>
                <a:lnTo>
                  <a:pt x="5" y="312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"/>
          <p:cNvSpPr/>
          <p:nvPr/>
        </p:nvSpPr>
        <p:spPr>
          <a:xfrm>
            <a:off x="1293840" y="1414440"/>
            <a:ext cx="7920" cy="519120"/>
          </a:xfrm>
          <a:custGeom>
            <a:avLst/>
            <a:gdLst/>
            <a:ahLst/>
            <a:rect l="l" t="t" r="r" b="b"/>
            <a:pathLst>
              <a:path w="5" h="327">
                <a:moveTo>
                  <a:pt x="0" y="5"/>
                </a:moveTo>
                <a:lnTo>
                  <a:pt x="0" y="327"/>
                </a:lnTo>
                <a:lnTo>
                  <a:pt x="5" y="327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6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2" name=""/>
          <p:cNvSpPr/>
          <p:nvPr/>
        </p:nvSpPr>
        <p:spPr>
          <a:xfrm>
            <a:off x="1301760" y="1392120"/>
            <a:ext cx="7920" cy="549360"/>
          </a:xfrm>
          <a:custGeom>
            <a:avLst/>
            <a:gdLst/>
            <a:ahLst/>
            <a:rect l="l" t="t" r="r" b="b"/>
            <a:pathLst>
              <a:path w="5" h="346">
                <a:moveTo>
                  <a:pt x="0" y="10"/>
                </a:moveTo>
                <a:lnTo>
                  <a:pt x="0" y="346"/>
                </a:lnTo>
                <a:lnTo>
                  <a:pt x="5" y="346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6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"/>
          <p:cNvSpPr/>
          <p:nvPr/>
        </p:nvSpPr>
        <p:spPr>
          <a:xfrm>
            <a:off x="1309680" y="1386000"/>
            <a:ext cx="7920" cy="539640"/>
          </a:xfrm>
          <a:custGeom>
            <a:avLst/>
            <a:gdLst/>
            <a:ahLst/>
            <a:rect l="l" t="t" r="r" b="b"/>
            <a:pathLst>
              <a:path w="5" h="340">
                <a:moveTo>
                  <a:pt x="0" y="4"/>
                </a:moveTo>
                <a:lnTo>
                  <a:pt x="0" y="340"/>
                </a:lnTo>
                <a:lnTo>
                  <a:pt x="5" y="340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6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>
            <a:off x="1309680" y="1933560"/>
            <a:ext cx="7920" cy="14400"/>
          </a:xfrm>
          <a:prstGeom prst="rect">
            <a:avLst/>
          </a:prstGeom>
          <a:blipFill rotWithShape="0">
            <a:blip r:embed="rId7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>
            <a:off x="1317600" y="1363680"/>
            <a:ext cx="6480" cy="555480"/>
          </a:xfrm>
          <a:custGeom>
            <a:avLst/>
            <a:gdLst/>
            <a:ahLst/>
            <a:rect l="l" t="t" r="r" b="b"/>
            <a:pathLst>
              <a:path w="4" h="350">
                <a:moveTo>
                  <a:pt x="0" y="9"/>
                </a:moveTo>
                <a:lnTo>
                  <a:pt x="0" y="345"/>
                </a:lnTo>
                <a:lnTo>
                  <a:pt x="4" y="350"/>
                </a:lnTo>
                <a:lnTo>
                  <a:pt x="4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>
            <a:off x="1324080" y="1339920"/>
            <a:ext cx="7920" cy="571320"/>
          </a:xfrm>
          <a:custGeom>
            <a:avLst/>
            <a:gdLst/>
            <a:ahLst/>
            <a:rect l="l" t="t" r="r" b="b"/>
            <a:pathLst>
              <a:path w="5" h="360">
                <a:moveTo>
                  <a:pt x="0" y="10"/>
                </a:moveTo>
                <a:lnTo>
                  <a:pt x="0" y="360"/>
                </a:lnTo>
                <a:lnTo>
                  <a:pt x="5" y="360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blipFill rotWithShape="0">
            <a:blip r:embed="rId7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>
            <a:off x="1332000" y="1325520"/>
            <a:ext cx="7920" cy="593640"/>
          </a:xfrm>
          <a:custGeom>
            <a:avLst/>
            <a:gdLst/>
            <a:ahLst/>
            <a:rect l="l" t="t" r="r" b="b"/>
            <a:pathLst>
              <a:path w="5" h="374">
                <a:moveTo>
                  <a:pt x="0" y="5"/>
                </a:moveTo>
                <a:lnTo>
                  <a:pt x="0" y="374"/>
                </a:lnTo>
                <a:lnTo>
                  <a:pt x="5" y="37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>
            <a:off x="1339920" y="1311120"/>
            <a:ext cx="7920" cy="608040"/>
          </a:xfrm>
          <a:custGeom>
            <a:avLst/>
            <a:gdLst/>
            <a:ahLst/>
            <a:rect l="l" t="t" r="r" b="b"/>
            <a:pathLst>
              <a:path w="5" h="383">
                <a:moveTo>
                  <a:pt x="0" y="4"/>
                </a:moveTo>
                <a:lnTo>
                  <a:pt x="0" y="383"/>
                </a:lnTo>
                <a:lnTo>
                  <a:pt x="5" y="383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>
            <a:off x="1347840" y="1273320"/>
            <a:ext cx="6120" cy="637920"/>
          </a:xfrm>
          <a:custGeom>
            <a:avLst/>
            <a:gdLst/>
            <a:ahLst/>
            <a:rect l="l" t="t" r="r" b="b"/>
            <a:pathLst>
              <a:path w="4" h="402">
                <a:moveTo>
                  <a:pt x="0" y="14"/>
                </a:moveTo>
                <a:lnTo>
                  <a:pt x="0" y="402"/>
                </a:lnTo>
                <a:lnTo>
                  <a:pt x="4" y="402"/>
                </a:lnTo>
                <a:lnTo>
                  <a:pt x="4" y="0"/>
                </a:lnTo>
                <a:lnTo>
                  <a:pt x="0" y="14"/>
                </a:lnTo>
                <a:close/>
              </a:path>
            </a:pathLst>
          </a:custGeom>
          <a:blipFill rotWithShape="0">
            <a:blip r:embed="rId7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>
            <a:off x="1353960" y="1266840"/>
            <a:ext cx="8280" cy="360"/>
          </a:xfrm>
          <a:prstGeom prst="rect">
            <a:avLst/>
          </a:prstGeom>
          <a:blipFill rotWithShape="0">
            <a:blip r:embed="rId7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>
            <a:off x="1353960" y="1273320"/>
            <a:ext cx="8280" cy="637920"/>
          </a:xfrm>
          <a:prstGeom prst="rect">
            <a:avLst/>
          </a:prstGeom>
          <a:blipFill rotWithShape="0">
            <a:blip r:embed="rId7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>
            <a:off x="1362240" y="1244520"/>
            <a:ext cx="7920" cy="658800"/>
          </a:xfrm>
          <a:prstGeom prst="rect">
            <a:avLst/>
          </a:prstGeom>
          <a:blipFill rotWithShape="0">
            <a:blip r:embed="rId7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1370160" y="1228680"/>
            <a:ext cx="7920" cy="674640"/>
          </a:xfrm>
          <a:custGeom>
            <a:avLst/>
            <a:gdLst/>
            <a:ahLst/>
            <a:rect l="l" t="t" r="r" b="b"/>
            <a:pathLst>
              <a:path w="5" h="425">
                <a:moveTo>
                  <a:pt x="0" y="5"/>
                </a:moveTo>
                <a:lnTo>
                  <a:pt x="0" y="425"/>
                </a:lnTo>
                <a:lnTo>
                  <a:pt x="5" y="42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1362240" y="1963800"/>
            <a:ext cx="7920" cy="360"/>
          </a:xfrm>
          <a:prstGeom prst="rect">
            <a:avLst/>
          </a:prstGeom>
          <a:blipFill rotWithShape="0">
            <a:blip r:embed="rId7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1378080" y="1214280"/>
            <a:ext cx="7920" cy="689040"/>
          </a:xfrm>
          <a:custGeom>
            <a:avLst/>
            <a:gdLst/>
            <a:ahLst/>
            <a:rect l="l" t="t" r="r" b="b"/>
            <a:pathLst>
              <a:path w="5" h="434">
                <a:moveTo>
                  <a:pt x="0" y="5"/>
                </a:moveTo>
                <a:lnTo>
                  <a:pt x="0" y="430"/>
                </a:lnTo>
                <a:lnTo>
                  <a:pt x="5" y="43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1378080" y="1919160"/>
            <a:ext cx="7920" cy="14400"/>
          </a:xfrm>
          <a:prstGeom prst="rect">
            <a:avLst/>
          </a:prstGeom>
          <a:blipFill rotWithShape="0">
            <a:blip r:embed="rId7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1370160" y="19479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0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1378080" y="1947960"/>
            <a:ext cx="7920" cy="21960"/>
          </a:xfrm>
          <a:prstGeom prst="rect">
            <a:avLst/>
          </a:prstGeom>
          <a:blipFill rotWithShape="0">
            <a:blip r:embed="rId7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>
            <a:off x="1386000" y="1200240"/>
            <a:ext cx="6120" cy="769680"/>
          </a:xfrm>
          <a:prstGeom prst="rect">
            <a:avLst/>
          </a:prstGeom>
          <a:blipFill rotWithShape="0">
            <a:blip r:embed="rId7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1400040" y="1155600"/>
            <a:ext cx="7920" cy="360"/>
          </a:xfrm>
          <a:prstGeom prst="rect">
            <a:avLst/>
          </a:prstGeom>
          <a:blipFill rotWithShape="0">
            <a:blip r:embed="rId7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1392120" y="1192320"/>
            <a:ext cx="7920" cy="785880"/>
          </a:xfrm>
          <a:custGeom>
            <a:avLst/>
            <a:gdLst/>
            <a:ahLst/>
            <a:rect l="l" t="t" r="r" b="b"/>
            <a:pathLst>
              <a:path w="5" h="495">
                <a:moveTo>
                  <a:pt x="0" y="5"/>
                </a:moveTo>
                <a:lnTo>
                  <a:pt x="0" y="490"/>
                </a:lnTo>
                <a:lnTo>
                  <a:pt x="5" y="49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>
            <a:off x="1400040" y="1170000"/>
            <a:ext cx="7920" cy="808200"/>
          </a:xfrm>
          <a:custGeom>
            <a:avLst/>
            <a:gdLst/>
            <a:ahLst/>
            <a:rect l="l" t="t" r="r" b="b"/>
            <a:pathLst>
              <a:path w="5" h="509">
                <a:moveTo>
                  <a:pt x="0" y="5"/>
                </a:moveTo>
                <a:lnTo>
                  <a:pt x="0" y="509"/>
                </a:lnTo>
                <a:lnTo>
                  <a:pt x="5" y="50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1407960" y="1139760"/>
            <a:ext cx="7920" cy="838440"/>
          </a:xfrm>
          <a:custGeom>
            <a:avLst/>
            <a:gdLst/>
            <a:ahLst/>
            <a:rect l="l" t="t" r="r" b="b"/>
            <a:pathLst>
              <a:path w="5" h="528">
                <a:moveTo>
                  <a:pt x="0" y="5"/>
                </a:moveTo>
                <a:lnTo>
                  <a:pt x="0" y="528"/>
                </a:lnTo>
                <a:lnTo>
                  <a:pt x="5" y="528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1415880" y="1125360"/>
            <a:ext cx="8280" cy="860760"/>
          </a:xfrm>
          <a:custGeom>
            <a:avLst/>
            <a:gdLst/>
            <a:ahLst/>
            <a:rect l="l" t="t" r="r" b="b"/>
            <a:pathLst>
              <a:path w="5" h="542">
                <a:moveTo>
                  <a:pt x="0" y="5"/>
                </a:moveTo>
                <a:lnTo>
                  <a:pt x="0" y="537"/>
                </a:lnTo>
                <a:lnTo>
                  <a:pt x="5" y="542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1424160" y="1103400"/>
            <a:ext cx="6120" cy="882720"/>
          </a:xfrm>
          <a:custGeom>
            <a:avLst/>
            <a:gdLst/>
            <a:ahLst/>
            <a:rect l="l" t="t" r="r" b="b"/>
            <a:pathLst>
              <a:path w="4" h="556">
                <a:moveTo>
                  <a:pt x="0" y="9"/>
                </a:moveTo>
                <a:lnTo>
                  <a:pt x="0" y="556"/>
                </a:lnTo>
                <a:lnTo>
                  <a:pt x="4" y="556"/>
                </a:lnTo>
                <a:lnTo>
                  <a:pt x="4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1430280" y="1073160"/>
            <a:ext cx="7920" cy="912960"/>
          </a:xfrm>
          <a:custGeom>
            <a:avLst/>
            <a:gdLst/>
            <a:ahLst/>
            <a:rect l="l" t="t" r="r" b="b"/>
            <a:pathLst>
              <a:path w="5" h="575">
                <a:moveTo>
                  <a:pt x="0" y="5"/>
                </a:moveTo>
                <a:lnTo>
                  <a:pt x="0" y="575"/>
                </a:lnTo>
                <a:lnTo>
                  <a:pt x="5" y="56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1438200" y="1050840"/>
            <a:ext cx="7920" cy="905040"/>
          </a:xfrm>
          <a:prstGeom prst="rect">
            <a:avLst/>
          </a:prstGeom>
          <a:blipFill rotWithShape="0">
            <a:blip r:embed="rId7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1446120" y="9842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>
            <a:off x="1446120" y="1000080"/>
            <a:ext cx="7920" cy="6480"/>
          </a:xfrm>
          <a:prstGeom prst="rect">
            <a:avLst/>
          </a:prstGeom>
          <a:blipFill rotWithShape="0">
            <a:blip r:embed="rId7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1454040" y="96192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5"/>
                </a:moveTo>
                <a:lnTo>
                  <a:pt x="0" y="19"/>
                </a:lnTo>
                <a:lnTo>
                  <a:pt x="4" y="19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2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1446120" y="1044720"/>
            <a:ext cx="7920" cy="903240"/>
          </a:xfrm>
          <a:prstGeom prst="rect">
            <a:avLst/>
          </a:prstGeom>
          <a:blipFill rotWithShape="0">
            <a:blip r:embed="rId72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>
            <a:off x="1460520" y="650880"/>
            <a:ext cx="7920" cy="360"/>
          </a:xfrm>
          <a:prstGeom prst="rect">
            <a:avLst/>
          </a:prstGeom>
          <a:blipFill rotWithShape="0">
            <a:blip r:embed="rId7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1460520" y="673200"/>
            <a:ext cx="7920" cy="15840"/>
          </a:xfrm>
          <a:prstGeom prst="rect">
            <a:avLst/>
          </a:prstGeom>
          <a:blipFill rotWithShape="0">
            <a:blip r:embed="rId7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1460520" y="695160"/>
            <a:ext cx="7920" cy="360"/>
          </a:xfrm>
          <a:prstGeom prst="rect">
            <a:avLst/>
          </a:prstGeom>
          <a:blipFill rotWithShape="0">
            <a:blip r:embed="rId7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>
            <a:off x="1460520" y="695160"/>
            <a:ext cx="7920" cy="360"/>
          </a:xfrm>
          <a:prstGeom prst="rect">
            <a:avLst/>
          </a:prstGeom>
          <a:blipFill rotWithShape="0">
            <a:blip r:embed="rId73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1460520" y="933480"/>
            <a:ext cx="7920" cy="2232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3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1460520" y="961920"/>
            <a:ext cx="7920" cy="360"/>
          </a:xfrm>
          <a:prstGeom prst="rect">
            <a:avLst/>
          </a:prstGeom>
          <a:blipFill rotWithShape="0">
            <a:blip r:embed="rId73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1460520" y="961920"/>
            <a:ext cx="7920" cy="7920"/>
          </a:xfrm>
          <a:prstGeom prst="rect">
            <a:avLst/>
          </a:prstGeom>
          <a:blipFill rotWithShape="0">
            <a:blip r:embed="rId73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1460520" y="984240"/>
            <a:ext cx="7920" cy="22320"/>
          </a:xfrm>
          <a:prstGeom prst="rect">
            <a:avLst/>
          </a:prstGeom>
          <a:blipFill rotWithShape="0">
            <a:blip r:embed="rId73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1454040" y="1014480"/>
            <a:ext cx="6480" cy="941400"/>
          </a:xfrm>
          <a:custGeom>
            <a:avLst/>
            <a:gdLst/>
            <a:ahLst/>
            <a:rect l="l" t="t" r="r" b="b"/>
            <a:pathLst>
              <a:path w="4" h="593">
                <a:moveTo>
                  <a:pt x="0" y="0"/>
                </a:moveTo>
                <a:lnTo>
                  <a:pt x="0" y="588"/>
                </a:lnTo>
                <a:lnTo>
                  <a:pt x="4" y="593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3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1468440" y="644400"/>
            <a:ext cx="7920" cy="66960"/>
          </a:xfrm>
          <a:prstGeom prst="rect">
            <a:avLst/>
          </a:prstGeom>
          <a:blipFill rotWithShape="0">
            <a:blip r:embed="rId73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>
            <a:off x="1468440" y="711360"/>
            <a:ext cx="7920" cy="360"/>
          </a:xfrm>
          <a:prstGeom prst="rect">
            <a:avLst/>
          </a:prstGeom>
          <a:blipFill rotWithShape="0">
            <a:blip r:embed="rId73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>
            <a:off x="1468440" y="85896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0" y="9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3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1468440" y="88092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3"/>
                </a:lnTo>
                <a:lnTo>
                  <a:pt x="5" y="2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4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>
            <a:off x="1468440" y="961920"/>
            <a:ext cx="7920" cy="44640"/>
          </a:xfrm>
          <a:prstGeom prst="rect">
            <a:avLst/>
          </a:prstGeom>
          <a:blipFill rotWithShape="0">
            <a:blip r:embed="rId74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1460520" y="1022400"/>
            <a:ext cx="7920" cy="933480"/>
          </a:xfrm>
          <a:prstGeom prst="rect">
            <a:avLst/>
          </a:prstGeom>
          <a:blipFill rotWithShape="0">
            <a:blip r:embed="rId74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7" name=""/>
          <p:cNvSpPr/>
          <p:nvPr/>
        </p:nvSpPr>
        <p:spPr>
          <a:xfrm>
            <a:off x="1476360" y="60660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4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8" name=""/>
          <p:cNvSpPr/>
          <p:nvPr/>
        </p:nvSpPr>
        <p:spPr>
          <a:xfrm>
            <a:off x="1476360" y="614520"/>
            <a:ext cx="7920" cy="360"/>
          </a:xfrm>
          <a:prstGeom prst="rect">
            <a:avLst/>
          </a:prstGeom>
          <a:blipFill rotWithShape="0">
            <a:blip r:embed="rId74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1476360" y="628560"/>
            <a:ext cx="7920" cy="96840"/>
          </a:xfrm>
          <a:prstGeom prst="rect">
            <a:avLst/>
          </a:prstGeom>
          <a:blipFill rotWithShape="0">
            <a:blip r:embed="rId74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1476360" y="739800"/>
            <a:ext cx="7920" cy="360"/>
          </a:xfrm>
          <a:prstGeom prst="rect">
            <a:avLst/>
          </a:prstGeom>
          <a:blipFill rotWithShape="0">
            <a:blip r:embed="rId74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>
            <a:off x="1476360" y="755640"/>
            <a:ext cx="7920" cy="103320"/>
          </a:xfrm>
          <a:prstGeom prst="rect">
            <a:avLst/>
          </a:prstGeom>
          <a:blipFill rotWithShape="0">
            <a:blip r:embed="rId74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1476360" y="888840"/>
            <a:ext cx="7920" cy="28800"/>
          </a:xfrm>
          <a:custGeom>
            <a:avLst/>
            <a:gdLst/>
            <a:ahLst/>
            <a:rect l="l" t="t" r="r" b="b"/>
            <a:pathLst>
              <a:path w="5" h="18">
                <a:moveTo>
                  <a:pt x="0" y="4"/>
                </a:moveTo>
                <a:lnTo>
                  <a:pt x="0" y="18"/>
                </a:lnTo>
                <a:lnTo>
                  <a:pt x="5" y="18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4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1476360" y="917640"/>
            <a:ext cx="7920" cy="7920"/>
          </a:xfrm>
          <a:prstGeom prst="rect">
            <a:avLst/>
          </a:prstGeom>
          <a:blipFill rotWithShape="0">
            <a:blip r:embed="rId74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>
            <a:off x="1476360" y="925560"/>
            <a:ext cx="7920" cy="360"/>
          </a:xfrm>
          <a:prstGeom prst="rect">
            <a:avLst/>
          </a:prstGeom>
          <a:blipFill rotWithShape="0">
            <a:blip r:embed="rId75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>
            <a:off x="1476360" y="939960"/>
            <a:ext cx="7920" cy="15840"/>
          </a:xfrm>
          <a:prstGeom prst="rect">
            <a:avLst/>
          </a:prstGeom>
          <a:blipFill rotWithShape="0">
            <a:blip r:embed="rId75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1476360" y="955800"/>
            <a:ext cx="7920" cy="6120"/>
          </a:xfrm>
          <a:prstGeom prst="rect">
            <a:avLst/>
          </a:prstGeom>
          <a:blipFill rotWithShape="0">
            <a:blip r:embed="rId75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>
            <a:off x="1476360" y="961920"/>
            <a:ext cx="7920" cy="38160"/>
          </a:xfrm>
          <a:prstGeom prst="rect">
            <a:avLst/>
          </a:prstGeom>
          <a:blipFill rotWithShape="0">
            <a:blip r:embed="rId75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>
            <a:off x="1476360" y="1014480"/>
            <a:ext cx="7920" cy="360"/>
          </a:xfrm>
          <a:prstGeom prst="rect">
            <a:avLst/>
          </a:prstGeom>
          <a:blipFill rotWithShape="0">
            <a:blip r:embed="rId75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>
            <a:off x="1468440" y="1014480"/>
            <a:ext cx="7920" cy="949320"/>
          </a:xfrm>
          <a:custGeom>
            <a:avLst/>
            <a:gdLst/>
            <a:ahLst/>
            <a:rect l="l" t="t" r="r" b="b"/>
            <a:pathLst>
              <a:path w="5" h="598">
                <a:moveTo>
                  <a:pt x="0" y="0"/>
                </a:moveTo>
                <a:lnTo>
                  <a:pt x="0" y="593"/>
                </a:lnTo>
                <a:lnTo>
                  <a:pt x="5" y="59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5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1476360" y="1022400"/>
            <a:ext cx="7920" cy="941400"/>
          </a:xfrm>
          <a:prstGeom prst="rect">
            <a:avLst/>
          </a:prstGeom>
          <a:blipFill rotWithShape="0">
            <a:blip r:embed="rId75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>
            <a:off x="1484280" y="614520"/>
            <a:ext cx="7920" cy="252360"/>
          </a:xfrm>
          <a:prstGeom prst="rect">
            <a:avLst/>
          </a:prstGeom>
          <a:blipFill rotWithShape="0">
            <a:blip r:embed="rId75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1484280" y="888840"/>
            <a:ext cx="7920" cy="36720"/>
          </a:xfrm>
          <a:prstGeom prst="rect">
            <a:avLst/>
          </a:prstGeom>
          <a:blipFill rotWithShape="0">
            <a:blip r:embed="rId75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>
            <a:off x="1484280" y="1022400"/>
            <a:ext cx="7920" cy="941400"/>
          </a:xfrm>
          <a:custGeom>
            <a:avLst/>
            <a:gdLst/>
            <a:ahLst/>
            <a:rect l="l" t="t" r="r" b="b"/>
            <a:pathLst>
              <a:path w="5" h="593">
                <a:moveTo>
                  <a:pt x="0" y="0"/>
                </a:moveTo>
                <a:lnTo>
                  <a:pt x="0" y="593"/>
                </a:lnTo>
                <a:lnTo>
                  <a:pt x="5" y="57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5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/>
          <p:nvPr/>
        </p:nvSpPr>
        <p:spPr>
          <a:xfrm>
            <a:off x="1492200" y="614520"/>
            <a:ext cx="6480" cy="266400"/>
          </a:xfrm>
          <a:custGeom>
            <a:avLst/>
            <a:gdLst/>
            <a:ahLst/>
            <a:rect l="l" t="t" r="r" b="b"/>
            <a:pathLst>
              <a:path w="4" h="168">
                <a:moveTo>
                  <a:pt x="0" y="0"/>
                </a:moveTo>
                <a:lnTo>
                  <a:pt x="0" y="163"/>
                </a:lnTo>
                <a:lnTo>
                  <a:pt x="4" y="16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6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1484280" y="925560"/>
            <a:ext cx="7920" cy="81000"/>
          </a:xfrm>
          <a:custGeom>
            <a:avLst/>
            <a:gdLst/>
            <a:ahLst/>
            <a:rect l="l" t="t" r="r" b="b"/>
            <a:pathLst>
              <a:path w="5" h="51">
                <a:moveTo>
                  <a:pt x="0" y="5"/>
                </a:moveTo>
                <a:lnTo>
                  <a:pt x="0" y="51"/>
                </a:lnTo>
                <a:lnTo>
                  <a:pt x="5" y="51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6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1492200" y="925560"/>
            <a:ext cx="6480" cy="360"/>
          </a:xfrm>
          <a:prstGeom prst="rect">
            <a:avLst/>
          </a:prstGeom>
          <a:blipFill rotWithShape="0">
            <a:blip r:embed="rId7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1492200" y="925560"/>
            <a:ext cx="6480" cy="360"/>
          </a:xfrm>
          <a:prstGeom prst="rect">
            <a:avLst/>
          </a:prstGeom>
          <a:blipFill rotWithShape="0">
            <a:blip r:embed="rId7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8" name=""/>
          <p:cNvSpPr/>
          <p:nvPr/>
        </p:nvSpPr>
        <p:spPr>
          <a:xfrm>
            <a:off x="1492200" y="925560"/>
            <a:ext cx="6480" cy="81000"/>
          </a:xfrm>
          <a:prstGeom prst="rect">
            <a:avLst/>
          </a:prstGeom>
          <a:blipFill rotWithShape="0">
            <a:blip r:embed="rId7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"/>
          <p:cNvSpPr/>
          <p:nvPr/>
        </p:nvSpPr>
        <p:spPr>
          <a:xfrm>
            <a:off x="1498680" y="622440"/>
            <a:ext cx="7920" cy="258480"/>
          </a:xfrm>
          <a:prstGeom prst="rect">
            <a:avLst/>
          </a:prstGeom>
          <a:blipFill rotWithShape="0">
            <a:blip r:embed="rId7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0" name=""/>
          <p:cNvSpPr/>
          <p:nvPr/>
        </p:nvSpPr>
        <p:spPr>
          <a:xfrm>
            <a:off x="1492200" y="888840"/>
            <a:ext cx="6480" cy="36720"/>
          </a:xfrm>
          <a:prstGeom prst="rect">
            <a:avLst/>
          </a:prstGeom>
          <a:blipFill rotWithShape="0">
            <a:blip r:embed="rId7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1" name=""/>
          <p:cNvSpPr/>
          <p:nvPr/>
        </p:nvSpPr>
        <p:spPr>
          <a:xfrm>
            <a:off x="1498680" y="888840"/>
            <a:ext cx="7920" cy="125640"/>
          </a:xfrm>
          <a:prstGeom prst="rect">
            <a:avLst/>
          </a:prstGeom>
          <a:blipFill rotWithShape="0">
            <a:blip r:embed="rId7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1492200" y="1022400"/>
            <a:ext cx="6480" cy="919080"/>
          </a:xfrm>
          <a:prstGeom prst="rect">
            <a:avLst/>
          </a:prstGeom>
          <a:blipFill rotWithShape="0">
            <a:blip r:embed="rId7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1506600" y="636480"/>
            <a:ext cx="7920" cy="378000"/>
          </a:xfrm>
          <a:prstGeom prst="rect">
            <a:avLst/>
          </a:prstGeom>
          <a:blipFill rotWithShape="0">
            <a:blip r:embed="rId7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4" name=""/>
          <p:cNvSpPr/>
          <p:nvPr/>
        </p:nvSpPr>
        <p:spPr>
          <a:xfrm>
            <a:off x="1498680" y="1022400"/>
            <a:ext cx="7920" cy="925560"/>
          </a:xfrm>
          <a:custGeom>
            <a:avLst/>
            <a:gdLst/>
            <a:ahLst/>
            <a:rect l="l" t="t" r="r" b="b"/>
            <a:pathLst>
              <a:path w="5" h="583">
                <a:moveTo>
                  <a:pt x="0" y="0"/>
                </a:moveTo>
                <a:lnTo>
                  <a:pt x="0" y="579"/>
                </a:lnTo>
                <a:lnTo>
                  <a:pt x="5" y="58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1514520" y="636480"/>
            <a:ext cx="7920" cy="378000"/>
          </a:xfrm>
          <a:prstGeom prst="rect">
            <a:avLst/>
          </a:prstGeom>
          <a:blipFill rotWithShape="0">
            <a:blip r:embed="rId7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1506600" y="1014480"/>
            <a:ext cx="7920" cy="933480"/>
          </a:xfrm>
          <a:prstGeom prst="rect">
            <a:avLst/>
          </a:prstGeom>
          <a:blipFill rotWithShape="0">
            <a:blip r:embed="rId7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>
            <a:off x="1514520" y="1022400"/>
            <a:ext cx="7920" cy="925560"/>
          </a:xfrm>
          <a:prstGeom prst="rect">
            <a:avLst/>
          </a:prstGeom>
          <a:blipFill rotWithShape="0">
            <a:blip r:embed="rId7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1522440" y="650880"/>
            <a:ext cx="6480" cy="378000"/>
          </a:xfrm>
          <a:prstGeom prst="rect">
            <a:avLst/>
          </a:prstGeom>
          <a:blipFill rotWithShape="0">
            <a:blip r:embed="rId7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1522440" y="1036800"/>
            <a:ext cx="6480" cy="7920"/>
          </a:xfrm>
          <a:prstGeom prst="rect">
            <a:avLst/>
          </a:prstGeom>
          <a:blipFill rotWithShape="0">
            <a:blip r:embed="rId7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0" name=""/>
          <p:cNvSpPr/>
          <p:nvPr/>
        </p:nvSpPr>
        <p:spPr>
          <a:xfrm>
            <a:off x="1528920" y="650880"/>
            <a:ext cx="7920" cy="393840"/>
          </a:xfrm>
          <a:prstGeom prst="rect">
            <a:avLst/>
          </a:prstGeom>
          <a:blipFill rotWithShape="0">
            <a:blip r:embed="rId7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/>
          <p:nvPr/>
        </p:nvSpPr>
        <p:spPr>
          <a:xfrm>
            <a:off x="1522440" y="1044720"/>
            <a:ext cx="6480" cy="903240"/>
          </a:xfrm>
          <a:prstGeom prst="rect">
            <a:avLst/>
          </a:prstGeom>
          <a:blipFill rotWithShape="0">
            <a:blip r:embed="rId7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/>
          <p:nvPr/>
        </p:nvSpPr>
        <p:spPr>
          <a:xfrm>
            <a:off x="1536840" y="658800"/>
            <a:ext cx="7920" cy="385920"/>
          </a:xfrm>
          <a:prstGeom prst="rect">
            <a:avLst/>
          </a:prstGeom>
          <a:blipFill rotWithShape="0">
            <a:blip r:embed="rId7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>
            <a:off x="1528920" y="1044720"/>
            <a:ext cx="7920" cy="911160"/>
          </a:xfrm>
          <a:custGeom>
            <a:avLst/>
            <a:gdLst/>
            <a:ahLst/>
            <a:rect l="l" t="t" r="r" b="b"/>
            <a:pathLst>
              <a:path w="5" h="574">
                <a:moveTo>
                  <a:pt x="0" y="0"/>
                </a:moveTo>
                <a:lnTo>
                  <a:pt x="0" y="569"/>
                </a:lnTo>
                <a:lnTo>
                  <a:pt x="5" y="57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>
            <a:off x="1544760" y="666720"/>
            <a:ext cx="7920" cy="378000"/>
          </a:xfrm>
          <a:prstGeom prst="rect">
            <a:avLst/>
          </a:prstGeom>
          <a:blipFill rotWithShape="0">
            <a:blip r:embed="rId7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>
            <a:off x="1536840" y="1044720"/>
            <a:ext cx="7920" cy="911160"/>
          </a:xfrm>
          <a:prstGeom prst="rect">
            <a:avLst/>
          </a:prstGeom>
          <a:blipFill rotWithShape="0">
            <a:blip r:embed="rId7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1552680" y="673200"/>
            <a:ext cx="7920" cy="371520"/>
          </a:xfrm>
          <a:prstGeom prst="rect">
            <a:avLst/>
          </a:prstGeom>
          <a:blipFill rotWithShape="0">
            <a:blip r:embed="rId7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>
            <a:off x="1544760" y="1044720"/>
            <a:ext cx="7920" cy="911160"/>
          </a:xfrm>
          <a:prstGeom prst="rect">
            <a:avLst/>
          </a:prstGeom>
          <a:blipFill rotWithShape="0">
            <a:blip r:embed="rId7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1552680" y="1044720"/>
            <a:ext cx="7920" cy="911160"/>
          </a:xfrm>
          <a:prstGeom prst="rect">
            <a:avLst/>
          </a:prstGeom>
          <a:blipFill rotWithShape="0">
            <a:blip r:embed="rId7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>
            <a:off x="1560600" y="673200"/>
            <a:ext cx="6120" cy="1290600"/>
          </a:xfrm>
          <a:custGeom>
            <a:avLst/>
            <a:gdLst/>
            <a:ahLst/>
            <a:rect l="l" t="t" r="r" b="b"/>
            <a:pathLst>
              <a:path w="4" h="813">
                <a:moveTo>
                  <a:pt x="0" y="0"/>
                </a:moveTo>
                <a:lnTo>
                  <a:pt x="0" y="808"/>
                </a:lnTo>
                <a:lnTo>
                  <a:pt x="4" y="813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1566720" y="681120"/>
            <a:ext cx="7920" cy="1282680"/>
          </a:xfrm>
          <a:prstGeom prst="rect">
            <a:avLst/>
          </a:prstGeom>
          <a:blipFill rotWithShape="0">
            <a:blip r:embed="rId7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>
            <a:off x="1566720" y="229716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5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1574640" y="2260440"/>
            <a:ext cx="7920" cy="5112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9"/>
                </a:moveTo>
                <a:lnTo>
                  <a:pt x="0" y="32"/>
                </a:lnTo>
                <a:lnTo>
                  <a:pt x="5" y="32"/>
                </a:lnTo>
                <a:lnTo>
                  <a:pt x="5" y="0"/>
                </a:lnTo>
                <a:lnTo>
                  <a:pt x="0" y="9"/>
                </a:lnTo>
                <a:close/>
              </a:path>
            </a:pathLst>
          </a:custGeom>
          <a:blipFill rotWithShape="0">
            <a:blip r:embed="rId7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>
            <a:off x="1582560" y="681120"/>
            <a:ext cx="8280" cy="360"/>
          </a:xfrm>
          <a:prstGeom prst="rect">
            <a:avLst/>
          </a:prstGeom>
          <a:blipFill rotWithShape="0">
            <a:blip r:embed="rId7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>
            <a:off x="1574640" y="681120"/>
            <a:ext cx="7920" cy="1282680"/>
          </a:xfrm>
          <a:prstGeom prst="rect">
            <a:avLst/>
          </a:prstGeom>
          <a:blipFill rotWithShape="0">
            <a:blip r:embed="rId7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>
            <a:off x="1574640" y="24224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1582560" y="681120"/>
            <a:ext cx="8280" cy="1282680"/>
          </a:xfrm>
          <a:prstGeom prst="rect">
            <a:avLst/>
          </a:prstGeom>
          <a:blipFill rotWithShape="0">
            <a:blip r:embed="rId7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>
            <a:off x="1582560" y="2260440"/>
            <a:ext cx="16200" cy="59040"/>
          </a:xfrm>
          <a:custGeom>
            <a:avLst/>
            <a:gdLst/>
            <a:ahLst/>
            <a:rect l="l" t="t" r="r" b="b"/>
            <a:pathLst>
              <a:path w="10" h="37">
                <a:moveTo>
                  <a:pt x="0" y="0"/>
                </a:moveTo>
                <a:lnTo>
                  <a:pt x="0" y="37"/>
                </a:lnTo>
                <a:lnTo>
                  <a:pt x="10" y="37"/>
                </a:lnTo>
                <a:lnTo>
                  <a:pt x="10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>
            <a:off x="1590840" y="2355840"/>
            <a:ext cx="7920" cy="60480"/>
          </a:xfrm>
          <a:custGeom>
            <a:avLst/>
            <a:gdLst/>
            <a:ahLst/>
            <a:rect l="l" t="t" r="r" b="b"/>
            <a:pathLst>
              <a:path w="5" h="38">
                <a:moveTo>
                  <a:pt x="0" y="24"/>
                </a:moveTo>
                <a:lnTo>
                  <a:pt x="0" y="28"/>
                </a:lnTo>
                <a:lnTo>
                  <a:pt x="5" y="38"/>
                </a:lnTo>
                <a:lnTo>
                  <a:pt x="5" y="0"/>
                </a:lnTo>
                <a:lnTo>
                  <a:pt x="0" y="24"/>
                </a:lnTo>
                <a:close/>
              </a:path>
            </a:pathLst>
          </a:custGeom>
          <a:blipFill rotWithShape="0">
            <a:blip r:embed="rId7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>
            <a:off x="1582560" y="2416320"/>
            <a:ext cx="8280" cy="36360"/>
          </a:xfrm>
          <a:custGeom>
            <a:avLst/>
            <a:gdLst/>
            <a:ahLst/>
            <a:rect l="l" t="t" r="r" b="b"/>
            <a:pathLst>
              <a:path w="5" h="23">
                <a:moveTo>
                  <a:pt x="0" y="4"/>
                </a:moveTo>
                <a:lnTo>
                  <a:pt x="0" y="23"/>
                </a:lnTo>
                <a:lnTo>
                  <a:pt x="5" y="23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blipFill rotWithShape="0">
            <a:blip r:embed="rId7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>
            <a:off x="1590840" y="2416320"/>
            <a:ext cx="7920" cy="50760"/>
          </a:xfrm>
          <a:prstGeom prst="rect">
            <a:avLst/>
          </a:prstGeom>
          <a:blipFill rotWithShape="0">
            <a:blip r:embed="rId7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>
            <a:off x="1590840" y="689040"/>
            <a:ext cx="7920" cy="1280880"/>
          </a:xfrm>
          <a:custGeom>
            <a:avLst/>
            <a:gdLst/>
            <a:ahLst/>
            <a:rect l="l" t="t" r="r" b="b"/>
            <a:pathLst>
              <a:path w="5" h="807">
                <a:moveTo>
                  <a:pt x="0" y="0"/>
                </a:moveTo>
                <a:lnTo>
                  <a:pt x="0" y="803"/>
                </a:lnTo>
                <a:lnTo>
                  <a:pt x="5" y="80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7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>
            <a:off x="1598760" y="2333520"/>
            <a:ext cx="6120" cy="155520"/>
          </a:xfrm>
          <a:custGeom>
            <a:avLst/>
            <a:gdLst/>
            <a:ahLst/>
            <a:rect l="l" t="t" r="r" b="b"/>
            <a:pathLst>
              <a:path w="4" h="98">
                <a:moveTo>
                  <a:pt x="0" y="5"/>
                </a:moveTo>
                <a:lnTo>
                  <a:pt x="0" y="94"/>
                </a:lnTo>
                <a:lnTo>
                  <a:pt x="4" y="98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blipFill rotWithShape="0">
            <a:blip r:embed="rId7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>
            <a:off x="1604880" y="695160"/>
            <a:ext cx="7920" cy="193680"/>
          </a:xfrm>
          <a:prstGeom prst="rect">
            <a:avLst/>
          </a:prstGeom>
          <a:blipFill rotWithShape="0">
            <a:blip r:embed="rId7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>
            <a:off x="1598760" y="695160"/>
            <a:ext cx="6120" cy="1274760"/>
          </a:xfrm>
          <a:prstGeom prst="rect">
            <a:avLst/>
          </a:prstGeom>
          <a:blipFill rotWithShape="0">
            <a:blip r:embed="rId8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15" name=""/>
          <p:cNvGrpSpPr/>
          <p:nvPr/>
        </p:nvGrpSpPr>
        <p:grpSpPr>
          <a:xfrm>
            <a:off x="1598760" y="561960"/>
            <a:ext cx="993600" cy="2417760"/>
            <a:chOff x="1598760" y="561960"/>
            <a:chExt cx="993600" cy="2417760"/>
          </a:xfrm>
        </p:grpSpPr>
        <p:sp>
          <p:nvSpPr>
            <p:cNvPr id="1616" name=""/>
            <p:cNvSpPr/>
            <p:nvPr/>
          </p:nvSpPr>
          <p:spPr>
            <a:xfrm>
              <a:off x="1598760" y="2266920"/>
              <a:ext cx="6120" cy="66600"/>
            </a:xfrm>
            <a:prstGeom prst="rect">
              <a:avLst/>
            </a:prstGeom>
            <a:blipFill rotWithShape="0">
              <a:blip r:embed="rId8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1612800" y="695160"/>
              <a:ext cx="7920" cy="360"/>
            </a:xfrm>
            <a:prstGeom prst="rect">
              <a:avLst/>
            </a:prstGeom>
            <a:blipFill rotWithShape="0">
              <a:blip r:embed="rId8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1612800" y="695160"/>
              <a:ext cx="7920" cy="141480"/>
            </a:xfrm>
            <a:prstGeom prst="rect">
              <a:avLst/>
            </a:prstGeom>
            <a:blipFill rotWithShape="0">
              <a:blip r:embed="rId8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612800" y="844560"/>
              <a:ext cx="7920" cy="44280"/>
            </a:xfrm>
            <a:prstGeom prst="rect">
              <a:avLst/>
            </a:prstGeom>
            <a:blipFill rotWithShape="0">
              <a:blip r:embed="rId8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1604880" y="888840"/>
              <a:ext cx="7920" cy="1081080"/>
            </a:xfrm>
            <a:prstGeom prst="rect">
              <a:avLst/>
            </a:prstGeom>
            <a:blipFill rotWithShape="0">
              <a:blip r:embed="rId8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1604880" y="2266920"/>
              <a:ext cx="7920" cy="230040"/>
            </a:xfrm>
            <a:custGeom>
              <a:avLst/>
              <a:gdLst/>
              <a:ahLst/>
              <a:rect l="l" t="t" r="r" b="b"/>
              <a:pathLst>
                <a:path w="5" h="145">
                  <a:moveTo>
                    <a:pt x="0" y="0"/>
                  </a:moveTo>
                  <a:lnTo>
                    <a:pt x="0" y="140"/>
                  </a:lnTo>
                  <a:lnTo>
                    <a:pt x="5" y="14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1620720" y="703440"/>
              <a:ext cx="7920" cy="125280"/>
            </a:xfrm>
            <a:custGeom>
              <a:avLst/>
              <a:gdLst/>
              <a:ahLst/>
              <a:rect l="l" t="t" r="r" b="b"/>
              <a:pathLst>
                <a:path w="5" h="79">
                  <a:moveTo>
                    <a:pt x="0" y="0"/>
                  </a:moveTo>
                  <a:lnTo>
                    <a:pt x="0" y="79"/>
                  </a:lnTo>
                  <a:lnTo>
                    <a:pt x="5" y="7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1620720" y="828720"/>
              <a:ext cx="7920" cy="52200"/>
            </a:xfrm>
            <a:prstGeom prst="rect">
              <a:avLst/>
            </a:prstGeom>
            <a:blipFill rotWithShape="0">
              <a:blip r:embed="rId8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1612800" y="888840"/>
              <a:ext cx="7920" cy="1081080"/>
            </a:xfrm>
            <a:prstGeom prst="rect">
              <a:avLst/>
            </a:prstGeom>
            <a:blipFill rotWithShape="0">
              <a:blip r:embed="rId8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1612800" y="2274840"/>
              <a:ext cx="7920" cy="222120"/>
            </a:xfrm>
            <a:prstGeom prst="rect">
              <a:avLst/>
            </a:prstGeom>
            <a:blipFill rotWithShape="0">
              <a:blip r:embed="rId8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1628640" y="703440"/>
              <a:ext cx="6480" cy="118800"/>
            </a:xfrm>
            <a:prstGeom prst="rect">
              <a:avLst/>
            </a:prstGeom>
            <a:blipFill rotWithShape="0">
              <a:blip r:embed="rId8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1628640" y="822240"/>
              <a:ext cx="6480" cy="50760"/>
            </a:xfrm>
            <a:prstGeom prst="rect">
              <a:avLst/>
            </a:prstGeom>
            <a:blipFill rotWithShape="0">
              <a:blip r:embed="rId8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1628640" y="873000"/>
              <a:ext cx="6480" cy="360"/>
            </a:xfrm>
            <a:prstGeom prst="rect">
              <a:avLst/>
            </a:prstGeom>
            <a:blipFill rotWithShape="0">
              <a:blip r:embed="rId8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1628640" y="880920"/>
              <a:ext cx="6480" cy="360"/>
            </a:xfrm>
            <a:prstGeom prst="rect">
              <a:avLst/>
            </a:prstGeom>
            <a:blipFill rotWithShape="0">
              <a:blip r:embed="rId8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1620720" y="880920"/>
              <a:ext cx="7920" cy="1097280"/>
            </a:xfrm>
            <a:custGeom>
              <a:avLst/>
              <a:gdLst/>
              <a:ahLst/>
              <a:rect l="l" t="t" r="r" b="b"/>
              <a:pathLst>
                <a:path w="5" h="691">
                  <a:moveTo>
                    <a:pt x="0" y="0"/>
                  </a:moveTo>
                  <a:lnTo>
                    <a:pt x="0" y="686"/>
                  </a:lnTo>
                  <a:lnTo>
                    <a:pt x="5" y="6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1635120" y="711360"/>
              <a:ext cx="7920" cy="102960"/>
            </a:xfrm>
            <a:prstGeom prst="rect">
              <a:avLst/>
            </a:prstGeom>
            <a:blipFill rotWithShape="0">
              <a:blip r:embed="rId8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1635120" y="814320"/>
              <a:ext cx="7920" cy="44640"/>
            </a:xfrm>
            <a:prstGeom prst="rect">
              <a:avLst/>
            </a:prstGeom>
            <a:blipFill rotWithShape="0">
              <a:blip r:embed="rId8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1635120" y="858960"/>
              <a:ext cx="7920" cy="21960"/>
            </a:xfrm>
            <a:prstGeom prst="rect">
              <a:avLst/>
            </a:prstGeom>
            <a:blipFill rotWithShape="0">
              <a:blip r:embed="rId8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1635120" y="888840"/>
              <a:ext cx="7920" cy="360"/>
            </a:xfrm>
            <a:prstGeom prst="rect">
              <a:avLst/>
            </a:prstGeom>
            <a:blipFill rotWithShape="0">
              <a:blip r:embed="rId8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1635120" y="888840"/>
              <a:ext cx="7920" cy="360"/>
            </a:xfrm>
            <a:prstGeom prst="rect">
              <a:avLst/>
            </a:prstGeom>
            <a:blipFill rotWithShape="0">
              <a:blip r:embed="rId8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1628640" y="888840"/>
              <a:ext cx="6480" cy="1089360"/>
            </a:xfrm>
            <a:prstGeom prst="rect">
              <a:avLst/>
            </a:prstGeom>
            <a:blipFill rotWithShape="0">
              <a:blip r:embed="rId8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1620720" y="2274840"/>
              <a:ext cx="22320" cy="230400"/>
            </a:xfrm>
            <a:custGeom>
              <a:avLst/>
              <a:gdLst/>
              <a:ahLst/>
              <a:rect l="l" t="t" r="r" b="b"/>
              <a:pathLst>
                <a:path w="14" h="145">
                  <a:moveTo>
                    <a:pt x="0" y="0"/>
                  </a:moveTo>
                  <a:lnTo>
                    <a:pt x="0" y="140"/>
                  </a:lnTo>
                  <a:lnTo>
                    <a:pt x="14" y="145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1643040" y="703440"/>
              <a:ext cx="7920" cy="96840"/>
            </a:xfrm>
            <a:prstGeom prst="rect">
              <a:avLst/>
            </a:prstGeom>
            <a:blipFill rotWithShape="0">
              <a:blip r:embed="rId8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1643040" y="806400"/>
              <a:ext cx="7920" cy="52560"/>
            </a:xfrm>
            <a:prstGeom prst="rect">
              <a:avLst/>
            </a:prstGeom>
            <a:blipFill rotWithShape="0">
              <a:blip r:embed="rId8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1643040" y="858960"/>
              <a:ext cx="7920" cy="360"/>
            </a:xfrm>
            <a:prstGeom prst="rect">
              <a:avLst/>
            </a:prstGeom>
            <a:blipFill rotWithShape="0">
              <a:blip r:embed="rId8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1643040" y="873000"/>
              <a:ext cx="7920" cy="360"/>
            </a:xfrm>
            <a:prstGeom prst="rect">
              <a:avLst/>
            </a:prstGeom>
            <a:blipFill rotWithShape="0">
              <a:blip r:embed="rId8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1643040" y="895320"/>
              <a:ext cx="7920" cy="360"/>
            </a:xfrm>
            <a:prstGeom prst="rect">
              <a:avLst/>
            </a:prstGeom>
            <a:blipFill rotWithShape="0">
              <a:blip r:embed="rId8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1635120" y="895320"/>
              <a:ext cx="7920" cy="1082880"/>
            </a:xfrm>
            <a:prstGeom prst="rect">
              <a:avLst/>
            </a:prstGeom>
            <a:blipFill rotWithShape="0">
              <a:blip r:embed="rId8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1635120" y="2238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8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1643040" y="2238480"/>
              <a:ext cx="7920" cy="6120"/>
            </a:xfrm>
            <a:prstGeom prst="rect">
              <a:avLst/>
            </a:prstGeom>
            <a:blipFill rotWithShape="0">
              <a:blip r:embed="rId8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1643040" y="2244600"/>
              <a:ext cx="7920" cy="260640"/>
            </a:xfrm>
            <a:custGeom>
              <a:avLst/>
              <a:gdLst/>
              <a:ahLst/>
              <a:rect l="l" t="t" r="r" b="b"/>
              <a:pathLst>
                <a:path w="5" h="164">
                  <a:moveTo>
                    <a:pt x="0" y="19"/>
                  </a:moveTo>
                  <a:lnTo>
                    <a:pt x="0" y="164"/>
                  </a:lnTo>
                  <a:lnTo>
                    <a:pt x="5" y="164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8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1650960" y="703440"/>
              <a:ext cx="7920" cy="96840"/>
            </a:xfrm>
            <a:prstGeom prst="rect">
              <a:avLst/>
            </a:prstGeom>
            <a:blipFill rotWithShape="0">
              <a:blip r:embed="rId8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1650960" y="806400"/>
              <a:ext cx="7920" cy="44640"/>
            </a:xfrm>
            <a:prstGeom prst="rect">
              <a:avLst/>
            </a:prstGeom>
            <a:blipFill rotWithShape="0">
              <a:blip r:embed="rId8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1650960" y="858960"/>
              <a:ext cx="7920" cy="360"/>
            </a:xfrm>
            <a:prstGeom prst="rect">
              <a:avLst/>
            </a:prstGeom>
            <a:blipFill rotWithShape="0">
              <a:blip r:embed="rId8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1650960" y="8589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1650960" y="888840"/>
              <a:ext cx="7920" cy="6480"/>
            </a:xfrm>
            <a:prstGeom prst="rect">
              <a:avLst/>
            </a:prstGeom>
            <a:blipFill rotWithShape="0">
              <a:blip r:embed="rId8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1643040" y="895320"/>
              <a:ext cx="7920" cy="1082880"/>
            </a:xfrm>
            <a:prstGeom prst="rect">
              <a:avLst/>
            </a:prstGeom>
            <a:blipFill rotWithShape="0">
              <a:blip r:embed="rId8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1658880" y="711360"/>
              <a:ext cx="7920" cy="80640"/>
            </a:xfrm>
            <a:prstGeom prst="rect">
              <a:avLst/>
            </a:prstGeom>
            <a:blipFill rotWithShape="0">
              <a:blip r:embed="rId8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1658880" y="792000"/>
              <a:ext cx="7920" cy="360"/>
            </a:xfrm>
            <a:prstGeom prst="rect">
              <a:avLst/>
            </a:prstGeom>
            <a:blipFill rotWithShape="0">
              <a:blip r:embed="rId8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1658880" y="806400"/>
              <a:ext cx="7920" cy="52560"/>
            </a:xfrm>
            <a:prstGeom prst="rect">
              <a:avLst/>
            </a:prstGeom>
            <a:blipFill rotWithShape="0">
              <a:blip r:embed="rId8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1658880" y="880920"/>
              <a:ext cx="7920" cy="7920"/>
            </a:xfrm>
            <a:prstGeom prst="rect">
              <a:avLst/>
            </a:prstGeom>
            <a:blipFill rotWithShape="0">
              <a:blip r:embed="rId8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1650960" y="903240"/>
              <a:ext cx="7920" cy="1082880"/>
            </a:xfrm>
            <a:custGeom>
              <a:avLst/>
              <a:gdLst/>
              <a:ahLst/>
              <a:rect l="l" t="t" r="r" b="b"/>
              <a:pathLst>
                <a:path w="5" h="682">
                  <a:moveTo>
                    <a:pt x="0" y="0"/>
                  </a:moveTo>
                  <a:lnTo>
                    <a:pt x="0" y="677"/>
                  </a:lnTo>
                  <a:lnTo>
                    <a:pt x="5" y="68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1650960" y="2230560"/>
              <a:ext cx="7920" cy="274680"/>
            </a:xfrm>
            <a:custGeom>
              <a:avLst/>
              <a:gdLst/>
              <a:ahLst/>
              <a:rect l="l" t="t" r="r" b="b"/>
              <a:pathLst>
                <a:path w="5" h="173">
                  <a:moveTo>
                    <a:pt x="0" y="5"/>
                  </a:moveTo>
                  <a:lnTo>
                    <a:pt x="0" y="173"/>
                  </a:lnTo>
                  <a:lnTo>
                    <a:pt x="5" y="17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1666800" y="717480"/>
              <a:ext cx="6480" cy="60480"/>
            </a:xfrm>
            <a:prstGeom prst="rect">
              <a:avLst/>
            </a:prstGeom>
            <a:blipFill rotWithShape="0">
              <a:blip r:embed="rId8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1666800" y="784080"/>
              <a:ext cx="6480" cy="360"/>
            </a:xfrm>
            <a:prstGeom prst="rect">
              <a:avLst/>
            </a:prstGeom>
            <a:blipFill rotWithShape="0">
              <a:blip r:embed="rId8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1666800" y="792000"/>
              <a:ext cx="6480" cy="828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1666800" y="800280"/>
              <a:ext cx="6480" cy="58680"/>
            </a:xfrm>
            <a:prstGeom prst="rect">
              <a:avLst/>
            </a:prstGeom>
            <a:blipFill rotWithShape="0">
              <a:blip r:embed="rId8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1666800" y="858960"/>
              <a:ext cx="6480" cy="7920"/>
            </a:xfrm>
            <a:prstGeom prst="rect">
              <a:avLst/>
            </a:prstGeom>
            <a:blipFill rotWithShape="0">
              <a:blip r:embed="rId8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1666800" y="866880"/>
              <a:ext cx="6480" cy="6120"/>
            </a:xfrm>
            <a:prstGeom prst="rect">
              <a:avLst/>
            </a:prstGeom>
            <a:blipFill rotWithShape="0">
              <a:blip r:embed="rId8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1666800" y="873000"/>
              <a:ext cx="6480" cy="7920"/>
            </a:xfrm>
            <a:prstGeom prst="rect">
              <a:avLst/>
            </a:prstGeom>
            <a:blipFill rotWithShape="0">
              <a:blip r:embed="rId8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1658880" y="895320"/>
              <a:ext cx="7920" cy="1090800"/>
            </a:xfrm>
            <a:prstGeom prst="rect">
              <a:avLst/>
            </a:prstGeom>
            <a:blipFill rotWithShape="0">
              <a:blip r:embed="rId8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1658880" y="2171880"/>
              <a:ext cx="14400" cy="339480"/>
            </a:xfrm>
            <a:custGeom>
              <a:avLst/>
              <a:gdLst/>
              <a:ahLst/>
              <a:rect l="l" t="t" r="r" b="b"/>
              <a:pathLst>
                <a:path w="9" h="214">
                  <a:moveTo>
                    <a:pt x="0" y="32"/>
                  </a:moveTo>
                  <a:lnTo>
                    <a:pt x="0" y="210"/>
                  </a:lnTo>
                  <a:lnTo>
                    <a:pt x="9" y="214"/>
                  </a:lnTo>
                  <a:lnTo>
                    <a:pt x="9" y="0"/>
                  </a:lnTo>
                  <a:lnTo>
                    <a:pt x="0" y="32"/>
                  </a:lnTo>
                  <a:close/>
                </a:path>
              </a:pathLst>
            </a:custGeom>
            <a:blipFill rotWithShape="0">
              <a:blip r:embed="rId8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1673280" y="614520"/>
              <a:ext cx="7920" cy="360"/>
            </a:xfrm>
            <a:prstGeom prst="rect">
              <a:avLst/>
            </a:prstGeom>
            <a:blipFill rotWithShape="0">
              <a:blip r:embed="rId8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1673280" y="628560"/>
              <a:ext cx="7920" cy="22320"/>
            </a:xfrm>
            <a:prstGeom prst="rect">
              <a:avLst/>
            </a:prstGeom>
            <a:blipFill rotWithShape="0">
              <a:blip r:embed="rId8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1673280" y="725400"/>
              <a:ext cx="7920" cy="360"/>
            </a:xfrm>
            <a:prstGeom prst="rect">
              <a:avLst/>
            </a:prstGeom>
            <a:blipFill rotWithShape="0">
              <a:blip r:embed="rId8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1673280" y="7254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1673280" y="784080"/>
              <a:ext cx="7920" cy="7920"/>
            </a:xfrm>
            <a:prstGeom prst="rect">
              <a:avLst/>
            </a:prstGeom>
            <a:blipFill rotWithShape="0">
              <a:blip r:embed="rId8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1673280" y="800280"/>
              <a:ext cx="7920" cy="50760"/>
            </a:xfrm>
            <a:prstGeom prst="rect">
              <a:avLst/>
            </a:prstGeom>
            <a:blipFill rotWithShape="0">
              <a:blip r:embed="rId8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1673280" y="858960"/>
              <a:ext cx="7920" cy="21960"/>
            </a:xfrm>
            <a:prstGeom prst="rect">
              <a:avLst/>
            </a:prstGeom>
            <a:blipFill rotWithShape="0">
              <a:blip r:embed="rId8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1666800" y="888840"/>
              <a:ext cx="6480" cy="1097280"/>
            </a:xfrm>
            <a:prstGeom prst="rect">
              <a:avLst/>
            </a:prstGeom>
            <a:blipFill rotWithShape="0">
              <a:blip r:embed="rId8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1673280" y="2141640"/>
              <a:ext cx="7920" cy="363600"/>
            </a:xfrm>
            <a:custGeom>
              <a:avLst/>
              <a:gdLst/>
              <a:ahLst/>
              <a:rect l="l" t="t" r="r" b="b"/>
              <a:pathLst>
                <a:path w="5" h="229">
                  <a:moveTo>
                    <a:pt x="0" y="19"/>
                  </a:moveTo>
                  <a:lnTo>
                    <a:pt x="0" y="224"/>
                  </a:lnTo>
                  <a:lnTo>
                    <a:pt x="5" y="229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8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1681200" y="628560"/>
              <a:ext cx="7920" cy="30240"/>
            </a:xfrm>
            <a:prstGeom prst="rect">
              <a:avLst/>
            </a:prstGeom>
            <a:blipFill rotWithShape="0">
              <a:blip r:embed="rId8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1681200" y="717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8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1681200" y="739800"/>
              <a:ext cx="7920" cy="38160"/>
            </a:xfrm>
            <a:prstGeom prst="rect">
              <a:avLst/>
            </a:prstGeom>
            <a:blipFill rotWithShape="0">
              <a:blip r:embed="rId8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1681200" y="777960"/>
              <a:ext cx="7920" cy="360"/>
            </a:xfrm>
            <a:prstGeom prst="rect">
              <a:avLst/>
            </a:prstGeom>
            <a:blipFill rotWithShape="0">
              <a:blip r:embed="rId8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1681200" y="792000"/>
              <a:ext cx="7920" cy="74880"/>
            </a:xfrm>
            <a:prstGeom prst="rect">
              <a:avLst/>
            </a:prstGeom>
            <a:blipFill rotWithShape="0">
              <a:blip r:embed="rId8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1681200" y="866880"/>
              <a:ext cx="7920" cy="6120"/>
            </a:xfrm>
            <a:prstGeom prst="rect">
              <a:avLst/>
            </a:prstGeom>
            <a:blipFill rotWithShape="0">
              <a:blip r:embed="rId8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1673280" y="880920"/>
              <a:ext cx="7920" cy="1105200"/>
            </a:xfrm>
            <a:prstGeom prst="rect">
              <a:avLst/>
            </a:prstGeom>
            <a:blipFill rotWithShape="0">
              <a:blip r:embed="rId8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1689120" y="614520"/>
              <a:ext cx="7920" cy="360"/>
            </a:xfrm>
            <a:prstGeom prst="rect">
              <a:avLst/>
            </a:prstGeom>
            <a:blipFill rotWithShape="0">
              <a:blip r:embed="rId8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1689120" y="636480"/>
              <a:ext cx="7920" cy="360"/>
            </a:xfrm>
            <a:prstGeom prst="rect">
              <a:avLst/>
            </a:prstGeom>
            <a:blipFill rotWithShape="0">
              <a:blip r:embed="rId8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1689120" y="644400"/>
              <a:ext cx="7920" cy="6480"/>
            </a:xfrm>
            <a:prstGeom prst="rect">
              <a:avLst/>
            </a:prstGeom>
            <a:blipFill rotWithShape="0">
              <a:blip r:embed="rId8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1689120" y="658800"/>
              <a:ext cx="7920" cy="360"/>
            </a:xfrm>
            <a:prstGeom prst="rect">
              <a:avLst/>
            </a:prstGeom>
            <a:blipFill rotWithShape="0">
              <a:blip r:embed="rId8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1689120" y="717480"/>
              <a:ext cx="7920" cy="60480"/>
            </a:xfrm>
            <a:prstGeom prst="rect">
              <a:avLst/>
            </a:prstGeom>
            <a:blipFill rotWithShape="0">
              <a:blip r:embed="rId8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1689120" y="784080"/>
              <a:ext cx="7920" cy="38160"/>
            </a:xfrm>
            <a:prstGeom prst="rect">
              <a:avLst/>
            </a:prstGeom>
            <a:blipFill rotWithShape="0">
              <a:blip r:embed="rId8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1689120" y="822240"/>
              <a:ext cx="7920" cy="22320"/>
            </a:xfrm>
            <a:prstGeom prst="rect">
              <a:avLst/>
            </a:prstGeom>
            <a:blipFill rotWithShape="0">
              <a:blip r:embed="rId8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1689120" y="851040"/>
              <a:ext cx="7920" cy="15840"/>
            </a:xfrm>
            <a:prstGeom prst="rect">
              <a:avLst/>
            </a:prstGeom>
            <a:blipFill rotWithShape="0">
              <a:blip r:embed="rId8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1681200" y="873000"/>
              <a:ext cx="7920" cy="1119240"/>
            </a:xfrm>
            <a:custGeom>
              <a:avLst/>
              <a:gdLst/>
              <a:ahLst/>
              <a:rect l="l" t="t" r="r" b="b"/>
              <a:pathLst>
                <a:path w="5" h="705">
                  <a:moveTo>
                    <a:pt x="0" y="0"/>
                  </a:moveTo>
                  <a:lnTo>
                    <a:pt x="0" y="701"/>
                  </a:lnTo>
                  <a:lnTo>
                    <a:pt x="5" y="70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1689120" y="880920"/>
              <a:ext cx="7920" cy="1111320"/>
            </a:xfrm>
            <a:prstGeom prst="rect">
              <a:avLst/>
            </a:prstGeom>
            <a:blipFill rotWithShape="0">
              <a:blip r:embed="rId8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1681200" y="2081160"/>
              <a:ext cx="15840" cy="452520"/>
            </a:xfrm>
            <a:custGeom>
              <a:avLst/>
              <a:gdLst/>
              <a:ahLst/>
              <a:rect l="l" t="t" r="r" b="b"/>
              <a:pathLst>
                <a:path w="10" h="285">
                  <a:moveTo>
                    <a:pt x="0" y="38"/>
                  </a:moveTo>
                  <a:lnTo>
                    <a:pt x="0" y="267"/>
                  </a:lnTo>
                  <a:lnTo>
                    <a:pt x="10" y="285"/>
                  </a:lnTo>
                  <a:lnTo>
                    <a:pt x="10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8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1697040" y="614520"/>
              <a:ext cx="7920" cy="360"/>
            </a:xfrm>
            <a:prstGeom prst="rect">
              <a:avLst/>
            </a:prstGeom>
            <a:blipFill rotWithShape="0">
              <a:blip r:embed="rId8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1697040" y="614520"/>
              <a:ext cx="7920" cy="360"/>
            </a:xfrm>
            <a:prstGeom prst="rect">
              <a:avLst/>
            </a:prstGeom>
            <a:blipFill rotWithShape="0">
              <a:blip r:embed="rId8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1697040" y="622440"/>
              <a:ext cx="7920" cy="6120"/>
            </a:xfrm>
            <a:prstGeom prst="rect">
              <a:avLst/>
            </a:prstGeom>
            <a:blipFill rotWithShape="0">
              <a:blip r:embed="rId8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1697040" y="636480"/>
              <a:ext cx="7920" cy="7920"/>
            </a:xfrm>
            <a:prstGeom prst="rect">
              <a:avLst/>
            </a:prstGeom>
            <a:blipFill rotWithShape="0">
              <a:blip r:embed="rId8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1697040" y="650880"/>
              <a:ext cx="7920" cy="15840"/>
            </a:xfrm>
            <a:prstGeom prst="rect">
              <a:avLst/>
            </a:prstGeom>
            <a:blipFill rotWithShape="0">
              <a:blip r:embed="rId8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1697040" y="666720"/>
              <a:ext cx="7920" cy="360"/>
            </a:xfrm>
            <a:prstGeom prst="rect">
              <a:avLst/>
            </a:prstGeom>
            <a:blipFill rotWithShape="0">
              <a:blip r:embed="rId8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1697040" y="717480"/>
              <a:ext cx="7920" cy="360"/>
            </a:xfrm>
            <a:prstGeom prst="rect">
              <a:avLst/>
            </a:prstGeom>
            <a:blipFill rotWithShape="0">
              <a:blip r:embed="rId8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1697040" y="725400"/>
              <a:ext cx="7920" cy="360"/>
            </a:xfrm>
            <a:prstGeom prst="rect">
              <a:avLst/>
            </a:prstGeom>
            <a:blipFill rotWithShape="0">
              <a:blip r:embed="rId8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1697040" y="733320"/>
              <a:ext cx="7920" cy="6480"/>
            </a:xfrm>
            <a:prstGeom prst="rect">
              <a:avLst/>
            </a:prstGeom>
            <a:blipFill rotWithShape="0">
              <a:blip r:embed="rId8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1697040" y="755640"/>
              <a:ext cx="7920" cy="360"/>
            </a:xfrm>
            <a:prstGeom prst="rect">
              <a:avLst/>
            </a:prstGeom>
            <a:blipFill rotWithShape="0">
              <a:blip r:embed="rId8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1697040" y="762120"/>
              <a:ext cx="7920" cy="7920"/>
            </a:xfrm>
            <a:prstGeom prst="rect">
              <a:avLst/>
            </a:prstGeom>
            <a:blipFill rotWithShape="0">
              <a:blip r:embed="rId8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1697040" y="777960"/>
              <a:ext cx="7920" cy="22320"/>
            </a:xfrm>
            <a:prstGeom prst="rect">
              <a:avLst/>
            </a:prstGeom>
            <a:blipFill rotWithShape="0">
              <a:blip r:embed="rId8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1697040" y="806400"/>
              <a:ext cx="7920" cy="15840"/>
            </a:xfrm>
            <a:prstGeom prst="rect">
              <a:avLst/>
            </a:prstGeom>
            <a:blipFill rotWithShape="0">
              <a:blip r:embed="rId8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1697040" y="836640"/>
              <a:ext cx="7920" cy="360"/>
            </a:xfrm>
            <a:prstGeom prst="rect">
              <a:avLst/>
            </a:prstGeom>
            <a:blipFill rotWithShape="0">
              <a:blip r:embed="rId8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1697040" y="844560"/>
              <a:ext cx="7920" cy="14400"/>
            </a:xfrm>
            <a:prstGeom prst="rect">
              <a:avLst/>
            </a:prstGeom>
            <a:blipFill rotWithShape="0">
              <a:blip r:embed="rId8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1697040" y="858960"/>
              <a:ext cx="7920" cy="360"/>
            </a:xfrm>
            <a:prstGeom prst="rect">
              <a:avLst/>
            </a:prstGeom>
            <a:blipFill rotWithShape="0">
              <a:blip r:embed="rId8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1697040" y="858960"/>
              <a:ext cx="7920" cy="7920"/>
            </a:xfrm>
            <a:prstGeom prst="rect">
              <a:avLst/>
            </a:prstGeom>
            <a:blipFill rotWithShape="0">
              <a:blip r:embed="rId8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1697040" y="873000"/>
              <a:ext cx="7920" cy="1119240"/>
            </a:xfrm>
            <a:custGeom>
              <a:avLst/>
              <a:gdLst/>
              <a:ahLst/>
              <a:rect l="l" t="t" r="r" b="b"/>
              <a:pathLst>
                <a:path w="5" h="705">
                  <a:moveTo>
                    <a:pt x="0" y="0"/>
                  </a:moveTo>
                  <a:lnTo>
                    <a:pt x="0" y="705"/>
                  </a:lnTo>
                  <a:lnTo>
                    <a:pt x="5" y="7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8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1704960" y="561960"/>
              <a:ext cx="6480" cy="7920"/>
            </a:xfrm>
            <a:prstGeom prst="rect">
              <a:avLst/>
            </a:prstGeom>
            <a:blipFill rotWithShape="0">
              <a:blip r:embed="rId9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1704960" y="614520"/>
              <a:ext cx="6480" cy="21960"/>
            </a:xfrm>
            <a:prstGeom prst="rect">
              <a:avLst/>
            </a:prstGeom>
            <a:blipFill rotWithShape="0">
              <a:blip r:embed="rId90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1704960" y="644400"/>
              <a:ext cx="6480" cy="360"/>
            </a:xfrm>
            <a:prstGeom prst="rect">
              <a:avLst/>
            </a:prstGeom>
            <a:blipFill rotWithShape="0">
              <a:blip r:embed="rId90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1704960" y="650880"/>
              <a:ext cx="6480" cy="360"/>
            </a:xfrm>
            <a:prstGeom prst="rect">
              <a:avLst/>
            </a:prstGeom>
            <a:blipFill rotWithShape="0">
              <a:blip r:embed="rId90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1704960" y="666720"/>
              <a:ext cx="6480" cy="6480"/>
            </a:xfrm>
            <a:prstGeom prst="rect">
              <a:avLst/>
            </a:prstGeom>
            <a:blipFill rotWithShape="0">
              <a:blip r:embed="rId90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1704960" y="703440"/>
              <a:ext cx="6480" cy="7920"/>
            </a:xfrm>
            <a:prstGeom prst="rect">
              <a:avLst/>
            </a:prstGeom>
            <a:blipFill rotWithShape="0">
              <a:blip r:embed="rId90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1704960" y="762120"/>
              <a:ext cx="6480" cy="360"/>
            </a:xfrm>
            <a:prstGeom prst="rect">
              <a:avLst/>
            </a:prstGeom>
            <a:blipFill rotWithShape="0">
              <a:blip r:embed="rId90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1704960" y="777960"/>
              <a:ext cx="6480" cy="14040"/>
            </a:xfrm>
            <a:prstGeom prst="rect">
              <a:avLst/>
            </a:prstGeom>
            <a:blipFill rotWithShape="0">
              <a:blip r:embed="rId90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1704960" y="800280"/>
              <a:ext cx="6480" cy="6120"/>
            </a:xfrm>
            <a:prstGeom prst="rect">
              <a:avLst/>
            </a:prstGeom>
            <a:blipFill rotWithShape="0">
              <a:blip r:embed="rId91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1704960" y="814320"/>
              <a:ext cx="6480" cy="360"/>
            </a:xfrm>
            <a:prstGeom prst="rect">
              <a:avLst/>
            </a:prstGeom>
            <a:blipFill rotWithShape="0">
              <a:blip r:embed="rId91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1704960" y="858960"/>
              <a:ext cx="6480" cy="7920"/>
            </a:xfrm>
            <a:prstGeom prst="rect">
              <a:avLst/>
            </a:prstGeom>
            <a:blipFill rotWithShape="0">
              <a:blip r:embed="rId91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1697040" y="2022480"/>
              <a:ext cx="14400" cy="533520"/>
            </a:xfrm>
            <a:custGeom>
              <a:avLst/>
              <a:gdLst/>
              <a:ahLst/>
              <a:rect l="l" t="t" r="r" b="b"/>
              <a:pathLst>
                <a:path w="9" h="336">
                  <a:moveTo>
                    <a:pt x="0" y="37"/>
                  </a:moveTo>
                  <a:lnTo>
                    <a:pt x="0" y="322"/>
                  </a:lnTo>
                  <a:lnTo>
                    <a:pt x="9" y="336"/>
                  </a:lnTo>
                  <a:lnTo>
                    <a:pt x="9" y="0"/>
                  </a:lnTo>
                  <a:lnTo>
                    <a:pt x="0" y="37"/>
                  </a:lnTo>
                  <a:close/>
                </a:path>
              </a:pathLst>
            </a:custGeom>
            <a:blipFill rotWithShape="0">
              <a:blip r:embed="rId91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1711440" y="622440"/>
              <a:ext cx="7920" cy="14040"/>
            </a:xfrm>
            <a:prstGeom prst="rect">
              <a:avLst/>
            </a:prstGeom>
            <a:blipFill rotWithShape="0">
              <a:blip r:embed="rId91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1711440" y="644400"/>
              <a:ext cx="7920" cy="6480"/>
            </a:xfrm>
            <a:prstGeom prst="rect">
              <a:avLst/>
            </a:prstGeom>
            <a:blipFill rotWithShape="0">
              <a:blip r:embed="rId91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1711440" y="650880"/>
              <a:ext cx="7920" cy="7920"/>
            </a:xfrm>
            <a:prstGeom prst="rect">
              <a:avLst/>
            </a:prstGeom>
            <a:blipFill rotWithShape="0">
              <a:blip r:embed="rId91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1711440" y="695160"/>
              <a:ext cx="7920" cy="8280"/>
            </a:xfrm>
            <a:prstGeom prst="rect">
              <a:avLst/>
            </a:prstGeom>
            <a:blipFill rotWithShape="0">
              <a:blip r:embed="rId91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1711440" y="711360"/>
              <a:ext cx="7920" cy="6120"/>
            </a:xfrm>
            <a:prstGeom prst="rect">
              <a:avLst/>
            </a:prstGeom>
            <a:blipFill rotWithShape="0">
              <a:blip r:embed="rId91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1711440" y="733320"/>
              <a:ext cx="7920" cy="6480"/>
            </a:xfrm>
            <a:prstGeom prst="rect">
              <a:avLst/>
            </a:prstGeom>
            <a:blipFill rotWithShape="0">
              <a:blip r:embed="rId91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1711440" y="739800"/>
              <a:ext cx="7920" cy="7920"/>
            </a:xfrm>
            <a:prstGeom prst="rect">
              <a:avLst/>
            </a:prstGeom>
            <a:blipFill rotWithShape="0">
              <a:blip r:embed="rId92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1711440" y="770040"/>
              <a:ext cx="7920" cy="14040"/>
            </a:xfrm>
            <a:prstGeom prst="rect">
              <a:avLst/>
            </a:prstGeom>
            <a:blipFill rotWithShape="0">
              <a:blip r:embed="rId92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1711440" y="792000"/>
              <a:ext cx="7920" cy="8280"/>
            </a:xfrm>
            <a:prstGeom prst="rect">
              <a:avLst/>
            </a:prstGeom>
            <a:blipFill rotWithShape="0">
              <a:blip r:embed="rId92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1711440" y="814320"/>
              <a:ext cx="7920" cy="360"/>
            </a:xfrm>
            <a:prstGeom prst="rect">
              <a:avLst/>
            </a:prstGeom>
            <a:blipFill rotWithShape="0">
              <a:blip r:embed="rId92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1704960" y="873000"/>
              <a:ext cx="6480" cy="1119240"/>
            </a:xfrm>
            <a:custGeom>
              <a:avLst/>
              <a:gdLst/>
              <a:ahLst/>
              <a:rect l="l" t="t" r="r" b="b"/>
              <a:pathLst>
                <a:path w="4" h="705">
                  <a:moveTo>
                    <a:pt x="0" y="0"/>
                  </a:moveTo>
                  <a:lnTo>
                    <a:pt x="0" y="701"/>
                  </a:lnTo>
                  <a:lnTo>
                    <a:pt x="4" y="70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2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1711440" y="828720"/>
              <a:ext cx="7920" cy="1163520"/>
            </a:xfrm>
            <a:prstGeom prst="rect">
              <a:avLst/>
            </a:prstGeom>
            <a:blipFill rotWithShape="0">
              <a:blip r:embed="rId92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1719360" y="628560"/>
              <a:ext cx="7920" cy="7920"/>
            </a:xfrm>
            <a:prstGeom prst="rect">
              <a:avLst/>
            </a:prstGeom>
            <a:blipFill rotWithShape="0">
              <a:blip r:embed="rId92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719360" y="689040"/>
              <a:ext cx="7920" cy="14400"/>
            </a:xfrm>
            <a:prstGeom prst="rect">
              <a:avLst/>
            </a:prstGeom>
            <a:blipFill rotWithShape="0">
              <a:blip r:embed="rId92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1719360" y="717480"/>
              <a:ext cx="7920" cy="15840"/>
            </a:xfrm>
            <a:prstGeom prst="rect">
              <a:avLst/>
            </a:prstGeom>
            <a:blipFill rotWithShape="0">
              <a:blip r:embed="rId92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1719360" y="747720"/>
              <a:ext cx="7920" cy="7920"/>
            </a:xfrm>
            <a:prstGeom prst="rect">
              <a:avLst/>
            </a:prstGeom>
            <a:blipFill rotWithShape="0">
              <a:blip r:embed="rId92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1719360" y="806400"/>
              <a:ext cx="7920" cy="15840"/>
            </a:xfrm>
            <a:prstGeom prst="rect">
              <a:avLst/>
            </a:prstGeom>
            <a:blipFill rotWithShape="0">
              <a:blip r:embed="rId93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1719360" y="822240"/>
              <a:ext cx="7920" cy="360"/>
            </a:xfrm>
            <a:prstGeom prst="rect">
              <a:avLst/>
            </a:prstGeom>
            <a:blipFill rotWithShape="0">
              <a:blip r:embed="rId93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1711440" y="1992240"/>
              <a:ext cx="7920" cy="571680"/>
            </a:xfrm>
            <a:custGeom>
              <a:avLst/>
              <a:gdLst/>
              <a:ahLst/>
              <a:rect l="l" t="t" r="r" b="b"/>
              <a:pathLst>
                <a:path w="5" h="360">
                  <a:moveTo>
                    <a:pt x="0" y="19"/>
                  </a:moveTo>
                  <a:lnTo>
                    <a:pt x="0" y="355"/>
                  </a:lnTo>
                  <a:lnTo>
                    <a:pt x="5" y="360"/>
                  </a:lnTo>
                  <a:lnTo>
                    <a:pt x="5" y="0"/>
                  </a:lnTo>
                  <a:lnTo>
                    <a:pt x="0" y="19"/>
                  </a:lnTo>
                  <a:close/>
                </a:path>
              </a:pathLst>
            </a:custGeom>
            <a:blipFill rotWithShape="0">
              <a:blip r:embed="rId93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1727280" y="658800"/>
              <a:ext cx="7920" cy="22320"/>
            </a:xfrm>
            <a:prstGeom prst="rect">
              <a:avLst/>
            </a:prstGeom>
            <a:blipFill rotWithShape="0">
              <a:blip r:embed="rId93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1727280" y="681120"/>
              <a:ext cx="7920" cy="22320"/>
            </a:xfrm>
            <a:prstGeom prst="rect">
              <a:avLst/>
            </a:prstGeom>
            <a:blipFill rotWithShape="0">
              <a:blip r:embed="rId93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1727280" y="717480"/>
              <a:ext cx="7920" cy="15840"/>
            </a:xfrm>
            <a:prstGeom prst="rect">
              <a:avLst/>
            </a:prstGeom>
            <a:blipFill rotWithShape="0">
              <a:blip r:embed="rId93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1727280" y="739800"/>
              <a:ext cx="7920" cy="30240"/>
            </a:xfrm>
            <a:prstGeom prst="rect">
              <a:avLst/>
            </a:prstGeom>
            <a:blipFill rotWithShape="0">
              <a:blip r:embed="rId93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1719360" y="828720"/>
              <a:ext cx="7920" cy="1749240"/>
            </a:xfrm>
            <a:custGeom>
              <a:avLst/>
              <a:gdLst/>
              <a:ahLst/>
              <a:rect l="l" t="t" r="r" b="b"/>
              <a:pathLst>
                <a:path w="5" h="1102">
                  <a:moveTo>
                    <a:pt x="0" y="0"/>
                  </a:moveTo>
                  <a:lnTo>
                    <a:pt x="0" y="1093"/>
                  </a:lnTo>
                  <a:lnTo>
                    <a:pt x="5" y="110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3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1735200" y="576360"/>
              <a:ext cx="6120" cy="7920"/>
            </a:xfrm>
            <a:prstGeom prst="rect">
              <a:avLst/>
            </a:prstGeom>
            <a:blipFill rotWithShape="0">
              <a:blip r:embed="rId93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1735200" y="592200"/>
              <a:ext cx="6120" cy="6120"/>
            </a:xfrm>
            <a:prstGeom prst="rect">
              <a:avLst/>
            </a:prstGeom>
            <a:blipFill rotWithShape="0">
              <a:blip r:embed="rId93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1735200" y="658800"/>
              <a:ext cx="6120" cy="360"/>
            </a:xfrm>
            <a:prstGeom prst="rect">
              <a:avLst/>
            </a:prstGeom>
            <a:blipFill rotWithShape="0">
              <a:blip r:embed="rId94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1735200" y="666720"/>
              <a:ext cx="6120" cy="6480"/>
            </a:xfrm>
            <a:prstGeom prst="rect">
              <a:avLst/>
            </a:prstGeom>
            <a:blipFill rotWithShape="0">
              <a:blip r:embed="rId94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1735200" y="681120"/>
              <a:ext cx="6120" cy="360"/>
            </a:xfrm>
            <a:prstGeom prst="rect">
              <a:avLst/>
            </a:prstGeom>
            <a:blipFill rotWithShape="0">
              <a:blip r:embed="rId94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1735200" y="695160"/>
              <a:ext cx="6120" cy="8280"/>
            </a:xfrm>
            <a:prstGeom prst="rect">
              <a:avLst/>
            </a:prstGeom>
            <a:blipFill rotWithShape="0">
              <a:blip r:embed="rId94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1735200" y="711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4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1735200" y="733320"/>
              <a:ext cx="6120" cy="6480"/>
            </a:xfrm>
            <a:prstGeom prst="rect">
              <a:avLst/>
            </a:prstGeom>
            <a:blipFill rotWithShape="0">
              <a:blip r:embed="rId94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1735200" y="747720"/>
              <a:ext cx="6120" cy="22320"/>
            </a:xfrm>
            <a:prstGeom prst="rect">
              <a:avLst/>
            </a:prstGeom>
            <a:blipFill rotWithShape="0">
              <a:blip r:embed="rId94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1727280" y="784080"/>
              <a:ext cx="7920" cy="1801800"/>
            </a:xfrm>
            <a:custGeom>
              <a:avLst/>
              <a:gdLst/>
              <a:ahLst/>
              <a:rect l="l" t="t" r="r" b="b"/>
              <a:pathLst>
                <a:path w="5" h="1135">
                  <a:moveTo>
                    <a:pt x="0" y="5"/>
                  </a:moveTo>
                  <a:lnTo>
                    <a:pt x="0" y="1130"/>
                  </a:lnTo>
                  <a:lnTo>
                    <a:pt x="5" y="113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blipFill rotWithShape="0">
              <a:blip r:embed="rId94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1741320" y="614520"/>
              <a:ext cx="8280" cy="7920"/>
            </a:xfrm>
            <a:prstGeom prst="rect">
              <a:avLst/>
            </a:prstGeom>
            <a:blipFill rotWithShape="0">
              <a:blip r:embed="rId94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1741320" y="628560"/>
              <a:ext cx="8280" cy="360"/>
            </a:xfrm>
            <a:prstGeom prst="rect">
              <a:avLst/>
            </a:prstGeom>
            <a:blipFill rotWithShape="0">
              <a:blip r:embed="rId94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1741320" y="628560"/>
              <a:ext cx="8280" cy="360"/>
            </a:xfrm>
            <a:prstGeom prst="rect">
              <a:avLst/>
            </a:prstGeom>
            <a:blipFill rotWithShape="0">
              <a:blip r:embed="rId95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1741320" y="658800"/>
              <a:ext cx="8280" cy="360"/>
            </a:xfrm>
            <a:prstGeom prst="rect">
              <a:avLst/>
            </a:prstGeom>
            <a:blipFill rotWithShape="0">
              <a:blip r:embed="rId95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1741320" y="658800"/>
              <a:ext cx="8280" cy="360"/>
            </a:xfrm>
            <a:prstGeom prst="rect">
              <a:avLst/>
            </a:prstGeom>
            <a:blipFill rotWithShape="0">
              <a:blip r:embed="rId95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1741320" y="673200"/>
              <a:ext cx="8280" cy="21960"/>
            </a:xfrm>
            <a:prstGeom prst="rect">
              <a:avLst/>
            </a:prstGeom>
            <a:blipFill rotWithShape="0">
              <a:blip r:embed="rId95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1741320" y="695160"/>
              <a:ext cx="8280" cy="360"/>
            </a:xfrm>
            <a:prstGeom prst="rect">
              <a:avLst/>
            </a:prstGeom>
            <a:blipFill rotWithShape="0">
              <a:blip r:embed="rId95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0" name=""/>
            <p:cNvSpPr/>
            <p:nvPr/>
          </p:nvSpPr>
          <p:spPr>
            <a:xfrm>
              <a:off x="1741320" y="711360"/>
              <a:ext cx="8280" cy="6120"/>
            </a:xfrm>
            <a:prstGeom prst="rect">
              <a:avLst/>
            </a:prstGeom>
            <a:blipFill rotWithShape="0">
              <a:blip r:embed="rId95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1735200" y="784080"/>
              <a:ext cx="6120" cy="1816200"/>
            </a:xfrm>
            <a:custGeom>
              <a:avLst/>
              <a:gdLst/>
              <a:ahLst/>
              <a:rect l="l" t="t" r="r" b="b"/>
              <a:pathLst>
                <a:path w="4" h="1144">
                  <a:moveTo>
                    <a:pt x="0" y="0"/>
                  </a:moveTo>
                  <a:lnTo>
                    <a:pt x="0" y="1135"/>
                  </a:lnTo>
                  <a:lnTo>
                    <a:pt x="4" y="114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5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1741320" y="569880"/>
              <a:ext cx="8280" cy="44640"/>
            </a:xfrm>
            <a:prstGeom prst="rect">
              <a:avLst/>
            </a:prstGeom>
            <a:blipFill rotWithShape="0">
              <a:blip r:embed="rId95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1749600" y="650880"/>
              <a:ext cx="7920" cy="52560"/>
            </a:xfrm>
            <a:prstGeom prst="rect">
              <a:avLst/>
            </a:prstGeom>
            <a:blipFill rotWithShape="0">
              <a:blip r:embed="rId95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1749600" y="703440"/>
              <a:ext cx="7920" cy="360"/>
            </a:xfrm>
            <a:prstGeom prst="rect">
              <a:avLst/>
            </a:prstGeom>
            <a:blipFill rotWithShape="0">
              <a:blip r:embed="rId95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1749600" y="703440"/>
              <a:ext cx="7920" cy="360"/>
            </a:xfrm>
            <a:prstGeom prst="rect">
              <a:avLst/>
            </a:prstGeom>
            <a:blipFill rotWithShape="0">
              <a:blip r:embed="rId96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1749600" y="711360"/>
              <a:ext cx="7920" cy="36360"/>
            </a:xfrm>
            <a:prstGeom prst="rect">
              <a:avLst/>
            </a:prstGeom>
            <a:blipFill rotWithShape="0">
              <a:blip r:embed="rId96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1749600" y="755640"/>
              <a:ext cx="7920" cy="360"/>
            </a:xfrm>
            <a:prstGeom prst="rect">
              <a:avLst/>
            </a:prstGeom>
            <a:blipFill rotWithShape="0">
              <a:blip r:embed="rId96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440" bIns="-46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1741320" y="770040"/>
              <a:ext cx="8280" cy="1838160"/>
            </a:xfrm>
            <a:custGeom>
              <a:avLst/>
              <a:gdLst/>
              <a:ahLst/>
              <a:rect l="l" t="t" r="r" b="b"/>
              <a:pathLst>
                <a:path w="5" h="1158">
                  <a:moveTo>
                    <a:pt x="0" y="0"/>
                  </a:moveTo>
                  <a:lnTo>
                    <a:pt x="0" y="1153"/>
                  </a:lnTo>
                  <a:lnTo>
                    <a:pt x="5" y="115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1749600" y="569880"/>
              <a:ext cx="7920" cy="5256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0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1757520" y="628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1757520" y="658800"/>
              <a:ext cx="7920" cy="96840"/>
            </a:xfrm>
            <a:prstGeom prst="rect">
              <a:avLst/>
            </a:prstGeom>
            <a:blipFill rotWithShape="0">
              <a:blip r:embed="rId96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1749600" y="770040"/>
              <a:ext cx="7920" cy="1846080"/>
            </a:xfrm>
            <a:custGeom>
              <a:avLst/>
              <a:gdLst/>
              <a:ahLst/>
              <a:rect l="l" t="t" r="r" b="b"/>
              <a:pathLst>
                <a:path w="5" h="1163">
                  <a:moveTo>
                    <a:pt x="0" y="0"/>
                  </a:moveTo>
                  <a:lnTo>
                    <a:pt x="0" y="1158"/>
                  </a:lnTo>
                  <a:lnTo>
                    <a:pt x="5" y="11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6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1757520" y="576360"/>
              <a:ext cx="7920" cy="46080"/>
            </a:xfrm>
            <a:prstGeom prst="rect">
              <a:avLst/>
            </a:prstGeom>
            <a:blipFill rotWithShape="0">
              <a:blip r:embed="rId96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1757520" y="755640"/>
              <a:ext cx="7920" cy="1874880"/>
            </a:xfrm>
            <a:custGeom>
              <a:avLst/>
              <a:gdLst/>
              <a:ahLst/>
              <a:rect l="l" t="t" r="r" b="b"/>
              <a:pathLst>
                <a:path w="5" h="1181">
                  <a:moveTo>
                    <a:pt x="0" y="4"/>
                  </a:moveTo>
                  <a:lnTo>
                    <a:pt x="0" y="1172"/>
                  </a:lnTo>
                  <a:lnTo>
                    <a:pt x="5" y="118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blipFill rotWithShape="0">
              <a:blip r:embed="rId96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1765440" y="576360"/>
              <a:ext cx="7920" cy="2062080"/>
            </a:xfrm>
            <a:custGeom>
              <a:avLst/>
              <a:gdLst/>
              <a:ahLst/>
              <a:rect l="l" t="t" r="r" b="b"/>
              <a:pathLst>
                <a:path w="5" h="1299">
                  <a:moveTo>
                    <a:pt x="0" y="0"/>
                  </a:moveTo>
                  <a:lnTo>
                    <a:pt x="0" y="1294"/>
                  </a:lnTo>
                  <a:lnTo>
                    <a:pt x="5" y="129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1773360" y="576360"/>
              <a:ext cx="6120" cy="2076480"/>
            </a:xfrm>
            <a:custGeom>
              <a:avLst/>
              <a:gdLst/>
              <a:ahLst/>
              <a:rect l="l" t="t" r="r" b="b"/>
              <a:pathLst>
                <a:path w="4" h="1308">
                  <a:moveTo>
                    <a:pt x="0" y="0"/>
                  </a:moveTo>
                  <a:lnTo>
                    <a:pt x="0" y="1299"/>
                  </a:lnTo>
                  <a:lnTo>
                    <a:pt x="4" y="1308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1779480" y="584280"/>
              <a:ext cx="61920" cy="2165400"/>
            </a:xfrm>
            <a:custGeom>
              <a:avLst/>
              <a:gdLst/>
              <a:ahLst/>
              <a:rect l="l" t="t" r="r" b="b"/>
              <a:pathLst>
                <a:path w="39" h="1364">
                  <a:moveTo>
                    <a:pt x="0" y="0"/>
                  </a:moveTo>
                  <a:lnTo>
                    <a:pt x="0" y="1303"/>
                  </a:lnTo>
                  <a:lnTo>
                    <a:pt x="39" y="1364"/>
                  </a:lnTo>
                  <a:lnTo>
                    <a:pt x="39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1841400" y="598320"/>
              <a:ext cx="22320" cy="2179800"/>
            </a:xfrm>
            <a:custGeom>
              <a:avLst/>
              <a:gdLst/>
              <a:ahLst/>
              <a:rect l="l" t="t" r="r" b="b"/>
              <a:pathLst>
                <a:path w="14" h="1373">
                  <a:moveTo>
                    <a:pt x="0" y="0"/>
                  </a:moveTo>
                  <a:lnTo>
                    <a:pt x="0" y="1355"/>
                  </a:lnTo>
                  <a:lnTo>
                    <a:pt x="14" y="1373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1863720" y="606600"/>
              <a:ext cx="7920" cy="2187360"/>
            </a:xfrm>
            <a:custGeom>
              <a:avLst/>
              <a:gdLst/>
              <a:ahLst/>
              <a:rect l="l" t="t" r="r" b="b"/>
              <a:pathLst>
                <a:path w="5" h="1378">
                  <a:moveTo>
                    <a:pt x="0" y="0"/>
                  </a:moveTo>
                  <a:lnTo>
                    <a:pt x="0" y="1368"/>
                  </a:lnTo>
                  <a:lnTo>
                    <a:pt x="5" y="137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1871640" y="606600"/>
              <a:ext cx="44640" cy="2246040"/>
            </a:xfrm>
            <a:custGeom>
              <a:avLst/>
              <a:gdLst/>
              <a:ahLst/>
              <a:rect l="l" t="t" r="r" b="b"/>
              <a:pathLst>
                <a:path w="28" h="1415">
                  <a:moveTo>
                    <a:pt x="0" y="0"/>
                  </a:moveTo>
                  <a:lnTo>
                    <a:pt x="0" y="1378"/>
                  </a:lnTo>
                  <a:lnTo>
                    <a:pt x="28" y="1415"/>
                  </a:lnTo>
                  <a:lnTo>
                    <a:pt x="28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1916280" y="622440"/>
              <a:ext cx="31680" cy="2230200"/>
            </a:xfrm>
            <a:custGeom>
              <a:avLst/>
              <a:gdLst/>
              <a:ahLst/>
              <a:rect l="l" t="t" r="r" b="b"/>
              <a:pathLst>
                <a:path w="20" h="1405">
                  <a:moveTo>
                    <a:pt x="0" y="0"/>
                  </a:moveTo>
                  <a:lnTo>
                    <a:pt x="0" y="1405"/>
                  </a:lnTo>
                  <a:lnTo>
                    <a:pt x="20" y="1400"/>
                  </a:lnTo>
                  <a:lnTo>
                    <a:pt x="20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1947960" y="628560"/>
              <a:ext cx="21960" cy="2216160"/>
            </a:xfrm>
            <a:custGeom>
              <a:avLst/>
              <a:gdLst/>
              <a:ahLst/>
              <a:rect l="l" t="t" r="r" b="b"/>
              <a:pathLst>
                <a:path w="14" h="1396">
                  <a:moveTo>
                    <a:pt x="0" y="0"/>
                  </a:moveTo>
                  <a:lnTo>
                    <a:pt x="0" y="1396"/>
                  </a:lnTo>
                  <a:lnTo>
                    <a:pt x="14" y="1392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1969920" y="636480"/>
              <a:ext cx="90720" cy="2202120"/>
            </a:xfrm>
            <a:custGeom>
              <a:avLst/>
              <a:gdLst/>
              <a:ahLst/>
              <a:rect l="l" t="t" r="r" b="b"/>
              <a:pathLst>
                <a:path w="57" h="1387">
                  <a:moveTo>
                    <a:pt x="0" y="0"/>
                  </a:moveTo>
                  <a:lnTo>
                    <a:pt x="0" y="1387"/>
                  </a:lnTo>
                  <a:lnTo>
                    <a:pt x="57" y="1368"/>
                  </a:lnTo>
                  <a:lnTo>
                    <a:pt x="57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7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2060640" y="658800"/>
              <a:ext cx="7920" cy="2149560"/>
            </a:xfrm>
            <a:prstGeom prst="rect">
              <a:avLst/>
            </a:prstGeom>
            <a:blipFill rotWithShape="0">
              <a:blip r:embed="rId97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2068560" y="658800"/>
              <a:ext cx="23760" cy="2149560"/>
            </a:xfrm>
            <a:custGeom>
              <a:avLst/>
              <a:gdLst/>
              <a:ahLst/>
              <a:rect l="l" t="t" r="r" b="b"/>
              <a:pathLst>
                <a:path w="15" h="1354">
                  <a:moveTo>
                    <a:pt x="0" y="0"/>
                  </a:moveTo>
                  <a:lnTo>
                    <a:pt x="0" y="1354"/>
                  </a:lnTo>
                  <a:lnTo>
                    <a:pt x="15" y="1349"/>
                  </a:lnTo>
                  <a:lnTo>
                    <a:pt x="15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2092320" y="666720"/>
              <a:ext cx="74520" cy="2133720"/>
            </a:xfrm>
            <a:custGeom>
              <a:avLst/>
              <a:gdLst/>
              <a:ahLst/>
              <a:rect l="l" t="t" r="r" b="b"/>
              <a:pathLst>
                <a:path w="47" h="1344">
                  <a:moveTo>
                    <a:pt x="0" y="0"/>
                  </a:moveTo>
                  <a:lnTo>
                    <a:pt x="0" y="1344"/>
                  </a:lnTo>
                  <a:lnTo>
                    <a:pt x="47" y="1330"/>
                  </a:lnTo>
                  <a:lnTo>
                    <a:pt x="47" y="1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2166840" y="689040"/>
              <a:ext cx="30240" cy="2089080"/>
            </a:xfrm>
            <a:custGeom>
              <a:avLst/>
              <a:gdLst/>
              <a:ahLst/>
              <a:rect l="l" t="t" r="r" b="b"/>
              <a:pathLst>
                <a:path w="19" h="1316">
                  <a:moveTo>
                    <a:pt x="0" y="0"/>
                  </a:moveTo>
                  <a:lnTo>
                    <a:pt x="0" y="1316"/>
                  </a:lnTo>
                  <a:lnTo>
                    <a:pt x="19" y="1307"/>
                  </a:lnTo>
                  <a:lnTo>
                    <a:pt x="19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2197080" y="689040"/>
              <a:ext cx="15840" cy="2074680"/>
            </a:xfrm>
            <a:custGeom>
              <a:avLst/>
              <a:gdLst/>
              <a:ahLst/>
              <a:rect l="l" t="t" r="r" b="b"/>
              <a:pathLst>
                <a:path w="10" h="1307">
                  <a:moveTo>
                    <a:pt x="0" y="0"/>
                  </a:moveTo>
                  <a:lnTo>
                    <a:pt x="0" y="1307"/>
                  </a:lnTo>
                  <a:lnTo>
                    <a:pt x="10" y="1307"/>
                  </a:lnTo>
                  <a:lnTo>
                    <a:pt x="10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2212920" y="695160"/>
              <a:ext cx="15840" cy="2068560"/>
            </a:xfrm>
            <a:custGeom>
              <a:avLst/>
              <a:gdLst/>
              <a:ahLst/>
              <a:rect l="l" t="t" r="r" b="b"/>
              <a:pathLst>
                <a:path w="10" h="1303">
                  <a:moveTo>
                    <a:pt x="0" y="0"/>
                  </a:moveTo>
                  <a:lnTo>
                    <a:pt x="0" y="1303"/>
                  </a:lnTo>
                  <a:lnTo>
                    <a:pt x="10" y="129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2228760" y="703440"/>
              <a:ext cx="22320" cy="2052360"/>
            </a:xfrm>
            <a:custGeom>
              <a:avLst/>
              <a:gdLst/>
              <a:ahLst/>
              <a:rect l="l" t="t" r="r" b="b"/>
              <a:pathLst>
                <a:path w="14" h="1293">
                  <a:moveTo>
                    <a:pt x="0" y="0"/>
                  </a:moveTo>
                  <a:lnTo>
                    <a:pt x="0" y="1293"/>
                  </a:lnTo>
                  <a:lnTo>
                    <a:pt x="14" y="1289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2251080" y="703440"/>
              <a:ext cx="30240" cy="2046240"/>
            </a:xfrm>
            <a:custGeom>
              <a:avLst/>
              <a:gdLst/>
              <a:ahLst/>
              <a:rect l="l" t="t" r="r" b="b"/>
              <a:pathLst>
                <a:path w="19" h="1289">
                  <a:moveTo>
                    <a:pt x="0" y="0"/>
                  </a:moveTo>
                  <a:lnTo>
                    <a:pt x="0" y="1289"/>
                  </a:lnTo>
                  <a:lnTo>
                    <a:pt x="19" y="1284"/>
                  </a:lnTo>
                  <a:lnTo>
                    <a:pt x="19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2281320" y="711360"/>
              <a:ext cx="7920" cy="2030400"/>
            </a:xfrm>
            <a:custGeom>
              <a:avLst/>
              <a:gdLst/>
              <a:ahLst/>
              <a:rect l="l" t="t" r="r" b="b"/>
              <a:pathLst>
                <a:path w="5" h="1279">
                  <a:moveTo>
                    <a:pt x="0" y="0"/>
                  </a:moveTo>
                  <a:lnTo>
                    <a:pt x="0" y="1279"/>
                  </a:lnTo>
                  <a:lnTo>
                    <a:pt x="5" y="127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2289240" y="711360"/>
              <a:ext cx="30240" cy="2022480"/>
            </a:xfrm>
            <a:custGeom>
              <a:avLst/>
              <a:gdLst/>
              <a:ahLst/>
              <a:rect l="l" t="t" r="r" b="b"/>
              <a:pathLst>
                <a:path w="19" h="1274">
                  <a:moveTo>
                    <a:pt x="0" y="0"/>
                  </a:moveTo>
                  <a:lnTo>
                    <a:pt x="0" y="1274"/>
                  </a:lnTo>
                  <a:lnTo>
                    <a:pt x="19" y="1260"/>
                  </a:lnTo>
                  <a:lnTo>
                    <a:pt x="19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2319480" y="717480"/>
              <a:ext cx="60120" cy="1994040"/>
            </a:xfrm>
            <a:custGeom>
              <a:avLst/>
              <a:gdLst/>
              <a:ahLst/>
              <a:rect l="l" t="t" r="r" b="b"/>
              <a:pathLst>
                <a:path w="38" h="1256">
                  <a:moveTo>
                    <a:pt x="0" y="0"/>
                  </a:moveTo>
                  <a:lnTo>
                    <a:pt x="0" y="1256"/>
                  </a:lnTo>
                  <a:lnTo>
                    <a:pt x="38" y="1228"/>
                  </a:lnTo>
                  <a:lnTo>
                    <a:pt x="38" y="10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8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2365200" y="2830680"/>
              <a:ext cx="22320" cy="110880"/>
            </a:xfrm>
            <a:custGeom>
              <a:avLst/>
              <a:gdLst/>
              <a:ahLst/>
              <a:rect l="l" t="t" r="r" b="b"/>
              <a:pathLst>
                <a:path w="14" h="70">
                  <a:moveTo>
                    <a:pt x="0" y="56"/>
                  </a:moveTo>
                  <a:lnTo>
                    <a:pt x="0" y="70"/>
                  </a:lnTo>
                  <a:lnTo>
                    <a:pt x="14" y="70"/>
                  </a:lnTo>
                  <a:lnTo>
                    <a:pt x="14" y="0"/>
                  </a:lnTo>
                  <a:lnTo>
                    <a:pt x="0" y="56"/>
                  </a:lnTo>
                  <a:close/>
                </a:path>
              </a:pathLst>
            </a:custGeom>
            <a:blipFill rotWithShape="0">
              <a:blip r:embed="rId99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2387520" y="2793960"/>
              <a:ext cx="7920" cy="155520"/>
            </a:xfrm>
            <a:custGeom>
              <a:avLst/>
              <a:gdLst/>
              <a:ahLst/>
              <a:rect l="l" t="t" r="r" b="b"/>
              <a:pathLst>
                <a:path w="5" h="98">
                  <a:moveTo>
                    <a:pt x="0" y="9"/>
                  </a:moveTo>
                  <a:lnTo>
                    <a:pt x="0" y="93"/>
                  </a:lnTo>
                  <a:lnTo>
                    <a:pt x="5" y="98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blipFill rotWithShape="0">
              <a:blip r:embed="rId991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2395440" y="2733840"/>
              <a:ext cx="7920" cy="215640"/>
            </a:xfrm>
            <a:custGeom>
              <a:avLst/>
              <a:gdLst/>
              <a:ahLst/>
              <a:rect l="l" t="t" r="r" b="b"/>
              <a:pathLst>
                <a:path w="5" h="136">
                  <a:moveTo>
                    <a:pt x="0" y="38"/>
                  </a:moveTo>
                  <a:lnTo>
                    <a:pt x="0" y="136"/>
                  </a:lnTo>
                  <a:lnTo>
                    <a:pt x="5" y="136"/>
                  </a:lnTo>
                  <a:lnTo>
                    <a:pt x="5" y="0"/>
                  </a:lnTo>
                  <a:lnTo>
                    <a:pt x="0" y="38"/>
                  </a:lnTo>
                  <a:close/>
                </a:path>
              </a:pathLst>
            </a:custGeom>
            <a:blipFill rotWithShape="0">
              <a:blip r:embed="rId99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2403360" y="2660760"/>
              <a:ext cx="14400" cy="288720"/>
            </a:xfrm>
            <a:custGeom>
              <a:avLst/>
              <a:gdLst/>
              <a:ahLst/>
              <a:rect l="l" t="t" r="r" b="b"/>
              <a:pathLst>
                <a:path w="9" h="182">
                  <a:moveTo>
                    <a:pt x="0" y="46"/>
                  </a:moveTo>
                  <a:lnTo>
                    <a:pt x="0" y="182"/>
                  </a:lnTo>
                  <a:lnTo>
                    <a:pt x="9" y="182"/>
                  </a:lnTo>
                  <a:lnTo>
                    <a:pt x="9" y="0"/>
                  </a:lnTo>
                  <a:lnTo>
                    <a:pt x="0" y="46"/>
                  </a:lnTo>
                  <a:close/>
                </a:path>
              </a:pathLst>
            </a:custGeom>
            <a:blipFill rotWithShape="0">
              <a:blip r:embed="rId99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2379600" y="733320"/>
              <a:ext cx="46080" cy="1933560"/>
            </a:xfrm>
            <a:custGeom>
              <a:avLst/>
              <a:gdLst/>
              <a:ahLst/>
              <a:rect l="l" t="t" r="r" b="b"/>
              <a:pathLst>
                <a:path w="29" h="1218">
                  <a:moveTo>
                    <a:pt x="0" y="0"/>
                  </a:moveTo>
                  <a:lnTo>
                    <a:pt x="0" y="1218"/>
                  </a:lnTo>
                  <a:lnTo>
                    <a:pt x="29" y="1200"/>
                  </a:lnTo>
                  <a:lnTo>
                    <a:pt x="29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4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2417760" y="2638440"/>
              <a:ext cx="7920" cy="311040"/>
            </a:xfrm>
            <a:custGeom>
              <a:avLst/>
              <a:gdLst/>
              <a:ahLst/>
              <a:rect l="l" t="t" r="r" b="b"/>
              <a:pathLst>
                <a:path w="5" h="196">
                  <a:moveTo>
                    <a:pt x="0" y="14"/>
                  </a:moveTo>
                  <a:lnTo>
                    <a:pt x="0" y="196"/>
                  </a:lnTo>
                  <a:lnTo>
                    <a:pt x="5" y="196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blipFill rotWithShape="0">
              <a:blip r:embed="rId995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2425680" y="747720"/>
              <a:ext cx="22320" cy="2209680"/>
            </a:xfrm>
            <a:custGeom>
              <a:avLst/>
              <a:gdLst/>
              <a:ahLst/>
              <a:rect l="l" t="t" r="r" b="b"/>
              <a:pathLst>
                <a:path w="14" h="1392">
                  <a:moveTo>
                    <a:pt x="0" y="0"/>
                  </a:moveTo>
                  <a:lnTo>
                    <a:pt x="0" y="1387"/>
                  </a:lnTo>
                  <a:lnTo>
                    <a:pt x="14" y="1392"/>
                  </a:lnTo>
                  <a:lnTo>
                    <a:pt x="1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6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2448000" y="755640"/>
              <a:ext cx="84240" cy="2216160"/>
            </a:xfrm>
            <a:custGeom>
              <a:avLst/>
              <a:gdLst/>
              <a:ahLst/>
              <a:rect l="l" t="t" r="r" b="b"/>
              <a:pathLst>
                <a:path w="53" h="1396">
                  <a:moveTo>
                    <a:pt x="0" y="0"/>
                  </a:moveTo>
                  <a:lnTo>
                    <a:pt x="0" y="1387"/>
                  </a:lnTo>
                  <a:lnTo>
                    <a:pt x="53" y="1396"/>
                  </a:lnTo>
                  <a:lnTo>
                    <a:pt x="53" y="9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7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2532240" y="770040"/>
              <a:ext cx="7920" cy="2201760"/>
            </a:xfrm>
            <a:prstGeom prst="rect">
              <a:avLst/>
            </a:prstGeom>
            <a:blipFill rotWithShape="0">
              <a:blip r:embed="rId998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2540160" y="770040"/>
              <a:ext cx="37800" cy="2209680"/>
            </a:xfrm>
            <a:custGeom>
              <a:avLst/>
              <a:gdLst/>
              <a:ahLst/>
              <a:rect l="l" t="t" r="r" b="b"/>
              <a:pathLst>
                <a:path w="24" h="1392">
                  <a:moveTo>
                    <a:pt x="0" y="0"/>
                  </a:moveTo>
                  <a:lnTo>
                    <a:pt x="0" y="1387"/>
                  </a:lnTo>
                  <a:lnTo>
                    <a:pt x="24" y="1392"/>
                  </a:lnTo>
                  <a:lnTo>
                    <a:pt x="24" y="5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999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2577960" y="777960"/>
              <a:ext cx="14400" cy="2201760"/>
            </a:xfrm>
            <a:custGeom>
              <a:avLst/>
              <a:gdLst/>
              <a:ahLst/>
              <a:rect l="l" t="t" r="r" b="b"/>
              <a:pathLst>
                <a:path w="9" h="1387">
                  <a:moveTo>
                    <a:pt x="0" y="0"/>
                  </a:moveTo>
                  <a:lnTo>
                    <a:pt x="0" y="1387"/>
                  </a:lnTo>
                  <a:lnTo>
                    <a:pt x="9" y="1387"/>
                  </a:lnTo>
                  <a:lnTo>
                    <a:pt x="9" y="4"/>
                  </a:lnTo>
                  <a:lnTo>
                    <a:pt x="0" y="0"/>
                  </a:lnTo>
                  <a:close/>
                </a:path>
              </a:pathLst>
            </a:custGeom>
            <a:blipFill rotWithShape="0">
              <a:blip r:embed="rId1000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16" name=""/>
          <p:cNvSpPr/>
          <p:nvPr/>
        </p:nvSpPr>
        <p:spPr>
          <a:xfrm>
            <a:off x="2592360" y="784080"/>
            <a:ext cx="54000" cy="2210040"/>
          </a:xfrm>
          <a:custGeom>
            <a:avLst/>
            <a:gdLst/>
            <a:ahLst/>
            <a:rect l="l" t="t" r="r" b="b"/>
            <a:pathLst>
              <a:path w="34" h="1392">
                <a:moveTo>
                  <a:pt x="0" y="0"/>
                </a:moveTo>
                <a:lnTo>
                  <a:pt x="0" y="1383"/>
                </a:lnTo>
                <a:lnTo>
                  <a:pt x="34" y="1392"/>
                </a:lnTo>
                <a:lnTo>
                  <a:pt x="3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7" name=""/>
          <p:cNvSpPr/>
          <p:nvPr/>
        </p:nvSpPr>
        <p:spPr>
          <a:xfrm>
            <a:off x="2646360" y="792000"/>
            <a:ext cx="14400" cy="2202120"/>
          </a:xfrm>
          <a:prstGeom prst="rect">
            <a:avLst/>
          </a:prstGeom>
          <a:blipFill rotWithShape="0">
            <a:blip r:embed="rId10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8" name=""/>
          <p:cNvSpPr/>
          <p:nvPr/>
        </p:nvSpPr>
        <p:spPr>
          <a:xfrm>
            <a:off x="2660760" y="792000"/>
            <a:ext cx="38160" cy="2210040"/>
          </a:xfrm>
          <a:custGeom>
            <a:avLst/>
            <a:gdLst/>
            <a:ahLst/>
            <a:rect l="l" t="t" r="r" b="b"/>
            <a:pathLst>
              <a:path w="24" h="1392">
                <a:moveTo>
                  <a:pt x="0" y="0"/>
                </a:moveTo>
                <a:lnTo>
                  <a:pt x="0" y="1387"/>
                </a:lnTo>
                <a:lnTo>
                  <a:pt x="24" y="1392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9" name=""/>
          <p:cNvSpPr/>
          <p:nvPr/>
        </p:nvSpPr>
        <p:spPr>
          <a:xfrm>
            <a:off x="2698920" y="800280"/>
            <a:ext cx="45720" cy="2207880"/>
          </a:xfrm>
          <a:custGeom>
            <a:avLst/>
            <a:gdLst/>
            <a:ahLst/>
            <a:rect l="l" t="t" r="r" b="b"/>
            <a:pathLst>
              <a:path w="29" h="1391">
                <a:moveTo>
                  <a:pt x="0" y="0"/>
                </a:moveTo>
                <a:lnTo>
                  <a:pt x="0" y="1387"/>
                </a:lnTo>
                <a:lnTo>
                  <a:pt x="29" y="1391"/>
                </a:lnTo>
                <a:lnTo>
                  <a:pt x="29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0" name=""/>
          <p:cNvSpPr/>
          <p:nvPr/>
        </p:nvSpPr>
        <p:spPr>
          <a:xfrm>
            <a:off x="2744640" y="806400"/>
            <a:ext cx="38160" cy="2201760"/>
          </a:xfrm>
          <a:custGeom>
            <a:avLst/>
            <a:gdLst/>
            <a:ahLst/>
            <a:rect l="l" t="t" r="r" b="b"/>
            <a:pathLst>
              <a:path w="24" h="1387">
                <a:moveTo>
                  <a:pt x="0" y="0"/>
                </a:moveTo>
                <a:lnTo>
                  <a:pt x="0" y="1387"/>
                </a:lnTo>
                <a:lnTo>
                  <a:pt x="24" y="1387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1" name=""/>
          <p:cNvSpPr/>
          <p:nvPr/>
        </p:nvSpPr>
        <p:spPr>
          <a:xfrm>
            <a:off x="2782800" y="814320"/>
            <a:ext cx="46080" cy="2210040"/>
          </a:xfrm>
          <a:custGeom>
            <a:avLst/>
            <a:gdLst/>
            <a:ahLst/>
            <a:rect l="l" t="t" r="r" b="b"/>
            <a:pathLst>
              <a:path w="29" h="1392">
                <a:moveTo>
                  <a:pt x="0" y="0"/>
                </a:moveTo>
                <a:lnTo>
                  <a:pt x="0" y="1382"/>
                </a:lnTo>
                <a:lnTo>
                  <a:pt x="29" y="1392"/>
                </a:lnTo>
                <a:lnTo>
                  <a:pt x="29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2" name=""/>
          <p:cNvSpPr/>
          <p:nvPr/>
        </p:nvSpPr>
        <p:spPr>
          <a:xfrm>
            <a:off x="2828880" y="828720"/>
            <a:ext cx="6480" cy="2195640"/>
          </a:xfrm>
          <a:prstGeom prst="rect">
            <a:avLst/>
          </a:prstGeom>
          <a:blipFill rotWithShape="0">
            <a:blip r:embed="rId10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3" name=""/>
          <p:cNvSpPr/>
          <p:nvPr/>
        </p:nvSpPr>
        <p:spPr>
          <a:xfrm>
            <a:off x="2835360" y="828720"/>
            <a:ext cx="38160" cy="2195640"/>
          </a:xfrm>
          <a:custGeom>
            <a:avLst/>
            <a:gdLst/>
            <a:ahLst/>
            <a:rect l="l" t="t" r="r" b="b"/>
            <a:pathLst>
              <a:path w="24" h="1383">
                <a:moveTo>
                  <a:pt x="0" y="0"/>
                </a:moveTo>
                <a:lnTo>
                  <a:pt x="0" y="1383"/>
                </a:lnTo>
                <a:lnTo>
                  <a:pt x="24" y="1383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4" name=""/>
          <p:cNvSpPr/>
          <p:nvPr/>
        </p:nvSpPr>
        <p:spPr>
          <a:xfrm>
            <a:off x="2873520" y="836640"/>
            <a:ext cx="7920" cy="2187720"/>
          </a:xfrm>
          <a:prstGeom prst="rect">
            <a:avLst/>
          </a:prstGeom>
          <a:blipFill rotWithShape="0">
            <a:blip r:embed="rId10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5" name=""/>
          <p:cNvSpPr/>
          <p:nvPr/>
        </p:nvSpPr>
        <p:spPr>
          <a:xfrm>
            <a:off x="2881440" y="836640"/>
            <a:ext cx="7920" cy="2187720"/>
          </a:xfrm>
          <a:prstGeom prst="rect">
            <a:avLst/>
          </a:prstGeom>
          <a:blipFill rotWithShape="0">
            <a:blip r:embed="rId10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6" name=""/>
          <p:cNvSpPr/>
          <p:nvPr/>
        </p:nvSpPr>
        <p:spPr>
          <a:xfrm>
            <a:off x="2889360" y="836640"/>
            <a:ext cx="46080" cy="2201760"/>
          </a:xfrm>
          <a:custGeom>
            <a:avLst/>
            <a:gdLst/>
            <a:ahLst/>
            <a:rect l="l" t="t" r="r" b="b"/>
            <a:pathLst>
              <a:path w="29" h="1387">
                <a:moveTo>
                  <a:pt x="0" y="0"/>
                </a:moveTo>
                <a:lnTo>
                  <a:pt x="0" y="1378"/>
                </a:lnTo>
                <a:lnTo>
                  <a:pt x="29" y="1387"/>
                </a:lnTo>
                <a:lnTo>
                  <a:pt x="2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2935440" y="844560"/>
            <a:ext cx="14040" cy="2193840"/>
          </a:xfrm>
          <a:prstGeom prst="rect">
            <a:avLst/>
          </a:prstGeom>
          <a:blipFill rotWithShape="0">
            <a:blip r:embed="rId10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8" name=""/>
          <p:cNvSpPr/>
          <p:nvPr/>
        </p:nvSpPr>
        <p:spPr>
          <a:xfrm>
            <a:off x="2949480" y="844560"/>
            <a:ext cx="22320" cy="2193840"/>
          </a:xfrm>
          <a:custGeom>
            <a:avLst/>
            <a:gdLst/>
            <a:ahLst/>
            <a:rect l="l" t="t" r="r" b="b"/>
            <a:pathLst>
              <a:path w="14" h="1382">
                <a:moveTo>
                  <a:pt x="0" y="0"/>
                </a:moveTo>
                <a:lnTo>
                  <a:pt x="0" y="1382"/>
                </a:lnTo>
                <a:lnTo>
                  <a:pt x="14" y="1382"/>
                </a:lnTo>
                <a:lnTo>
                  <a:pt x="1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9" name=""/>
          <p:cNvSpPr/>
          <p:nvPr/>
        </p:nvSpPr>
        <p:spPr>
          <a:xfrm>
            <a:off x="2971800" y="851040"/>
            <a:ext cx="23760" cy="2195280"/>
          </a:xfrm>
          <a:custGeom>
            <a:avLst/>
            <a:gdLst/>
            <a:ahLst/>
            <a:rect l="l" t="t" r="r" b="b"/>
            <a:pathLst>
              <a:path w="15" h="1383">
                <a:moveTo>
                  <a:pt x="0" y="0"/>
                </a:moveTo>
                <a:lnTo>
                  <a:pt x="0" y="1378"/>
                </a:lnTo>
                <a:lnTo>
                  <a:pt x="15" y="1383"/>
                </a:lnTo>
                <a:lnTo>
                  <a:pt x="1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0" name=""/>
          <p:cNvSpPr/>
          <p:nvPr/>
        </p:nvSpPr>
        <p:spPr>
          <a:xfrm>
            <a:off x="2995560" y="858960"/>
            <a:ext cx="14400" cy="2187360"/>
          </a:xfrm>
          <a:prstGeom prst="rect">
            <a:avLst/>
          </a:prstGeom>
          <a:blipFill rotWithShape="0">
            <a:blip r:embed="rId10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1" name=""/>
          <p:cNvSpPr/>
          <p:nvPr/>
        </p:nvSpPr>
        <p:spPr>
          <a:xfrm>
            <a:off x="3009960" y="858960"/>
            <a:ext cx="54000" cy="2193840"/>
          </a:xfrm>
          <a:custGeom>
            <a:avLst/>
            <a:gdLst/>
            <a:ahLst/>
            <a:rect l="l" t="t" r="r" b="b"/>
            <a:pathLst>
              <a:path w="34" h="1382">
                <a:moveTo>
                  <a:pt x="0" y="0"/>
                </a:moveTo>
                <a:lnTo>
                  <a:pt x="0" y="1378"/>
                </a:lnTo>
                <a:lnTo>
                  <a:pt x="34" y="1382"/>
                </a:lnTo>
                <a:lnTo>
                  <a:pt x="3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2" name=""/>
          <p:cNvSpPr/>
          <p:nvPr/>
        </p:nvSpPr>
        <p:spPr>
          <a:xfrm>
            <a:off x="3063960" y="866880"/>
            <a:ext cx="22320" cy="2185920"/>
          </a:xfrm>
          <a:prstGeom prst="rect">
            <a:avLst/>
          </a:prstGeom>
          <a:blipFill rotWithShape="0">
            <a:blip r:embed="rId10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3" name=""/>
          <p:cNvSpPr/>
          <p:nvPr/>
        </p:nvSpPr>
        <p:spPr>
          <a:xfrm>
            <a:off x="3086280" y="866880"/>
            <a:ext cx="7920" cy="2185920"/>
          </a:xfrm>
          <a:custGeom>
            <a:avLst/>
            <a:gdLst/>
            <a:ahLst/>
            <a:rect l="l" t="t" r="r" b="b"/>
            <a:pathLst>
              <a:path w="5" h="1377">
                <a:moveTo>
                  <a:pt x="0" y="0"/>
                </a:moveTo>
                <a:lnTo>
                  <a:pt x="0" y="1377"/>
                </a:lnTo>
                <a:lnTo>
                  <a:pt x="5" y="1335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4" name=""/>
          <p:cNvSpPr/>
          <p:nvPr/>
        </p:nvSpPr>
        <p:spPr>
          <a:xfrm>
            <a:off x="3094200" y="873000"/>
            <a:ext cx="7920" cy="2113200"/>
          </a:xfrm>
          <a:custGeom>
            <a:avLst/>
            <a:gdLst/>
            <a:ahLst/>
            <a:rect l="l" t="t" r="r" b="b"/>
            <a:pathLst>
              <a:path w="5" h="1331">
                <a:moveTo>
                  <a:pt x="0" y="0"/>
                </a:moveTo>
                <a:lnTo>
                  <a:pt x="0" y="1331"/>
                </a:lnTo>
                <a:lnTo>
                  <a:pt x="5" y="132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5" name=""/>
          <p:cNvSpPr/>
          <p:nvPr/>
        </p:nvSpPr>
        <p:spPr>
          <a:xfrm>
            <a:off x="3102120" y="873000"/>
            <a:ext cx="7920" cy="2098800"/>
          </a:xfrm>
          <a:custGeom>
            <a:avLst/>
            <a:gdLst/>
            <a:ahLst/>
            <a:rect l="l" t="t" r="r" b="b"/>
            <a:pathLst>
              <a:path w="5" h="1322">
                <a:moveTo>
                  <a:pt x="0" y="0"/>
                </a:moveTo>
                <a:lnTo>
                  <a:pt x="0" y="1322"/>
                </a:lnTo>
                <a:lnTo>
                  <a:pt x="5" y="127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6" name=""/>
          <p:cNvSpPr/>
          <p:nvPr/>
        </p:nvSpPr>
        <p:spPr>
          <a:xfrm>
            <a:off x="3110040" y="873000"/>
            <a:ext cx="6120" cy="2024280"/>
          </a:xfrm>
          <a:custGeom>
            <a:avLst/>
            <a:gdLst/>
            <a:ahLst/>
            <a:rect l="l" t="t" r="r" b="b"/>
            <a:pathLst>
              <a:path w="4" h="1275">
                <a:moveTo>
                  <a:pt x="0" y="0"/>
                </a:moveTo>
                <a:lnTo>
                  <a:pt x="0" y="1275"/>
                </a:lnTo>
                <a:lnTo>
                  <a:pt x="4" y="1242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7" name=""/>
          <p:cNvSpPr/>
          <p:nvPr/>
        </p:nvSpPr>
        <p:spPr>
          <a:xfrm>
            <a:off x="3116160" y="873000"/>
            <a:ext cx="7920" cy="1949400"/>
          </a:xfrm>
          <a:custGeom>
            <a:avLst/>
            <a:gdLst/>
            <a:ahLst/>
            <a:rect l="l" t="t" r="r" b="b"/>
            <a:pathLst>
              <a:path w="5" h="1228">
                <a:moveTo>
                  <a:pt x="0" y="0"/>
                </a:moveTo>
                <a:lnTo>
                  <a:pt x="0" y="1228"/>
                </a:lnTo>
                <a:lnTo>
                  <a:pt x="5" y="120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8" name=""/>
          <p:cNvSpPr/>
          <p:nvPr/>
        </p:nvSpPr>
        <p:spPr>
          <a:xfrm>
            <a:off x="3124080" y="873000"/>
            <a:ext cx="7920" cy="1876680"/>
          </a:xfrm>
          <a:custGeom>
            <a:avLst/>
            <a:gdLst/>
            <a:ahLst/>
            <a:rect l="l" t="t" r="r" b="b"/>
            <a:pathLst>
              <a:path w="5" h="1182">
                <a:moveTo>
                  <a:pt x="0" y="0"/>
                </a:moveTo>
                <a:lnTo>
                  <a:pt x="0" y="1182"/>
                </a:lnTo>
                <a:lnTo>
                  <a:pt x="5" y="114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9" name=""/>
          <p:cNvSpPr/>
          <p:nvPr/>
        </p:nvSpPr>
        <p:spPr>
          <a:xfrm>
            <a:off x="3132000" y="880920"/>
            <a:ext cx="7920" cy="1816200"/>
          </a:xfrm>
          <a:custGeom>
            <a:avLst/>
            <a:gdLst/>
            <a:ahLst/>
            <a:rect l="l" t="t" r="r" b="b"/>
            <a:pathLst>
              <a:path w="5" h="1144">
                <a:moveTo>
                  <a:pt x="0" y="0"/>
                </a:moveTo>
                <a:lnTo>
                  <a:pt x="0" y="1144"/>
                </a:lnTo>
                <a:lnTo>
                  <a:pt x="5" y="1116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0" name=""/>
          <p:cNvSpPr/>
          <p:nvPr/>
        </p:nvSpPr>
        <p:spPr>
          <a:xfrm>
            <a:off x="3139920" y="880920"/>
            <a:ext cx="6480" cy="1771920"/>
          </a:xfrm>
          <a:custGeom>
            <a:avLst/>
            <a:gdLst/>
            <a:ahLst/>
            <a:rect l="l" t="t" r="r" b="b"/>
            <a:pathLst>
              <a:path w="4" h="1116">
                <a:moveTo>
                  <a:pt x="0" y="0"/>
                </a:moveTo>
                <a:lnTo>
                  <a:pt x="0" y="1116"/>
                </a:lnTo>
                <a:lnTo>
                  <a:pt x="4" y="1102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1" name=""/>
          <p:cNvSpPr/>
          <p:nvPr/>
        </p:nvSpPr>
        <p:spPr>
          <a:xfrm>
            <a:off x="3146400" y="880920"/>
            <a:ext cx="7920" cy="1727280"/>
          </a:xfrm>
          <a:custGeom>
            <a:avLst/>
            <a:gdLst/>
            <a:ahLst/>
            <a:rect l="l" t="t" r="r" b="b"/>
            <a:pathLst>
              <a:path w="5" h="1088">
                <a:moveTo>
                  <a:pt x="0" y="0"/>
                </a:moveTo>
                <a:lnTo>
                  <a:pt x="0" y="1088"/>
                </a:lnTo>
                <a:lnTo>
                  <a:pt x="5" y="106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2" name=""/>
          <p:cNvSpPr/>
          <p:nvPr/>
        </p:nvSpPr>
        <p:spPr>
          <a:xfrm>
            <a:off x="3154320" y="880920"/>
            <a:ext cx="15840" cy="1697040"/>
          </a:xfrm>
          <a:custGeom>
            <a:avLst/>
            <a:gdLst/>
            <a:ahLst/>
            <a:rect l="l" t="t" r="r" b="b"/>
            <a:pathLst>
              <a:path w="10" h="1069">
                <a:moveTo>
                  <a:pt x="0" y="0"/>
                </a:moveTo>
                <a:lnTo>
                  <a:pt x="0" y="1069"/>
                </a:lnTo>
                <a:lnTo>
                  <a:pt x="10" y="1004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3" name=""/>
          <p:cNvSpPr/>
          <p:nvPr/>
        </p:nvSpPr>
        <p:spPr>
          <a:xfrm>
            <a:off x="3170160" y="888840"/>
            <a:ext cx="7920" cy="1586160"/>
          </a:xfrm>
          <a:custGeom>
            <a:avLst/>
            <a:gdLst/>
            <a:ahLst/>
            <a:rect l="l" t="t" r="r" b="b"/>
            <a:pathLst>
              <a:path w="5" h="999">
                <a:moveTo>
                  <a:pt x="0" y="0"/>
                </a:moveTo>
                <a:lnTo>
                  <a:pt x="0" y="999"/>
                </a:lnTo>
                <a:lnTo>
                  <a:pt x="5" y="95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4" name=""/>
          <p:cNvSpPr/>
          <p:nvPr/>
        </p:nvSpPr>
        <p:spPr>
          <a:xfrm>
            <a:off x="3178080" y="888840"/>
            <a:ext cx="6480" cy="1511640"/>
          </a:xfrm>
          <a:custGeom>
            <a:avLst/>
            <a:gdLst/>
            <a:ahLst/>
            <a:rect l="l" t="t" r="r" b="b"/>
            <a:pathLst>
              <a:path w="4" h="952">
                <a:moveTo>
                  <a:pt x="0" y="0"/>
                </a:moveTo>
                <a:lnTo>
                  <a:pt x="0" y="952"/>
                </a:lnTo>
                <a:lnTo>
                  <a:pt x="4" y="91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5" name=""/>
          <p:cNvSpPr/>
          <p:nvPr/>
        </p:nvSpPr>
        <p:spPr>
          <a:xfrm>
            <a:off x="3184560" y="888840"/>
            <a:ext cx="54000" cy="1460520"/>
          </a:xfrm>
          <a:custGeom>
            <a:avLst/>
            <a:gdLst/>
            <a:ahLst/>
            <a:rect l="l" t="t" r="r" b="b"/>
            <a:pathLst>
              <a:path w="34" h="920">
                <a:moveTo>
                  <a:pt x="0" y="0"/>
                </a:moveTo>
                <a:lnTo>
                  <a:pt x="0" y="915"/>
                </a:lnTo>
                <a:lnTo>
                  <a:pt x="34" y="920"/>
                </a:lnTo>
                <a:lnTo>
                  <a:pt x="34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6" name=""/>
          <p:cNvSpPr/>
          <p:nvPr/>
        </p:nvSpPr>
        <p:spPr>
          <a:xfrm>
            <a:off x="3238560" y="895320"/>
            <a:ext cx="7920" cy="1454040"/>
          </a:xfrm>
          <a:custGeom>
            <a:avLst/>
            <a:gdLst/>
            <a:ahLst/>
            <a:rect l="l" t="t" r="r" b="b"/>
            <a:pathLst>
              <a:path w="5" h="916">
                <a:moveTo>
                  <a:pt x="0" y="0"/>
                </a:moveTo>
                <a:lnTo>
                  <a:pt x="0" y="916"/>
                </a:lnTo>
                <a:lnTo>
                  <a:pt x="5" y="89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7" name=""/>
          <p:cNvSpPr/>
          <p:nvPr/>
        </p:nvSpPr>
        <p:spPr>
          <a:xfrm>
            <a:off x="3246480" y="895320"/>
            <a:ext cx="14400" cy="1416240"/>
          </a:xfrm>
          <a:custGeom>
            <a:avLst/>
            <a:gdLst/>
            <a:ahLst/>
            <a:rect l="l" t="t" r="r" b="b"/>
            <a:pathLst>
              <a:path w="9" h="892">
                <a:moveTo>
                  <a:pt x="0" y="0"/>
                </a:moveTo>
                <a:lnTo>
                  <a:pt x="0" y="892"/>
                </a:lnTo>
                <a:lnTo>
                  <a:pt x="9" y="841"/>
                </a:lnTo>
                <a:lnTo>
                  <a:pt x="9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8" name=""/>
          <p:cNvSpPr/>
          <p:nvPr/>
        </p:nvSpPr>
        <p:spPr>
          <a:xfrm>
            <a:off x="3260880" y="895320"/>
            <a:ext cx="29880" cy="1335240"/>
          </a:xfrm>
          <a:custGeom>
            <a:avLst/>
            <a:gdLst/>
            <a:ahLst/>
            <a:rect l="l" t="t" r="r" b="b"/>
            <a:pathLst>
              <a:path w="19" h="841">
                <a:moveTo>
                  <a:pt x="0" y="0"/>
                </a:moveTo>
                <a:lnTo>
                  <a:pt x="0" y="841"/>
                </a:lnTo>
                <a:lnTo>
                  <a:pt x="19" y="841"/>
                </a:lnTo>
                <a:lnTo>
                  <a:pt x="1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9" name=""/>
          <p:cNvSpPr/>
          <p:nvPr/>
        </p:nvSpPr>
        <p:spPr>
          <a:xfrm>
            <a:off x="3290760" y="903240"/>
            <a:ext cx="7920" cy="1096920"/>
          </a:xfrm>
          <a:prstGeom prst="rect">
            <a:avLst/>
          </a:prstGeom>
          <a:blipFill rotWithShape="0">
            <a:blip r:embed="rId103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0" name=""/>
          <p:cNvSpPr/>
          <p:nvPr/>
        </p:nvSpPr>
        <p:spPr>
          <a:xfrm>
            <a:off x="3290760" y="2000160"/>
            <a:ext cx="7920" cy="230400"/>
          </a:xfrm>
          <a:custGeom>
            <a:avLst/>
            <a:gdLst/>
            <a:ahLst/>
            <a:rect l="l" t="t" r="r" b="b"/>
            <a:pathLst>
              <a:path w="5" h="145">
                <a:moveTo>
                  <a:pt x="0" y="0"/>
                </a:moveTo>
                <a:lnTo>
                  <a:pt x="0" y="145"/>
                </a:lnTo>
                <a:lnTo>
                  <a:pt x="5" y="145"/>
                </a:lnTo>
                <a:lnTo>
                  <a:pt x="5" y="5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1" name=""/>
          <p:cNvSpPr/>
          <p:nvPr/>
        </p:nvSpPr>
        <p:spPr>
          <a:xfrm>
            <a:off x="3298680" y="903240"/>
            <a:ext cx="7920" cy="1096920"/>
          </a:xfrm>
          <a:prstGeom prst="rect">
            <a:avLst/>
          </a:prstGeom>
          <a:blipFill rotWithShape="0">
            <a:blip r:embed="rId103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2" name=""/>
          <p:cNvSpPr/>
          <p:nvPr/>
        </p:nvSpPr>
        <p:spPr>
          <a:xfrm>
            <a:off x="3298680" y="2089080"/>
            <a:ext cx="7920" cy="149400"/>
          </a:xfrm>
          <a:custGeom>
            <a:avLst/>
            <a:gdLst/>
            <a:ahLst/>
            <a:rect l="l" t="t" r="r" b="b"/>
            <a:pathLst>
              <a:path w="5" h="94">
                <a:moveTo>
                  <a:pt x="0" y="0"/>
                </a:moveTo>
                <a:lnTo>
                  <a:pt x="0" y="89"/>
                </a:lnTo>
                <a:lnTo>
                  <a:pt x="5" y="9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3" name=""/>
          <p:cNvSpPr/>
          <p:nvPr/>
        </p:nvSpPr>
        <p:spPr>
          <a:xfrm>
            <a:off x="3306600" y="903240"/>
            <a:ext cx="8280" cy="1096920"/>
          </a:xfrm>
          <a:custGeom>
            <a:avLst/>
            <a:gdLst/>
            <a:ahLst/>
            <a:rect l="l" t="t" r="r" b="b"/>
            <a:pathLst>
              <a:path w="5" h="691">
                <a:moveTo>
                  <a:pt x="0" y="0"/>
                </a:moveTo>
                <a:lnTo>
                  <a:pt x="0" y="691"/>
                </a:lnTo>
                <a:lnTo>
                  <a:pt x="5" y="686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3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4" name=""/>
          <p:cNvSpPr/>
          <p:nvPr/>
        </p:nvSpPr>
        <p:spPr>
          <a:xfrm>
            <a:off x="3306600" y="2089080"/>
            <a:ext cx="8280" cy="149400"/>
          </a:xfrm>
          <a:prstGeom prst="rect">
            <a:avLst/>
          </a:prstGeom>
          <a:blipFill rotWithShape="0">
            <a:blip r:embed="rId103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5" name=""/>
          <p:cNvSpPr/>
          <p:nvPr/>
        </p:nvSpPr>
        <p:spPr>
          <a:xfrm>
            <a:off x="3314880" y="903240"/>
            <a:ext cx="6120" cy="1089000"/>
          </a:xfrm>
          <a:prstGeom prst="rect">
            <a:avLst/>
          </a:prstGeom>
          <a:blipFill rotWithShape="0">
            <a:blip r:embed="rId104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6" name=""/>
          <p:cNvSpPr/>
          <p:nvPr/>
        </p:nvSpPr>
        <p:spPr>
          <a:xfrm>
            <a:off x="3321000" y="903240"/>
            <a:ext cx="7920" cy="1089000"/>
          </a:xfrm>
          <a:prstGeom prst="rect">
            <a:avLst/>
          </a:prstGeom>
          <a:blipFill rotWithShape="0">
            <a:blip r:embed="rId104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7" name=""/>
          <p:cNvSpPr/>
          <p:nvPr/>
        </p:nvSpPr>
        <p:spPr>
          <a:xfrm>
            <a:off x="3328920" y="903240"/>
            <a:ext cx="7920" cy="1089000"/>
          </a:xfrm>
          <a:custGeom>
            <a:avLst/>
            <a:gdLst/>
            <a:ahLst/>
            <a:rect l="l" t="t" r="r" b="b"/>
            <a:pathLst>
              <a:path w="5" h="686">
                <a:moveTo>
                  <a:pt x="0" y="0"/>
                </a:moveTo>
                <a:lnTo>
                  <a:pt x="0" y="686"/>
                </a:lnTo>
                <a:lnTo>
                  <a:pt x="5" y="682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8" name=""/>
          <p:cNvSpPr/>
          <p:nvPr/>
        </p:nvSpPr>
        <p:spPr>
          <a:xfrm>
            <a:off x="3336840" y="911160"/>
            <a:ext cx="7920" cy="1074960"/>
          </a:xfrm>
          <a:custGeom>
            <a:avLst/>
            <a:gdLst/>
            <a:ahLst/>
            <a:rect l="l" t="t" r="r" b="b"/>
            <a:pathLst>
              <a:path w="5" h="677">
                <a:moveTo>
                  <a:pt x="0" y="0"/>
                </a:moveTo>
                <a:lnTo>
                  <a:pt x="0" y="677"/>
                </a:lnTo>
                <a:lnTo>
                  <a:pt x="5" y="67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9" name=""/>
          <p:cNvSpPr/>
          <p:nvPr/>
        </p:nvSpPr>
        <p:spPr>
          <a:xfrm>
            <a:off x="3314880" y="2089080"/>
            <a:ext cx="37800" cy="149400"/>
          </a:xfrm>
          <a:custGeom>
            <a:avLst/>
            <a:gdLst/>
            <a:ahLst/>
            <a:rect l="l" t="t" r="r" b="b"/>
            <a:pathLst>
              <a:path w="24" h="94">
                <a:moveTo>
                  <a:pt x="0" y="0"/>
                </a:moveTo>
                <a:lnTo>
                  <a:pt x="0" y="94"/>
                </a:lnTo>
                <a:lnTo>
                  <a:pt x="24" y="94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0" name=""/>
          <p:cNvSpPr/>
          <p:nvPr/>
        </p:nvSpPr>
        <p:spPr>
          <a:xfrm>
            <a:off x="3344760" y="911160"/>
            <a:ext cx="7920" cy="1067040"/>
          </a:xfrm>
          <a:custGeom>
            <a:avLst/>
            <a:gdLst/>
            <a:ahLst/>
            <a:rect l="l" t="t" r="r" b="b"/>
            <a:pathLst>
              <a:path w="5" h="672">
                <a:moveTo>
                  <a:pt x="0" y="0"/>
                </a:moveTo>
                <a:lnTo>
                  <a:pt x="0" y="672"/>
                </a:lnTo>
                <a:lnTo>
                  <a:pt x="5" y="66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1" name=""/>
          <p:cNvSpPr/>
          <p:nvPr/>
        </p:nvSpPr>
        <p:spPr>
          <a:xfrm>
            <a:off x="3352680" y="911160"/>
            <a:ext cx="6480" cy="1052640"/>
          </a:xfrm>
          <a:custGeom>
            <a:avLst/>
            <a:gdLst/>
            <a:ahLst/>
            <a:rect l="l" t="t" r="r" b="b"/>
            <a:pathLst>
              <a:path w="4" h="663">
                <a:moveTo>
                  <a:pt x="0" y="0"/>
                </a:moveTo>
                <a:lnTo>
                  <a:pt x="0" y="663"/>
                </a:lnTo>
                <a:lnTo>
                  <a:pt x="4" y="65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2" name=""/>
          <p:cNvSpPr/>
          <p:nvPr/>
        </p:nvSpPr>
        <p:spPr>
          <a:xfrm>
            <a:off x="3359160" y="911160"/>
            <a:ext cx="7920" cy="1044720"/>
          </a:xfrm>
          <a:custGeom>
            <a:avLst/>
            <a:gdLst/>
            <a:ahLst/>
            <a:rect l="l" t="t" r="r" b="b"/>
            <a:pathLst>
              <a:path w="5" h="658">
                <a:moveTo>
                  <a:pt x="0" y="0"/>
                </a:moveTo>
                <a:lnTo>
                  <a:pt x="0" y="658"/>
                </a:lnTo>
                <a:lnTo>
                  <a:pt x="5" y="6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3" name=""/>
          <p:cNvSpPr/>
          <p:nvPr/>
        </p:nvSpPr>
        <p:spPr>
          <a:xfrm>
            <a:off x="3367080" y="911160"/>
            <a:ext cx="7920" cy="1036800"/>
          </a:xfrm>
          <a:custGeom>
            <a:avLst/>
            <a:gdLst/>
            <a:ahLst/>
            <a:rect l="l" t="t" r="r" b="b"/>
            <a:pathLst>
              <a:path w="5" h="653">
                <a:moveTo>
                  <a:pt x="0" y="0"/>
                </a:moveTo>
                <a:lnTo>
                  <a:pt x="0" y="653"/>
                </a:lnTo>
                <a:lnTo>
                  <a:pt x="5" y="64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4" name=""/>
          <p:cNvSpPr/>
          <p:nvPr/>
        </p:nvSpPr>
        <p:spPr>
          <a:xfrm>
            <a:off x="3375000" y="911160"/>
            <a:ext cx="7920" cy="1030320"/>
          </a:xfrm>
          <a:custGeom>
            <a:avLst/>
            <a:gdLst/>
            <a:ahLst/>
            <a:rect l="l" t="t" r="r" b="b"/>
            <a:pathLst>
              <a:path w="5" h="649">
                <a:moveTo>
                  <a:pt x="0" y="0"/>
                </a:moveTo>
                <a:lnTo>
                  <a:pt x="0" y="649"/>
                </a:lnTo>
                <a:lnTo>
                  <a:pt x="5" y="64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4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5" name=""/>
          <p:cNvSpPr/>
          <p:nvPr/>
        </p:nvSpPr>
        <p:spPr>
          <a:xfrm>
            <a:off x="3382920" y="917640"/>
            <a:ext cx="7920" cy="1015920"/>
          </a:xfrm>
          <a:custGeom>
            <a:avLst/>
            <a:gdLst/>
            <a:ahLst/>
            <a:rect l="l" t="t" r="r" b="b"/>
            <a:pathLst>
              <a:path w="5" h="640">
                <a:moveTo>
                  <a:pt x="0" y="0"/>
                </a:moveTo>
                <a:lnTo>
                  <a:pt x="0" y="640"/>
                </a:lnTo>
                <a:lnTo>
                  <a:pt x="5" y="63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6" name=""/>
          <p:cNvSpPr/>
          <p:nvPr/>
        </p:nvSpPr>
        <p:spPr>
          <a:xfrm>
            <a:off x="3390840" y="917640"/>
            <a:ext cx="6480" cy="1008000"/>
          </a:xfrm>
          <a:prstGeom prst="rect">
            <a:avLst/>
          </a:prstGeom>
          <a:blipFill rotWithShape="0">
            <a:blip r:embed="rId105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7" name=""/>
          <p:cNvSpPr/>
          <p:nvPr/>
        </p:nvSpPr>
        <p:spPr>
          <a:xfrm>
            <a:off x="3397320" y="917640"/>
            <a:ext cx="7920" cy="1008000"/>
          </a:xfrm>
          <a:custGeom>
            <a:avLst/>
            <a:gdLst/>
            <a:ahLst/>
            <a:rect l="l" t="t" r="r" b="b"/>
            <a:pathLst>
              <a:path w="5" h="635">
                <a:moveTo>
                  <a:pt x="0" y="0"/>
                </a:moveTo>
                <a:lnTo>
                  <a:pt x="0" y="635"/>
                </a:lnTo>
                <a:lnTo>
                  <a:pt x="5" y="63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8" name=""/>
          <p:cNvSpPr/>
          <p:nvPr/>
        </p:nvSpPr>
        <p:spPr>
          <a:xfrm>
            <a:off x="3405240" y="917640"/>
            <a:ext cx="7920" cy="1001520"/>
          </a:xfrm>
          <a:prstGeom prst="rect">
            <a:avLst/>
          </a:prstGeom>
          <a:blipFill rotWithShape="0">
            <a:blip r:embed="rId105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9" name=""/>
          <p:cNvSpPr/>
          <p:nvPr/>
        </p:nvSpPr>
        <p:spPr>
          <a:xfrm>
            <a:off x="3352680" y="2097000"/>
            <a:ext cx="60480" cy="147600"/>
          </a:xfrm>
          <a:custGeom>
            <a:avLst/>
            <a:gdLst/>
            <a:ahLst/>
            <a:rect l="l" t="t" r="r" b="b"/>
            <a:pathLst>
              <a:path w="38" h="93">
                <a:moveTo>
                  <a:pt x="0" y="0"/>
                </a:moveTo>
                <a:lnTo>
                  <a:pt x="0" y="89"/>
                </a:lnTo>
                <a:lnTo>
                  <a:pt x="38" y="93"/>
                </a:lnTo>
                <a:lnTo>
                  <a:pt x="38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0" name=""/>
          <p:cNvSpPr/>
          <p:nvPr/>
        </p:nvSpPr>
        <p:spPr>
          <a:xfrm>
            <a:off x="3413160" y="917640"/>
            <a:ext cx="7920" cy="1001520"/>
          </a:xfrm>
          <a:prstGeom prst="rect">
            <a:avLst/>
          </a:prstGeom>
          <a:blipFill rotWithShape="0">
            <a:blip r:embed="rId105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1" name=""/>
          <p:cNvSpPr/>
          <p:nvPr/>
        </p:nvSpPr>
        <p:spPr>
          <a:xfrm>
            <a:off x="3413160" y="2103480"/>
            <a:ext cx="7920" cy="141120"/>
          </a:xfrm>
          <a:prstGeom prst="rect">
            <a:avLst/>
          </a:prstGeom>
          <a:blipFill rotWithShape="0">
            <a:blip r:embed="rId105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2" name=""/>
          <p:cNvSpPr/>
          <p:nvPr/>
        </p:nvSpPr>
        <p:spPr>
          <a:xfrm>
            <a:off x="3421080" y="2103480"/>
            <a:ext cx="6480" cy="38160"/>
          </a:xfrm>
          <a:custGeom>
            <a:avLst/>
            <a:gdLst/>
            <a:ahLst/>
            <a:rect l="l" t="t" r="r" b="b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3" name=""/>
          <p:cNvSpPr/>
          <p:nvPr/>
        </p:nvSpPr>
        <p:spPr>
          <a:xfrm>
            <a:off x="3421080" y="917640"/>
            <a:ext cx="6480" cy="1008000"/>
          </a:xfrm>
          <a:custGeom>
            <a:avLst/>
            <a:gdLst/>
            <a:ahLst/>
            <a:rect l="l" t="t" r="r" b="b"/>
            <a:pathLst>
              <a:path w="4" h="635">
                <a:moveTo>
                  <a:pt x="0" y="0"/>
                </a:moveTo>
                <a:lnTo>
                  <a:pt x="0" y="631"/>
                </a:lnTo>
                <a:lnTo>
                  <a:pt x="4" y="63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5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4" name=""/>
          <p:cNvSpPr/>
          <p:nvPr/>
        </p:nvSpPr>
        <p:spPr>
          <a:xfrm>
            <a:off x="3427560" y="917640"/>
            <a:ext cx="7920" cy="1008000"/>
          </a:xfrm>
          <a:prstGeom prst="rect">
            <a:avLst/>
          </a:prstGeom>
          <a:blipFill rotWithShape="0">
            <a:blip r:embed="rId105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5" name=""/>
          <p:cNvSpPr/>
          <p:nvPr/>
        </p:nvSpPr>
        <p:spPr>
          <a:xfrm>
            <a:off x="3435480" y="917640"/>
            <a:ext cx="7920" cy="1008000"/>
          </a:xfrm>
          <a:custGeom>
            <a:avLst/>
            <a:gdLst/>
            <a:ahLst/>
            <a:rect l="l" t="t" r="r" b="b"/>
            <a:pathLst>
              <a:path w="5" h="635">
                <a:moveTo>
                  <a:pt x="0" y="0"/>
                </a:moveTo>
                <a:lnTo>
                  <a:pt x="0" y="635"/>
                </a:lnTo>
                <a:lnTo>
                  <a:pt x="5" y="63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6" name=""/>
          <p:cNvSpPr/>
          <p:nvPr/>
        </p:nvSpPr>
        <p:spPr>
          <a:xfrm>
            <a:off x="3443400" y="925560"/>
            <a:ext cx="7920" cy="888840"/>
          </a:xfrm>
          <a:custGeom>
            <a:avLst/>
            <a:gdLst/>
            <a:ahLst/>
            <a:rect l="l" t="t" r="r" b="b"/>
            <a:pathLst>
              <a:path w="5" h="560">
                <a:moveTo>
                  <a:pt x="0" y="0"/>
                </a:moveTo>
                <a:lnTo>
                  <a:pt x="0" y="560"/>
                </a:lnTo>
                <a:lnTo>
                  <a:pt x="5" y="551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7" name=""/>
          <p:cNvSpPr/>
          <p:nvPr/>
        </p:nvSpPr>
        <p:spPr>
          <a:xfrm>
            <a:off x="3443400" y="1814400"/>
            <a:ext cx="15840" cy="111240"/>
          </a:xfrm>
          <a:custGeom>
            <a:avLst/>
            <a:gdLst/>
            <a:ahLst/>
            <a:rect l="l" t="t" r="r" b="b"/>
            <a:pathLst>
              <a:path w="10" h="70">
                <a:moveTo>
                  <a:pt x="0" y="0"/>
                </a:moveTo>
                <a:lnTo>
                  <a:pt x="0" y="70"/>
                </a:lnTo>
                <a:lnTo>
                  <a:pt x="10" y="70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8" name=""/>
          <p:cNvSpPr/>
          <p:nvPr/>
        </p:nvSpPr>
        <p:spPr>
          <a:xfrm>
            <a:off x="3451320" y="925560"/>
            <a:ext cx="7920" cy="874800"/>
          </a:xfrm>
          <a:custGeom>
            <a:avLst/>
            <a:gdLst/>
            <a:ahLst/>
            <a:rect l="l" t="t" r="r" b="b"/>
            <a:pathLst>
              <a:path w="5" h="551">
                <a:moveTo>
                  <a:pt x="0" y="0"/>
                </a:moveTo>
                <a:lnTo>
                  <a:pt x="0" y="551"/>
                </a:lnTo>
                <a:lnTo>
                  <a:pt x="5" y="54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9" name=""/>
          <p:cNvSpPr/>
          <p:nvPr/>
        </p:nvSpPr>
        <p:spPr>
          <a:xfrm>
            <a:off x="3421080" y="2200320"/>
            <a:ext cx="44280" cy="52200"/>
          </a:xfrm>
          <a:custGeom>
            <a:avLst/>
            <a:gdLst/>
            <a:ahLst/>
            <a:rect l="l" t="t" r="r" b="b"/>
            <a:pathLst>
              <a:path w="28" h="33">
                <a:moveTo>
                  <a:pt x="0" y="0"/>
                </a:moveTo>
                <a:lnTo>
                  <a:pt x="0" y="28"/>
                </a:lnTo>
                <a:lnTo>
                  <a:pt x="28" y="33"/>
                </a:lnTo>
                <a:lnTo>
                  <a:pt x="28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0" name=""/>
          <p:cNvSpPr/>
          <p:nvPr/>
        </p:nvSpPr>
        <p:spPr>
          <a:xfrm>
            <a:off x="3459240" y="925560"/>
            <a:ext cx="6120" cy="860400"/>
          </a:xfrm>
          <a:custGeom>
            <a:avLst/>
            <a:gdLst/>
            <a:ahLst/>
            <a:rect l="l" t="t" r="r" b="b"/>
            <a:pathLst>
              <a:path w="4" h="542">
                <a:moveTo>
                  <a:pt x="0" y="0"/>
                </a:moveTo>
                <a:lnTo>
                  <a:pt x="0" y="542"/>
                </a:lnTo>
                <a:lnTo>
                  <a:pt x="4" y="52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1" name=""/>
          <p:cNvSpPr/>
          <p:nvPr/>
        </p:nvSpPr>
        <p:spPr>
          <a:xfrm>
            <a:off x="3465360" y="2208240"/>
            <a:ext cx="7920" cy="4428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2" name=""/>
          <p:cNvSpPr/>
          <p:nvPr/>
        </p:nvSpPr>
        <p:spPr>
          <a:xfrm>
            <a:off x="3465360" y="925560"/>
            <a:ext cx="7920" cy="838080"/>
          </a:xfrm>
          <a:custGeom>
            <a:avLst/>
            <a:gdLst/>
            <a:ahLst/>
            <a:rect l="l" t="t" r="r" b="b"/>
            <a:pathLst>
              <a:path w="5" h="528">
                <a:moveTo>
                  <a:pt x="0" y="0"/>
                </a:moveTo>
                <a:lnTo>
                  <a:pt x="0" y="528"/>
                </a:lnTo>
                <a:lnTo>
                  <a:pt x="5" y="51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3" name=""/>
          <p:cNvSpPr/>
          <p:nvPr/>
        </p:nvSpPr>
        <p:spPr>
          <a:xfrm>
            <a:off x="3473280" y="925560"/>
            <a:ext cx="8280" cy="822240"/>
          </a:xfrm>
          <a:custGeom>
            <a:avLst/>
            <a:gdLst/>
            <a:ahLst/>
            <a:rect l="l" t="t" r="r" b="b"/>
            <a:pathLst>
              <a:path w="5" h="518">
                <a:moveTo>
                  <a:pt x="0" y="0"/>
                </a:moveTo>
                <a:lnTo>
                  <a:pt x="0" y="518"/>
                </a:lnTo>
                <a:lnTo>
                  <a:pt x="5" y="50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4" name=""/>
          <p:cNvSpPr/>
          <p:nvPr/>
        </p:nvSpPr>
        <p:spPr>
          <a:xfrm>
            <a:off x="3459240" y="1822320"/>
            <a:ext cx="30240" cy="103320"/>
          </a:xfrm>
          <a:custGeom>
            <a:avLst/>
            <a:gdLst/>
            <a:ahLst/>
            <a:rect l="l" t="t" r="r" b="b"/>
            <a:pathLst>
              <a:path w="19" h="65">
                <a:moveTo>
                  <a:pt x="0" y="0"/>
                </a:moveTo>
                <a:lnTo>
                  <a:pt x="0" y="65"/>
                </a:lnTo>
                <a:lnTo>
                  <a:pt x="19" y="65"/>
                </a:lnTo>
                <a:lnTo>
                  <a:pt x="19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6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5" name=""/>
          <p:cNvSpPr/>
          <p:nvPr/>
        </p:nvSpPr>
        <p:spPr>
          <a:xfrm>
            <a:off x="3481560" y="925560"/>
            <a:ext cx="7920" cy="807840"/>
          </a:xfrm>
          <a:custGeom>
            <a:avLst/>
            <a:gdLst/>
            <a:ahLst/>
            <a:rect l="l" t="t" r="r" b="b"/>
            <a:pathLst>
              <a:path w="5" h="509">
                <a:moveTo>
                  <a:pt x="0" y="0"/>
                </a:moveTo>
                <a:lnTo>
                  <a:pt x="0" y="509"/>
                </a:lnTo>
                <a:lnTo>
                  <a:pt x="5" y="50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6" name=""/>
          <p:cNvSpPr/>
          <p:nvPr/>
        </p:nvSpPr>
        <p:spPr>
          <a:xfrm>
            <a:off x="3489480" y="925560"/>
            <a:ext cx="7920" cy="793800"/>
          </a:xfrm>
          <a:custGeom>
            <a:avLst/>
            <a:gdLst/>
            <a:ahLst/>
            <a:rect l="l" t="t" r="r" b="b"/>
            <a:pathLst>
              <a:path w="5" h="500">
                <a:moveTo>
                  <a:pt x="0" y="0"/>
                </a:moveTo>
                <a:lnTo>
                  <a:pt x="0" y="500"/>
                </a:lnTo>
                <a:lnTo>
                  <a:pt x="5" y="49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7" name=""/>
          <p:cNvSpPr/>
          <p:nvPr/>
        </p:nvSpPr>
        <p:spPr>
          <a:xfrm>
            <a:off x="3489480" y="1830240"/>
            <a:ext cx="14040" cy="95400"/>
          </a:xfrm>
          <a:custGeom>
            <a:avLst/>
            <a:gdLst/>
            <a:ahLst/>
            <a:rect l="l" t="t" r="r" b="b"/>
            <a:pathLst>
              <a:path w="9" h="60">
                <a:moveTo>
                  <a:pt x="0" y="0"/>
                </a:moveTo>
                <a:lnTo>
                  <a:pt x="0" y="60"/>
                </a:lnTo>
                <a:lnTo>
                  <a:pt x="9" y="4"/>
                </a:lnTo>
                <a:lnTo>
                  <a:pt x="9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8" name=""/>
          <p:cNvSpPr/>
          <p:nvPr/>
        </p:nvSpPr>
        <p:spPr>
          <a:xfrm>
            <a:off x="3497400" y="925560"/>
            <a:ext cx="6120" cy="777960"/>
          </a:xfrm>
          <a:custGeom>
            <a:avLst/>
            <a:gdLst/>
            <a:ahLst/>
            <a:rect l="l" t="t" r="r" b="b"/>
            <a:pathLst>
              <a:path w="4" h="490">
                <a:moveTo>
                  <a:pt x="0" y="0"/>
                </a:moveTo>
                <a:lnTo>
                  <a:pt x="0" y="490"/>
                </a:lnTo>
                <a:lnTo>
                  <a:pt x="4" y="476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9" name=""/>
          <p:cNvSpPr/>
          <p:nvPr/>
        </p:nvSpPr>
        <p:spPr>
          <a:xfrm>
            <a:off x="3503520" y="933480"/>
            <a:ext cx="7920" cy="747720"/>
          </a:xfrm>
          <a:custGeom>
            <a:avLst/>
            <a:gdLst/>
            <a:ahLst/>
            <a:rect l="l" t="t" r="r" b="b"/>
            <a:pathLst>
              <a:path w="5" h="471">
                <a:moveTo>
                  <a:pt x="0" y="0"/>
                </a:moveTo>
                <a:lnTo>
                  <a:pt x="0" y="471"/>
                </a:lnTo>
                <a:lnTo>
                  <a:pt x="5" y="46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0" name=""/>
          <p:cNvSpPr/>
          <p:nvPr/>
        </p:nvSpPr>
        <p:spPr>
          <a:xfrm>
            <a:off x="3511440" y="933480"/>
            <a:ext cx="7920" cy="733320"/>
          </a:xfrm>
          <a:custGeom>
            <a:avLst/>
            <a:gdLst/>
            <a:ahLst/>
            <a:rect l="l" t="t" r="r" b="b"/>
            <a:pathLst>
              <a:path w="5" h="462">
                <a:moveTo>
                  <a:pt x="0" y="0"/>
                </a:moveTo>
                <a:lnTo>
                  <a:pt x="0" y="462"/>
                </a:lnTo>
                <a:lnTo>
                  <a:pt x="5" y="453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1" name=""/>
          <p:cNvSpPr/>
          <p:nvPr/>
        </p:nvSpPr>
        <p:spPr>
          <a:xfrm>
            <a:off x="3519360" y="933480"/>
            <a:ext cx="7920" cy="719280"/>
          </a:xfrm>
          <a:prstGeom prst="rect">
            <a:avLst/>
          </a:prstGeom>
          <a:blipFill rotWithShape="0">
            <a:blip r:embed="rId107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2" name=""/>
          <p:cNvSpPr/>
          <p:nvPr/>
        </p:nvSpPr>
        <p:spPr>
          <a:xfrm>
            <a:off x="3527280" y="933480"/>
            <a:ext cx="6480" cy="719280"/>
          </a:xfrm>
          <a:prstGeom prst="rect">
            <a:avLst/>
          </a:prstGeom>
          <a:blipFill rotWithShape="0">
            <a:blip r:embed="rId107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3" name=""/>
          <p:cNvSpPr/>
          <p:nvPr/>
        </p:nvSpPr>
        <p:spPr>
          <a:xfrm>
            <a:off x="3533760" y="933480"/>
            <a:ext cx="7920" cy="725400"/>
          </a:xfrm>
          <a:custGeom>
            <a:avLst/>
            <a:gdLst/>
            <a:ahLst/>
            <a:rect l="l" t="t" r="r" b="b"/>
            <a:pathLst>
              <a:path w="5" h="457">
                <a:moveTo>
                  <a:pt x="0" y="0"/>
                </a:moveTo>
                <a:lnTo>
                  <a:pt x="0" y="453"/>
                </a:lnTo>
                <a:lnTo>
                  <a:pt x="5" y="457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7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4" name=""/>
          <p:cNvSpPr/>
          <p:nvPr/>
        </p:nvSpPr>
        <p:spPr>
          <a:xfrm>
            <a:off x="3541680" y="933480"/>
            <a:ext cx="7920" cy="725400"/>
          </a:xfrm>
          <a:prstGeom prst="rect">
            <a:avLst/>
          </a:prstGeom>
          <a:blipFill rotWithShape="0">
            <a:blip r:embed="rId107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5" name=""/>
          <p:cNvSpPr/>
          <p:nvPr/>
        </p:nvSpPr>
        <p:spPr>
          <a:xfrm>
            <a:off x="3549600" y="933480"/>
            <a:ext cx="7920" cy="725400"/>
          </a:xfrm>
          <a:prstGeom prst="rect">
            <a:avLst/>
          </a:prstGeom>
          <a:blipFill rotWithShape="0">
            <a:blip r:embed="rId108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6" name=""/>
          <p:cNvSpPr/>
          <p:nvPr/>
        </p:nvSpPr>
        <p:spPr>
          <a:xfrm>
            <a:off x="3557520" y="933480"/>
            <a:ext cx="7920" cy="725400"/>
          </a:xfrm>
          <a:custGeom>
            <a:avLst/>
            <a:gdLst/>
            <a:ahLst/>
            <a:rect l="l" t="t" r="r" b="b"/>
            <a:pathLst>
              <a:path w="5" h="457">
                <a:moveTo>
                  <a:pt x="0" y="0"/>
                </a:moveTo>
                <a:lnTo>
                  <a:pt x="0" y="457"/>
                </a:lnTo>
                <a:lnTo>
                  <a:pt x="5" y="457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7" name=""/>
          <p:cNvSpPr/>
          <p:nvPr/>
        </p:nvSpPr>
        <p:spPr>
          <a:xfrm>
            <a:off x="3565440" y="939960"/>
            <a:ext cx="6480" cy="718920"/>
          </a:xfrm>
          <a:prstGeom prst="rect">
            <a:avLst/>
          </a:prstGeom>
          <a:blipFill rotWithShape="0">
            <a:blip r:embed="rId108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8" name=""/>
          <p:cNvSpPr/>
          <p:nvPr/>
        </p:nvSpPr>
        <p:spPr>
          <a:xfrm>
            <a:off x="3571920" y="939960"/>
            <a:ext cx="7920" cy="718920"/>
          </a:xfrm>
          <a:prstGeom prst="rect">
            <a:avLst/>
          </a:prstGeom>
          <a:blipFill rotWithShape="0">
            <a:blip r:embed="rId108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9" name=""/>
          <p:cNvSpPr/>
          <p:nvPr/>
        </p:nvSpPr>
        <p:spPr>
          <a:xfrm>
            <a:off x="3579840" y="939960"/>
            <a:ext cx="7920" cy="718920"/>
          </a:xfrm>
          <a:prstGeom prst="rect">
            <a:avLst/>
          </a:prstGeom>
          <a:blipFill rotWithShape="0">
            <a:blip r:embed="rId108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0" name=""/>
          <p:cNvSpPr/>
          <p:nvPr/>
        </p:nvSpPr>
        <p:spPr>
          <a:xfrm>
            <a:off x="3587760" y="939960"/>
            <a:ext cx="7920" cy="718920"/>
          </a:xfrm>
          <a:prstGeom prst="rect">
            <a:avLst/>
          </a:prstGeom>
          <a:blipFill rotWithShape="0">
            <a:blip r:embed="rId108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1" name=""/>
          <p:cNvSpPr/>
          <p:nvPr/>
        </p:nvSpPr>
        <p:spPr>
          <a:xfrm>
            <a:off x="3595680" y="939960"/>
            <a:ext cx="6480" cy="726840"/>
          </a:xfrm>
          <a:custGeom>
            <a:avLst/>
            <a:gdLst/>
            <a:ahLst/>
            <a:rect l="l" t="t" r="r" b="b"/>
            <a:pathLst>
              <a:path w="4" h="458">
                <a:moveTo>
                  <a:pt x="0" y="0"/>
                </a:moveTo>
                <a:lnTo>
                  <a:pt x="0" y="453"/>
                </a:lnTo>
                <a:lnTo>
                  <a:pt x="4" y="458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2" name=""/>
          <p:cNvSpPr/>
          <p:nvPr/>
        </p:nvSpPr>
        <p:spPr>
          <a:xfrm>
            <a:off x="3610080" y="939960"/>
            <a:ext cx="7920" cy="527040"/>
          </a:xfrm>
          <a:custGeom>
            <a:avLst/>
            <a:gdLst/>
            <a:ahLst/>
            <a:rect l="l" t="t" r="r" b="b"/>
            <a:pathLst>
              <a:path w="5" h="332">
                <a:moveTo>
                  <a:pt x="0" y="0"/>
                </a:moveTo>
                <a:lnTo>
                  <a:pt x="0" y="332"/>
                </a:lnTo>
                <a:lnTo>
                  <a:pt x="5" y="30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3" name=""/>
          <p:cNvSpPr/>
          <p:nvPr/>
        </p:nvSpPr>
        <p:spPr>
          <a:xfrm>
            <a:off x="3602160" y="939960"/>
            <a:ext cx="7920" cy="726840"/>
          </a:xfrm>
          <a:prstGeom prst="rect">
            <a:avLst/>
          </a:prstGeom>
          <a:blipFill rotWithShape="0">
            <a:blip r:embed="rId108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4" name=""/>
          <p:cNvSpPr/>
          <p:nvPr/>
        </p:nvSpPr>
        <p:spPr>
          <a:xfrm>
            <a:off x="3618000" y="939960"/>
            <a:ext cx="7920" cy="490320"/>
          </a:xfrm>
          <a:custGeom>
            <a:avLst/>
            <a:gdLst/>
            <a:ahLst/>
            <a:rect l="l" t="t" r="r" b="b"/>
            <a:pathLst>
              <a:path w="5" h="309">
                <a:moveTo>
                  <a:pt x="0" y="0"/>
                </a:moveTo>
                <a:lnTo>
                  <a:pt x="0" y="309"/>
                </a:lnTo>
                <a:lnTo>
                  <a:pt x="5" y="30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8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5" name=""/>
          <p:cNvSpPr/>
          <p:nvPr/>
        </p:nvSpPr>
        <p:spPr>
          <a:xfrm>
            <a:off x="3625920" y="947880"/>
            <a:ext cx="7920" cy="482400"/>
          </a:xfrm>
          <a:prstGeom prst="rect">
            <a:avLst/>
          </a:prstGeom>
          <a:blipFill rotWithShape="0">
            <a:blip r:embed="rId109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6" name=""/>
          <p:cNvSpPr/>
          <p:nvPr/>
        </p:nvSpPr>
        <p:spPr>
          <a:xfrm>
            <a:off x="3633840" y="947880"/>
            <a:ext cx="6120" cy="482400"/>
          </a:xfrm>
          <a:prstGeom prst="rect">
            <a:avLst/>
          </a:prstGeom>
          <a:blipFill rotWithShape="0">
            <a:blip r:embed="rId109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7" name=""/>
          <p:cNvSpPr/>
          <p:nvPr/>
        </p:nvSpPr>
        <p:spPr>
          <a:xfrm>
            <a:off x="3610080" y="1467000"/>
            <a:ext cx="38160" cy="199800"/>
          </a:xfrm>
          <a:custGeom>
            <a:avLst/>
            <a:gdLst/>
            <a:ahLst/>
            <a:rect l="l" t="t" r="r" b="b"/>
            <a:pathLst>
              <a:path w="24" h="126">
                <a:moveTo>
                  <a:pt x="0" y="0"/>
                </a:moveTo>
                <a:lnTo>
                  <a:pt x="0" y="126"/>
                </a:lnTo>
                <a:lnTo>
                  <a:pt x="24" y="126"/>
                </a:lnTo>
                <a:lnTo>
                  <a:pt x="2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8" name=""/>
          <p:cNvSpPr/>
          <p:nvPr/>
        </p:nvSpPr>
        <p:spPr>
          <a:xfrm>
            <a:off x="3639960" y="947880"/>
            <a:ext cx="8280" cy="482400"/>
          </a:xfrm>
          <a:prstGeom prst="rect">
            <a:avLst/>
          </a:prstGeom>
          <a:blipFill rotWithShape="0">
            <a:blip r:embed="rId109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9" name=""/>
          <p:cNvSpPr/>
          <p:nvPr/>
        </p:nvSpPr>
        <p:spPr>
          <a:xfrm>
            <a:off x="3648240" y="947880"/>
            <a:ext cx="7920" cy="488880"/>
          </a:xfrm>
          <a:custGeom>
            <a:avLst/>
            <a:gdLst/>
            <a:ahLst/>
            <a:rect l="l" t="t" r="r" b="b"/>
            <a:pathLst>
              <a:path w="5" h="308">
                <a:moveTo>
                  <a:pt x="0" y="0"/>
                </a:moveTo>
                <a:lnTo>
                  <a:pt x="0" y="304"/>
                </a:lnTo>
                <a:lnTo>
                  <a:pt x="5" y="308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0" name=""/>
          <p:cNvSpPr/>
          <p:nvPr/>
        </p:nvSpPr>
        <p:spPr>
          <a:xfrm>
            <a:off x="3656160" y="947880"/>
            <a:ext cx="7920" cy="488880"/>
          </a:xfrm>
          <a:prstGeom prst="rect">
            <a:avLst/>
          </a:prstGeom>
          <a:blipFill rotWithShape="0">
            <a:blip r:embed="rId109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1" name=""/>
          <p:cNvSpPr/>
          <p:nvPr/>
        </p:nvSpPr>
        <p:spPr>
          <a:xfrm>
            <a:off x="3664080" y="947880"/>
            <a:ext cx="7920" cy="488880"/>
          </a:xfrm>
          <a:prstGeom prst="rect">
            <a:avLst/>
          </a:prstGeom>
          <a:blipFill rotWithShape="0">
            <a:blip r:embed="rId109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2" name=""/>
          <p:cNvSpPr/>
          <p:nvPr/>
        </p:nvSpPr>
        <p:spPr>
          <a:xfrm>
            <a:off x="3648240" y="1474920"/>
            <a:ext cx="29880" cy="199800"/>
          </a:xfrm>
          <a:custGeom>
            <a:avLst/>
            <a:gdLst/>
            <a:ahLst/>
            <a:rect l="l" t="t" r="r" b="b"/>
            <a:pathLst>
              <a:path w="19" h="126">
                <a:moveTo>
                  <a:pt x="0" y="0"/>
                </a:moveTo>
                <a:lnTo>
                  <a:pt x="0" y="121"/>
                </a:lnTo>
                <a:lnTo>
                  <a:pt x="19" y="126"/>
                </a:lnTo>
                <a:lnTo>
                  <a:pt x="19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09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3" name=""/>
          <p:cNvSpPr/>
          <p:nvPr/>
        </p:nvSpPr>
        <p:spPr>
          <a:xfrm>
            <a:off x="3672000" y="947880"/>
            <a:ext cx="6120" cy="488880"/>
          </a:xfrm>
          <a:prstGeom prst="rect">
            <a:avLst/>
          </a:prstGeom>
          <a:blipFill rotWithShape="0">
            <a:blip r:embed="rId109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4" name=""/>
          <p:cNvSpPr/>
          <p:nvPr/>
        </p:nvSpPr>
        <p:spPr>
          <a:xfrm>
            <a:off x="3678120" y="947880"/>
            <a:ext cx="7920" cy="488880"/>
          </a:xfrm>
          <a:prstGeom prst="rect">
            <a:avLst/>
          </a:prstGeom>
          <a:blipFill rotWithShape="0">
            <a:blip r:embed="rId109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5" name=""/>
          <p:cNvSpPr/>
          <p:nvPr/>
        </p:nvSpPr>
        <p:spPr>
          <a:xfrm>
            <a:off x="3686040" y="955800"/>
            <a:ext cx="7920" cy="169560"/>
          </a:xfrm>
          <a:custGeom>
            <a:avLst/>
            <a:gdLst/>
            <a:ahLst/>
            <a:rect l="l" t="t" r="r" b="b"/>
            <a:pathLst>
              <a:path w="5" h="107">
                <a:moveTo>
                  <a:pt x="0" y="0"/>
                </a:moveTo>
                <a:lnTo>
                  <a:pt x="0" y="107"/>
                </a:lnTo>
                <a:lnTo>
                  <a:pt x="5" y="102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6" name=""/>
          <p:cNvSpPr/>
          <p:nvPr/>
        </p:nvSpPr>
        <p:spPr>
          <a:xfrm>
            <a:off x="3686040" y="1139760"/>
            <a:ext cx="7920" cy="297000"/>
          </a:xfrm>
          <a:custGeom>
            <a:avLst/>
            <a:gdLst/>
            <a:ahLst/>
            <a:rect l="l" t="t" r="r" b="b"/>
            <a:pathLst>
              <a:path w="5" h="187">
                <a:moveTo>
                  <a:pt x="0" y="0"/>
                </a:moveTo>
                <a:lnTo>
                  <a:pt x="0" y="187"/>
                </a:lnTo>
                <a:lnTo>
                  <a:pt x="5" y="16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7" name=""/>
          <p:cNvSpPr/>
          <p:nvPr/>
        </p:nvSpPr>
        <p:spPr>
          <a:xfrm>
            <a:off x="3678120" y="1474920"/>
            <a:ext cx="15840" cy="199800"/>
          </a:xfrm>
          <a:custGeom>
            <a:avLst/>
            <a:gdLst/>
            <a:ahLst/>
            <a:rect l="l" t="t" r="r" b="b"/>
            <a:pathLst>
              <a:path w="10" h="126">
                <a:moveTo>
                  <a:pt x="0" y="0"/>
                </a:moveTo>
                <a:lnTo>
                  <a:pt x="0" y="126"/>
                </a:lnTo>
                <a:lnTo>
                  <a:pt x="10" y="126"/>
                </a:lnTo>
                <a:lnTo>
                  <a:pt x="10" y="9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8" name=""/>
          <p:cNvSpPr/>
          <p:nvPr/>
        </p:nvSpPr>
        <p:spPr>
          <a:xfrm>
            <a:off x="3693960" y="955800"/>
            <a:ext cx="7920" cy="169560"/>
          </a:xfrm>
          <a:prstGeom prst="rect">
            <a:avLst/>
          </a:prstGeom>
          <a:blipFill rotWithShape="0">
            <a:blip r:embed="rId110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9" name=""/>
          <p:cNvSpPr/>
          <p:nvPr/>
        </p:nvSpPr>
        <p:spPr>
          <a:xfrm>
            <a:off x="3693960" y="1155600"/>
            <a:ext cx="7920" cy="58680"/>
          </a:xfrm>
          <a:prstGeom prst="rect">
            <a:avLst/>
          </a:prstGeom>
          <a:blipFill rotWithShape="0">
            <a:blip r:embed="rId110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0" name=""/>
          <p:cNvSpPr/>
          <p:nvPr/>
        </p:nvSpPr>
        <p:spPr>
          <a:xfrm>
            <a:off x="3701880" y="955800"/>
            <a:ext cx="6480" cy="169560"/>
          </a:xfrm>
          <a:prstGeom prst="rect">
            <a:avLst/>
          </a:prstGeom>
          <a:blipFill rotWithShape="0">
            <a:blip r:embed="rId110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1" name=""/>
          <p:cNvSpPr/>
          <p:nvPr/>
        </p:nvSpPr>
        <p:spPr>
          <a:xfrm>
            <a:off x="3693960" y="1244520"/>
            <a:ext cx="7920" cy="155520"/>
          </a:xfrm>
          <a:custGeom>
            <a:avLst/>
            <a:gdLst/>
            <a:ahLst/>
            <a:rect l="l" t="t" r="r" b="b"/>
            <a:pathLst>
              <a:path w="5" h="98">
                <a:moveTo>
                  <a:pt x="0" y="0"/>
                </a:moveTo>
                <a:lnTo>
                  <a:pt x="0" y="98"/>
                </a:lnTo>
                <a:lnTo>
                  <a:pt x="5" y="60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2" name=""/>
          <p:cNvSpPr/>
          <p:nvPr/>
        </p:nvSpPr>
        <p:spPr>
          <a:xfrm>
            <a:off x="3701880" y="1251000"/>
            <a:ext cx="6480" cy="30240"/>
          </a:xfrm>
          <a:custGeom>
            <a:avLst/>
            <a:gdLst/>
            <a:ahLst/>
            <a:rect l="l" t="t" r="r" b="b"/>
            <a:pathLst>
              <a:path w="4" h="19">
                <a:moveTo>
                  <a:pt x="0" y="0"/>
                </a:moveTo>
                <a:lnTo>
                  <a:pt x="0" y="19"/>
                </a:lnTo>
                <a:lnTo>
                  <a:pt x="4" y="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0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3" name=""/>
          <p:cNvSpPr/>
          <p:nvPr/>
        </p:nvSpPr>
        <p:spPr>
          <a:xfrm>
            <a:off x="3708360" y="955800"/>
            <a:ext cx="7920" cy="169560"/>
          </a:xfrm>
          <a:prstGeom prst="rect">
            <a:avLst/>
          </a:prstGeom>
          <a:blipFill rotWithShape="0">
            <a:blip r:embed="rId110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4" name=""/>
          <p:cNvSpPr/>
          <p:nvPr/>
        </p:nvSpPr>
        <p:spPr>
          <a:xfrm>
            <a:off x="3701880" y="1281240"/>
            <a:ext cx="6480" cy="58680"/>
          </a:xfrm>
          <a:prstGeom prst="rect">
            <a:avLst/>
          </a:prstGeom>
          <a:blipFill rotWithShape="0">
            <a:blip r:embed="rId110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5" name=""/>
          <p:cNvSpPr/>
          <p:nvPr/>
        </p:nvSpPr>
        <p:spPr>
          <a:xfrm>
            <a:off x="3708360" y="128124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6" name=""/>
          <p:cNvSpPr/>
          <p:nvPr/>
        </p:nvSpPr>
        <p:spPr>
          <a:xfrm>
            <a:off x="3716280" y="955800"/>
            <a:ext cx="7920" cy="169560"/>
          </a:xfrm>
          <a:prstGeom prst="rect">
            <a:avLst/>
          </a:prstGeom>
          <a:blipFill rotWithShape="0">
            <a:blip r:embed="rId111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7" name=""/>
          <p:cNvSpPr/>
          <p:nvPr/>
        </p:nvSpPr>
        <p:spPr>
          <a:xfrm>
            <a:off x="3724200" y="955800"/>
            <a:ext cx="7920" cy="177840"/>
          </a:xfrm>
          <a:prstGeom prst="rect">
            <a:avLst/>
          </a:prstGeom>
          <a:blipFill rotWithShape="0">
            <a:blip r:embed="rId111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8" name=""/>
          <p:cNvSpPr/>
          <p:nvPr/>
        </p:nvSpPr>
        <p:spPr>
          <a:xfrm>
            <a:off x="3732120" y="955800"/>
            <a:ext cx="7920" cy="177840"/>
          </a:xfrm>
          <a:prstGeom prst="rect">
            <a:avLst/>
          </a:prstGeom>
          <a:blipFill rotWithShape="0">
            <a:blip r:embed="rId111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9" name=""/>
          <p:cNvSpPr/>
          <p:nvPr/>
        </p:nvSpPr>
        <p:spPr>
          <a:xfrm>
            <a:off x="3740040" y="955800"/>
            <a:ext cx="6480" cy="14040"/>
          </a:xfrm>
          <a:prstGeom prst="rect">
            <a:avLst/>
          </a:prstGeom>
          <a:blipFill rotWithShape="0">
            <a:blip r:embed="rId111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0" name=""/>
          <p:cNvSpPr/>
          <p:nvPr/>
        </p:nvSpPr>
        <p:spPr>
          <a:xfrm>
            <a:off x="3740040" y="984240"/>
            <a:ext cx="6480" cy="149400"/>
          </a:xfrm>
          <a:custGeom>
            <a:avLst/>
            <a:gdLst/>
            <a:ahLst/>
            <a:rect l="l" t="t" r="r" b="b"/>
            <a:pathLst>
              <a:path w="4" h="94">
                <a:moveTo>
                  <a:pt x="0" y="0"/>
                </a:moveTo>
                <a:lnTo>
                  <a:pt x="0" y="94"/>
                </a:lnTo>
                <a:lnTo>
                  <a:pt x="4" y="94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1" name=""/>
          <p:cNvSpPr/>
          <p:nvPr/>
        </p:nvSpPr>
        <p:spPr>
          <a:xfrm>
            <a:off x="3746520" y="99216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1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2" name=""/>
          <p:cNvSpPr/>
          <p:nvPr/>
        </p:nvSpPr>
        <p:spPr>
          <a:xfrm>
            <a:off x="3746520" y="1036800"/>
            <a:ext cx="7920" cy="96840"/>
          </a:xfrm>
          <a:prstGeom prst="rect">
            <a:avLst/>
          </a:prstGeom>
          <a:blipFill rotWithShape="0">
            <a:blip r:embed="rId1117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3" name=""/>
          <p:cNvSpPr/>
          <p:nvPr/>
        </p:nvSpPr>
        <p:spPr>
          <a:xfrm>
            <a:off x="3754440" y="1036800"/>
            <a:ext cx="7920" cy="96840"/>
          </a:xfrm>
          <a:prstGeom prst="rect">
            <a:avLst/>
          </a:prstGeom>
          <a:blipFill rotWithShape="0">
            <a:blip r:embed="rId111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4" name=""/>
          <p:cNvSpPr/>
          <p:nvPr/>
        </p:nvSpPr>
        <p:spPr>
          <a:xfrm>
            <a:off x="3762360" y="1036800"/>
            <a:ext cx="7920" cy="58680"/>
          </a:xfrm>
          <a:prstGeom prst="rect">
            <a:avLst/>
          </a:prstGeom>
          <a:blipFill rotWithShape="0">
            <a:blip r:embed="rId111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5" name=""/>
          <p:cNvSpPr/>
          <p:nvPr/>
        </p:nvSpPr>
        <p:spPr>
          <a:xfrm>
            <a:off x="3770280" y="1036800"/>
            <a:ext cx="7920" cy="58680"/>
          </a:xfrm>
          <a:custGeom>
            <a:avLst/>
            <a:gdLst/>
            <a:ahLst/>
            <a:rect l="l" t="t" r="r" b="b"/>
            <a:pathLst>
              <a:path w="5" h="37">
                <a:moveTo>
                  <a:pt x="0" y="0"/>
                </a:moveTo>
                <a:lnTo>
                  <a:pt x="0" y="37"/>
                </a:lnTo>
                <a:lnTo>
                  <a:pt x="5" y="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6" name=""/>
          <p:cNvSpPr/>
          <p:nvPr/>
        </p:nvSpPr>
        <p:spPr>
          <a:xfrm>
            <a:off x="3693960" y="1488960"/>
            <a:ext cx="106560" cy="192240"/>
          </a:xfrm>
          <a:custGeom>
            <a:avLst/>
            <a:gdLst/>
            <a:ahLst/>
            <a:rect l="l" t="t" r="r" b="b"/>
            <a:pathLst>
              <a:path w="67" h="121">
                <a:moveTo>
                  <a:pt x="0" y="0"/>
                </a:moveTo>
                <a:lnTo>
                  <a:pt x="0" y="117"/>
                </a:lnTo>
                <a:lnTo>
                  <a:pt x="67" y="121"/>
                </a:lnTo>
                <a:lnTo>
                  <a:pt x="67" y="6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7" name=""/>
          <p:cNvSpPr/>
          <p:nvPr/>
        </p:nvSpPr>
        <p:spPr>
          <a:xfrm>
            <a:off x="3800520" y="1592280"/>
            <a:ext cx="7920" cy="88920"/>
          </a:xfrm>
          <a:custGeom>
            <a:avLst/>
            <a:gdLst/>
            <a:ahLst/>
            <a:rect l="l" t="t" r="r" b="b"/>
            <a:pathLst>
              <a:path w="5" h="56">
                <a:moveTo>
                  <a:pt x="0" y="0"/>
                </a:moveTo>
                <a:lnTo>
                  <a:pt x="0" y="56"/>
                </a:lnTo>
                <a:lnTo>
                  <a:pt x="5" y="56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8" name=""/>
          <p:cNvSpPr/>
          <p:nvPr/>
        </p:nvSpPr>
        <p:spPr>
          <a:xfrm>
            <a:off x="3808440" y="1600200"/>
            <a:ext cx="44280" cy="88920"/>
          </a:xfrm>
          <a:custGeom>
            <a:avLst/>
            <a:gdLst/>
            <a:ahLst/>
            <a:rect l="l" t="t" r="r" b="b"/>
            <a:pathLst>
              <a:path w="28" h="56">
                <a:moveTo>
                  <a:pt x="0" y="0"/>
                </a:moveTo>
                <a:lnTo>
                  <a:pt x="0" y="51"/>
                </a:lnTo>
                <a:lnTo>
                  <a:pt x="28" y="56"/>
                </a:lnTo>
                <a:lnTo>
                  <a:pt x="28" y="2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3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9" name=""/>
          <p:cNvSpPr/>
          <p:nvPr/>
        </p:nvSpPr>
        <p:spPr>
          <a:xfrm>
            <a:off x="3852720" y="1644480"/>
            <a:ext cx="7920" cy="44640"/>
          </a:xfrm>
          <a:custGeom>
            <a:avLst/>
            <a:gdLst/>
            <a:ahLst/>
            <a:rect l="l" t="t" r="r" b="b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8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12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0" name=""/>
          <p:cNvSpPr/>
          <p:nvPr/>
        </p:nvSpPr>
        <p:spPr>
          <a:xfrm>
            <a:off x="3048120" y="1676520"/>
            <a:ext cx="1063440" cy="1504800"/>
          </a:xfrm>
          <a:custGeom>
            <a:avLst/>
            <a:gdLst/>
            <a:ahLst/>
            <a:rect l="l" t="t" r="r" b="b"/>
            <a:pathLst>
              <a:path w="670" h="948">
                <a:moveTo>
                  <a:pt x="96" y="439"/>
                </a:moveTo>
                <a:lnTo>
                  <a:pt x="110" y="364"/>
                </a:lnTo>
                <a:lnTo>
                  <a:pt x="168" y="369"/>
                </a:lnTo>
                <a:lnTo>
                  <a:pt x="206" y="373"/>
                </a:lnTo>
                <a:lnTo>
                  <a:pt x="239" y="378"/>
                </a:lnTo>
                <a:lnTo>
                  <a:pt x="244" y="350"/>
                </a:lnTo>
                <a:lnTo>
                  <a:pt x="211" y="345"/>
                </a:lnTo>
                <a:lnTo>
                  <a:pt x="211" y="308"/>
                </a:lnTo>
                <a:lnTo>
                  <a:pt x="215" y="284"/>
                </a:lnTo>
                <a:lnTo>
                  <a:pt x="144" y="275"/>
                </a:lnTo>
                <a:lnTo>
                  <a:pt x="139" y="275"/>
                </a:lnTo>
                <a:lnTo>
                  <a:pt x="134" y="275"/>
                </a:lnTo>
                <a:lnTo>
                  <a:pt x="129" y="219"/>
                </a:lnTo>
                <a:lnTo>
                  <a:pt x="153" y="214"/>
                </a:lnTo>
                <a:lnTo>
                  <a:pt x="177" y="186"/>
                </a:lnTo>
                <a:lnTo>
                  <a:pt x="187" y="177"/>
                </a:lnTo>
                <a:lnTo>
                  <a:pt x="206" y="168"/>
                </a:lnTo>
                <a:lnTo>
                  <a:pt x="220" y="172"/>
                </a:lnTo>
                <a:lnTo>
                  <a:pt x="254" y="172"/>
                </a:lnTo>
                <a:lnTo>
                  <a:pt x="263" y="116"/>
                </a:lnTo>
                <a:lnTo>
                  <a:pt x="235" y="107"/>
                </a:lnTo>
                <a:lnTo>
                  <a:pt x="225" y="102"/>
                </a:lnTo>
                <a:lnTo>
                  <a:pt x="273" y="0"/>
                </a:lnTo>
                <a:lnTo>
                  <a:pt x="282" y="0"/>
                </a:lnTo>
                <a:lnTo>
                  <a:pt x="292" y="4"/>
                </a:lnTo>
                <a:lnTo>
                  <a:pt x="354" y="9"/>
                </a:lnTo>
                <a:lnTo>
                  <a:pt x="373" y="14"/>
                </a:lnTo>
                <a:lnTo>
                  <a:pt x="383" y="14"/>
                </a:lnTo>
                <a:lnTo>
                  <a:pt x="450" y="18"/>
                </a:lnTo>
                <a:lnTo>
                  <a:pt x="455" y="18"/>
                </a:lnTo>
                <a:lnTo>
                  <a:pt x="483" y="23"/>
                </a:lnTo>
                <a:lnTo>
                  <a:pt x="488" y="23"/>
                </a:lnTo>
                <a:lnTo>
                  <a:pt x="488" y="0"/>
                </a:lnTo>
                <a:lnTo>
                  <a:pt x="541" y="4"/>
                </a:lnTo>
                <a:lnTo>
                  <a:pt x="541" y="9"/>
                </a:lnTo>
                <a:lnTo>
                  <a:pt x="541" y="14"/>
                </a:lnTo>
                <a:lnTo>
                  <a:pt x="541" y="18"/>
                </a:lnTo>
                <a:lnTo>
                  <a:pt x="541" y="23"/>
                </a:lnTo>
                <a:lnTo>
                  <a:pt x="541" y="28"/>
                </a:lnTo>
                <a:lnTo>
                  <a:pt x="536" y="28"/>
                </a:lnTo>
                <a:lnTo>
                  <a:pt x="536" y="32"/>
                </a:lnTo>
                <a:lnTo>
                  <a:pt x="536" y="37"/>
                </a:lnTo>
                <a:lnTo>
                  <a:pt x="589" y="42"/>
                </a:lnTo>
                <a:lnTo>
                  <a:pt x="589" y="126"/>
                </a:lnTo>
                <a:lnTo>
                  <a:pt x="589" y="130"/>
                </a:lnTo>
                <a:lnTo>
                  <a:pt x="613" y="130"/>
                </a:lnTo>
                <a:lnTo>
                  <a:pt x="608" y="163"/>
                </a:lnTo>
                <a:lnTo>
                  <a:pt x="608" y="205"/>
                </a:lnTo>
                <a:lnTo>
                  <a:pt x="603" y="261"/>
                </a:lnTo>
                <a:lnTo>
                  <a:pt x="560" y="256"/>
                </a:lnTo>
                <a:lnTo>
                  <a:pt x="517" y="252"/>
                </a:lnTo>
                <a:lnTo>
                  <a:pt x="512" y="294"/>
                </a:lnTo>
                <a:lnTo>
                  <a:pt x="507" y="364"/>
                </a:lnTo>
                <a:lnTo>
                  <a:pt x="502" y="401"/>
                </a:lnTo>
                <a:lnTo>
                  <a:pt x="502" y="415"/>
                </a:lnTo>
                <a:lnTo>
                  <a:pt x="498" y="434"/>
                </a:lnTo>
                <a:lnTo>
                  <a:pt x="498" y="481"/>
                </a:lnTo>
                <a:lnTo>
                  <a:pt x="536" y="481"/>
                </a:lnTo>
                <a:lnTo>
                  <a:pt x="555" y="485"/>
                </a:lnTo>
                <a:lnTo>
                  <a:pt x="617" y="490"/>
                </a:lnTo>
                <a:lnTo>
                  <a:pt x="670" y="490"/>
                </a:lnTo>
                <a:lnTo>
                  <a:pt x="665" y="518"/>
                </a:lnTo>
                <a:lnTo>
                  <a:pt x="665" y="527"/>
                </a:lnTo>
                <a:lnTo>
                  <a:pt x="665" y="555"/>
                </a:lnTo>
                <a:lnTo>
                  <a:pt x="665" y="565"/>
                </a:lnTo>
                <a:lnTo>
                  <a:pt x="660" y="607"/>
                </a:lnTo>
                <a:lnTo>
                  <a:pt x="660" y="653"/>
                </a:lnTo>
                <a:lnTo>
                  <a:pt x="656" y="705"/>
                </a:lnTo>
                <a:lnTo>
                  <a:pt x="656" y="714"/>
                </a:lnTo>
                <a:lnTo>
                  <a:pt x="651" y="751"/>
                </a:lnTo>
                <a:lnTo>
                  <a:pt x="651" y="761"/>
                </a:lnTo>
                <a:lnTo>
                  <a:pt x="651" y="803"/>
                </a:lnTo>
                <a:lnTo>
                  <a:pt x="646" y="864"/>
                </a:lnTo>
                <a:lnTo>
                  <a:pt x="646" y="873"/>
                </a:lnTo>
                <a:lnTo>
                  <a:pt x="641" y="901"/>
                </a:lnTo>
                <a:lnTo>
                  <a:pt x="641" y="948"/>
                </a:lnTo>
                <a:lnTo>
                  <a:pt x="579" y="943"/>
                </a:lnTo>
                <a:lnTo>
                  <a:pt x="574" y="943"/>
                </a:lnTo>
                <a:lnTo>
                  <a:pt x="555" y="943"/>
                </a:lnTo>
                <a:lnTo>
                  <a:pt x="550" y="943"/>
                </a:lnTo>
                <a:lnTo>
                  <a:pt x="546" y="938"/>
                </a:lnTo>
                <a:lnTo>
                  <a:pt x="459" y="934"/>
                </a:lnTo>
                <a:lnTo>
                  <a:pt x="421" y="934"/>
                </a:lnTo>
                <a:lnTo>
                  <a:pt x="369" y="929"/>
                </a:lnTo>
                <a:lnTo>
                  <a:pt x="354" y="924"/>
                </a:lnTo>
                <a:lnTo>
                  <a:pt x="349" y="924"/>
                </a:lnTo>
                <a:lnTo>
                  <a:pt x="330" y="924"/>
                </a:lnTo>
                <a:lnTo>
                  <a:pt x="302" y="920"/>
                </a:lnTo>
                <a:lnTo>
                  <a:pt x="278" y="920"/>
                </a:lnTo>
                <a:lnTo>
                  <a:pt x="235" y="915"/>
                </a:lnTo>
                <a:lnTo>
                  <a:pt x="215" y="910"/>
                </a:lnTo>
                <a:lnTo>
                  <a:pt x="196" y="910"/>
                </a:lnTo>
                <a:lnTo>
                  <a:pt x="148" y="901"/>
                </a:lnTo>
                <a:lnTo>
                  <a:pt x="144" y="901"/>
                </a:lnTo>
                <a:lnTo>
                  <a:pt x="62" y="892"/>
                </a:lnTo>
                <a:lnTo>
                  <a:pt x="0" y="882"/>
                </a:lnTo>
                <a:lnTo>
                  <a:pt x="5" y="840"/>
                </a:lnTo>
                <a:lnTo>
                  <a:pt x="10" y="831"/>
                </a:lnTo>
                <a:lnTo>
                  <a:pt x="15" y="784"/>
                </a:lnTo>
                <a:lnTo>
                  <a:pt x="19" y="751"/>
                </a:lnTo>
                <a:lnTo>
                  <a:pt x="19" y="737"/>
                </a:lnTo>
                <a:lnTo>
                  <a:pt x="24" y="714"/>
                </a:lnTo>
                <a:lnTo>
                  <a:pt x="24" y="691"/>
                </a:lnTo>
                <a:lnTo>
                  <a:pt x="29" y="658"/>
                </a:lnTo>
                <a:lnTo>
                  <a:pt x="34" y="630"/>
                </a:lnTo>
                <a:lnTo>
                  <a:pt x="38" y="616"/>
                </a:lnTo>
                <a:lnTo>
                  <a:pt x="38" y="602"/>
                </a:lnTo>
                <a:lnTo>
                  <a:pt x="43" y="583"/>
                </a:lnTo>
                <a:lnTo>
                  <a:pt x="53" y="518"/>
                </a:lnTo>
                <a:lnTo>
                  <a:pt x="58" y="471"/>
                </a:lnTo>
                <a:lnTo>
                  <a:pt x="62" y="434"/>
                </a:lnTo>
                <a:lnTo>
                  <a:pt x="96" y="439"/>
                </a:lnTo>
                <a:close/>
              </a:path>
            </a:pathLst>
          </a:custGeom>
          <a:blipFill rotWithShape="0">
            <a:blip r:embed="rId112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1" name=""/>
          <p:cNvSpPr/>
          <p:nvPr/>
        </p:nvSpPr>
        <p:spPr>
          <a:xfrm>
            <a:off x="6154560" y="3468600"/>
            <a:ext cx="562320" cy="889200"/>
          </a:xfrm>
          <a:custGeom>
            <a:avLst/>
            <a:gdLst/>
            <a:ahLst/>
            <a:rect l="l" t="t" r="r" b="b"/>
            <a:pathLst>
              <a:path w="354" h="560">
                <a:moveTo>
                  <a:pt x="5" y="397"/>
                </a:moveTo>
                <a:lnTo>
                  <a:pt x="0" y="373"/>
                </a:lnTo>
                <a:lnTo>
                  <a:pt x="0" y="336"/>
                </a:lnTo>
                <a:lnTo>
                  <a:pt x="0" y="327"/>
                </a:lnTo>
                <a:lnTo>
                  <a:pt x="5" y="294"/>
                </a:lnTo>
                <a:lnTo>
                  <a:pt x="5" y="257"/>
                </a:lnTo>
                <a:lnTo>
                  <a:pt x="5" y="247"/>
                </a:lnTo>
                <a:lnTo>
                  <a:pt x="5" y="215"/>
                </a:lnTo>
                <a:lnTo>
                  <a:pt x="5" y="187"/>
                </a:lnTo>
                <a:lnTo>
                  <a:pt x="5" y="163"/>
                </a:lnTo>
                <a:lnTo>
                  <a:pt x="5" y="126"/>
                </a:lnTo>
                <a:lnTo>
                  <a:pt x="5" y="121"/>
                </a:lnTo>
                <a:lnTo>
                  <a:pt x="5" y="98"/>
                </a:lnTo>
                <a:lnTo>
                  <a:pt x="9" y="79"/>
                </a:lnTo>
                <a:lnTo>
                  <a:pt x="9" y="65"/>
                </a:lnTo>
                <a:lnTo>
                  <a:pt x="9" y="51"/>
                </a:lnTo>
                <a:lnTo>
                  <a:pt x="9" y="32"/>
                </a:lnTo>
                <a:lnTo>
                  <a:pt x="5" y="28"/>
                </a:lnTo>
                <a:lnTo>
                  <a:pt x="0" y="23"/>
                </a:lnTo>
                <a:lnTo>
                  <a:pt x="0" y="18"/>
                </a:lnTo>
                <a:lnTo>
                  <a:pt x="19" y="18"/>
                </a:lnTo>
                <a:lnTo>
                  <a:pt x="53" y="14"/>
                </a:lnTo>
                <a:lnTo>
                  <a:pt x="91" y="9"/>
                </a:lnTo>
                <a:lnTo>
                  <a:pt x="124" y="9"/>
                </a:lnTo>
                <a:lnTo>
                  <a:pt x="129" y="9"/>
                </a:lnTo>
                <a:lnTo>
                  <a:pt x="177" y="4"/>
                </a:lnTo>
                <a:lnTo>
                  <a:pt x="220" y="0"/>
                </a:lnTo>
                <a:lnTo>
                  <a:pt x="244" y="0"/>
                </a:lnTo>
                <a:lnTo>
                  <a:pt x="244" y="14"/>
                </a:lnTo>
                <a:lnTo>
                  <a:pt x="253" y="37"/>
                </a:lnTo>
                <a:lnTo>
                  <a:pt x="253" y="42"/>
                </a:lnTo>
                <a:lnTo>
                  <a:pt x="258" y="51"/>
                </a:lnTo>
                <a:lnTo>
                  <a:pt x="263" y="74"/>
                </a:lnTo>
                <a:lnTo>
                  <a:pt x="273" y="98"/>
                </a:lnTo>
                <a:lnTo>
                  <a:pt x="273" y="112"/>
                </a:lnTo>
                <a:lnTo>
                  <a:pt x="277" y="117"/>
                </a:lnTo>
                <a:lnTo>
                  <a:pt x="282" y="145"/>
                </a:lnTo>
                <a:lnTo>
                  <a:pt x="292" y="163"/>
                </a:lnTo>
                <a:lnTo>
                  <a:pt x="292" y="173"/>
                </a:lnTo>
                <a:lnTo>
                  <a:pt x="301" y="205"/>
                </a:lnTo>
                <a:lnTo>
                  <a:pt x="311" y="233"/>
                </a:lnTo>
                <a:lnTo>
                  <a:pt x="311" y="238"/>
                </a:lnTo>
                <a:lnTo>
                  <a:pt x="316" y="243"/>
                </a:lnTo>
                <a:lnTo>
                  <a:pt x="316" y="247"/>
                </a:lnTo>
                <a:lnTo>
                  <a:pt x="320" y="247"/>
                </a:lnTo>
                <a:lnTo>
                  <a:pt x="316" y="247"/>
                </a:lnTo>
                <a:lnTo>
                  <a:pt x="316" y="252"/>
                </a:lnTo>
                <a:lnTo>
                  <a:pt x="320" y="252"/>
                </a:lnTo>
                <a:lnTo>
                  <a:pt x="320" y="257"/>
                </a:lnTo>
                <a:lnTo>
                  <a:pt x="320" y="261"/>
                </a:lnTo>
                <a:lnTo>
                  <a:pt x="325" y="261"/>
                </a:lnTo>
                <a:lnTo>
                  <a:pt x="325" y="266"/>
                </a:lnTo>
                <a:lnTo>
                  <a:pt x="330" y="266"/>
                </a:lnTo>
                <a:lnTo>
                  <a:pt x="330" y="271"/>
                </a:lnTo>
                <a:lnTo>
                  <a:pt x="335" y="271"/>
                </a:lnTo>
                <a:lnTo>
                  <a:pt x="335" y="275"/>
                </a:lnTo>
                <a:lnTo>
                  <a:pt x="335" y="280"/>
                </a:lnTo>
                <a:lnTo>
                  <a:pt x="335" y="285"/>
                </a:lnTo>
                <a:lnTo>
                  <a:pt x="335" y="289"/>
                </a:lnTo>
                <a:lnTo>
                  <a:pt x="335" y="294"/>
                </a:lnTo>
                <a:lnTo>
                  <a:pt x="340" y="294"/>
                </a:lnTo>
                <a:lnTo>
                  <a:pt x="344" y="294"/>
                </a:lnTo>
                <a:lnTo>
                  <a:pt x="344" y="299"/>
                </a:lnTo>
                <a:lnTo>
                  <a:pt x="344" y="303"/>
                </a:lnTo>
                <a:lnTo>
                  <a:pt x="340" y="303"/>
                </a:lnTo>
                <a:lnTo>
                  <a:pt x="340" y="308"/>
                </a:lnTo>
                <a:lnTo>
                  <a:pt x="335" y="308"/>
                </a:lnTo>
                <a:lnTo>
                  <a:pt x="335" y="313"/>
                </a:lnTo>
                <a:lnTo>
                  <a:pt x="330" y="313"/>
                </a:lnTo>
                <a:lnTo>
                  <a:pt x="330" y="317"/>
                </a:lnTo>
                <a:lnTo>
                  <a:pt x="335" y="317"/>
                </a:lnTo>
                <a:lnTo>
                  <a:pt x="335" y="322"/>
                </a:lnTo>
                <a:lnTo>
                  <a:pt x="335" y="327"/>
                </a:lnTo>
                <a:lnTo>
                  <a:pt x="335" y="331"/>
                </a:lnTo>
                <a:lnTo>
                  <a:pt x="330" y="331"/>
                </a:lnTo>
                <a:lnTo>
                  <a:pt x="335" y="331"/>
                </a:lnTo>
                <a:lnTo>
                  <a:pt x="330" y="336"/>
                </a:lnTo>
                <a:lnTo>
                  <a:pt x="330" y="341"/>
                </a:lnTo>
                <a:lnTo>
                  <a:pt x="325" y="341"/>
                </a:lnTo>
                <a:lnTo>
                  <a:pt x="330" y="345"/>
                </a:lnTo>
                <a:lnTo>
                  <a:pt x="325" y="345"/>
                </a:lnTo>
                <a:lnTo>
                  <a:pt x="325" y="350"/>
                </a:lnTo>
                <a:lnTo>
                  <a:pt x="330" y="350"/>
                </a:lnTo>
                <a:lnTo>
                  <a:pt x="330" y="355"/>
                </a:lnTo>
                <a:lnTo>
                  <a:pt x="330" y="359"/>
                </a:lnTo>
                <a:lnTo>
                  <a:pt x="330" y="364"/>
                </a:lnTo>
                <a:lnTo>
                  <a:pt x="335" y="364"/>
                </a:lnTo>
                <a:lnTo>
                  <a:pt x="335" y="369"/>
                </a:lnTo>
                <a:lnTo>
                  <a:pt x="335" y="373"/>
                </a:lnTo>
                <a:lnTo>
                  <a:pt x="340" y="373"/>
                </a:lnTo>
                <a:lnTo>
                  <a:pt x="340" y="378"/>
                </a:lnTo>
                <a:lnTo>
                  <a:pt x="340" y="383"/>
                </a:lnTo>
                <a:lnTo>
                  <a:pt x="340" y="387"/>
                </a:lnTo>
                <a:lnTo>
                  <a:pt x="340" y="392"/>
                </a:lnTo>
                <a:lnTo>
                  <a:pt x="340" y="397"/>
                </a:lnTo>
                <a:lnTo>
                  <a:pt x="340" y="401"/>
                </a:lnTo>
                <a:lnTo>
                  <a:pt x="340" y="406"/>
                </a:lnTo>
                <a:lnTo>
                  <a:pt x="340" y="411"/>
                </a:lnTo>
                <a:lnTo>
                  <a:pt x="340" y="415"/>
                </a:lnTo>
                <a:lnTo>
                  <a:pt x="340" y="420"/>
                </a:lnTo>
                <a:lnTo>
                  <a:pt x="340" y="425"/>
                </a:lnTo>
                <a:lnTo>
                  <a:pt x="344" y="425"/>
                </a:lnTo>
                <a:lnTo>
                  <a:pt x="344" y="429"/>
                </a:lnTo>
                <a:lnTo>
                  <a:pt x="349" y="429"/>
                </a:lnTo>
                <a:lnTo>
                  <a:pt x="349" y="434"/>
                </a:lnTo>
                <a:lnTo>
                  <a:pt x="349" y="439"/>
                </a:lnTo>
                <a:lnTo>
                  <a:pt x="354" y="439"/>
                </a:lnTo>
                <a:lnTo>
                  <a:pt x="354" y="443"/>
                </a:lnTo>
                <a:lnTo>
                  <a:pt x="330" y="443"/>
                </a:lnTo>
                <a:lnTo>
                  <a:pt x="306" y="448"/>
                </a:lnTo>
                <a:lnTo>
                  <a:pt x="301" y="448"/>
                </a:lnTo>
                <a:lnTo>
                  <a:pt x="249" y="453"/>
                </a:lnTo>
                <a:lnTo>
                  <a:pt x="234" y="453"/>
                </a:lnTo>
                <a:lnTo>
                  <a:pt x="215" y="457"/>
                </a:lnTo>
                <a:lnTo>
                  <a:pt x="186" y="457"/>
                </a:lnTo>
                <a:lnTo>
                  <a:pt x="182" y="457"/>
                </a:lnTo>
                <a:lnTo>
                  <a:pt x="177" y="462"/>
                </a:lnTo>
                <a:lnTo>
                  <a:pt x="139" y="462"/>
                </a:lnTo>
                <a:lnTo>
                  <a:pt x="129" y="462"/>
                </a:lnTo>
                <a:lnTo>
                  <a:pt x="96" y="467"/>
                </a:lnTo>
                <a:lnTo>
                  <a:pt x="96" y="471"/>
                </a:lnTo>
                <a:lnTo>
                  <a:pt x="96" y="476"/>
                </a:lnTo>
                <a:lnTo>
                  <a:pt x="96" y="481"/>
                </a:lnTo>
                <a:lnTo>
                  <a:pt x="96" y="485"/>
                </a:lnTo>
                <a:lnTo>
                  <a:pt x="100" y="490"/>
                </a:lnTo>
                <a:lnTo>
                  <a:pt x="105" y="490"/>
                </a:lnTo>
                <a:lnTo>
                  <a:pt x="105" y="495"/>
                </a:lnTo>
                <a:lnTo>
                  <a:pt x="110" y="499"/>
                </a:lnTo>
                <a:lnTo>
                  <a:pt x="115" y="499"/>
                </a:lnTo>
                <a:lnTo>
                  <a:pt x="119" y="499"/>
                </a:lnTo>
                <a:lnTo>
                  <a:pt x="119" y="504"/>
                </a:lnTo>
                <a:lnTo>
                  <a:pt x="119" y="509"/>
                </a:lnTo>
                <a:lnTo>
                  <a:pt x="119" y="513"/>
                </a:lnTo>
                <a:lnTo>
                  <a:pt x="115" y="518"/>
                </a:lnTo>
                <a:lnTo>
                  <a:pt x="115" y="523"/>
                </a:lnTo>
                <a:lnTo>
                  <a:pt x="119" y="523"/>
                </a:lnTo>
                <a:lnTo>
                  <a:pt x="119" y="527"/>
                </a:lnTo>
                <a:lnTo>
                  <a:pt x="119" y="532"/>
                </a:lnTo>
                <a:lnTo>
                  <a:pt x="115" y="537"/>
                </a:lnTo>
                <a:lnTo>
                  <a:pt x="110" y="541"/>
                </a:lnTo>
                <a:lnTo>
                  <a:pt x="105" y="541"/>
                </a:lnTo>
                <a:lnTo>
                  <a:pt x="105" y="546"/>
                </a:lnTo>
                <a:lnTo>
                  <a:pt x="105" y="541"/>
                </a:lnTo>
                <a:lnTo>
                  <a:pt x="100" y="541"/>
                </a:lnTo>
                <a:lnTo>
                  <a:pt x="100" y="546"/>
                </a:lnTo>
                <a:lnTo>
                  <a:pt x="105" y="546"/>
                </a:lnTo>
                <a:lnTo>
                  <a:pt x="100" y="551"/>
                </a:lnTo>
                <a:lnTo>
                  <a:pt x="96" y="551"/>
                </a:lnTo>
                <a:lnTo>
                  <a:pt x="91" y="555"/>
                </a:lnTo>
                <a:lnTo>
                  <a:pt x="81" y="555"/>
                </a:lnTo>
                <a:lnTo>
                  <a:pt x="72" y="555"/>
                </a:lnTo>
                <a:lnTo>
                  <a:pt x="67" y="555"/>
                </a:lnTo>
                <a:lnTo>
                  <a:pt x="62" y="560"/>
                </a:lnTo>
                <a:lnTo>
                  <a:pt x="62" y="555"/>
                </a:lnTo>
                <a:lnTo>
                  <a:pt x="67" y="555"/>
                </a:lnTo>
                <a:lnTo>
                  <a:pt x="72" y="551"/>
                </a:lnTo>
                <a:lnTo>
                  <a:pt x="72" y="555"/>
                </a:lnTo>
                <a:lnTo>
                  <a:pt x="76" y="555"/>
                </a:lnTo>
                <a:lnTo>
                  <a:pt x="81" y="551"/>
                </a:lnTo>
                <a:lnTo>
                  <a:pt x="86" y="551"/>
                </a:lnTo>
                <a:lnTo>
                  <a:pt x="86" y="546"/>
                </a:lnTo>
                <a:lnTo>
                  <a:pt x="81" y="546"/>
                </a:lnTo>
                <a:lnTo>
                  <a:pt x="81" y="541"/>
                </a:lnTo>
                <a:lnTo>
                  <a:pt x="76" y="541"/>
                </a:lnTo>
                <a:lnTo>
                  <a:pt x="76" y="537"/>
                </a:lnTo>
                <a:lnTo>
                  <a:pt x="72" y="537"/>
                </a:lnTo>
                <a:lnTo>
                  <a:pt x="67" y="527"/>
                </a:lnTo>
                <a:lnTo>
                  <a:pt x="72" y="523"/>
                </a:lnTo>
                <a:lnTo>
                  <a:pt x="72" y="518"/>
                </a:lnTo>
                <a:lnTo>
                  <a:pt x="67" y="518"/>
                </a:lnTo>
                <a:lnTo>
                  <a:pt x="67" y="513"/>
                </a:lnTo>
                <a:lnTo>
                  <a:pt x="67" y="509"/>
                </a:lnTo>
                <a:lnTo>
                  <a:pt x="62" y="509"/>
                </a:lnTo>
                <a:lnTo>
                  <a:pt x="62" y="504"/>
                </a:lnTo>
                <a:lnTo>
                  <a:pt x="57" y="504"/>
                </a:lnTo>
                <a:lnTo>
                  <a:pt x="57" y="509"/>
                </a:lnTo>
                <a:lnTo>
                  <a:pt x="53" y="509"/>
                </a:lnTo>
                <a:lnTo>
                  <a:pt x="53" y="513"/>
                </a:lnTo>
                <a:lnTo>
                  <a:pt x="53" y="518"/>
                </a:lnTo>
                <a:lnTo>
                  <a:pt x="53" y="523"/>
                </a:lnTo>
                <a:lnTo>
                  <a:pt x="53" y="527"/>
                </a:lnTo>
                <a:lnTo>
                  <a:pt x="53" y="532"/>
                </a:lnTo>
                <a:lnTo>
                  <a:pt x="53" y="537"/>
                </a:lnTo>
                <a:lnTo>
                  <a:pt x="53" y="541"/>
                </a:lnTo>
                <a:lnTo>
                  <a:pt x="48" y="546"/>
                </a:lnTo>
                <a:lnTo>
                  <a:pt x="48" y="551"/>
                </a:lnTo>
                <a:lnTo>
                  <a:pt x="48" y="546"/>
                </a:lnTo>
                <a:lnTo>
                  <a:pt x="43" y="546"/>
                </a:lnTo>
                <a:lnTo>
                  <a:pt x="43" y="551"/>
                </a:lnTo>
                <a:lnTo>
                  <a:pt x="43" y="546"/>
                </a:lnTo>
                <a:lnTo>
                  <a:pt x="38" y="541"/>
                </a:lnTo>
                <a:lnTo>
                  <a:pt x="33" y="541"/>
                </a:lnTo>
                <a:lnTo>
                  <a:pt x="29" y="546"/>
                </a:lnTo>
                <a:lnTo>
                  <a:pt x="29" y="541"/>
                </a:lnTo>
                <a:lnTo>
                  <a:pt x="24" y="541"/>
                </a:lnTo>
                <a:lnTo>
                  <a:pt x="19" y="504"/>
                </a:lnTo>
                <a:lnTo>
                  <a:pt x="14" y="471"/>
                </a:lnTo>
                <a:lnTo>
                  <a:pt x="14" y="462"/>
                </a:lnTo>
                <a:lnTo>
                  <a:pt x="9" y="425"/>
                </a:lnTo>
                <a:lnTo>
                  <a:pt x="5" y="397"/>
                </a:lnTo>
                <a:close/>
                <a:moveTo>
                  <a:pt x="33" y="560"/>
                </a:moveTo>
                <a:lnTo>
                  <a:pt x="43" y="555"/>
                </a:lnTo>
                <a:lnTo>
                  <a:pt x="48" y="555"/>
                </a:lnTo>
                <a:lnTo>
                  <a:pt x="53" y="551"/>
                </a:lnTo>
                <a:lnTo>
                  <a:pt x="53" y="555"/>
                </a:lnTo>
                <a:lnTo>
                  <a:pt x="57" y="555"/>
                </a:lnTo>
                <a:lnTo>
                  <a:pt x="53" y="555"/>
                </a:lnTo>
                <a:lnTo>
                  <a:pt x="48" y="555"/>
                </a:lnTo>
                <a:lnTo>
                  <a:pt x="43" y="555"/>
                </a:lnTo>
                <a:lnTo>
                  <a:pt x="33" y="56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2" name=""/>
          <p:cNvSpPr/>
          <p:nvPr/>
        </p:nvSpPr>
        <p:spPr>
          <a:xfrm>
            <a:off x="5189400" y="3246480"/>
            <a:ext cx="736560" cy="652320"/>
          </a:xfrm>
          <a:custGeom>
            <a:avLst/>
            <a:gdLst/>
            <a:ahLst/>
            <a:rect l="l" t="t" r="r" b="b"/>
            <a:pathLst>
              <a:path w="464" h="411">
                <a:moveTo>
                  <a:pt x="5" y="60"/>
                </a:moveTo>
                <a:lnTo>
                  <a:pt x="5" y="56"/>
                </a:lnTo>
                <a:lnTo>
                  <a:pt x="0" y="18"/>
                </a:lnTo>
                <a:lnTo>
                  <a:pt x="48" y="14"/>
                </a:lnTo>
                <a:lnTo>
                  <a:pt x="67" y="14"/>
                </a:lnTo>
                <a:lnTo>
                  <a:pt x="96" y="14"/>
                </a:lnTo>
                <a:lnTo>
                  <a:pt x="120" y="14"/>
                </a:lnTo>
                <a:lnTo>
                  <a:pt x="163" y="14"/>
                </a:lnTo>
                <a:lnTo>
                  <a:pt x="168" y="14"/>
                </a:lnTo>
                <a:lnTo>
                  <a:pt x="192" y="14"/>
                </a:lnTo>
                <a:lnTo>
                  <a:pt x="206" y="14"/>
                </a:lnTo>
                <a:lnTo>
                  <a:pt x="225" y="9"/>
                </a:lnTo>
                <a:lnTo>
                  <a:pt x="230" y="9"/>
                </a:lnTo>
                <a:lnTo>
                  <a:pt x="273" y="9"/>
                </a:lnTo>
                <a:lnTo>
                  <a:pt x="292" y="9"/>
                </a:lnTo>
                <a:lnTo>
                  <a:pt x="297" y="9"/>
                </a:lnTo>
                <a:lnTo>
                  <a:pt x="321" y="4"/>
                </a:lnTo>
                <a:lnTo>
                  <a:pt x="354" y="4"/>
                </a:lnTo>
                <a:lnTo>
                  <a:pt x="373" y="4"/>
                </a:lnTo>
                <a:lnTo>
                  <a:pt x="407" y="0"/>
                </a:lnTo>
                <a:lnTo>
                  <a:pt x="412" y="0"/>
                </a:lnTo>
                <a:lnTo>
                  <a:pt x="412" y="4"/>
                </a:lnTo>
                <a:lnTo>
                  <a:pt x="412" y="9"/>
                </a:lnTo>
                <a:lnTo>
                  <a:pt x="417" y="9"/>
                </a:lnTo>
                <a:lnTo>
                  <a:pt x="417" y="14"/>
                </a:lnTo>
                <a:lnTo>
                  <a:pt x="421" y="14"/>
                </a:lnTo>
                <a:lnTo>
                  <a:pt x="421" y="18"/>
                </a:lnTo>
                <a:lnTo>
                  <a:pt x="421" y="23"/>
                </a:lnTo>
                <a:lnTo>
                  <a:pt x="421" y="28"/>
                </a:lnTo>
                <a:lnTo>
                  <a:pt x="417" y="28"/>
                </a:lnTo>
                <a:lnTo>
                  <a:pt x="417" y="32"/>
                </a:lnTo>
                <a:lnTo>
                  <a:pt x="412" y="32"/>
                </a:lnTo>
                <a:lnTo>
                  <a:pt x="412" y="37"/>
                </a:lnTo>
                <a:lnTo>
                  <a:pt x="407" y="37"/>
                </a:lnTo>
                <a:lnTo>
                  <a:pt x="407" y="42"/>
                </a:lnTo>
                <a:lnTo>
                  <a:pt x="407" y="46"/>
                </a:lnTo>
                <a:lnTo>
                  <a:pt x="402" y="46"/>
                </a:lnTo>
                <a:lnTo>
                  <a:pt x="397" y="46"/>
                </a:lnTo>
                <a:lnTo>
                  <a:pt x="397" y="51"/>
                </a:lnTo>
                <a:lnTo>
                  <a:pt x="397" y="56"/>
                </a:lnTo>
                <a:lnTo>
                  <a:pt x="393" y="60"/>
                </a:lnTo>
                <a:lnTo>
                  <a:pt x="402" y="60"/>
                </a:lnTo>
                <a:lnTo>
                  <a:pt x="431" y="56"/>
                </a:lnTo>
                <a:lnTo>
                  <a:pt x="455" y="56"/>
                </a:lnTo>
                <a:lnTo>
                  <a:pt x="455" y="60"/>
                </a:lnTo>
                <a:lnTo>
                  <a:pt x="460" y="60"/>
                </a:lnTo>
                <a:lnTo>
                  <a:pt x="460" y="65"/>
                </a:lnTo>
                <a:lnTo>
                  <a:pt x="464" y="65"/>
                </a:lnTo>
                <a:lnTo>
                  <a:pt x="464" y="70"/>
                </a:lnTo>
                <a:lnTo>
                  <a:pt x="460" y="70"/>
                </a:lnTo>
                <a:lnTo>
                  <a:pt x="460" y="65"/>
                </a:lnTo>
                <a:lnTo>
                  <a:pt x="455" y="65"/>
                </a:lnTo>
                <a:lnTo>
                  <a:pt x="450" y="70"/>
                </a:lnTo>
                <a:lnTo>
                  <a:pt x="455" y="74"/>
                </a:lnTo>
                <a:lnTo>
                  <a:pt x="460" y="74"/>
                </a:lnTo>
                <a:lnTo>
                  <a:pt x="455" y="79"/>
                </a:lnTo>
                <a:lnTo>
                  <a:pt x="450" y="79"/>
                </a:lnTo>
                <a:lnTo>
                  <a:pt x="450" y="84"/>
                </a:lnTo>
                <a:lnTo>
                  <a:pt x="445" y="84"/>
                </a:lnTo>
                <a:lnTo>
                  <a:pt x="440" y="88"/>
                </a:lnTo>
                <a:lnTo>
                  <a:pt x="440" y="84"/>
                </a:lnTo>
                <a:lnTo>
                  <a:pt x="436" y="88"/>
                </a:lnTo>
                <a:lnTo>
                  <a:pt x="436" y="93"/>
                </a:lnTo>
                <a:lnTo>
                  <a:pt x="440" y="98"/>
                </a:lnTo>
                <a:lnTo>
                  <a:pt x="445" y="93"/>
                </a:lnTo>
                <a:lnTo>
                  <a:pt x="445" y="98"/>
                </a:lnTo>
                <a:lnTo>
                  <a:pt x="440" y="102"/>
                </a:lnTo>
                <a:lnTo>
                  <a:pt x="436" y="102"/>
                </a:lnTo>
                <a:lnTo>
                  <a:pt x="436" y="107"/>
                </a:lnTo>
                <a:lnTo>
                  <a:pt x="440" y="107"/>
                </a:lnTo>
                <a:lnTo>
                  <a:pt x="440" y="112"/>
                </a:lnTo>
                <a:lnTo>
                  <a:pt x="436" y="112"/>
                </a:lnTo>
                <a:lnTo>
                  <a:pt x="436" y="107"/>
                </a:lnTo>
                <a:lnTo>
                  <a:pt x="431" y="107"/>
                </a:lnTo>
                <a:lnTo>
                  <a:pt x="426" y="112"/>
                </a:lnTo>
                <a:lnTo>
                  <a:pt x="431" y="116"/>
                </a:lnTo>
                <a:lnTo>
                  <a:pt x="431" y="121"/>
                </a:lnTo>
                <a:lnTo>
                  <a:pt x="431" y="126"/>
                </a:lnTo>
                <a:lnTo>
                  <a:pt x="426" y="126"/>
                </a:lnTo>
                <a:lnTo>
                  <a:pt x="431" y="126"/>
                </a:lnTo>
                <a:lnTo>
                  <a:pt x="426" y="126"/>
                </a:lnTo>
                <a:lnTo>
                  <a:pt x="426" y="121"/>
                </a:lnTo>
                <a:lnTo>
                  <a:pt x="426" y="116"/>
                </a:lnTo>
                <a:lnTo>
                  <a:pt x="421" y="116"/>
                </a:lnTo>
                <a:lnTo>
                  <a:pt x="421" y="121"/>
                </a:lnTo>
                <a:lnTo>
                  <a:pt x="417" y="126"/>
                </a:lnTo>
                <a:lnTo>
                  <a:pt x="417" y="130"/>
                </a:lnTo>
                <a:lnTo>
                  <a:pt x="421" y="130"/>
                </a:lnTo>
                <a:lnTo>
                  <a:pt x="421" y="126"/>
                </a:lnTo>
                <a:lnTo>
                  <a:pt x="426" y="126"/>
                </a:lnTo>
                <a:lnTo>
                  <a:pt x="426" y="130"/>
                </a:lnTo>
                <a:lnTo>
                  <a:pt x="421" y="130"/>
                </a:lnTo>
                <a:lnTo>
                  <a:pt x="426" y="135"/>
                </a:lnTo>
                <a:lnTo>
                  <a:pt x="421" y="135"/>
                </a:lnTo>
                <a:lnTo>
                  <a:pt x="421" y="140"/>
                </a:lnTo>
                <a:lnTo>
                  <a:pt x="421" y="135"/>
                </a:lnTo>
                <a:lnTo>
                  <a:pt x="421" y="140"/>
                </a:lnTo>
                <a:lnTo>
                  <a:pt x="417" y="140"/>
                </a:lnTo>
                <a:lnTo>
                  <a:pt x="421" y="140"/>
                </a:lnTo>
                <a:lnTo>
                  <a:pt x="421" y="144"/>
                </a:lnTo>
                <a:lnTo>
                  <a:pt x="426" y="144"/>
                </a:lnTo>
                <a:lnTo>
                  <a:pt x="426" y="149"/>
                </a:lnTo>
                <a:lnTo>
                  <a:pt x="426" y="154"/>
                </a:lnTo>
                <a:lnTo>
                  <a:pt x="431" y="154"/>
                </a:lnTo>
                <a:lnTo>
                  <a:pt x="426" y="158"/>
                </a:lnTo>
                <a:lnTo>
                  <a:pt x="421" y="158"/>
                </a:lnTo>
                <a:lnTo>
                  <a:pt x="417" y="163"/>
                </a:lnTo>
                <a:lnTo>
                  <a:pt x="417" y="168"/>
                </a:lnTo>
                <a:lnTo>
                  <a:pt x="412" y="168"/>
                </a:lnTo>
                <a:lnTo>
                  <a:pt x="407" y="168"/>
                </a:lnTo>
                <a:lnTo>
                  <a:pt x="407" y="172"/>
                </a:lnTo>
                <a:lnTo>
                  <a:pt x="407" y="177"/>
                </a:lnTo>
                <a:lnTo>
                  <a:pt x="412" y="177"/>
                </a:lnTo>
                <a:lnTo>
                  <a:pt x="412" y="182"/>
                </a:lnTo>
                <a:lnTo>
                  <a:pt x="407" y="186"/>
                </a:lnTo>
                <a:lnTo>
                  <a:pt x="407" y="191"/>
                </a:lnTo>
                <a:lnTo>
                  <a:pt x="407" y="186"/>
                </a:lnTo>
                <a:lnTo>
                  <a:pt x="402" y="191"/>
                </a:lnTo>
                <a:lnTo>
                  <a:pt x="397" y="191"/>
                </a:lnTo>
                <a:lnTo>
                  <a:pt x="397" y="186"/>
                </a:lnTo>
                <a:lnTo>
                  <a:pt x="393" y="186"/>
                </a:lnTo>
                <a:lnTo>
                  <a:pt x="393" y="191"/>
                </a:lnTo>
                <a:lnTo>
                  <a:pt x="393" y="196"/>
                </a:lnTo>
                <a:lnTo>
                  <a:pt x="393" y="200"/>
                </a:lnTo>
                <a:lnTo>
                  <a:pt x="397" y="200"/>
                </a:lnTo>
                <a:lnTo>
                  <a:pt x="397" y="205"/>
                </a:lnTo>
                <a:lnTo>
                  <a:pt x="393" y="205"/>
                </a:lnTo>
                <a:lnTo>
                  <a:pt x="388" y="205"/>
                </a:lnTo>
                <a:lnTo>
                  <a:pt x="388" y="200"/>
                </a:lnTo>
                <a:lnTo>
                  <a:pt x="393" y="200"/>
                </a:lnTo>
                <a:lnTo>
                  <a:pt x="388" y="196"/>
                </a:lnTo>
                <a:lnTo>
                  <a:pt x="388" y="200"/>
                </a:lnTo>
                <a:lnTo>
                  <a:pt x="388" y="205"/>
                </a:lnTo>
                <a:lnTo>
                  <a:pt x="383" y="205"/>
                </a:lnTo>
                <a:lnTo>
                  <a:pt x="388" y="210"/>
                </a:lnTo>
                <a:lnTo>
                  <a:pt x="393" y="210"/>
                </a:lnTo>
                <a:lnTo>
                  <a:pt x="393" y="214"/>
                </a:lnTo>
                <a:lnTo>
                  <a:pt x="388" y="214"/>
                </a:lnTo>
                <a:lnTo>
                  <a:pt x="388" y="210"/>
                </a:lnTo>
                <a:lnTo>
                  <a:pt x="383" y="210"/>
                </a:lnTo>
                <a:lnTo>
                  <a:pt x="383" y="214"/>
                </a:lnTo>
                <a:lnTo>
                  <a:pt x="383" y="219"/>
                </a:lnTo>
                <a:lnTo>
                  <a:pt x="388" y="219"/>
                </a:lnTo>
                <a:lnTo>
                  <a:pt x="388" y="224"/>
                </a:lnTo>
                <a:lnTo>
                  <a:pt x="388" y="228"/>
                </a:lnTo>
                <a:lnTo>
                  <a:pt x="383" y="228"/>
                </a:lnTo>
                <a:lnTo>
                  <a:pt x="383" y="233"/>
                </a:lnTo>
                <a:lnTo>
                  <a:pt x="388" y="238"/>
                </a:lnTo>
                <a:lnTo>
                  <a:pt x="388" y="243"/>
                </a:lnTo>
                <a:lnTo>
                  <a:pt x="383" y="243"/>
                </a:lnTo>
                <a:lnTo>
                  <a:pt x="378" y="247"/>
                </a:lnTo>
                <a:lnTo>
                  <a:pt x="378" y="252"/>
                </a:lnTo>
                <a:lnTo>
                  <a:pt x="373" y="252"/>
                </a:lnTo>
                <a:lnTo>
                  <a:pt x="378" y="247"/>
                </a:lnTo>
                <a:lnTo>
                  <a:pt x="373" y="247"/>
                </a:lnTo>
                <a:lnTo>
                  <a:pt x="369" y="247"/>
                </a:lnTo>
                <a:lnTo>
                  <a:pt x="369" y="252"/>
                </a:lnTo>
                <a:lnTo>
                  <a:pt x="373" y="252"/>
                </a:lnTo>
                <a:lnTo>
                  <a:pt x="369" y="252"/>
                </a:lnTo>
                <a:lnTo>
                  <a:pt x="369" y="257"/>
                </a:lnTo>
                <a:lnTo>
                  <a:pt x="364" y="257"/>
                </a:lnTo>
                <a:lnTo>
                  <a:pt x="364" y="261"/>
                </a:lnTo>
                <a:lnTo>
                  <a:pt x="364" y="266"/>
                </a:lnTo>
                <a:lnTo>
                  <a:pt x="359" y="266"/>
                </a:lnTo>
                <a:lnTo>
                  <a:pt x="354" y="261"/>
                </a:lnTo>
                <a:lnTo>
                  <a:pt x="354" y="266"/>
                </a:lnTo>
                <a:lnTo>
                  <a:pt x="359" y="271"/>
                </a:lnTo>
                <a:lnTo>
                  <a:pt x="359" y="266"/>
                </a:lnTo>
                <a:lnTo>
                  <a:pt x="364" y="271"/>
                </a:lnTo>
                <a:lnTo>
                  <a:pt x="364" y="266"/>
                </a:lnTo>
                <a:lnTo>
                  <a:pt x="364" y="271"/>
                </a:lnTo>
                <a:lnTo>
                  <a:pt x="364" y="275"/>
                </a:lnTo>
                <a:lnTo>
                  <a:pt x="359" y="275"/>
                </a:lnTo>
                <a:lnTo>
                  <a:pt x="359" y="271"/>
                </a:lnTo>
                <a:lnTo>
                  <a:pt x="354" y="271"/>
                </a:lnTo>
                <a:lnTo>
                  <a:pt x="350" y="275"/>
                </a:lnTo>
                <a:lnTo>
                  <a:pt x="354" y="275"/>
                </a:lnTo>
                <a:lnTo>
                  <a:pt x="354" y="280"/>
                </a:lnTo>
                <a:lnTo>
                  <a:pt x="359" y="280"/>
                </a:lnTo>
                <a:lnTo>
                  <a:pt x="359" y="285"/>
                </a:lnTo>
                <a:lnTo>
                  <a:pt x="354" y="289"/>
                </a:lnTo>
                <a:lnTo>
                  <a:pt x="350" y="289"/>
                </a:lnTo>
                <a:lnTo>
                  <a:pt x="354" y="294"/>
                </a:lnTo>
                <a:lnTo>
                  <a:pt x="350" y="294"/>
                </a:lnTo>
                <a:lnTo>
                  <a:pt x="345" y="289"/>
                </a:lnTo>
                <a:lnTo>
                  <a:pt x="345" y="294"/>
                </a:lnTo>
                <a:lnTo>
                  <a:pt x="340" y="294"/>
                </a:lnTo>
                <a:lnTo>
                  <a:pt x="345" y="299"/>
                </a:lnTo>
                <a:lnTo>
                  <a:pt x="350" y="299"/>
                </a:lnTo>
                <a:lnTo>
                  <a:pt x="345" y="299"/>
                </a:lnTo>
                <a:lnTo>
                  <a:pt x="345" y="303"/>
                </a:lnTo>
                <a:lnTo>
                  <a:pt x="340" y="308"/>
                </a:lnTo>
                <a:lnTo>
                  <a:pt x="345" y="308"/>
                </a:lnTo>
                <a:lnTo>
                  <a:pt x="345" y="313"/>
                </a:lnTo>
                <a:lnTo>
                  <a:pt x="350" y="313"/>
                </a:lnTo>
                <a:lnTo>
                  <a:pt x="350" y="317"/>
                </a:lnTo>
                <a:lnTo>
                  <a:pt x="345" y="317"/>
                </a:lnTo>
                <a:lnTo>
                  <a:pt x="340" y="317"/>
                </a:lnTo>
                <a:lnTo>
                  <a:pt x="335" y="317"/>
                </a:lnTo>
                <a:lnTo>
                  <a:pt x="335" y="322"/>
                </a:lnTo>
                <a:lnTo>
                  <a:pt x="340" y="322"/>
                </a:lnTo>
                <a:lnTo>
                  <a:pt x="345" y="322"/>
                </a:lnTo>
                <a:lnTo>
                  <a:pt x="345" y="327"/>
                </a:lnTo>
                <a:lnTo>
                  <a:pt x="350" y="327"/>
                </a:lnTo>
                <a:lnTo>
                  <a:pt x="345" y="327"/>
                </a:lnTo>
                <a:lnTo>
                  <a:pt x="345" y="331"/>
                </a:lnTo>
                <a:lnTo>
                  <a:pt x="340" y="331"/>
                </a:lnTo>
                <a:lnTo>
                  <a:pt x="340" y="327"/>
                </a:lnTo>
                <a:lnTo>
                  <a:pt x="335" y="322"/>
                </a:lnTo>
                <a:lnTo>
                  <a:pt x="335" y="327"/>
                </a:lnTo>
                <a:lnTo>
                  <a:pt x="330" y="327"/>
                </a:lnTo>
                <a:lnTo>
                  <a:pt x="330" y="331"/>
                </a:lnTo>
                <a:lnTo>
                  <a:pt x="335" y="331"/>
                </a:lnTo>
                <a:lnTo>
                  <a:pt x="340" y="336"/>
                </a:lnTo>
                <a:lnTo>
                  <a:pt x="335" y="336"/>
                </a:lnTo>
                <a:lnTo>
                  <a:pt x="330" y="341"/>
                </a:lnTo>
                <a:lnTo>
                  <a:pt x="330" y="345"/>
                </a:lnTo>
                <a:lnTo>
                  <a:pt x="335" y="345"/>
                </a:lnTo>
                <a:lnTo>
                  <a:pt x="335" y="350"/>
                </a:lnTo>
                <a:lnTo>
                  <a:pt x="330" y="350"/>
                </a:lnTo>
                <a:lnTo>
                  <a:pt x="330" y="355"/>
                </a:lnTo>
                <a:lnTo>
                  <a:pt x="335" y="355"/>
                </a:lnTo>
                <a:lnTo>
                  <a:pt x="335" y="350"/>
                </a:lnTo>
                <a:lnTo>
                  <a:pt x="340" y="350"/>
                </a:lnTo>
                <a:lnTo>
                  <a:pt x="340" y="355"/>
                </a:lnTo>
                <a:lnTo>
                  <a:pt x="335" y="355"/>
                </a:lnTo>
                <a:lnTo>
                  <a:pt x="335" y="359"/>
                </a:lnTo>
                <a:lnTo>
                  <a:pt x="335" y="355"/>
                </a:lnTo>
                <a:lnTo>
                  <a:pt x="330" y="359"/>
                </a:lnTo>
                <a:lnTo>
                  <a:pt x="335" y="359"/>
                </a:lnTo>
                <a:lnTo>
                  <a:pt x="340" y="359"/>
                </a:lnTo>
                <a:lnTo>
                  <a:pt x="345" y="359"/>
                </a:lnTo>
                <a:lnTo>
                  <a:pt x="345" y="355"/>
                </a:lnTo>
                <a:lnTo>
                  <a:pt x="345" y="350"/>
                </a:lnTo>
                <a:lnTo>
                  <a:pt x="345" y="355"/>
                </a:lnTo>
                <a:lnTo>
                  <a:pt x="345" y="359"/>
                </a:lnTo>
                <a:lnTo>
                  <a:pt x="340" y="359"/>
                </a:lnTo>
                <a:lnTo>
                  <a:pt x="340" y="364"/>
                </a:lnTo>
                <a:lnTo>
                  <a:pt x="340" y="369"/>
                </a:lnTo>
                <a:lnTo>
                  <a:pt x="340" y="373"/>
                </a:lnTo>
                <a:lnTo>
                  <a:pt x="340" y="378"/>
                </a:lnTo>
                <a:lnTo>
                  <a:pt x="345" y="378"/>
                </a:lnTo>
                <a:lnTo>
                  <a:pt x="345" y="373"/>
                </a:lnTo>
                <a:lnTo>
                  <a:pt x="350" y="373"/>
                </a:lnTo>
                <a:lnTo>
                  <a:pt x="345" y="378"/>
                </a:lnTo>
                <a:lnTo>
                  <a:pt x="345" y="383"/>
                </a:lnTo>
                <a:lnTo>
                  <a:pt x="345" y="387"/>
                </a:lnTo>
                <a:lnTo>
                  <a:pt x="340" y="387"/>
                </a:lnTo>
                <a:lnTo>
                  <a:pt x="335" y="387"/>
                </a:lnTo>
                <a:lnTo>
                  <a:pt x="335" y="392"/>
                </a:lnTo>
                <a:lnTo>
                  <a:pt x="335" y="397"/>
                </a:lnTo>
                <a:lnTo>
                  <a:pt x="340" y="397"/>
                </a:lnTo>
                <a:lnTo>
                  <a:pt x="345" y="397"/>
                </a:lnTo>
                <a:lnTo>
                  <a:pt x="340" y="401"/>
                </a:lnTo>
                <a:lnTo>
                  <a:pt x="340" y="406"/>
                </a:lnTo>
                <a:lnTo>
                  <a:pt x="330" y="406"/>
                </a:lnTo>
                <a:lnTo>
                  <a:pt x="311" y="406"/>
                </a:lnTo>
                <a:lnTo>
                  <a:pt x="249" y="406"/>
                </a:lnTo>
                <a:lnTo>
                  <a:pt x="187" y="411"/>
                </a:lnTo>
                <a:lnTo>
                  <a:pt x="163" y="411"/>
                </a:lnTo>
                <a:lnTo>
                  <a:pt x="139" y="411"/>
                </a:lnTo>
                <a:lnTo>
                  <a:pt x="115" y="411"/>
                </a:lnTo>
                <a:lnTo>
                  <a:pt x="110" y="411"/>
                </a:lnTo>
                <a:lnTo>
                  <a:pt x="82" y="411"/>
                </a:lnTo>
                <a:lnTo>
                  <a:pt x="58" y="411"/>
                </a:lnTo>
                <a:lnTo>
                  <a:pt x="58" y="383"/>
                </a:lnTo>
                <a:lnTo>
                  <a:pt x="58" y="350"/>
                </a:lnTo>
                <a:lnTo>
                  <a:pt x="53" y="350"/>
                </a:lnTo>
                <a:lnTo>
                  <a:pt x="48" y="350"/>
                </a:lnTo>
                <a:lnTo>
                  <a:pt x="48" y="345"/>
                </a:lnTo>
                <a:lnTo>
                  <a:pt x="43" y="345"/>
                </a:lnTo>
                <a:lnTo>
                  <a:pt x="43" y="350"/>
                </a:lnTo>
                <a:lnTo>
                  <a:pt x="39" y="350"/>
                </a:lnTo>
                <a:lnTo>
                  <a:pt x="39" y="345"/>
                </a:lnTo>
                <a:lnTo>
                  <a:pt x="39" y="350"/>
                </a:lnTo>
                <a:lnTo>
                  <a:pt x="34" y="350"/>
                </a:lnTo>
                <a:lnTo>
                  <a:pt x="29" y="350"/>
                </a:lnTo>
                <a:lnTo>
                  <a:pt x="29" y="355"/>
                </a:lnTo>
                <a:lnTo>
                  <a:pt x="24" y="355"/>
                </a:lnTo>
                <a:lnTo>
                  <a:pt x="24" y="350"/>
                </a:lnTo>
                <a:lnTo>
                  <a:pt x="19" y="345"/>
                </a:lnTo>
                <a:lnTo>
                  <a:pt x="19" y="341"/>
                </a:lnTo>
                <a:lnTo>
                  <a:pt x="15" y="341"/>
                </a:lnTo>
                <a:lnTo>
                  <a:pt x="15" y="308"/>
                </a:lnTo>
                <a:lnTo>
                  <a:pt x="15" y="280"/>
                </a:lnTo>
                <a:lnTo>
                  <a:pt x="15" y="243"/>
                </a:lnTo>
                <a:lnTo>
                  <a:pt x="15" y="219"/>
                </a:lnTo>
                <a:lnTo>
                  <a:pt x="19" y="196"/>
                </a:lnTo>
                <a:lnTo>
                  <a:pt x="19" y="144"/>
                </a:lnTo>
                <a:lnTo>
                  <a:pt x="19" y="140"/>
                </a:lnTo>
                <a:lnTo>
                  <a:pt x="15" y="116"/>
                </a:lnTo>
                <a:lnTo>
                  <a:pt x="10" y="102"/>
                </a:lnTo>
                <a:lnTo>
                  <a:pt x="5" y="6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3" name=""/>
          <p:cNvSpPr/>
          <p:nvPr/>
        </p:nvSpPr>
        <p:spPr>
          <a:xfrm>
            <a:off x="2092320" y="2941560"/>
            <a:ext cx="993960" cy="1127160"/>
          </a:xfrm>
          <a:custGeom>
            <a:avLst/>
            <a:gdLst/>
            <a:ahLst/>
            <a:rect l="l" t="t" r="r" b="b"/>
            <a:pathLst>
              <a:path w="626" h="710">
                <a:moveTo>
                  <a:pt x="574" y="435"/>
                </a:moveTo>
                <a:lnTo>
                  <a:pt x="564" y="500"/>
                </a:lnTo>
                <a:lnTo>
                  <a:pt x="559" y="547"/>
                </a:lnTo>
                <a:lnTo>
                  <a:pt x="554" y="589"/>
                </a:lnTo>
                <a:lnTo>
                  <a:pt x="535" y="710"/>
                </a:lnTo>
                <a:lnTo>
                  <a:pt x="440" y="696"/>
                </a:lnTo>
                <a:lnTo>
                  <a:pt x="416" y="696"/>
                </a:lnTo>
                <a:lnTo>
                  <a:pt x="397" y="691"/>
                </a:lnTo>
                <a:lnTo>
                  <a:pt x="334" y="682"/>
                </a:lnTo>
                <a:lnTo>
                  <a:pt x="310" y="668"/>
                </a:lnTo>
                <a:lnTo>
                  <a:pt x="162" y="584"/>
                </a:lnTo>
                <a:lnTo>
                  <a:pt x="133" y="565"/>
                </a:lnTo>
                <a:lnTo>
                  <a:pt x="124" y="561"/>
                </a:lnTo>
                <a:lnTo>
                  <a:pt x="0" y="491"/>
                </a:lnTo>
                <a:lnTo>
                  <a:pt x="0" y="486"/>
                </a:lnTo>
                <a:lnTo>
                  <a:pt x="0" y="481"/>
                </a:lnTo>
                <a:lnTo>
                  <a:pt x="4" y="481"/>
                </a:lnTo>
                <a:lnTo>
                  <a:pt x="0" y="481"/>
                </a:lnTo>
                <a:lnTo>
                  <a:pt x="4" y="481"/>
                </a:lnTo>
                <a:lnTo>
                  <a:pt x="4" y="477"/>
                </a:lnTo>
                <a:lnTo>
                  <a:pt x="4" y="472"/>
                </a:lnTo>
                <a:lnTo>
                  <a:pt x="9" y="472"/>
                </a:lnTo>
                <a:lnTo>
                  <a:pt x="14" y="467"/>
                </a:lnTo>
                <a:lnTo>
                  <a:pt x="14" y="463"/>
                </a:lnTo>
                <a:lnTo>
                  <a:pt x="19" y="463"/>
                </a:lnTo>
                <a:lnTo>
                  <a:pt x="23" y="467"/>
                </a:lnTo>
                <a:lnTo>
                  <a:pt x="28" y="467"/>
                </a:lnTo>
                <a:lnTo>
                  <a:pt x="33" y="467"/>
                </a:lnTo>
                <a:lnTo>
                  <a:pt x="33" y="463"/>
                </a:lnTo>
                <a:lnTo>
                  <a:pt x="38" y="458"/>
                </a:lnTo>
                <a:lnTo>
                  <a:pt x="43" y="458"/>
                </a:lnTo>
                <a:lnTo>
                  <a:pt x="43" y="449"/>
                </a:lnTo>
                <a:lnTo>
                  <a:pt x="43" y="444"/>
                </a:lnTo>
                <a:lnTo>
                  <a:pt x="43" y="439"/>
                </a:lnTo>
                <a:lnTo>
                  <a:pt x="43" y="444"/>
                </a:lnTo>
                <a:lnTo>
                  <a:pt x="43" y="439"/>
                </a:lnTo>
                <a:lnTo>
                  <a:pt x="43" y="435"/>
                </a:lnTo>
                <a:lnTo>
                  <a:pt x="38" y="435"/>
                </a:lnTo>
                <a:lnTo>
                  <a:pt x="33" y="435"/>
                </a:lnTo>
                <a:lnTo>
                  <a:pt x="28" y="435"/>
                </a:lnTo>
                <a:lnTo>
                  <a:pt x="28" y="430"/>
                </a:lnTo>
                <a:lnTo>
                  <a:pt x="23" y="430"/>
                </a:lnTo>
                <a:lnTo>
                  <a:pt x="23" y="425"/>
                </a:lnTo>
                <a:lnTo>
                  <a:pt x="23" y="420"/>
                </a:lnTo>
                <a:lnTo>
                  <a:pt x="28" y="420"/>
                </a:lnTo>
                <a:lnTo>
                  <a:pt x="28" y="416"/>
                </a:lnTo>
                <a:lnTo>
                  <a:pt x="28" y="411"/>
                </a:lnTo>
                <a:lnTo>
                  <a:pt x="28" y="406"/>
                </a:lnTo>
                <a:lnTo>
                  <a:pt x="28" y="402"/>
                </a:lnTo>
                <a:lnTo>
                  <a:pt x="23" y="402"/>
                </a:lnTo>
                <a:lnTo>
                  <a:pt x="28" y="397"/>
                </a:lnTo>
                <a:lnTo>
                  <a:pt x="28" y="392"/>
                </a:lnTo>
                <a:lnTo>
                  <a:pt x="28" y="388"/>
                </a:lnTo>
                <a:lnTo>
                  <a:pt x="33" y="388"/>
                </a:lnTo>
                <a:lnTo>
                  <a:pt x="38" y="388"/>
                </a:lnTo>
                <a:lnTo>
                  <a:pt x="38" y="383"/>
                </a:lnTo>
                <a:lnTo>
                  <a:pt x="43" y="383"/>
                </a:lnTo>
                <a:lnTo>
                  <a:pt x="43" y="378"/>
                </a:lnTo>
                <a:lnTo>
                  <a:pt x="47" y="378"/>
                </a:lnTo>
                <a:lnTo>
                  <a:pt x="52" y="378"/>
                </a:lnTo>
                <a:lnTo>
                  <a:pt x="52" y="374"/>
                </a:lnTo>
                <a:lnTo>
                  <a:pt x="52" y="369"/>
                </a:lnTo>
                <a:lnTo>
                  <a:pt x="52" y="364"/>
                </a:lnTo>
                <a:lnTo>
                  <a:pt x="52" y="360"/>
                </a:lnTo>
                <a:lnTo>
                  <a:pt x="57" y="360"/>
                </a:lnTo>
                <a:lnTo>
                  <a:pt x="57" y="355"/>
                </a:lnTo>
                <a:lnTo>
                  <a:pt x="57" y="346"/>
                </a:lnTo>
                <a:lnTo>
                  <a:pt x="57" y="341"/>
                </a:lnTo>
                <a:lnTo>
                  <a:pt x="62" y="341"/>
                </a:lnTo>
                <a:lnTo>
                  <a:pt x="57" y="336"/>
                </a:lnTo>
                <a:lnTo>
                  <a:pt x="62" y="336"/>
                </a:lnTo>
                <a:lnTo>
                  <a:pt x="57" y="336"/>
                </a:lnTo>
                <a:lnTo>
                  <a:pt x="57" y="332"/>
                </a:lnTo>
                <a:lnTo>
                  <a:pt x="62" y="332"/>
                </a:lnTo>
                <a:lnTo>
                  <a:pt x="66" y="327"/>
                </a:lnTo>
                <a:lnTo>
                  <a:pt x="71" y="327"/>
                </a:lnTo>
                <a:lnTo>
                  <a:pt x="71" y="322"/>
                </a:lnTo>
                <a:lnTo>
                  <a:pt x="71" y="318"/>
                </a:lnTo>
                <a:lnTo>
                  <a:pt x="76" y="318"/>
                </a:lnTo>
                <a:lnTo>
                  <a:pt x="81" y="318"/>
                </a:lnTo>
                <a:lnTo>
                  <a:pt x="81" y="313"/>
                </a:lnTo>
                <a:lnTo>
                  <a:pt x="86" y="313"/>
                </a:lnTo>
                <a:lnTo>
                  <a:pt x="90" y="313"/>
                </a:lnTo>
                <a:lnTo>
                  <a:pt x="95" y="308"/>
                </a:lnTo>
                <a:lnTo>
                  <a:pt x="100" y="304"/>
                </a:lnTo>
                <a:lnTo>
                  <a:pt x="105" y="304"/>
                </a:lnTo>
                <a:lnTo>
                  <a:pt x="105" y="299"/>
                </a:lnTo>
                <a:lnTo>
                  <a:pt x="100" y="294"/>
                </a:lnTo>
                <a:lnTo>
                  <a:pt x="100" y="290"/>
                </a:lnTo>
                <a:lnTo>
                  <a:pt x="95" y="290"/>
                </a:lnTo>
                <a:lnTo>
                  <a:pt x="95" y="285"/>
                </a:lnTo>
                <a:lnTo>
                  <a:pt x="90" y="285"/>
                </a:lnTo>
                <a:lnTo>
                  <a:pt x="90" y="280"/>
                </a:lnTo>
                <a:lnTo>
                  <a:pt x="86" y="280"/>
                </a:lnTo>
                <a:lnTo>
                  <a:pt x="86" y="276"/>
                </a:lnTo>
                <a:lnTo>
                  <a:pt x="86" y="271"/>
                </a:lnTo>
                <a:lnTo>
                  <a:pt x="86" y="266"/>
                </a:lnTo>
                <a:lnTo>
                  <a:pt x="86" y="262"/>
                </a:lnTo>
                <a:lnTo>
                  <a:pt x="81" y="262"/>
                </a:lnTo>
                <a:lnTo>
                  <a:pt x="86" y="262"/>
                </a:lnTo>
                <a:lnTo>
                  <a:pt x="81" y="257"/>
                </a:lnTo>
                <a:lnTo>
                  <a:pt x="86" y="257"/>
                </a:lnTo>
                <a:lnTo>
                  <a:pt x="81" y="252"/>
                </a:lnTo>
                <a:lnTo>
                  <a:pt x="81" y="248"/>
                </a:lnTo>
                <a:lnTo>
                  <a:pt x="76" y="243"/>
                </a:lnTo>
                <a:lnTo>
                  <a:pt x="76" y="238"/>
                </a:lnTo>
                <a:lnTo>
                  <a:pt x="76" y="234"/>
                </a:lnTo>
                <a:lnTo>
                  <a:pt x="71" y="229"/>
                </a:lnTo>
                <a:lnTo>
                  <a:pt x="71" y="224"/>
                </a:lnTo>
                <a:lnTo>
                  <a:pt x="71" y="220"/>
                </a:lnTo>
                <a:lnTo>
                  <a:pt x="71" y="215"/>
                </a:lnTo>
                <a:lnTo>
                  <a:pt x="71" y="210"/>
                </a:lnTo>
                <a:lnTo>
                  <a:pt x="76" y="210"/>
                </a:lnTo>
                <a:lnTo>
                  <a:pt x="76" y="206"/>
                </a:lnTo>
                <a:lnTo>
                  <a:pt x="76" y="201"/>
                </a:lnTo>
                <a:lnTo>
                  <a:pt x="81" y="201"/>
                </a:lnTo>
                <a:lnTo>
                  <a:pt x="81" y="196"/>
                </a:lnTo>
                <a:lnTo>
                  <a:pt x="86" y="192"/>
                </a:lnTo>
                <a:lnTo>
                  <a:pt x="81" y="192"/>
                </a:lnTo>
                <a:lnTo>
                  <a:pt x="86" y="182"/>
                </a:lnTo>
                <a:lnTo>
                  <a:pt x="86" y="178"/>
                </a:lnTo>
                <a:lnTo>
                  <a:pt x="86" y="173"/>
                </a:lnTo>
                <a:lnTo>
                  <a:pt x="86" y="168"/>
                </a:lnTo>
                <a:lnTo>
                  <a:pt x="81" y="164"/>
                </a:lnTo>
                <a:lnTo>
                  <a:pt x="81" y="159"/>
                </a:lnTo>
                <a:lnTo>
                  <a:pt x="81" y="154"/>
                </a:lnTo>
                <a:lnTo>
                  <a:pt x="86" y="154"/>
                </a:lnTo>
                <a:lnTo>
                  <a:pt x="86" y="150"/>
                </a:lnTo>
                <a:lnTo>
                  <a:pt x="81" y="145"/>
                </a:lnTo>
                <a:lnTo>
                  <a:pt x="86" y="145"/>
                </a:lnTo>
                <a:lnTo>
                  <a:pt x="86" y="140"/>
                </a:lnTo>
                <a:lnTo>
                  <a:pt x="81" y="140"/>
                </a:lnTo>
                <a:lnTo>
                  <a:pt x="86" y="136"/>
                </a:lnTo>
                <a:lnTo>
                  <a:pt x="86" y="131"/>
                </a:lnTo>
                <a:lnTo>
                  <a:pt x="81" y="131"/>
                </a:lnTo>
                <a:lnTo>
                  <a:pt x="86" y="131"/>
                </a:lnTo>
                <a:lnTo>
                  <a:pt x="86" y="126"/>
                </a:lnTo>
                <a:lnTo>
                  <a:pt x="86" y="122"/>
                </a:lnTo>
                <a:lnTo>
                  <a:pt x="86" y="117"/>
                </a:lnTo>
                <a:lnTo>
                  <a:pt x="90" y="117"/>
                </a:lnTo>
                <a:lnTo>
                  <a:pt x="90" y="112"/>
                </a:lnTo>
                <a:lnTo>
                  <a:pt x="86" y="112"/>
                </a:lnTo>
                <a:lnTo>
                  <a:pt x="86" y="108"/>
                </a:lnTo>
                <a:lnTo>
                  <a:pt x="86" y="103"/>
                </a:lnTo>
                <a:lnTo>
                  <a:pt x="86" y="98"/>
                </a:lnTo>
                <a:lnTo>
                  <a:pt x="90" y="98"/>
                </a:lnTo>
                <a:lnTo>
                  <a:pt x="90" y="94"/>
                </a:lnTo>
                <a:lnTo>
                  <a:pt x="86" y="94"/>
                </a:lnTo>
                <a:lnTo>
                  <a:pt x="90" y="94"/>
                </a:lnTo>
                <a:lnTo>
                  <a:pt x="86" y="89"/>
                </a:lnTo>
                <a:lnTo>
                  <a:pt x="90" y="89"/>
                </a:lnTo>
                <a:lnTo>
                  <a:pt x="95" y="89"/>
                </a:lnTo>
                <a:lnTo>
                  <a:pt x="95" y="84"/>
                </a:lnTo>
                <a:lnTo>
                  <a:pt x="100" y="84"/>
                </a:lnTo>
                <a:lnTo>
                  <a:pt x="105" y="84"/>
                </a:lnTo>
                <a:lnTo>
                  <a:pt x="110" y="84"/>
                </a:lnTo>
                <a:lnTo>
                  <a:pt x="110" y="89"/>
                </a:lnTo>
                <a:lnTo>
                  <a:pt x="114" y="89"/>
                </a:lnTo>
                <a:lnTo>
                  <a:pt x="119" y="89"/>
                </a:lnTo>
                <a:lnTo>
                  <a:pt x="124" y="89"/>
                </a:lnTo>
                <a:lnTo>
                  <a:pt x="124" y="94"/>
                </a:lnTo>
                <a:lnTo>
                  <a:pt x="129" y="94"/>
                </a:lnTo>
                <a:lnTo>
                  <a:pt x="129" y="98"/>
                </a:lnTo>
                <a:lnTo>
                  <a:pt x="129" y="103"/>
                </a:lnTo>
                <a:lnTo>
                  <a:pt x="133" y="103"/>
                </a:lnTo>
                <a:lnTo>
                  <a:pt x="133" y="108"/>
                </a:lnTo>
                <a:lnTo>
                  <a:pt x="138" y="108"/>
                </a:lnTo>
                <a:lnTo>
                  <a:pt x="143" y="108"/>
                </a:lnTo>
                <a:lnTo>
                  <a:pt x="143" y="103"/>
                </a:lnTo>
                <a:lnTo>
                  <a:pt x="143" y="98"/>
                </a:lnTo>
                <a:lnTo>
                  <a:pt x="148" y="98"/>
                </a:lnTo>
                <a:lnTo>
                  <a:pt x="143" y="98"/>
                </a:lnTo>
                <a:lnTo>
                  <a:pt x="148" y="98"/>
                </a:lnTo>
                <a:lnTo>
                  <a:pt x="148" y="94"/>
                </a:lnTo>
                <a:lnTo>
                  <a:pt x="153" y="89"/>
                </a:lnTo>
                <a:lnTo>
                  <a:pt x="157" y="80"/>
                </a:lnTo>
                <a:lnTo>
                  <a:pt x="162" y="61"/>
                </a:lnTo>
                <a:lnTo>
                  <a:pt x="162" y="38"/>
                </a:lnTo>
                <a:lnTo>
                  <a:pt x="167" y="14"/>
                </a:lnTo>
                <a:lnTo>
                  <a:pt x="172" y="0"/>
                </a:lnTo>
                <a:lnTo>
                  <a:pt x="224" y="10"/>
                </a:lnTo>
                <a:lnTo>
                  <a:pt x="277" y="19"/>
                </a:lnTo>
                <a:lnTo>
                  <a:pt x="310" y="24"/>
                </a:lnTo>
                <a:lnTo>
                  <a:pt x="358" y="33"/>
                </a:lnTo>
                <a:lnTo>
                  <a:pt x="411" y="42"/>
                </a:lnTo>
                <a:lnTo>
                  <a:pt x="435" y="42"/>
                </a:lnTo>
                <a:lnTo>
                  <a:pt x="468" y="52"/>
                </a:lnTo>
                <a:lnTo>
                  <a:pt x="492" y="52"/>
                </a:lnTo>
                <a:lnTo>
                  <a:pt x="497" y="52"/>
                </a:lnTo>
                <a:lnTo>
                  <a:pt x="540" y="61"/>
                </a:lnTo>
                <a:lnTo>
                  <a:pt x="626" y="70"/>
                </a:lnTo>
                <a:lnTo>
                  <a:pt x="612" y="187"/>
                </a:lnTo>
                <a:lnTo>
                  <a:pt x="593" y="304"/>
                </a:lnTo>
                <a:lnTo>
                  <a:pt x="588" y="346"/>
                </a:lnTo>
                <a:lnTo>
                  <a:pt x="574" y="4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4" name=""/>
          <p:cNvSpPr/>
          <p:nvPr/>
        </p:nvSpPr>
        <p:spPr>
          <a:xfrm>
            <a:off x="1081080" y="1725480"/>
            <a:ext cx="1177920" cy="1957680"/>
          </a:xfrm>
          <a:custGeom>
            <a:avLst/>
            <a:gdLst/>
            <a:ahLst/>
            <a:rect l="l" t="t" r="r" b="b"/>
            <a:pathLst>
              <a:path w="742" h="1233">
                <a:moveTo>
                  <a:pt x="101" y="495"/>
                </a:moveTo>
                <a:lnTo>
                  <a:pt x="96" y="495"/>
                </a:lnTo>
                <a:lnTo>
                  <a:pt x="96" y="491"/>
                </a:lnTo>
                <a:lnTo>
                  <a:pt x="91" y="491"/>
                </a:lnTo>
                <a:lnTo>
                  <a:pt x="91" y="486"/>
                </a:lnTo>
                <a:lnTo>
                  <a:pt x="96" y="486"/>
                </a:lnTo>
                <a:lnTo>
                  <a:pt x="96" y="481"/>
                </a:lnTo>
                <a:lnTo>
                  <a:pt x="101" y="481"/>
                </a:lnTo>
                <a:lnTo>
                  <a:pt x="105" y="481"/>
                </a:lnTo>
                <a:lnTo>
                  <a:pt x="110" y="477"/>
                </a:lnTo>
                <a:lnTo>
                  <a:pt x="115" y="481"/>
                </a:lnTo>
                <a:lnTo>
                  <a:pt x="120" y="486"/>
                </a:lnTo>
                <a:lnTo>
                  <a:pt x="125" y="481"/>
                </a:lnTo>
                <a:lnTo>
                  <a:pt x="129" y="481"/>
                </a:lnTo>
                <a:lnTo>
                  <a:pt x="134" y="486"/>
                </a:lnTo>
                <a:lnTo>
                  <a:pt x="139" y="486"/>
                </a:lnTo>
                <a:lnTo>
                  <a:pt x="144" y="491"/>
                </a:lnTo>
                <a:lnTo>
                  <a:pt x="149" y="495"/>
                </a:lnTo>
                <a:lnTo>
                  <a:pt x="153" y="495"/>
                </a:lnTo>
                <a:lnTo>
                  <a:pt x="158" y="495"/>
                </a:lnTo>
                <a:lnTo>
                  <a:pt x="158" y="491"/>
                </a:lnTo>
                <a:lnTo>
                  <a:pt x="163" y="491"/>
                </a:lnTo>
                <a:lnTo>
                  <a:pt x="168" y="491"/>
                </a:lnTo>
                <a:lnTo>
                  <a:pt x="168" y="495"/>
                </a:lnTo>
                <a:lnTo>
                  <a:pt x="172" y="495"/>
                </a:lnTo>
                <a:lnTo>
                  <a:pt x="172" y="500"/>
                </a:lnTo>
                <a:lnTo>
                  <a:pt x="177" y="500"/>
                </a:lnTo>
                <a:lnTo>
                  <a:pt x="177" y="505"/>
                </a:lnTo>
                <a:lnTo>
                  <a:pt x="182" y="505"/>
                </a:lnTo>
                <a:lnTo>
                  <a:pt x="177" y="500"/>
                </a:lnTo>
                <a:lnTo>
                  <a:pt x="172" y="495"/>
                </a:lnTo>
                <a:lnTo>
                  <a:pt x="172" y="491"/>
                </a:lnTo>
                <a:lnTo>
                  <a:pt x="168" y="491"/>
                </a:lnTo>
                <a:lnTo>
                  <a:pt x="168" y="486"/>
                </a:lnTo>
                <a:lnTo>
                  <a:pt x="163" y="491"/>
                </a:lnTo>
                <a:lnTo>
                  <a:pt x="163" y="486"/>
                </a:lnTo>
                <a:lnTo>
                  <a:pt x="163" y="491"/>
                </a:lnTo>
                <a:lnTo>
                  <a:pt x="158" y="491"/>
                </a:lnTo>
                <a:lnTo>
                  <a:pt x="153" y="491"/>
                </a:lnTo>
                <a:lnTo>
                  <a:pt x="158" y="491"/>
                </a:lnTo>
                <a:lnTo>
                  <a:pt x="158" y="486"/>
                </a:lnTo>
                <a:lnTo>
                  <a:pt x="163" y="486"/>
                </a:lnTo>
                <a:lnTo>
                  <a:pt x="163" y="481"/>
                </a:lnTo>
                <a:lnTo>
                  <a:pt x="158" y="481"/>
                </a:lnTo>
                <a:lnTo>
                  <a:pt x="158" y="486"/>
                </a:lnTo>
                <a:lnTo>
                  <a:pt x="153" y="486"/>
                </a:lnTo>
                <a:lnTo>
                  <a:pt x="149" y="486"/>
                </a:lnTo>
                <a:lnTo>
                  <a:pt x="144" y="486"/>
                </a:lnTo>
                <a:lnTo>
                  <a:pt x="139" y="486"/>
                </a:lnTo>
                <a:lnTo>
                  <a:pt x="144" y="486"/>
                </a:lnTo>
                <a:lnTo>
                  <a:pt x="139" y="486"/>
                </a:lnTo>
                <a:lnTo>
                  <a:pt x="134" y="481"/>
                </a:lnTo>
                <a:lnTo>
                  <a:pt x="134" y="477"/>
                </a:lnTo>
                <a:lnTo>
                  <a:pt x="139" y="477"/>
                </a:lnTo>
                <a:lnTo>
                  <a:pt x="134" y="477"/>
                </a:lnTo>
                <a:lnTo>
                  <a:pt x="129" y="477"/>
                </a:lnTo>
                <a:lnTo>
                  <a:pt x="125" y="481"/>
                </a:lnTo>
                <a:lnTo>
                  <a:pt x="120" y="481"/>
                </a:lnTo>
                <a:lnTo>
                  <a:pt x="115" y="481"/>
                </a:lnTo>
                <a:lnTo>
                  <a:pt x="115" y="477"/>
                </a:lnTo>
                <a:lnTo>
                  <a:pt x="110" y="477"/>
                </a:lnTo>
                <a:lnTo>
                  <a:pt x="110" y="472"/>
                </a:lnTo>
                <a:lnTo>
                  <a:pt x="105" y="467"/>
                </a:lnTo>
                <a:lnTo>
                  <a:pt x="101" y="467"/>
                </a:lnTo>
                <a:lnTo>
                  <a:pt x="101" y="463"/>
                </a:lnTo>
                <a:lnTo>
                  <a:pt x="101" y="467"/>
                </a:lnTo>
                <a:lnTo>
                  <a:pt x="96" y="467"/>
                </a:lnTo>
                <a:lnTo>
                  <a:pt x="91" y="467"/>
                </a:lnTo>
                <a:lnTo>
                  <a:pt x="91" y="472"/>
                </a:lnTo>
                <a:lnTo>
                  <a:pt x="86" y="472"/>
                </a:lnTo>
                <a:lnTo>
                  <a:pt x="86" y="477"/>
                </a:lnTo>
                <a:lnTo>
                  <a:pt x="86" y="481"/>
                </a:lnTo>
                <a:lnTo>
                  <a:pt x="91" y="481"/>
                </a:lnTo>
                <a:lnTo>
                  <a:pt x="86" y="481"/>
                </a:lnTo>
                <a:lnTo>
                  <a:pt x="86" y="486"/>
                </a:lnTo>
                <a:lnTo>
                  <a:pt x="82" y="486"/>
                </a:lnTo>
                <a:lnTo>
                  <a:pt x="86" y="486"/>
                </a:lnTo>
                <a:lnTo>
                  <a:pt x="86" y="491"/>
                </a:lnTo>
                <a:lnTo>
                  <a:pt x="86" y="495"/>
                </a:lnTo>
                <a:lnTo>
                  <a:pt x="82" y="495"/>
                </a:lnTo>
                <a:lnTo>
                  <a:pt x="86" y="491"/>
                </a:lnTo>
                <a:lnTo>
                  <a:pt x="82" y="491"/>
                </a:lnTo>
                <a:lnTo>
                  <a:pt x="82" y="495"/>
                </a:lnTo>
                <a:lnTo>
                  <a:pt x="82" y="500"/>
                </a:lnTo>
                <a:lnTo>
                  <a:pt x="77" y="500"/>
                </a:lnTo>
                <a:lnTo>
                  <a:pt x="82" y="500"/>
                </a:lnTo>
                <a:lnTo>
                  <a:pt x="77" y="500"/>
                </a:lnTo>
                <a:lnTo>
                  <a:pt x="77" y="495"/>
                </a:lnTo>
                <a:lnTo>
                  <a:pt x="72" y="495"/>
                </a:lnTo>
                <a:lnTo>
                  <a:pt x="72" y="491"/>
                </a:lnTo>
                <a:lnTo>
                  <a:pt x="72" y="486"/>
                </a:lnTo>
                <a:lnTo>
                  <a:pt x="67" y="486"/>
                </a:lnTo>
                <a:lnTo>
                  <a:pt x="62" y="486"/>
                </a:lnTo>
                <a:lnTo>
                  <a:pt x="62" y="481"/>
                </a:lnTo>
                <a:lnTo>
                  <a:pt x="58" y="477"/>
                </a:lnTo>
                <a:lnTo>
                  <a:pt x="58" y="472"/>
                </a:lnTo>
                <a:lnTo>
                  <a:pt x="53" y="467"/>
                </a:lnTo>
                <a:lnTo>
                  <a:pt x="48" y="467"/>
                </a:lnTo>
                <a:lnTo>
                  <a:pt x="48" y="463"/>
                </a:lnTo>
                <a:lnTo>
                  <a:pt x="43" y="467"/>
                </a:lnTo>
                <a:lnTo>
                  <a:pt x="39" y="467"/>
                </a:lnTo>
                <a:lnTo>
                  <a:pt x="43" y="467"/>
                </a:lnTo>
                <a:lnTo>
                  <a:pt x="48" y="458"/>
                </a:lnTo>
                <a:lnTo>
                  <a:pt x="53" y="453"/>
                </a:lnTo>
                <a:lnTo>
                  <a:pt x="53" y="449"/>
                </a:lnTo>
                <a:lnTo>
                  <a:pt x="53" y="444"/>
                </a:lnTo>
                <a:lnTo>
                  <a:pt x="48" y="439"/>
                </a:lnTo>
                <a:lnTo>
                  <a:pt x="53" y="439"/>
                </a:lnTo>
                <a:lnTo>
                  <a:pt x="53" y="435"/>
                </a:lnTo>
                <a:lnTo>
                  <a:pt x="48" y="430"/>
                </a:lnTo>
                <a:lnTo>
                  <a:pt x="48" y="435"/>
                </a:lnTo>
                <a:lnTo>
                  <a:pt x="43" y="430"/>
                </a:lnTo>
                <a:lnTo>
                  <a:pt x="48" y="430"/>
                </a:lnTo>
                <a:lnTo>
                  <a:pt x="48" y="425"/>
                </a:lnTo>
                <a:lnTo>
                  <a:pt x="48" y="421"/>
                </a:lnTo>
                <a:lnTo>
                  <a:pt x="48" y="416"/>
                </a:lnTo>
                <a:lnTo>
                  <a:pt x="43" y="416"/>
                </a:lnTo>
                <a:lnTo>
                  <a:pt x="43" y="411"/>
                </a:lnTo>
                <a:lnTo>
                  <a:pt x="39" y="407"/>
                </a:lnTo>
                <a:lnTo>
                  <a:pt x="34" y="402"/>
                </a:lnTo>
                <a:lnTo>
                  <a:pt x="34" y="397"/>
                </a:lnTo>
                <a:lnTo>
                  <a:pt x="34" y="393"/>
                </a:lnTo>
                <a:lnTo>
                  <a:pt x="29" y="393"/>
                </a:lnTo>
                <a:lnTo>
                  <a:pt x="29" y="388"/>
                </a:lnTo>
                <a:lnTo>
                  <a:pt x="29" y="383"/>
                </a:lnTo>
                <a:lnTo>
                  <a:pt x="29" y="379"/>
                </a:lnTo>
                <a:lnTo>
                  <a:pt x="24" y="379"/>
                </a:lnTo>
                <a:lnTo>
                  <a:pt x="24" y="374"/>
                </a:lnTo>
                <a:lnTo>
                  <a:pt x="19" y="374"/>
                </a:lnTo>
                <a:lnTo>
                  <a:pt x="19" y="369"/>
                </a:lnTo>
                <a:lnTo>
                  <a:pt x="19" y="365"/>
                </a:lnTo>
                <a:lnTo>
                  <a:pt x="15" y="360"/>
                </a:lnTo>
                <a:lnTo>
                  <a:pt x="15" y="355"/>
                </a:lnTo>
                <a:lnTo>
                  <a:pt x="10" y="351"/>
                </a:lnTo>
                <a:lnTo>
                  <a:pt x="10" y="346"/>
                </a:lnTo>
                <a:lnTo>
                  <a:pt x="10" y="341"/>
                </a:lnTo>
                <a:lnTo>
                  <a:pt x="15" y="341"/>
                </a:lnTo>
                <a:lnTo>
                  <a:pt x="15" y="337"/>
                </a:lnTo>
                <a:lnTo>
                  <a:pt x="19" y="327"/>
                </a:lnTo>
                <a:lnTo>
                  <a:pt x="15" y="323"/>
                </a:lnTo>
                <a:lnTo>
                  <a:pt x="15" y="318"/>
                </a:lnTo>
                <a:lnTo>
                  <a:pt x="15" y="313"/>
                </a:lnTo>
                <a:lnTo>
                  <a:pt x="15" y="309"/>
                </a:lnTo>
                <a:lnTo>
                  <a:pt x="15" y="299"/>
                </a:lnTo>
                <a:lnTo>
                  <a:pt x="15" y="295"/>
                </a:lnTo>
                <a:lnTo>
                  <a:pt x="19" y="295"/>
                </a:lnTo>
                <a:lnTo>
                  <a:pt x="19" y="290"/>
                </a:lnTo>
                <a:lnTo>
                  <a:pt x="19" y="285"/>
                </a:lnTo>
                <a:lnTo>
                  <a:pt x="24" y="281"/>
                </a:lnTo>
                <a:lnTo>
                  <a:pt x="29" y="276"/>
                </a:lnTo>
                <a:lnTo>
                  <a:pt x="29" y="271"/>
                </a:lnTo>
                <a:lnTo>
                  <a:pt x="29" y="262"/>
                </a:lnTo>
                <a:lnTo>
                  <a:pt x="29" y="257"/>
                </a:lnTo>
                <a:lnTo>
                  <a:pt x="29" y="253"/>
                </a:lnTo>
                <a:lnTo>
                  <a:pt x="29" y="248"/>
                </a:lnTo>
                <a:lnTo>
                  <a:pt x="29" y="243"/>
                </a:lnTo>
                <a:lnTo>
                  <a:pt x="24" y="243"/>
                </a:lnTo>
                <a:lnTo>
                  <a:pt x="24" y="234"/>
                </a:lnTo>
                <a:lnTo>
                  <a:pt x="24" y="229"/>
                </a:lnTo>
                <a:lnTo>
                  <a:pt x="19" y="224"/>
                </a:lnTo>
                <a:lnTo>
                  <a:pt x="19" y="220"/>
                </a:lnTo>
                <a:lnTo>
                  <a:pt x="15" y="220"/>
                </a:lnTo>
                <a:lnTo>
                  <a:pt x="19" y="215"/>
                </a:lnTo>
                <a:lnTo>
                  <a:pt x="19" y="210"/>
                </a:lnTo>
                <a:lnTo>
                  <a:pt x="15" y="210"/>
                </a:lnTo>
                <a:lnTo>
                  <a:pt x="15" y="206"/>
                </a:lnTo>
                <a:lnTo>
                  <a:pt x="10" y="206"/>
                </a:lnTo>
                <a:lnTo>
                  <a:pt x="10" y="201"/>
                </a:lnTo>
                <a:lnTo>
                  <a:pt x="5" y="192"/>
                </a:lnTo>
                <a:lnTo>
                  <a:pt x="0" y="187"/>
                </a:lnTo>
                <a:lnTo>
                  <a:pt x="0" y="182"/>
                </a:lnTo>
                <a:lnTo>
                  <a:pt x="5" y="182"/>
                </a:lnTo>
                <a:lnTo>
                  <a:pt x="5" y="173"/>
                </a:lnTo>
                <a:lnTo>
                  <a:pt x="5" y="168"/>
                </a:lnTo>
                <a:lnTo>
                  <a:pt x="5" y="164"/>
                </a:lnTo>
                <a:lnTo>
                  <a:pt x="10" y="159"/>
                </a:lnTo>
                <a:lnTo>
                  <a:pt x="10" y="154"/>
                </a:lnTo>
                <a:lnTo>
                  <a:pt x="15" y="150"/>
                </a:lnTo>
                <a:lnTo>
                  <a:pt x="19" y="145"/>
                </a:lnTo>
                <a:lnTo>
                  <a:pt x="34" y="131"/>
                </a:lnTo>
                <a:lnTo>
                  <a:pt x="39" y="126"/>
                </a:lnTo>
                <a:lnTo>
                  <a:pt x="43" y="122"/>
                </a:lnTo>
                <a:lnTo>
                  <a:pt x="48" y="112"/>
                </a:lnTo>
                <a:lnTo>
                  <a:pt x="48" y="108"/>
                </a:lnTo>
                <a:lnTo>
                  <a:pt x="48" y="103"/>
                </a:lnTo>
                <a:lnTo>
                  <a:pt x="43" y="103"/>
                </a:lnTo>
                <a:lnTo>
                  <a:pt x="48" y="94"/>
                </a:lnTo>
                <a:lnTo>
                  <a:pt x="53" y="89"/>
                </a:lnTo>
                <a:lnTo>
                  <a:pt x="58" y="80"/>
                </a:lnTo>
                <a:lnTo>
                  <a:pt x="62" y="70"/>
                </a:lnTo>
                <a:lnTo>
                  <a:pt x="67" y="66"/>
                </a:lnTo>
                <a:lnTo>
                  <a:pt x="67" y="61"/>
                </a:lnTo>
                <a:lnTo>
                  <a:pt x="67" y="56"/>
                </a:lnTo>
                <a:lnTo>
                  <a:pt x="67" y="52"/>
                </a:lnTo>
                <a:lnTo>
                  <a:pt x="67" y="47"/>
                </a:lnTo>
                <a:lnTo>
                  <a:pt x="67" y="42"/>
                </a:lnTo>
                <a:lnTo>
                  <a:pt x="67" y="38"/>
                </a:lnTo>
                <a:lnTo>
                  <a:pt x="67" y="33"/>
                </a:lnTo>
                <a:lnTo>
                  <a:pt x="67" y="28"/>
                </a:lnTo>
                <a:lnTo>
                  <a:pt x="62" y="28"/>
                </a:lnTo>
                <a:lnTo>
                  <a:pt x="62" y="24"/>
                </a:lnTo>
                <a:lnTo>
                  <a:pt x="67" y="19"/>
                </a:lnTo>
                <a:lnTo>
                  <a:pt x="67" y="14"/>
                </a:lnTo>
                <a:lnTo>
                  <a:pt x="72" y="14"/>
                </a:lnTo>
                <a:lnTo>
                  <a:pt x="72" y="5"/>
                </a:lnTo>
                <a:lnTo>
                  <a:pt x="72" y="0"/>
                </a:lnTo>
                <a:lnTo>
                  <a:pt x="105" y="10"/>
                </a:lnTo>
                <a:lnTo>
                  <a:pt x="115" y="10"/>
                </a:lnTo>
                <a:lnTo>
                  <a:pt x="120" y="14"/>
                </a:lnTo>
                <a:lnTo>
                  <a:pt x="129" y="14"/>
                </a:lnTo>
                <a:lnTo>
                  <a:pt x="139" y="19"/>
                </a:lnTo>
                <a:lnTo>
                  <a:pt x="144" y="19"/>
                </a:lnTo>
                <a:lnTo>
                  <a:pt x="153" y="24"/>
                </a:lnTo>
                <a:lnTo>
                  <a:pt x="163" y="24"/>
                </a:lnTo>
                <a:lnTo>
                  <a:pt x="168" y="28"/>
                </a:lnTo>
                <a:lnTo>
                  <a:pt x="182" y="33"/>
                </a:lnTo>
                <a:lnTo>
                  <a:pt x="201" y="38"/>
                </a:lnTo>
                <a:lnTo>
                  <a:pt x="225" y="42"/>
                </a:lnTo>
                <a:lnTo>
                  <a:pt x="230" y="42"/>
                </a:lnTo>
                <a:lnTo>
                  <a:pt x="302" y="66"/>
                </a:lnTo>
                <a:lnTo>
                  <a:pt x="316" y="70"/>
                </a:lnTo>
                <a:lnTo>
                  <a:pt x="335" y="75"/>
                </a:lnTo>
                <a:lnTo>
                  <a:pt x="349" y="80"/>
                </a:lnTo>
                <a:lnTo>
                  <a:pt x="397" y="89"/>
                </a:lnTo>
                <a:lnTo>
                  <a:pt x="421" y="98"/>
                </a:lnTo>
                <a:lnTo>
                  <a:pt x="397" y="187"/>
                </a:lnTo>
                <a:lnTo>
                  <a:pt x="378" y="262"/>
                </a:lnTo>
                <a:lnTo>
                  <a:pt x="364" y="318"/>
                </a:lnTo>
                <a:lnTo>
                  <a:pt x="354" y="346"/>
                </a:lnTo>
                <a:lnTo>
                  <a:pt x="345" y="379"/>
                </a:lnTo>
                <a:lnTo>
                  <a:pt x="340" y="393"/>
                </a:lnTo>
                <a:lnTo>
                  <a:pt x="340" y="407"/>
                </a:lnTo>
                <a:lnTo>
                  <a:pt x="335" y="416"/>
                </a:lnTo>
                <a:lnTo>
                  <a:pt x="335" y="421"/>
                </a:lnTo>
                <a:lnTo>
                  <a:pt x="335" y="425"/>
                </a:lnTo>
                <a:lnTo>
                  <a:pt x="340" y="435"/>
                </a:lnTo>
                <a:lnTo>
                  <a:pt x="359" y="467"/>
                </a:lnTo>
                <a:lnTo>
                  <a:pt x="369" y="481"/>
                </a:lnTo>
                <a:lnTo>
                  <a:pt x="373" y="481"/>
                </a:lnTo>
                <a:lnTo>
                  <a:pt x="378" y="491"/>
                </a:lnTo>
                <a:lnTo>
                  <a:pt x="388" y="509"/>
                </a:lnTo>
                <a:lnTo>
                  <a:pt x="440" y="584"/>
                </a:lnTo>
                <a:lnTo>
                  <a:pt x="479" y="645"/>
                </a:lnTo>
                <a:lnTo>
                  <a:pt x="526" y="710"/>
                </a:lnTo>
                <a:lnTo>
                  <a:pt x="617" y="841"/>
                </a:lnTo>
                <a:lnTo>
                  <a:pt x="637" y="869"/>
                </a:lnTo>
                <a:lnTo>
                  <a:pt x="708" y="976"/>
                </a:lnTo>
                <a:lnTo>
                  <a:pt x="708" y="981"/>
                </a:lnTo>
                <a:lnTo>
                  <a:pt x="708" y="986"/>
                </a:lnTo>
                <a:lnTo>
                  <a:pt x="708" y="990"/>
                </a:lnTo>
                <a:lnTo>
                  <a:pt x="708" y="995"/>
                </a:lnTo>
                <a:lnTo>
                  <a:pt x="713" y="1000"/>
                </a:lnTo>
                <a:lnTo>
                  <a:pt x="713" y="1004"/>
                </a:lnTo>
                <a:lnTo>
                  <a:pt x="713" y="1009"/>
                </a:lnTo>
                <a:lnTo>
                  <a:pt x="718" y="1014"/>
                </a:lnTo>
                <a:lnTo>
                  <a:pt x="718" y="1018"/>
                </a:lnTo>
                <a:lnTo>
                  <a:pt x="723" y="1023"/>
                </a:lnTo>
                <a:lnTo>
                  <a:pt x="718" y="1023"/>
                </a:lnTo>
                <a:lnTo>
                  <a:pt x="723" y="1028"/>
                </a:lnTo>
                <a:lnTo>
                  <a:pt x="718" y="1028"/>
                </a:lnTo>
                <a:lnTo>
                  <a:pt x="723" y="1028"/>
                </a:lnTo>
                <a:lnTo>
                  <a:pt x="723" y="1032"/>
                </a:lnTo>
                <a:lnTo>
                  <a:pt x="723" y="1037"/>
                </a:lnTo>
                <a:lnTo>
                  <a:pt x="723" y="1042"/>
                </a:lnTo>
                <a:lnTo>
                  <a:pt x="723" y="1046"/>
                </a:lnTo>
                <a:lnTo>
                  <a:pt x="727" y="1046"/>
                </a:lnTo>
                <a:lnTo>
                  <a:pt x="727" y="1051"/>
                </a:lnTo>
                <a:lnTo>
                  <a:pt x="732" y="1051"/>
                </a:lnTo>
                <a:lnTo>
                  <a:pt x="732" y="1056"/>
                </a:lnTo>
                <a:lnTo>
                  <a:pt x="737" y="1056"/>
                </a:lnTo>
                <a:lnTo>
                  <a:pt x="737" y="1060"/>
                </a:lnTo>
                <a:lnTo>
                  <a:pt x="742" y="1065"/>
                </a:lnTo>
                <a:lnTo>
                  <a:pt x="742" y="1070"/>
                </a:lnTo>
                <a:lnTo>
                  <a:pt x="737" y="1070"/>
                </a:lnTo>
                <a:lnTo>
                  <a:pt x="732" y="1074"/>
                </a:lnTo>
                <a:lnTo>
                  <a:pt x="727" y="1079"/>
                </a:lnTo>
                <a:lnTo>
                  <a:pt x="723" y="1079"/>
                </a:lnTo>
                <a:lnTo>
                  <a:pt x="718" y="1079"/>
                </a:lnTo>
                <a:lnTo>
                  <a:pt x="718" y="1084"/>
                </a:lnTo>
                <a:lnTo>
                  <a:pt x="713" y="1084"/>
                </a:lnTo>
                <a:lnTo>
                  <a:pt x="708" y="1084"/>
                </a:lnTo>
                <a:lnTo>
                  <a:pt x="708" y="1088"/>
                </a:lnTo>
                <a:lnTo>
                  <a:pt x="708" y="1093"/>
                </a:lnTo>
                <a:lnTo>
                  <a:pt x="703" y="1093"/>
                </a:lnTo>
                <a:lnTo>
                  <a:pt x="699" y="1098"/>
                </a:lnTo>
                <a:lnTo>
                  <a:pt x="694" y="1098"/>
                </a:lnTo>
                <a:lnTo>
                  <a:pt x="694" y="1102"/>
                </a:lnTo>
                <a:lnTo>
                  <a:pt x="699" y="1102"/>
                </a:lnTo>
                <a:lnTo>
                  <a:pt x="694" y="1102"/>
                </a:lnTo>
                <a:lnTo>
                  <a:pt x="699" y="1107"/>
                </a:lnTo>
                <a:lnTo>
                  <a:pt x="694" y="1107"/>
                </a:lnTo>
                <a:lnTo>
                  <a:pt x="694" y="1112"/>
                </a:lnTo>
                <a:lnTo>
                  <a:pt x="694" y="1121"/>
                </a:lnTo>
                <a:lnTo>
                  <a:pt x="694" y="1126"/>
                </a:lnTo>
                <a:lnTo>
                  <a:pt x="689" y="1126"/>
                </a:lnTo>
                <a:lnTo>
                  <a:pt x="689" y="1130"/>
                </a:lnTo>
                <a:lnTo>
                  <a:pt x="689" y="1135"/>
                </a:lnTo>
                <a:lnTo>
                  <a:pt x="689" y="1140"/>
                </a:lnTo>
                <a:lnTo>
                  <a:pt x="689" y="1144"/>
                </a:lnTo>
                <a:lnTo>
                  <a:pt x="684" y="1144"/>
                </a:lnTo>
                <a:lnTo>
                  <a:pt x="680" y="1144"/>
                </a:lnTo>
                <a:lnTo>
                  <a:pt x="680" y="1149"/>
                </a:lnTo>
                <a:lnTo>
                  <a:pt x="675" y="1149"/>
                </a:lnTo>
                <a:lnTo>
                  <a:pt x="675" y="1154"/>
                </a:lnTo>
                <a:lnTo>
                  <a:pt x="670" y="1154"/>
                </a:lnTo>
                <a:lnTo>
                  <a:pt x="665" y="1154"/>
                </a:lnTo>
                <a:lnTo>
                  <a:pt x="665" y="1158"/>
                </a:lnTo>
                <a:lnTo>
                  <a:pt x="665" y="1163"/>
                </a:lnTo>
                <a:lnTo>
                  <a:pt x="660" y="1168"/>
                </a:lnTo>
                <a:lnTo>
                  <a:pt x="665" y="1168"/>
                </a:lnTo>
                <a:lnTo>
                  <a:pt x="665" y="1172"/>
                </a:lnTo>
                <a:lnTo>
                  <a:pt x="665" y="1177"/>
                </a:lnTo>
                <a:lnTo>
                  <a:pt x="665" y="1182"/>
                </a:lnTo>
                <a:lnTo>
                  <a:pt x="665" y="1186"/>
                </a:lnTo>
                <a:lnTo>
                  <a:pt x="660" y="1186"/>
                </a:lnTo>
                <a:lnTo>
                  <a:pt x="660" y="1191"/>
                </a:lnTo>
                <a:lnTo>
                  <a:pt x="660" y="1196"/>
                </a:lnTo>
                <a:lnTo>
                  <a:pt x="665" y="1196"/>
                </a:lnTo>
                <a:lnTo>
                  <a:pt x="665" y="1201"/>
                </a:lnTo>
                <a:lnTo>
                  <a:pt x="670" y="1201"/>
                </a:lnTo>
                <a:lnTo>
                  <a:pt x="675" y="1201"/>
                </a:lnTo>
                <a:lnTo>
                  <a:pt x="680" y="1201"/>
                </a:lnTo>
                <a:lnTo>
                  <a:pt x="680" y="1205"/>
                </a:lnTo>
                <a:lnTo>
                  <a:pt x="680" y="1210"/>
                </a:lnTo>
                <a:lnTo>
                  <a:pt x="680" y="1205"/>
                </a:lnTo>
                <a:lnTo>
                  <a:pt x="680" y="1210"/>
                </a:lnTo>
                <a:lnTo>
                  <a:pt x="680" y="1215"/>
                </a:lnTo>
                <a:lnTo>
                  <a:pt x="680" y="1224"/>
                </a:lnTo>
                <a:lnTo>
                  <a:pt x="675" y="1224"/>
                </a:lnTo>
                <a:lnTo>
                  <a:pt x="670" y="1229"/>
                </a:lnTo>
                <a:lnTo>
                  <a:pt x="670" y="1233"/>
                </a:lnTo>
                <a:lnTo>
                  <a:pt x="665" y="1233"/>
                </a:lnTo>
                <a:lnTo>
                  <a:pt x="660" y="1233"/>
                </a:lnTo>
                <a:lnTo>
                  <a:pt x="656" y="1229"/>
                </a:lnTo>
                <a:lnTo>
                  <a:pt x="651" y="1229"/>
                </a:lnTo>
                <a:lnTo>
                  <a:pt x="651" y="1233"/>
                </a:lnTo>
                <a:lnTo>
                  <a:pt x="517" y="1215"/>
                </a:lnTo>
                <a:lnTo>
                  <a:pt x="440" y="1205"/>
                </a:lnTo>
                <a:lnTo>
                  <a:pt x="426" y="1205"/>
                </a:lnTo>
                <a:lnTo>
                  <a:pt x="416" y="1205"/>
                </a:lnTo>
                <a:lnTo>
                  <a:pt x="416" y="1201"/>
                </a:lnTo>
                <a:lnTo>
                  <a:pt x="416" y="1196"/>
                </a:lnTo>
                <a:lnTo>
                  <a:pt x="416" y="1191"/>
                </a:lnTo>
                <a:lnTo>
                  <a:pt x="416" y="1186"/>
                </a:lnTo>
                <a:lnTo>
                  <a:pt x="412" y="1186"/>
                </a:lnTo>
                <a:lnTo>
                  <a:pt x="412" y="1182"/>
                </a:lnTo>
                <a:lnTo>
                  <a:pt x="416" y="1182"/>
                </a:lnTo>
                <a:lnTo>
                  <a:pt x="416" y="1186"/>
                </a:lnTo>
                <a:lnTo>
                  <a:pt x="416" y="1191"/>
                </a:lnTo>
                <a:lnTo>
                  <a:pt x="421" y="1191"/>
                </a:lnTo>
                <a:lnTo>
                  <a:pt x="421" y="1196"/>
                </a:lnTo>
                <a:lnTo>
                  <a:pt x="416" y="1191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16" y="1196"/>
                </a:lnTo>
                <a:lnTo>
                  <a:pt x="421" y="1196"/>
                </a:lnTo>
                <a:lnTo>
                  <a:pt x="421" y="1201"/>
                </a:lnTo>
                <a:lnTo>
                  <a:pt x="421" y="1196"/>
                </a:lnTo>
                <a:lnTo>
                  <a:pt x="421" y="1191"/>
                </a:lnTo>
                <a:lnTo>
                  <a:pt x="421" y="1186"/>
                </a:lnTo>
                <a:lnTo>
                  <a:pt x="416" y="1186"/>
                </a:lnTo>
                <a:lnTo>
                  <a:pt x="416" y="1182"/>
                </a:lnTo>
                <a:lnTo>
                  <a:pt x="412" y="1182"/>
                </a:lnTo>
                <a:lnTo>
                  <a:pt x="412" y="1186"/>
                </a:lnTo>
                <a:lnTo>
                  <a:pt x="407" y="1186"/>
                </a:lnTo>
                <a:lnTo>
                  <a:pt x="407" y="1182"/>
                </a:lnTo>
                <a:lnTo>
                  <a:pt x="412" y="1182"/>
                </a:lnTo>
                <a:lnTo>
                  <a:pt x="412" y="1177"/>
                </a:lnTo>
                <a:lnTo>
                  <a:pt x="412" y="1172"/>
                </a:lnTo>
                <a:lnTo>
                  <a:pt x="412" y="1168"/>
                </a:lnTo>
                <a:lnTo>
                  <a:pt x="412" y="1163"/>
                </a:lnTo>
                <a:lnTo>
                  <a:pt x="416" y="1158"/>
                </a:lnTo>
                <a:lnTo>
                  <a:pt x="416" y="1149"/>
                </a:lnTo>
                <a:lnTo>
                  <a:pt x="412" y="1144"/>
                </a:lnTo>
                <a:lnTo>
                  <a:pt x="412" y="1140"/>
                </a:lnTo>
                <a:lnTo>
                  <a:pt x="412" y="1130"/>
                </a:lnTo>
                <a:lnTo>
                  <a:pt x="407" y="1116"/>
                </a:lnTo>
                <a:lnTo>
                  <a:pt x="402" y="1107"/>
                </a:lnTo>
                <a:lnTo>
                  <a:pt x="397" y="1102"/>
                </a:lnTo>
                <a:lnTo>
                  <a:pt x="393" y="1098"/>
                </a:lnTo>
                <a:lnTo>
                  <a:pt x="393" y="1093"/>
                </a:lnTo>
                <a:lnTo>
                  <a:pt x="388" y="1088"/>
                </a:lnTo>
                <a:lnTo>
                  <a:pt x="383" y="1088"/>
                </a:lnTo>
                <a:lnTo>
                  <a:pt x="383" y="1084"/>
                </a:lnTo>
                <a:lnTo>
                  <a:pt x="383" y="1079"/>
                </a:lnTo>
                <a:lnTo>
                  <a:pt x="378" y="1079"/>
                </a:lnTo>
                <a:lnTo>
                  <a:pt x="378" y="1074"/>
                </a:lnTo>
                <a:lnTo>
                  <a:pt x="373" y="1070"/>
                </a:lnTo>
                <a:lnTo>
                  <a:pt x="369" y="1070"/>
                </a:lnTo>
                <a:lnTo>
                  <a:pt x="369" y="1065"/>
                </a:lnTo>
                <a:lnTo>
                  <a:pt x="364" y="1060"/>
                </a:lnTo>
                <a:lnTo>
                  <a:pt x="359" y="1051"/>
                </a:lnTo>
                <a:lnTo>
                  <a:pt x="354" y="1051"/>
                </a:lnTo>
                <a:lnTo>
                  <a:pt x="354" y="1046"/>
                </a:lnTo>
                <a:lnTo>
                  <a:pt x="349" y="1046"/>
                </a:lnTo>
                <a:lnTo>
                  <a:pt x="345" y="1046"/>
                </a:lnTo>
                <a:lnTo>
                  <a:pt x="340" y="1051"/>
                </a:lnTo>
                <a:lnTo>
                  <a:pt x="335" y="1046"/>
                </a:lnTo>
                <a:lnTo>
                  <a:pt x="330" y="1046"/>
                </a:lnTo>
                <a:lnTo>
                  <a:pt x="330" y="1042"/>
                </a:lnTo>
                <a:lnTo>
                  <a:pt x="330" y="1046"/>
                </a:lnTo>
                <a:lnTo>
                  <a:pt x="326" y="1042"/>
                </a:lnTo>
                <a:lnTo>
                  <a:pt x="326" y="1037"/>
                </a:lnTo>
                <a:lnTo>
                  <a:pt x="330" y="1037"/>
                </a:lnTo>
                <a:lnTo>
                  <a:pt x="330" y="1032"/>
                </a:lnTo>
                <a:lnTo>
                  <a:pt x="330" y="1028"/>
                </a:lnTo>
                <a:lnTo>
                  <a:pt x="330" y="1018"/>
                </a:lnTo>
                <a:lnTo>
                  <a:pt x="330" y="1014"/>
                </a:lnTo>
                <a:lnTo>
                  <a:pt x="326" y="1014"/>
                </a:lnTo>
                <a:lnTo>
                  <a:pt x="326" y="1009"/>
                </a:lnTo>
                <a:lnTo>
                  <a:pt x="316" y="1004"/>
                </a:lnTo>
                <a:lnTo>
                  <a:pt x="311" y="1004"/>
                </a:lnTo>
                <a:lnTo>
                  <a:pt x="306" y="1004"/>
                </a:lnTo>
                <a:lnTo>
                  <a:pt x="302" y="1004"/>
                </a:lnTo>
                <a:lnTo>
                  <a:pt x="297" y="1004"/>
                </a:lnTo>
                <a:lnTo>
                  <a:pt x="297" y="1000"/>
                </a:lnTo>
                <a:lnTo>
                  <a:pt x="287" y="1000"/>
                </a:lnTo>
                <a:lnTo>
                  <a:pt x="282" y="995"/>
                </a:lnTo>
                <a:lnTo>
                  <a:pt x="278" y="990"/>
                </a:lnTo>
                <a:lnTo>
                  <a:pt x="273" y="990"/>
                </a:lnTo>
                <a:lnTo>
                  <a:pt x="273" y="986"/>
                </a:lnTo>
                <a:lnTo>
                  <a:pt x="268" y="981"/>
                </a:lnTo>
                <a:lnTo>
                  <a:pt x="263" y="981"/>
                </a:lnTo>
                <a:lnTo>
                  <a:pt x="263" y="976"/>
                </a:lnTo>
                <a:lnTo>
                  <a:pt x="263" y="972"/>
                </a:lnTo>
                <a:lnTo>
                  <a:pt x="263" y="967"/>
                </a:lnTo>
                <a:lnTo>
                  <a:pt x="259" y="967"/>
                </a:lnTo>
                <a:lnTo>
                  <a:pt x="259" y="962"/>
                </a:lnTo>
                <a:lnTo>
                  <a:pt x="254" y="958"/>
                </a:lnTo>
                <a:lnTo>
                  <a:pt x="249" y="953"/>
                </a:lnTo>
                <a:lnTo>
                  <a:pt x="249" y="948"/>
                </a:lnTo>
                <a:lnTo>
                  <a:pt x="239" y="944"/>
                </a:lnTo>
                <a:lnTo>
                  <a:pt x="235" y="944"/>
                </a:lnTo>
                <a:lnTo>
                  <a:pt x="235" y="939"/>
                </a:lnTo>
                <a:lnTo>
                  <a:pt x="230" y="939"/>
                </a:lnTo>
                <a:lnTo>
                  <a:pt x="230" y="944"/>
                </a:lnTo>
                <a:lnTo>
                  <a:pt x="225" y="944"/>
                </a:lnTo>
                <a:lnTo>
                  <a:pt x="220" y="939"/>
                </a:lnTo>
                <a:lnTo>
                  <a:pt x="216" y="939"/>
                </a:lnTo>
                <a:lnTo>
                  <a:pt x="211" y="939"/>
                </a:lnTo>
                <a:lnTo>
                  <a:pt x="206" y="934"/>
                </a:lnTo>
                <a:lnTo>
                  <a:pt x="201" y="930"/>
                </a:lnTo>
                <a:lnTo>
                  <a:pt x="192" y="925"/>
                </a:lnTo>
                <a:lnTo>
                  <a:pt x="187" y="925"/>
                </a:lnTo>
                <a:lnTo>
                  <a:pt x="182" y="920"/>
                </a:lnTo>
                <a:lnTo>
                  <a:pt x="172" y="920"/>
                </a:lnTo>
                <a:lnTo>
                  <a:pt x="163" y="920"/>
                </a:lnTo>
                <a:lnTo>
                  <a:pt x="158" y="920"/>
                </a:lnTo>
                <a:lnTo>
                  <a:pt x="158" y="916"/>
                </a:lnTo>
                <a:lnTo>
                  <a:pt x="158" y="911"/>
                </a:lnTo>
                <a:lnTo>
                  <a:pt x="153" y="906"/>
                </a:lnTo>
                <a:lnTo>
                  <a:pt x="149" y="902"/>
                </a:lnTo>
                <a:lnTo>
                  <a:pt x="144" y="902"/>
                </a:lnTo>
                <a:lnTo>
                  <a:pt x="144" y="897"/>
                </a:lnTo>
                <a:lnTo>
                  <a:pt x="149" y="892"/>
                </a:lnTo>
                <a:lnTo>
                  <a:pt x="153" y="888"/>
                </a:lnTo>
                <a:lnTo>
                  <a:pt x="153" y="883"/>
                </a:lnTo>
                <a:lnTo>
                  <a:pt x="153" y="878"/>
                </a:lnTo>
                <a:lnTo>
                  <a:pt x="158" y="874"/>
                </a:lnTo>
                <a:lnTo>
                  <a:pt x="158" y="869"/>
                </a:lnTo>
                <a:lnTo>
                  <a:pt x="153" y="869"/>
                </a:lnTo>
                <a:lnTo>
                  <a:pt x="153" y="864"/>
                </a:lnTo>
                <a:lnTo>
                  <a:pt x="153" y="860"/>
                </a:lnTo>
                <a:lnTo>
                  <a:pt x="158" y="855"/>
                </a:lnTo>
                <a:lnTo>
                  <a:pt x="158" y="850"/>
                </a:lnTo>
                <a:lnTo>
                  <a:pt x="163" y="846"/>
                </a:lnTo>
                <a:lnTo>
                  <a:pt x="163" y="841"/>
                </a:lnTo>
                <a:lnTo>
                  <a:pt x="163" y="836"/>
                </a:lnTo>
                <a:lnTo>
                  <a:pt x="158" y="836"/>
                </a:lnTo>
                <a:lnTo>
                  <a:pt x="158" y="832"/>
                </a:lnTo>
                <a:lnTo>
                  <a:pt x="153" y="832"/>
                </a:lnTo>
                <a:lnTo>
                  <a:pt x="149" y="832"/>
                </a:lnTo>
                <a:lnTo>
                  <a:pt x="144" y="827"/>
                </a:lnTo>
                <a:lnTo>
                  <a:pt x="144" y="822"/>
                </a:lnTo>
                <a:lnTo>
                  <a:pt x="144" y="818"/>
                </a:lnTo>
                <a:lnTo>
                  <a:pt x="144" y="813"/>
                </a:lnTo>
                <a:lnTo>
                  <a:pt x="149" y="813"/>
                </a:lnTo>
                <a:lnTo>
                  <a:pt x="149" y="808"/>
                </a:lnTo>
                <a:lnTo>
                  <a:pt x="149" y="804"/>
                </a:lnTo>
                <a:lnTo>
                  <a:pt x="149" y="799"/>
                </a:lnTo>
                <a:lnTo>
                  <a:pt x="144" y="799"/>
                </a:lnTo>
                <a:lnTo>
                  <a:pt x="139" y="794"/>
                </a:lnTo>
                <a:lnTo>
                  <a:pt x="134" y="780"/>
                </a:lnTo>
                <a:lnTo>
                  <a:pt x="129" y="771"/>
                </a:lnTo>
                <a:lnTo>
                  <a:pt x="125" y="771"/>
                </a:lnTo>
                <a:lnTo>
                  <a:pt x="125" y="766"/>
                </a:lnTo>
                <a:lnTo>
                  <a:pt x="120" y="766"/>
                </a:lnTo>
                <a:lnTo>
                  <a:pt x="120" y="762"/>
                </a:lnTo>
                <a:lnTo>
                  <a:pt x="120" y="757"/>
                </a:lnTo>
                <a:lnTo>
                  <a:pt x="120" y="752"/>
                </a:lnTo>
                <a:lnTo>
                  <a:pt x="120" y="748"/>
                </a:lnTo>
                <a:lnTo>
                  <a:pt x="115" y="748"/>
                </a:lnTo>
                <a:lnTo>
                  <a:pt x="115" y="743"/>
                </a:lnTo>
                <a:lnTo>
                  <a:pt x="110" y="738"/>
                </a:lnTo>
                <a:lnTo>
                  <a:pt x="110" y="734"/>
                </a:lnTo>
                <a:lnTo>
                  <a:pt x="110" y="729"/>
                </a:lnTo>
                <a:lnTo>
                  <a:pt x="110" y="724"/>
                </a:lnTo>
                <a:lnTo>
                  <a:pt x="105" y="719"/>
                </a:lnTo>
                <a:lnTo>
                  <a:pt x="105" y="715"/>
                </a:lnTo>
                <a:lnTo>
                  <a:pt x="101" y="710"/>
                </a:lnTo>
                <a:lnTo>
                  <a:pt x="101" y="705"/>
                </a:lnTo>
                <a:lnTo>
                  <a:pt x="96" y="696"/>
                </a:lnTo>
                <a:lnTo>
                  <a:pt x="91" y="691"/>
                </a:lnTo>
                <a:lnTo>
                  <a:pt x="91" y="687"/>
                </a:lnTo>
                <a:lnTo>
                  <a:pt x="86" y="687"/>
                </a:lnTo>
                <a:lnTo>
                  <a:pt x="86" y="682"/>
                </a:lnTo>
                <a:lnTo>
                  <a:pt x="86" y="677"/>
                </a:lnTo>
                <a:lnTo>
                  <a:pt x="86" y="673"/>
                </a:lnTo>
                <a:lnTo>
                  <a:pt x="86" y="663"/>
                </a:lnTo>
                <a:lnTo>
                  <a:pt x="86" y="659"/>
                </a:lnTo>
                <a:lnTo>
                  <a:pt x="86" y="654"/>
                </a:lnTo>
                <a:lnTo>
                  <a:pt x="91" y="654"/>
                </a:lnTo>
                <a:lnTo>
                  <a:pt x="91" y="649"/>
                </a:lnTo>
                <a:lnTo>
                  <a:pt x="86" y="649"/>
                </a:lnTo>
                <a:lnTo>
                  <a:pt x="91" y="645"/>
                </a:lnTo>
                <a:lnTo>
                  <a:pt x="96" y="645"/>
                </a:lnTo>
                <a:lnTo>
                  <a:pt x="96" y="649"/>
                </a:lnTo>
                <a:lnTo>
                  <a:pt x="101" y="645"/>
                </a:lnTo>
                <a:lnTo>
                  <a:pt x="105" y="640"/>
                </a:lnTo>
                <a:lnTo>
                  <a:pt x="105" y="635"/>
                </a:lnTo>
                <a:lnTo>
                  <a:pt x="110" y="626"/>
                </a:lnTo>
                <a:lnTo>
                  <a:pt x="110" y="621"/>
                </a:lnTo>
                <a:lnTo>
                  <a:pt x="105" y="612"/>
                </a:lnTo>
                <a:lnTo>
                  <a:pt x="105" y="607"/>
                </a:lnTo>
                <a:lnTo>
                  <a:pt x="101" y="607"/>
                </a:lnTo>
                <a:lnTo>
                  <a:pt x="101" y="603"/>
                </a:lnTo>
                <a:lnTo>
                  <a:pt x="101" y="607"/>
                </a:lnTo>
                <a:lnTo>
                  <a:pt x="96" y="607"/>
                </a:lnTo>
                <a:lnTo>
                  <a:pt x="96" y="603"/>
                </a:lnTo>
                <a:lnTo>
                  <a:pt x="96" y="607"/>
                </a:lnTo>
                <a:lnTo>
                  <a:pt x="91" y="603"/>
                </a:lnTo>
                <a:lnTo>
                  <a:pt x="86" y="603"/>
                </a:lnTo>
                <a:lnTo>
                  <a:pt x="86" y="598"/>
                </a:lnTo>
                <a:lnTo>
                  <a:pt x="82" y="598"/>
                </a:lnTo>
                <a:lnTo>
                  <a:pt x="82" y="593"/>
                </a:lnTo>
                <a:lnTo>
                  <a:pt x="77" y="593"/>
                </a:lnTo>
                <a:lnTo>
                  <a:pt x="77" y="584"/>
                </a:lnTo>
                <a:lnTo>
                  <a:pt x="72" y="579"/>
                </a:lnTo>
                <a:lnTo>
                  <a:pt x="72" y="575"/>
                </a:lnTo>
                <a:lnTo>
                  <a:pt x="72" y="570"/>
                </a:lnTo>
                <a:lnTo>
                  <a:pt x="67" y="570"/>
                </a:lnTo>
                <a:lnTo>
                  <a:pt x="67" y="565"/>
                </a:lnTo>
                <a:lnTo>
                  <a:pt x="72" y="561"/>
                </a:lnTo>
                <a:lnTo>
                  <a:pt x="72" y="551"/>
                </a:lnTo>
                <a:lnTo>
                  <a:pt x="72" y="547"/>
                </a:lnTo>
                <a:lnTo>
                  <a:pt x="72" y="542"/>
                </a:lnTo>
                <a:lnTo>
                  <a:pt x="72" y="537"/>
                </a:lnTo>
                <a:lnTo>
                  <a:pt x="72" y="533"/>
                </a:lnTo>
                <a:lnTo>
                  <a:pt x="67" y="533"/>
                </a:lnTo>
                <a:lnTo>
                  <a:pt x="67" y="528"/>
                </a:lnTo>
                <a:lnTo>
                  <a:pt x="72" y="528"/>
                </a:lnTo>
                <a:lnTo>
                  <a:pt x="72" y="523"/>
                </a:lnTo>
                <a:lnTo>
                  <a:pt x="72" y="519"/>
                </a:lnTo>
                <a:lnTo>
                  <a:pt x="77" y="519"/>
                </a:lnTo>
                <a:lnTo>
                  <a:pt x="77" y="514"/>
                </a:lnTo>
                <a:lnTo>
                  <a:pt x="77" y="509"/>
                </a:lnTo>
                <a:lnTo>
                  <a:pt x="77" y="505"/>
                </a:lnTo>
                <a:lnTo>
                  <a:pt x="77" y="500"/>
                </a:lnTo>
                <a:lnTo>
                  <a:pt x="77" y="505"/>
                </a:lnTo>
                <a:lnTo>
                  <a:pt x="82" y="505"/>
                </a:lnTo>
                <a:lnTo>
                  <a:pt x="82" y="500"/>
                </a:lnTo>
                <a:lnTo>
                  <a:pt x="86" y="500"/>
                </a:lnTo>
                <a:lnTo>
                  <a:pt x="82" y="500"/>
                </a:lnTo>
                <a:lnTo>
                  <a:pt x="86" y="500"/>
                </a:lnTo>
                <a:lnTo>
                  <a:pt x="86" y="505"/>
                </a:lnTo>
                <a:lnTo>
                  <a:pt x="86" y="500"/>
                </a:lnTo>
                <a:lnTo>
                  <a:pt x="86" y="505"/>
                </a:lnTo>
                <a:lnTo>
                  <a:pt x="86" y="500"/>
                </a:lnTo>
                <a:lnTo>
                  <a:pt x="86" y="505"/>
                </a:lnTo>
                <a:lnTo>
                  <a:pt x="86" y="509"/>
                </a:lnTo>
                <a:lnTo>
                  <a:pt x="86" y="505"/>
                </a:lnTo>
                <a:lnTo>
                  <a:pt x="86" y="509"/>
                </a:lnTo>
                <a:lnTo>
                  <a:pt x="86" y="514"/>
                </a:lnTo>
                <a:lnTo>
                  <a:pt x="86" y="509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91" y="514"/>
                </a:lnTo>
                <a:lnTo>
                  <a:pt x="86" y="514"/>
                </a:lnTo>
                <a:lnTo>
                  <a:pt x="86" y="519"/>
                </a:lnTo>
                <a:lnTo>
                  <a:pt x="82" y="519"/>
                </a:lnTo>
                <a:lnTo>
                  <a:pt x="86" y="519"/>
                </a:lnTo>
                <a:lnTo>
                  <a:pt x="86" y="523"/>
                </a:lnTo>
                <a:lnTo>
                  <a:pt x="82" y="523"/>
                </a:lnTo>
                <a:lnTo>
                  <a:pt x="86" y="523"/>
                </a:lnTo>
                <a:lnTo>
                  <a:pt x="82" y="523"/>
                </a:lnTo>
                <a:lnTo>
                  <a:pt x="82" y="528"/>
                </a:lnTo>
                <a:lnTo>
                  <a:pt x="86" y="528"/>
                </a:lnTo>
                <a:lnTo>
                  <a:pt x="86" y="533"/>
                </a:lnTo>
                <a:lnTo>
                  <a:pt x="91" y="533"/>
                </a:lnTo>
                <a:lnTo>
                  <a:pt x="96" y="533"/>
                </a:lnTo>
                <a:lnTo>
                  <a:pt x="91" y="533"/>
                </a:lnTo>
                <a:lnTo>
                  <a:pt x="96" y="533"/>
                </a:lnTo>
                <a:lnTo>
                  <a:pt x="96" y="537"/>
                </a:lnTo>
                <a:lnTo>
                  <a:pt x="96" y="542"/>
                </a:lnTo>
                <a:lnTo>
                  <a:pt x="96" y="537"/>
                </a:lnTo>
                <a:lnTo>
                  <a:pt x="96" y="542"/>
                </a:lnTo>
                <a:lnTo>
                  <a:pt x="101" y="542"/>
                </a:lnTo>
                <a:lnTo>
                  <a:pt x="101" y="547"/>
                </a:lnTo>
                <a:lnTo>
                  <a:pt x="105" y="547"/>
                </a:lnTo>
                <a:lnTo>
                  <a:pt x="105" y="551"/>
                </a:lnTo>
                <a:lnTo>
                  <a:pt x="110" y="551"/>
                </a:lnTo>
                <a:lnTo>
                  <a:pt x="115" y="551"/>
                </a:lnTo>
                <a:lnTo>
                  <a:pt x="110" y="551"/>
                </a:lnTo>
                <a:lnTo>
                  <a:pt x="110" y="547"/>
                </a:lnTo>
                <a:lnTo>
                  <a:pt x="105" y="547"/>
                </a:lnTo>
                <a:lnTo>
                  <a:pt x="110" y="547"/>
                </a:lnTo>
                <a:lnTo>
                  <a:pt x="105" y="547"/>
                </a:lnTo>
                <a:lnTo>
                  <a:pt x="105" y="542"/>
                </a:lnTo>
                <a:lnTo>
                  <a:pt x="105" y="537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1" y="533"/>
                </a:lnTo>
                <a:lnTo>
                  <a:pt x="105" y="533"/>
                </a:lnTo>
                <a:lnTo>
                  <a:pt x="105" y="528"/>
                </a:lnTo>
                <a:lnTo>
                  <a:pt x="105" y="523"/>
                </a:lnTo>
                <a:lnTo>
                  <a:pt x="101" y="519"/>
                </a:lnTo>
                <a:lnTo>
                  <a:pt x="101" y="514"/>
                </a:lnTo>
                <a:lnTo>
                  <a:pt x="96" y="514"/>
                </a:lnTo>
                <a:lnTo>
                  <a:pt x="101" y="514"/>
                </a:lnTo>
                <a:lnTo>
                  <a:pt x="96" y="514"/>
                </a:lnTo>
                <a:lnTo>
                  <a:pt x="96" y="509"/>
                </a:lnTo>
                <a:lnTo>
                  <a:pt x="91" y="509"/>
                </a:lnTo>
                <a:lnTo>
                  <a:pt x="91" y="505"/>
                </a:lnTo>
                <a:lnTo>
                  <a:pt x="96" y="505"/>
                </a:lnTo>
                <a:lnTo>
                  <a:pt x="91" y="505"/>
                </a:lnTo>
                <a:lnTo>
                  <a:pt x="96" y="505"/>
                </a:lnTo>
                <a:lnTo>
                  <a:pt x="96" y="500"/>
                </a:lnTo>
                <a:lnTo>
                  <a:pt x="96" y="495"/>
                </a:lnTo>
                <a:lnTo>
                  <a:pt x="96" y="500"/>
                </a:lnTo>
                <a:lnTo>
                  <a:pt x="96" y="495"/>
                </a:lnTo>
                <a:lnTo>
                  <a:pt x="101" y="495"/>
                </a:lnTo>
                <a:close/>
                <a:moveTo>
                  <a:pt x="211" y="990"/>
                </a:moveTo>
                <a:lnTo>
                  <a:pt x="201" y="986"/>
                </a:lnTo>
                <a:lnTo>
                  <a:pt x="196" y="986"/>
                </a:lnTo>
                <a:lnTo>
                  <a:pt x="196" y="981"/>
                </a:lnTo>
                <a:lnTo>
                  <a:pt x="201" y="981"/>
                </a:lnTo>
                <a:lnTo>
                  <a:pt x="201" y="976"/>
                </a:lnTo>
                <a:lnTo>
                  <a:pt x="196" y="976"/>
                </a:lnTo>
                <a:lnTo>
                  <a:pt x="196" y="972"/>
                </a:lnTo>
                <a:lnTo>
                  <a:pt x="201" y="976"/>
                </a:lnTo>
                <a:lnTo>
                  <a:pt x="206" y="976"/>
                </a:lnTo>
                <a:lnTo>
                  <a:pt x="211" y="976"/>
                </a:lnTo>
                <a:lnTo>
                  <a:pt x="216" y="981"/>
                </a:lnTo>
                <a:lnTo>
                  <a:pt x="220" y="986"/>
                </a:lnTo>
                <a:lnTo>
                  <a:pt x="225" y="986"/>
                </a:lnTo>
                <a:lnTo>
                  <a:pt x="225" y="981"/>
                </a:lnTo>
                <a:lnTo>
                  <a:pt x="230" y="981"/>
                </a:lnTo>
                <a:lnTo>
                  <a:pt x="230" y="986"/>
                </a:lnTo>
                <a:lnTo>
                  <a:pt x="235" y="986"/>
                </a:lnTo>
                <a:lnTo>
                  <a:pt x="230" y="986"/>
                </a:lnTo>
                <a:lnTo>
                  <a:pt x="230" y="990"/>
                </a:lnTo>
                <a:lnTo>
                  <a:pt x="225" y="990"/>
                </a:lnTo>
                <a:lnTo>
                  <a:pt x="220" y="990"/>
                </a:lnTo>
                <a:lnTo>
                  <a:pt x="216" y="990"/>
                </a:lnTo>
                <a:lnTo>
                  <a:pt x="211" y="990"/>
                </a:lnTo>
                <a:close/>
                <a:moveTo>
                  <a:pt x="172" y="986"/>
                </a:moveTo>
                <a:lnTo>
                  <a:pt x="168" y="986"/>
                </a:lnTo>
                <a:lnTo>
                  <a:pt x="168" y="981"/>
                </a:lnTo>
                <a:lnTo>
                  <a:pt x="168" y="976"/>
                </a:lnTo>
                <a:lnTo>
                  <a:pt x="163" y="976"/>
                </a:lnTo>
                <a:lnTo>
                  <a:pt x="163" y="972"/>
                </a:lnTo>
                <a:lnTo>
                  <a:pt x="168" y="972"/>
                </a:lnTo>
                <a:lnTo>
                  <a:pt x="172" y="972"/>
                </a:lnTo>
                <a:lnTo>
                  <a:pt x="177" y="972"/>
                </a:lnTo>
                <a:lnTo>
                  <a:pt x="182" y="976"/>
                </a:lnTo>
                <a:lnTo>
                  <a:pt x="182" y="972"/>
                </a:lnTo>
                <a:lnTo>
                  <a:pt x="187" y="972"/>
                </a:lnTo>
                <a:lnTo>
                  <a:pt x="182" y="976"/>
                </a:lnTo>
                <a:lnTo>
                  <a:pt x="187" y="981"/>
                </a:lnTo>
                <a:lnTo>
                  <a:pt x="187" y="986"/>
                </a:lnTo>
                <a:lnTo>
                  <a:pt x="182" y="986"/>
                </a:lnTo>
                <a:lnTo>
                  <a:pt x="177" y="986"/>
                </a:lnTo>
                <a:lnTo>
                  <a:pt x="172" y="986"/>
                </a:lnTo>
                <a:close/>
                <a:moveTo>
                  <a:pt x="326" y="1093"/>
                </a:moveTo>
                <a:lnTo>
                  <a:pt x="321" y="1093"/>
                </a:lnTo>
                <a:lnTo>
                  <a:pt x="321" y="1088"/>
                </a:lnTo>
                <a:lnTo>
                  <a:pt x="316" y="1088"/>
                </a:lnTo>
                <a:lnTo>
                  <a:pt x="311" y="1088"/>
                </a:lnTo>
                <a:lnTo>
                  <a:pt x="311" y="1084"/>
                </a:lnTo>
                <a:lnTo>
                  <a:pt x="311" y="1079"/>
                </a:lnTo>
                <a:lnTo>
                  <a:pt x="311" y="1074"/>
                </a:lnTo>
                <a:lnTo>
                  <a:pt x="306" y="1074"/>
                </a:lnTo>
                <a:lnTo>
                  <a:pt x="302" y="1070"/>
                </a:lnTo>
                <a:lnTo>
                  <a:pt x="306" y="1070"/>
                </a:lnTo>
                <a:lnTo>
                  <a:pt x="311" y="1070"/>
                </a:lnTo>
                <a:lnTo>
                  <a:pt x="311" y="1074"/>
                </a:lnTo>
                <a:lnTo>
                  <a:pt x="316" y="1074"/>
                </a:lnTo>
                <a:lnTo>
                  <a:pt x="316" y="1079"/>
                </a:lnTo>
                <a:lnTo>
                  <a:pt x="321" y="1079"/>
                </a:lnTo>
                <a:lnTo>
                  <a:pt x="321" y="1084"/>
                </a:lnTo>
                <a:lnTo>
                  <a:pt x="326" y="1088"/>
                </a:lnTo>
                <a:lnTo>
                  <a:pt x="326" y="1093"/>
                </a:lnTo>
                <a:close/>
                <a:moveTo>
                  <a:pt x="302" y="1149"/>
                </a:moveTo>
                <a:lnTo>
                  <a:pt x="302" y="1144"/>
                </a:lnTo>
                <a:lnTo>
                  <a:pt x="297" y="1140"/>
                </a:lnTo>
                <a:lnTo>
                  <a:pt x="292" y="1135"/>
                </a:lnTo>
                <a:lnTo>
                  <a:pt x="292" y="1130"/>
                </a:lnTo>
                <a:lnTo>
                  <a:pt x="292" y="1126"/>
                </a:lnTo>
                <a:lnTo>
                  <a:pt x="292" y="1121"/>
                </a:lnTo>
                <a:lnTo>
                  <a:pt x="292" y="1116"/>
                </a:lnTo>
                <a:lnTo>
                  <a:pt x="292" y="1121"/>
                </a:lnTo>
                <a:lnTo>
                  <a:pt x="297" y="1121"/>
                </a:lnTo>
                <a:lnTo>
                  <a:pt x="297" y="1126"/>
                </a:lnTo>
                <a:lnTo>
                  <a:pt x="297" y="1130"/>
                </a:lnTo>
                <a:lnTo>
                  <a:pt x="302" y="1135"/>
                </a:lnTo>
                <a:lnTo>
                  <a:pt x="306" y="1144"/>
                </a:lnTo>
                <a:lnTo>
                  <a:pt x="302" y="1144"/>
                </a:lnTo>
                <a:lnTo>
                  <a:pt x="302" y="1149"/>
                </a:lnTo>
                <a:close/>
                <a:moveTo>
                  <a:pt x="216" y="1079"/>
                </a:moveTo>
                <a:lnTo>
                  <a:pt x="211" y="1074"/>
                </a:lnTo>
                <a:lnTo>
                  <a:pt x="206" y="1074"/>
                </a:lnTo>
                <a:lnTo>
                  <a:pt x="206" y="1070"/>
                </a:lnTo>
                <a:lnTo>
                  <a:pt x="211" y="1070"/>
                </a:lnTo>
                <a:lnTo>
                  <a:pt x="216" y="1074"/>
                </a:lnTo>
                <a:lnTo>
                  <a:pt x="220" y="1074"/>
                </a:lnTo>
                <a:lnTo>
                  <a:pt x="220" y="1079"/>
                </a:lnTo>
                <a:lnTo>
                  <a:pt x="216" y="1079"/>
                </a:lnTo>
                <a:close/>
                <a:moveTo>
                  <a:pt x="163" y="972"/>
                </a:moveTo>
                <a:lnTo>
                  <a:pt x="158" y="967"/>
                </a:lnTo>
                <a:lnTo>
                  <a:pt x="153" y="967"/>
                </a:lnTo>
                <a:lnTo>
                  <a:pt x="149" y="967"/>
                </a:lnTo>
                <a:lnTo>
                  <a:pt x="149" y="962"/>
                </a:lnTo>
                <a:lnTo>
                  <a:pt x="153" y="962"/>
                </a:lnTo>
                <a:lnTo>
                  <a:pt x="158" y="962"/>
                </a:lnTo>
                <a:lnTo>
                  <a:pt x="158" y="967"/>
                </a:lnTo>
                <a:lnTo>
                  <a:pt x="163" y="972"/>
                </a:lnTo>
                <a:close/>
                <a:moveTo>
                  <a:pt x="244" y="990"/>
                </a:moveTo>
                <a:lnTo>
                  <a:pt x="239" y="990"/>
                </a:lnTo>
                <a:lnTo>
                  <a:pt x="244" y="990"/>
                </a:lnTo>
                <a:lnTo>
                  <a:pt x="249" y="990"/>
                </a:lnTo>
                <a:lnTo>
                  <a:pt x="244" y="990"/>
                </a:lnTo>
                <a:close/>
                <a:moveTo>
                  <a:pt x="91" y="500"/>
                </a:moveTo>
                <a:lnTo>
                  <a:pt x="91" y="505"/>
                </a:lnTo>
                <a:lnTo>
                  <a:pt x="91" y="500"/>
                </a:lnTo>
                <a:lnTo>
                  <a:pt x="91" y="505"/>
                </a:lnTo>
                <a:lnTo>
                  <a:pt x="91" y="500"/>
                </a:lnTo>
                <a:lnTo>
                  <a:pt x="91" y="505"/>
                </a:lnTo>
                <a:lnTo>
                  <a:pt x="91" y="50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5" name=""/>
          <p:cNvSpPr/>
          <p:nvPr/>
        </p:nvSpPr>
        <p:spPr>
          <a:xfrm>
            <a:off x="3086280" y="2341440"/>
            <a:ext cx="1063440" cy="816120"/>
          </a:xfrm>
          <a:custGeom>
            <a:avLst/>
            <a:gdLst/>
            <a:ahLst/>
            <a:rect l="l" t="t" r="r" b="b"/>
            <a:pathLst>
              <a:path w="670" h="514">
                <a:moveTo>
                  <a:pt x="660" y="219"/>
                </a:moveTo>
                <a:lnTo>
                  <a:pt x="656" y="271"/>
                </a:lnTo>
                <a:lnTo>
                  <a:pt x="656" y="280"/>
                </a:lnTo>
                <a:lnTo>
                  <a:pt x="651" y="317"/>
                </a:lnTo>
                <a:lnTo>
                  <a:pt x="651" y="327"/>
                </a:lnTo>
                <a:lnTo>
                  <a:pt x="651" y="369"/>
                </a:lnTo>
                <a:lnTo>
                  <a:pt x="646" y="430"/>
                </a:lnTo>
                <a:lnTo>
                  <a:pt x="646" y="439"/>
                </a:lnTo>
                <a:lnTo>
                  <a:pt x="641" y="467"/>
                </a:lnTo>
                <a:lnTo>
                  <a:pt x="641" y="514"/>
                </a:lnTo>
                <a:lnTo>
                  <a:pt x="579" y="509"/>
                </a:lnTo>
                <a:lnTo>
                  <a:pt x="574" y="509"/>
                </a:lnTo>
                <a:lnTo>
                  <a:pt x="555" y="509"/>
                </a:lnTo>
                <a:lnTo>
                  <a:pt x="550" y="509"/>
                </a:lnTo>
                <a:lnTo>
                  <a:pt x="546" y="504"/>
                </a:lnTo>
                <a:lnTo>
                  <a:pt x="459" y="500"/>
                </a:lnTo>
                <a:lnTo>
                  <a:pt x="421" y="500"/>
                </a:lnTo>
                <a:lnTo>
                  <a:pt x="369" y="495"/>
                </a:lnTo>
                <a:lnTo>
                  <a:pt x="354" y="490"/>
                </a:lnTo>
                <a:lnTo>
                  <a:pt x="349" y="490"/>
                </a:lnTo>
                <a:lnTo>
                  <a:pt x="302" y="486"/>
                </a:lnTo>
                <a:lnTo>
                  <a:pt x="278" y="486"/>
                </a:lnTo>
                <a:lnTo>
                  <a:pt x="235" y="481"/>
                </a:lnTo>
                <a:lnTo>
                  <a:pt x="196" y="476"/>
                </a:lnTo>
                <a:lnTo>
                  <a:pt x="148" y="467"/>
                </a:lnTo>
                <a:lnTo>
                  <a:pt x="144" y="467"/>
                </a:lnTo>
                <a:lnTo>
                  <a:pt x="62" y="458"/>
                </a:lnTo>
                <a:lnTo>
                  <a:pt x="0" y="448"/>
                </a:lnTo>
                <a:lnTo>
                  <a:pt x="5" y="406"/>
                </a:lnTo>
                <a:lnTo>
                  <a:pt x="10" y="397"/>
                </a:lnTo>
                <a:lnTo>
                  <a:pt x="15" y="350"/>
                </a:lnTo>
                <a:lnTo>
                  <a:pt x="19" y="317"/>
                </a:lnTo>
                <a:lnTo>
                  <a:pt x="19" y="303"/>
                </a:lnTo>
                <a:lnTo>
                  <a:pt x="24" y="280"/>
                </a:lnTo>
                <a:lnTo>
                  <a:pt x="24" y="257"/>
                </a:lnTo>
                <a:lnTo>
                  <a:pt x="29" y="224"/>
                </a:lnTo>
                <a:lnTo>
                  <a:pt x="38" y="182"/>
                </a:lnTo>
                <a:lnTo>
                  <a:pt x="38" y="168"/>
                </a:lnTo>
                <a:lnTo>
                  <a:pt x="43" y="149"/>
                </a:lnTo>
                <a:lnTo>
                  <a:pt x="53" y="84"/>
                </a:lnTo>
                <a:lnTo>
                  <a:pt x="58" y="37"/>
                </a:lnTo>
                <a:lnTo>
                  <a:pt x="62" y="0"/>
                </a:lnTo>
                <a:lnTo>
                  <a:pt x="110" y="5"/>
                </a:lnTo>
                <a:lnTo>
                  <a:pt x="163" y="9"/>
                </a:lnTo>
                <a:lnTo>
                  <a:pt x="211" y="19"/>
                </a:lnTo>
                <a:lnTo>
                  <a:pt x="254" y="23"/>
                </a:lnTo>
                <a:lnTo>
                  <a:pt x="287" y="23"/>
                </a:lnTo>
                <a:lnTo>
                  <a:pt x="297" y="28"/>
                </a:lnTo>
                <a:lnTo>
                  <a:pt x="311" y="28"/>
                </a:lnTo>
                <a:lnTo>
                  <a:pt x="349" y="33"/>
                </a:lnTo>
                <a:lnTo>
                  <a:pt x="388" y="37"/>
                </a:lnTo>
                <a:lnTo>
                  <a:pt x="416" y="37"/>
                </a:lnTo>
                <a:lnTo>
                  <a:pt x="445" y="42"/>
                </a:lnTo>
                <a:lnTo>
                  <a:pt x="498" y="47"/>
                </a:lnTo>
                <a:lnTo>
                  <a:pt x="536" y="47"/>
                </a:lnTo>
                <a:lnTo>
                  <a:pt x="555" y="51"/>
                </a:lnTo>
                <a:lnTo>
                  <a:pt x="617" y="56"/>
                </a:lnTo>
                <a:lnTo>
                  <a:pt x="670" y="56"/>
                </a:lnTo>
                <a:lnTo>
                  <a:pt x="665" y="84"/>
                </a:lnTo>
                <a:lnTo>
                  <a:pt x="665" y="93"/>
                </a:lnTo>
                <a:lnTo>
                  <a:pt x="665" y="121"/>
                </a:lnTo>
                <a:lnTo>
                  <a:pt x="665" y="131"/>
                </a:lnTo>
                <a:lnTo>
                  <a:pt x="660" y="173"/>
                </a:lnTo>
                <a:lnTo>
                  <a:pt x="660" y="21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6" name=""/>
          <p:cNvSpPr/>
          <p:nvPr/>
        </p:nvSpPr>
        <p:spPr>
          <a:xfrm>
            <a:off x="8023320" y="1866960"/>
            <a:ext cx="250560" cy="244440"/>
          </a:xfrm>
          <a:custGeom>
            <a:avLst/>
            <a:gdLst/>
            <a:ahLst/>
            <a:rect l="l" t="t" r="r" b="b"/>
            <a:pathLst>
              <a:path w="158" h="154">
                <a:moveTo>
                  <a:pt x="5" y="75"/>
                </a:moveTo>
                <a:lnTo>
                  <a:pt x="5" y="61"/>
                </a:lnTo>
                <a:lnTo>
                  <a:pt x="0" y="47"/>
                </a:lnTo>
                <a:lnTo>
                  <a:pt x="0" y="33"/>
                </a:lnTo>
                <a:lnTo>
                  <a:pt x="0" y="28"/>
                </a:lnTo>
                <a:lnTo>
                  <a:pt x="9" y="28"/>
                </a:lnTo>
                <a:lnTo>
                  <a:pt x="14" y="28"/>
                </a:lnTo>
                <a:lnTo>
                  <a:pt x="19" y="28"/>
                </a:lnTo>
                <a:lnTo>
                  <a:pt x="24" y="23"/>
                </a:lnTo>
                <a:lnTo>
                  <a:pt x="28" y="23"/>
                </a:lnTo>
                <a:lnTo>
                  <a:pt x="33" y="23"/>
                </a:lnTo>
                <a:lnTo>
                  <a:pt x="38" y="23"/>
                </a:lnTo>
                <a:lnTo>
                  <a:pt x="52" y="19"/>
                </a:lnTo>
                <a:lnTo>
                  <a:pt x="57" y="23"/>
                </a:lnTo>
                <a:lnTo>
                  <a:pt x="57" y="19"/>
                </a:lnTo>
                <a:lnTo>
                  <a:pt x="62" y="19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6" y="14"/>
                </a:lnTo>
                <a:lnTo>
                  <a:pt x="91" y="9"/>
                </a:lnTo>
                <a:lnTo>
                  <a:pt x="100" y="9"/>
                </a:lnTo>
                <a:lnTo>
                  <a:pt x="105" y="9"/>
                </a:lnTo>
                <a:lnTo>
                  <a:pt x="110" y="5"/>
                </a:lnTo>
                <a:lnTo>
                  <a:pt x="115" y="5"/>
                </a:lnTo>
                <a:lnTo>
                  <a:pt x="124" y="5"/>
                </a:lnTo>
                <a:lnTo>
                  <a:pt x="134" y="0"/>
                </a:lnTo>
                <a:lnTo>
                  <a:pt x="138" y="0"/>
                </a:lnTo>
                <a:lnTo>
                  <a:pt x="143" y="9"/>
                </a:lnTo>
                <a:lnTo>
                  <a:pt x="143" y="14"/>
                </a:lnTo>
                <a:lnTo>
                  <a:pt x="143" y="19"/>
                </a:lnTo>
                <a:lnTo>
                  <a:pt x="148" y="28"/>
                </a:lnTo>
                <a:lnTo>
                  <a:pt x="148" y="33"/>
                </a:lnTo>
                <a:lnTo>
                  <a:pt x="153" y="42"/>
                </a:lnTo>
                <a:lnTo>
                  <a:pt x="153" y="47"/>
                </a:lnTo>
                <a:lnTo>
                  <a:pt x="153" y="51"/>
                </a:lnTo>
                <a:lnTo>
                  <a:pt x="153" y="56"/>
                </a:lnTo>
                <a:lnTo>
                  <a:pt x="158" y="65"/>
                </a:lnTo>
                <a:lnTo>
                  <a:pt x="153" y="65"/>
                </a:lnTo>
                <a:lnTo>
                  <a:pt x="153" y="70"/>
                </a:lnTo>
                <a:lnTo>
                  <a:pt x="158" y="70"/>
                </a:lnTo>
                <a:lnTo>
                  <a:pt x="153" y="75"/>
                </a:lnTo>
                <a:lnTo>
                  <a:pt x="158" y="75"/>
                </a:lnTo>
                <a:lnTo>
                  <a:pt x="153" y="79"/>
                </a:lnTo>
                <a:lnTo>
                  <a:pt x="153" y="75"/>
                </a:lnTo>
                <a:lnTo>
                  <a:pt x="153" y="79"/>
                </a:lnTo>
                <a:lnTo>
                  <a:pt x="153" y="75"/>
                </a:lnTo>
                <a:lnTo>
                  <a:pt x="153" y="79"/>
                </a:lnTo>
                <a:lnTo>
                  <a:pt x="148" y="79"/>
                </a:lnTo>
                <a:lnTo>
                  <a:pt x="143" y="79"/>
                </a:lnTo>
                <a:lnTo>
                  <a:pt x="143" y="84"/>
                </a:lnTo>
                <a:lnTo>
                  <a:pt x="143" y="79"/>
                </a:lnTo>
                <a:lnTo>
                  <a:pt x="143" y="84"/>
                </a:lnTo>
                <a:lnTo>
                  <a:pt x="138" y="84"/>
                </a:lnTo>
                <a:lnTo>
                  <a:pt x="134" y="84"/>
                </a:lnTo>
                <a:lnTo>
                  <a:pt x="134" y="89"/>
                </a:lnTo>
                <a:lnTo>
                  <a:pt x="129" y="89"/>
                </a:lnTo>
                <a:lnTo>
                  <a:pt x="129" y="84"/>
                </a:lnTo>
                <a:lnTo>
                  <a:pt x="129" y="89"/>
                </a:lnTo>
                <a:lnTo>
                  <a:pt x="129" y="84"/>
                </a:lnTo>
                <a:lnTo>
                  <a:pt x="124" y="84"/>
                </a:lnTo>
                <a:lnTo>
                  <a:pt x="124" y="89"/>
                </a:lnTo>
                <a:lnTo>
                  <a:pt x="129" y="89"/>
                </a:lnTo>
                <a:lnTo>
                  <a:pt x="124" y="89"/>
                </a:lnTo>
                <a:lnTo>
                  <a:pt x="124" y="93"/>
                </a:lnTo>
                <a:lnTo>
                  <a:pt x="119" y="93"/>
                </a:lnTo>
                <a:lnTo>
                  <a:pt x="115" y="93"/>
                </a:lnTo>
                <a:lnTo>
                  <a:pt x="110" y="98"/>
                </a:lnTo>
                <a:lnTo>
                  <a:pt x="110" y="93"/>
                </a:lnTo>
                <a:lnTo>
                  <a:pt x="105" y="93"/>
                </a:lnTo>
                <a:lnTo>
                  <a:pt x="105" y="98"/>
                </a:lnTo>
                <a:lnTo>
                  <a:pt x="100" y="98"/>
                </a:lnTo>
                <a:lnTo>
                  <a:pt x="100" y="103"/>
                </a:lnTo>
                <a:lnTo>
                  <a:pt x="95" y="98"/>
                </a:lnTo>
                <a:lnTo>
                  <a:pt x="91" y="98"/>
                </a:lnTo>
                <a:lnTo>
                  <a:pt x="91" y="103"/>
                </a:lnTo>
                <a:lnTo>
                  <a:pt x="86" y="103"/>
                </a:lnTo>
                <a:lnTo>
                  <a:pt x="81" y="103"/>
                </a:lnTo>
                <a:lnTo>
                  <a:pt x="76" y="103"/>
                </a:lnTo>
                <a:lnTo>
                  <a:pt x="76" y="107"/>
                </a:lnTo>
                <a:lnTo>
                  <a:pt x="71" y="107"/>
                </a:lnTo>
                <a:lnTo>
                  <a:pt x="67" y="107"/>
                </a:lnTo>
                <a:lnTo>
                  <a:pt x="71" y="107"/>
                </a:lnTo>
                <a:lnTo>
                  <a:pt x="67" y="107"/>
                </a:lnTo>
                <a:lnTo>
                  <a:pt x="62" y="107"/>
                </a:lnTo>
                <a:lnTo>
                  <a:pt x="62" y="112"/>
                </a:lnTo>
                <a:lnTo>
                  <a:pt x="62" y="117"/>
                </a:lnTo>
                <a:lnTo>
                  <a:pt x="57" y="117"/>
                </a:lnTo>
                <a:lnTo>
                  <a:pt x="52" y="121"/>
                </a:lnTo>
                <a:lnTo>
                  <a:pt x="57" y="121"/>
                </a:lnTo>
                <a:lnTo>
                  <a:pt x="52" y="121"/>
                </a:lnTo>
                <a:lnTo>
                  <a:pt x="52" y="126"/>
                </a:lnTo>
                <a:lnTo>
                  <a:pt x="48" y="121"/>
                </a:lnTo>
                <a:lnTo>
                  <a:pt x="48" y="126"/>
                </a:lnTo>
                <a:lnTo>
                  <a:pt x="43" y="126"/>
                </a:lnTo>
                <a:lnTo>
                  <a:pt x="43" y="131"/>
                </a:lnTo>
                <a:lnTo>
                  <a:pt x="38" y="131"/>
                </a:lnTo>
                <a:lnTo>
                  <a:pt x="33" y="135"/>
                </a:lnTo>
                <a:lnTo>
                  <a:pt x="28" y="135"/>
                </a:lnTo>
                <a:lnTo>
                  <a:pt x="33" y="140"/>
                </a:lnTo>
                <a:lnTo>
                  <a:pt x="28" y="140"/>
                </a:lnTo>
                <a:lnTo>
                  <a:pt x="28" y="135"/>
                </a:lnTo>
                <a:lnTo>
                  <a:pt x="28" y="140"/>
                </a:lnTo>
                <a:lnTo>
                  <a:pt x="28" y="145"/>
                </a:lnTo>
                <a:lnTo>
                  <a:pt x="24" y="145"/>
                </a:lnTo>
                <a:lnTo>
                  <a:pt x="24" y="140"/>
                </a:lnTo>
                <a:lnTo>
                  <a:pt x="24" y="145"/>
                </a:lnTo>
                <a:lnTo>
                  <a:pt x="19" y="145"/>
                </a:lnTo>
                <a:lnTo>
                  <a:pt x="19" y="149"/>
                </a:lnTo>
                <a:lnTo>
                  <a:pt x="14" y="149"/>
                </a:lnTo>
                <a:lnTo>
                  <a:pt x="14" y="154"/>
                </a:lnTo>
                <a:lnTo>
                  <a:pt x="14" y="149"/>
                </a:lnTo>
                <a:lnTo>
                  <a:pt x="5" y="140"/>
                </a:lnTo>
                <a:lnTo>
                  <a:pt x="9" y="135"/>
                </a:lnTo>
                <a:lnTo>
                  <a:pt x="14" y="131"/>
                </a:lnTo>
                <a:lnTo>
                  <a:pt x="19" y="126"/>
                </a:lnTo>
                <a:lnTo>
                  <a:pt x="19" y="121"/>
                </a:lnTo>
                <a:lnTo>
                  <a:pt x="14" y="117"/>
                </a:lnTo>
                <a:lnTo>
                  <a:pt x="9" y="107"/>
                </a:lnTo>
                <a:lnTo>
                  <a:pt x="9" y="98"/>
                </a:lnTo>
                <a:lnTo>
                  <a:pt x="9" y="89"/>
                </a:lnTo>
                <a:lnTo>
                  <a:pt x="5" y="7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7" name=""/>
          <p:cNvSpPr/>
          <p:nvPr/>
        </p:nvSpPr>
        <p:spPr>
          <a:xfrm>
            <a:off x="7650000" y="2563920"/>
            <a:ext cx="30240" cy="29880"/>
          </a:xfrm>
          <a:custGeom>
            <a:avLst/>
            <a:gdLst/>
            <a:ahLst/>
            <a:rect l="l" t="t" r="r" b="b"/>
            <a:pathLst>
              <a:path w="19" h="19">
                <a:moveTo>
                  <a:pt x="10" y="19"/>
                </a:move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10" y="0"/>
                </a:lnTo>
                <a:lnTo>
                  <a:pt x="19" y="9"/>
                </a:lnTo>
                <a:lnTo>
                  <a:pt x="10" y="1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8" name=""/>
          <p:cNvSpPr/>
          <p:nvPr/>
        </p:nvSpPr>
        <p:spPr>
          <a:xfrm>
            <a:off x="7802640" y="2371680"/>
            <a:ext cx="158760" cy="244440"/>
          </a:xfrm>
          <a:custGeom>
            <a:avLst/>
            <a:gdLst/>
            <a:ahLst/>
            <a:rect l="l" t="t" r="r" b="b"/>
            <a:pathLst>
              <a:path w="100" h="154">
                <a:moveTo>
                  <a:pt x="29" y="112"/>
                </a:moveTo>
                <a:lnTo>
                  <a:pt x="19" y="79"/>
                </a:lnTo>
                <a:lnTo>
                  <a:pt x="14" y="70"/>
                </a:lnTo>
                <a:lnTo>
                  <a:pt x="14" y="60"/>
                </a:lnTo>
                <a:lnTo>
                  <a:pt x="14" y="56"/>
                </a:lnTo>
                <a:lnTo>
                  <a:pt x="5" y="23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10" y="4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33" y="0"/>
                </a:lnTo>
                <a:lnTo>
                  <a:pt x="29" y="4"/>
                </a:lnTo>
                <a:lnTo>
                  <a:pt x="29" y="9"/>
                </a:lnTo>
                <a:lnTo>
                  <a:pt x="29" y="14"/>
                </a:lnTo>
                <a:lnTo>
                  <a:pt x="29" y="18"/>
                </a:lnTo>
                <a:lnTo>
                  <a:pt x="24" y="18"/>
                </a:lnTo>
                <a:lnTo>
                  <a:pt x="24" y="23"/>
                </a:lnTo>
                <a:lnTo>
                  <a:pt x="29" y="23"/>
                </a:lnTo>
                <a:lnTo>
                  <a:pt x="29" y="28"/>
                </a:lnTo>
                <a:lnTo>
                  <a:pt x="29" y="32"/>
                </a:lnTo>
                <a:lnTo>
                  <a:pt x="29" y="37"/>
                </a:lnTo>
                <a:lnTo>
                  <a:pt x="33" y="42"/>
                </a:lnTo>
                <a:lnTo>
                  <a:pt x="29" y="42"/>
                </a:lnTo>
                <a:lnTo>
                  <a:pt x="29" y="37"/>
                </a:lnTo>
                <a:lnTo>
                  <a:pt x="29" y="42"/>
                </a:lnTo>
                <a:lnTo>
                  <a:pt x="29" y="46"/>
                </a:lnTo>
                <a:lnTo>
                  <a:pt x="33" y="46"/>
                </a:lnTo>
                <a:lnTo>
                  <a:pt x="33" y="51"/>
                </a:lnTo>
                <a:lnTo>
                  <a:pt x="38" y="51"/>
                </a:lnTo>
                <a:lnTo>
                  <a:pt x="38" y="56"/>
                </a:lnTo>
                <a:lnTo>
                  <a:pt x="43" y="56"/>
                </a:lnTo>
                <a:lnTo>
                  <a:pt x="43" y="60"/>
                </a:lnTo>
                <a:lnTo>
                  <a:pt x="48" y="60"/>
                </a:lnTo>
                <a:lnTo>
                  <a:pt x="48" y="65"/>
                </a:lnTo>
                <a:lnTo>
                  <a:pt x="48" y="70"/>
                </a:lnTo>
                <a:lnTo>
                  <a:pt x="48" y="74"/>
                </a:lnTo>
                <a:lnTo>
                  <a:pt x="53" y="74"/>
                </a:lnTo>
                <a:lnTo>
                  <a:pt x="53" y="79"/>
                </a:lnTo>
                <a:lnTo>
                  <a:pt x="53" y="84"/>
                </a:lnTo>
                <a:lnTo>
                  <a:pt x="57" y="84"/>
                </a:lnTo>
                <a:lnTo>
                  <a:pt x="57" y="88"/>
                </a:lnTo>
                <a:lnTo>
                  <a:pt x="62" y="88"/>
                </a:lnTo>
                <a:lnTo>
                  <a:pt x="62" y="93"/>
                </a:lnTo>
                <a:lnTo>
                  <a:pt x="62" y="98"/>
                </a:lnTo>
                <a:lnTo>
                  <a:pt x="67" y="98"/>
                </a:lnTo>
                <a:lnTo>
                  <a:pt x="67" y="102"/>
                </a:lnTo>
                <a:lnTo>
                  <a:pt x="72" y="102"/>
                </a:lnTo>
                <a:lnTo>
                  <a:pt x="77" y="102"/>
                </a:lnTo>
                <a:lnTo>
                  <a:pt x="77" y="107"/>
                </a:lnTo>
                <a:lnTo>
                  <a:pt x="81" y="107"/>
                </a:lnTo>
                <a:lnTo>
                  <a:pt x="86" y="107"/>
                </a:lnTo>
                <a:lnTo>
                  <a:pt x="86" y="112"/>
                </a:lnTo>
                <a:lnTo>
                  <a:pt x="91" y="112"/>
                </a:lnTo>
                <a:lnTo>
                  <a:pt x="91" y="116"/>
                </a:lnTo>
                <a:lnTo>
                  <a:pt x="91" y="121"/>
                </a:lnTo>
                <a:lnTo>
                  <a:pt x="91" y="126"/>
                </a:lnTo>
                <a:lnTo>
                  <a:pt x="96" y="126"/>
                </a:lnTo>
                <a:lnTo>
                  <a:pt x="96" y="135"/>
                </a:lnTo>
                <a:lnTo>
                  <a:pt x="100" y="144"/>
                </a:lnTo>
                <a:lnTo>
                  <a:pt x="72" y="149"/>
                </a:lnTo>
                <a:lnTo>
                  <a:pt x="57" y="154"/>
                </a:lnTo>
                <a:lnTo>
                  <a:pt x="43" y="154"/>
                </a:lnTo>
                <a:lnTo>
                  <a:pt x="38" y="144"/>
                </a:lnTo>
                <a:lnTo>
                  <a:pt x="33" y="135"/>
                </a:lnTo>
                <a:lnTo>
                  <a:pt x="29" y="112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9" name=""/>
          <p:cNvSpPr/>
          <p:nvPr/>
        </p:nvSpPr>
        <p:spPr>
          <a:xfrm>
            <a:off x="6307200" y="4135320"/>
            <a:ext cx="1328760" cy="986040"/>
          </a:xfrm>
          <a:custGeom>
            <a:avLst/>
            <a:gdLst/>
            <a:ahLst/>
            <a:rect l="l" t="t" r="r" b="b"/>
            <a:pathLst>
              <a:path w="837" h="621">
                <a:moveTo>
                  <a:pt x="153" y="33"/>
                </a:moveTo>
                <a:lnTo>
                  <a:pt x="205" y="28"/>
                </a:lnTo>
                <a:lnTo>
                  <a:pt x="210" y="28"/>
                </a:lnTo>
                <a:lnTo>
                  <a:pt x="234" y="23"/>
                </a:lnTo>
                <a:lnTo>
                  <a:pt x="258" y="23"/>
                </a:lnTo>
                <a:lnTo>
                  <a:pt x="258" y="28"/>
                </a:lnTo>
                <a:lnTo>
                  <a:pt x="263" y="28"/>
                </a:lnTo>
                <a:lnTo>
                  <a:pt x="263" y="33"/>
                </a:lnTo>
                <a:lnTo>
                  <a:pt x="263" y="37"/>
                </a:lnTo>
                <a:lnTo>
                  <a:pt x="267" y="37"/>
                </a:lnTo>
                <a:lnTo>
                  <a:pt x="263" y="37"/>
                </a:lnTo>
                <a:lnTo>
                  <a:pt x="263" y="42"/>
                </a:lnTo>
                <a:lnTo>
                  <a:pt x="267" y="42"/>
                </a:lnTo>
                <a:lnTo>
                  <a:pt x="267" y="47"/>
                </a:lnTo>
                <a:lnTo>
                  <a:pt x="272" y="47"/>
                </a:lnTo>
                <a:lnTo>
                  <a:pt x="272" y="51"/>
                </a:lnTo>
                <a:lnTo>
                  <a:pt x="311" y="51"/>
                </a:lnTo>
                <a:lnTo>
                  <a:pt x="320" y="47"/>
                </a:lnTo>
                <a:lnTo>
                  <a:pt x="330" y="47"/>
                </a:lnTo>
                <a:lnTo>
                  <a:pt x="354" y="47"/>
                </a:lnTo>
                <a:lnTo>
                  <a:pt x="358" y="47"/>
                </a:lnTo>
                <a:lnTo>
                  <a:pt x="387" y="47"/>
                </a:lnTo>
                <a:lnTo>
                  <a:pt x="397" y="42"/>
                </a:lnTo>
                <a:lnTo>
                  <a:pt x="425" y="42"/>
                </a:lnTo>
                <a:lnTo>
                  <a:pt x="430" y="42"/>
                </a:lnTo>
                <a:lnTo>
                  <a:pt x="444" y="42"/>
                </a:lnTo>
                <a:lnTo>
                  <a:pt x="492" y="37"/>
                </a:lnTo>
                <a:lnTo>
                  <a:pt x="502" y="37"/>
                </a:lnTo>
                <a:lnTo>
                  <a:pt x="511" y="37"/>
                </a:lnTo>
                <a:lnTo>
                  <a:pt x="516" y="37"/>
                </a:lnTo>
                <a:lnTo>
                  <a:pt x="540" y="33"/>
                </a:lnTo>
                <a:lnTo>
                  <a:pt x="535" y="33"/>
                </a:lnTo>
                <a:lnTo>
                  <a:pt x="535" y="37"/>
                </a:lnTo>
                <a:lnTo>
                  <a:pt x="535" y="42"/>
                </a:lnTo>
                <a:lnTo>
                  <a:pt x="540" y="42"/>
                </a:lnTo>
                <a:lnTo>
                  <a:pt x="540" y="47"/>
                </a:lnTo>
                <a:lnTo>
                  <a:pt x="540" y="51"/>
                </a:lnTo>
                <a:lnTo>
                  <a:pt x="540" y="56"/>
                </a:lnTo>
                <a:lnTo>
                  <a:pt x="545" y="56"/>
                </a:lnTo>
                <a:lnTo>
                  <a:pt x="550" y="56"/>
                </a:lnTo>
                <a:lnTo>
                  <a:pt x="554" y="56"/>
                </a:lnTo>
                <a:lnTo>
                  <a:pt x="559" y="56"/>
                </a:lnTo>
                <a:lnTo>
                  <a:pt x="559" y="51"/>
                </a:lnTo>
                <a:lnTo>
                  <a:pt x="559" y="47"/>
                </a:lnTo>
                <a:lnTo>
                  <a:pt x="559" y="51"/>
                </a:lnTo>
                <a:lnTo>
                  <a:pt x="559" y="47"/>
                </a:lnTo>
                <a:lnTo>
                  <a:pt x="559" y="42"/>
                </a:lnTo>
                <a:lnTo>
                  <a:pt x="559" y="37"/>
                </a:lnTo>
                <a:lnTo>
                  <a:pt x="559" y="33"/>
                </a:lnTo>
                <a:lnTo>
                  <a:pt x="559" y="28"/>
                </a:lnTo>
                <a:lnTo>
                  <a:pt x="554" y="28"/>
                </a:lnTo>
                <a:lnTo>
                  <a:pt x="554" y="23"/>
                </a:lnTo>
                <a:lnTo>
                  <a:pt x="554" y="19"/>
                </a:lnTo>
                <a:lnTo>
                  <a:pt x="554" y="14"/>
                </a:lnTo>
                <a:lnTo>
                  <a:pt x="550" y="14"/>
                </a:lnTo>
                <a:lnTo>
                  <a:pt x="554" y="14"/>
                </a:lnTo>
                <a:lnTo>
                  <a:pt x="554" y="9"/>
                </a:lnTo>
                <a:lnTo>
                  <a:pt x="554" y="5"/>
                </a:lnTo>
                <a:lnTo>
                  <a:pt x="554" y="9"/>
                </a:lnTo>
                <a:lnTo>
                  <a:pt x="559" y="9"/>
                </a:lnTo>
                <a:lnTo>
                  <a:pt x="559" y="5"/>
                </a:lnTo>
                <a:lnTo>
                  <a:pt x="559" y="0"/>
                </a:lnTo>
                <a:lnTo>
                  <a:pt x="564" y="5"/>
                </a:lnTo>
                <a:lnTo>
                  <a:pt x="564" y="0"/>
                </a:lnTo>
                <a:lnTo>
                  <a:pt x="564" y="5"/>
                </a:lnTo>
                <a:lnTo>
                  <a:pt x="569" y="5"/>
                </a:lnTo>
                <a:lnTo>
                  <a:pt x="574" y="5"/>
                </a:lnTo>
                <a:lnTo>
                  <a:pt x="578" y="5"/>
                </a:lnTo>
                <a:lnTo>
                  <a:pt x="583" y="5"/>
                </a:lnTo>
                <a:lnTo>
                  <a:pt x="583" y="9"/>
                </a:lnTo>
                <a:lnTo>
                  <a:pt x="588" y="5"/>
                </a:lnTo>
                <a:lnTo>
                  <a:pt x="588" y="9"/>
                </a:lnTo>
                <a:lnTo>
                  <a:pt x="588" y="5"/>
                </a:lnTo>
                <a:lnTo>
                  <a:pt x="593" y="5"/>
                </a:lnTo>
                <a:lnTo>
                  <a:pt x="588" y="9"/>
                </a:lnTo>
                <a:lnTo>
                  <a:pt x="593" y="9"/>
                </a:lnTo>
                <a:lnTo>
                  <a:pt x="598" y="9"/>
                </a:lnTo>
                <a:lnTo>
                  <a:pt x="602" y="9"/>
                </a:lnTo>
                <a:lnTo>
                  <a:pt x="607" y="5"/>
                </a:lnTo>
                <a:lnTo>
                  <a:pt x="607" y="9"/>
                </a:lnTo>
                <a:lnTo>
                  <a:pt x="612" y="9"/>
                </a:lnTo>
                <a:lnTo>
                  <a:pt x="612" y="14"/>
                </a:lnTo>
                <a:lnTo>
                  <a:pt x="612" y="19"/>
                </a:lnTo>
                <a:lnTo>
                  <a:pt x="617" y="28"/>
                </a:lnTo>
                <a:lnTo>
                  <a:pt x="617" y="33"/>
                </a:lnTo>
                <a:lnTo>
                  <a:pt x="621" y="37"/>
                </a:lnTo>
                <a:lnTo>
                  <a:pt x="621" y="42"/>
                </a:lnTo>
                <a:lnTo>
                  <a:pt x="621" y="47"/>
                </a:lnTo>
                <a:lnTo>
                  <a:pt x="621" y="51"/>
                </a:lnTo>
                <a:lnTo>
                  <a:pt x="626" y="56"/>
                </a:lnTo>
                <a:lnTo>
                  <a:pt x="641" y="89"/>
                </a:lnTo>
                <a:lnTo>
                  <a:pt x="641" y="93"/>
                </a:lnTo>
                <a:lnTo>
                  <a:pt x="645" y="98"/>
                </a:lnTo>
                <a:lnTo>
                  <a:pt x="645" y="103"/>
                </a:lnTo>
                <a:lnTo>
                  <a:pt x="645" y="107"/>
                </a:lnTo>
                <a:lnTo>
                  <a:pt x="650" y="112"/>
                </a:lnTo>
                <a:lnTo>
                  <a:pt x="650" y="117"/>
                </a:lnTo>
                <a:lnTo>
                  <a:pt x="655" y="121"/>
                </a:lnTo>
                <a:lnTo>
                  <a:pt x="660" y="131"/>
                </a:lnTo>
                <a:lnTo>
                  <a:pt x="665" y="140"/>
                </a:lnTo>
                <a:lnTo>
                  <a:pt x="669" y="145"/>
                </a:lnTo>
                <a:lnTo>
                  <a:pt x="674" y="159"/>
                </a:lnTo>
                <a:lnTo>
                  <a:pt x="688" y="178"/>
                </a:lnTo>
                <a:lnTo>
                  <a:pt x="693" y="178"/>
                </a:lnTo>
                <a:lnTo>
                  <a:pt x="693" y="182"/>
                </a:lnTo>
                <a:lnTo>
                  <a:pt x="698" y="187"/>
                </a:lnTo>
                <a:lnTo>
                  <a:pt x="717" y="210"/>
                </a:lnTo>
                <a:lnTo>
                  <a:pt x="722" y="215"/>
                </a:lnTo>
                <a:lnTo>
                  <a:pt x="722" y="220"/>
                </a:lnTo>
                <a:lnTo>
                  <a:pt x="727" y="220"/>
                </a:lnTo>
                <a:lnTo>
                  <a:pt x="727" y="224"/>
                </a:lnTo>
                <a:lnTo>
                  <a:pt x="731" y="224"/>
                </a:lnTo>
                <a:lnTo>
                  <a:pt x="731" y="229"/>
                </a:lnTo>
                <a:lnTo>
                  <a:pt x="736" y="229"/>
                </a:lnTo>
                <a:lnTo>
                  <a:pt x="736" y="234"/>
                </a:lnTo>
                <a:lnTo>
                  <a:pt x="741" y="234"/>
                </a:lnTo>
                <a:lnTo>
                  <a:pt x="741" y="238"/>
                </a:lnTo>
                <a:lnTo>
                  <a:pt x="741" y="243"/>
                </a:lnTo>
                <a:lnTo>
                  <a:pt x="746" y="243"/>
                </a:lnTo>
                <a:lnTo>
                  <a:pt x="741" y="248"/>
                </a:lnTo>
                <a:lnTo>
                  <a:pt x="741" y="252"/>
                </a:lnTo>
                <a:lnTo>
                  <a:pt x="736" y="252"/>
                </a:lnTo>
                <a:lnTo>
                  <a:pt x="741" y="252"/>
                </a:lnTo>
                <a:lnTo>
                  <a:pt x="741" y="257"/>
                </a:lnTo>
                <a:lnTo>
                  <a:pt x="741" y="262"/>
                </a:lnTo>
                <a:lnTo>
                  <a:pt x="741" y="266"/>
                </a:lnTo>
                <a:lnTo>
                  <a:pt x="741" y="271"/>
                </a:lnTo>
                <a:lnTo>
                  <a:pt x="741" y="276"/>
                </a:lnTo>
                <a:lnTo>
                  <a:pt x="746" y="280"/>
                </a:lnTo>
                <a:lnTo>
                  <a:pt x="746" y="285"/>
                </a:lnTo>
                <a:lnTo>
                  <a:pt x="751" y="290"/>
                </a:lnTo>
                <a:lnTo>
                  <a:pt x="755" y="299"/>
                </a:lnTo>
                <a:lnTo>
                  <a:pt x="760" y="299"/>
                </a:lnTo>
                <a:lnTo>
                  <a:pt x="760" y="304"/>
                </a:lnTo>
                <a:lnTo>
                  <a:pt x="765" y="308"/>
                </a:lnTo>
                <a:lnTo>
                  <a:pt x="760" y="308"/>
                </a:lnTo>
                <a:lnTo>
                  <a:pt x="760" y="304"/>
                </a:lnTo>
                <a:lnTo>
                  <a:pt x="755" y="304"/>
                </a:lnTo>
                <a:lnTo>
                  <a:pt x="755" y="299"/>
                </a:lnTo>
                <a:lnTo>
                  <a:pt x="755" y="294"/>
                </a:lnTo>
                <a:lnTo>
                  <a:pt x="751" y="294"/>
                </a:lnTo>
                <a:lnTo>
                  <a:pt x="751" y="290"/>
                </a:lnTo>
                <a:lnTo>
                  <a:pt x="746" y="290"/>
                </a:lnTo>
                <a:lnTo>
                  <a:pt x="741" y="285"/>
                </a:lnTo>
                <a:lnTo>
                  <a:pt x="741" y="280"/>
                </a:lnTo>
                <a:lnTo>
                  <a:pt x="741" y="276"/>
                </a:lnTo>
                <a:lnTo>
                  <a:pt x="741" y="271"/>
                </a:lnTo>
                <a:lnTo>
                  <a:pt x="736" y="266"/>
                </a:lnTo>
                <a:lnTo>
                  <a:pt x="736" y="262"/>
                </a:lnTo>
                <a:lnTo>
                  <a:pt x="736" y="257"/>
                </a:lnTo>
                <a:lnTo>
                  <a:pt x="736" y="252"/>
                </a:lnTo>
                <a:lnTo>
                  <a:pt x="736" y="248"/>
                </a:lnTo>
                <a:lnTo>
                  <a:pt x="736" y="243"/>
                </a:lnTo>
                <a:lnTo>
                  <a:pt x="736" y="238"/>
                </a:lnTo>
                <a:lnTo>
                  <a:pt x="736" y="234"/>
                </a:lnTo>
                <a:lnTo>
                  <a:pt x="736" y="229"/>
                </a:lnTo>
                <a:lnTo>
                  <a:pt x="731" y="229"/>
                </a:lnTo>
                <a:lnTo>
                  <a:pt x="727" y="229"/>
                </a:lnTo>
                <a:lnTo>
                  <a:pt x="727" y="234"/>
                </a:lnTo>
                <a:lnTo>
                  <a:pt x="722" y="234"/>
                </a:lnTo>
                <a:lnTo>
                  <a:pt x="717" y="234"/>
                </a:lnTo>
                <a:lnTo>
                  <a:pt x="717" y="229"/>
                </a:lnTo>
                <a:lnTo>
                  <a:pt x="712" y="229"/>
                </a:lnTo>
                <a:lnTo>
                  <a:pt x="717" y="224"/>
                </a:lnTo>
                <a:lnTo>
                  <a:pt x="712" y="224"/>
                </a:lnTo>
                <a:lnTo>
                  <a:pt x="717" y="224"/>
                </a:lnTo>
                <a:lnTo>
                  <a:pt x="717" y="220"/>
                </a:lnTo>
                <a:lnTo>
                  <a:pt x="717" y="215"/>
                </a:lnTo>
                <a:lnTo>
                  <a:pt x="712" y="215"/>
                </a:lnTo>
                <a:lnTo>
                  <a:pt x="708" y="215"/>
                </a:lnTo>
                <a:lnTo>
                  <a:pt x="708" y="210"/>
                </a:lnTo>
                <a:lnTo>
                  <a:pt x="708" y="215"/>
                </a:lnTo>
                <a:lnTo>
                  <a:pt x="708" y="220"/>
                </a:lnTo>
                <a:lnTo>
                  <a:pt x="708" y="224"/>
                </a:lnTo>
                <a:lnTo>
                  <a:pt x="712" y="229"/>
                </a:lnTo>
                <a:lnTo>
                  <a:pt x="712" y="234"/>
                </a:lnTo>
                <a:lnTo>
                  <a:pt x="717" y="234"/>
                </a:lnTo>
                <a:lnTo>
                  <a:pt x="717" y="238"/>
                </a:lnTo>
                <a:lnTo>
                  <a:pt x="717" y="243"/>
                </a:lnTo>
                <a:lnTo>
                  <a:pt x="722" y="252"/>
                </a:lnTo>
                <a:lnTo>
                  <a:pt x="722" y="257"/>
                </a:lnTo>
                <a:lnTo>
                  <a:pt x="727" y="257"/>
                </a:lnTo>
                <a:lnTo>
                  <a:pt x="727" y="262"/>
                </a:lnTo>
                <a:lnTo>
                  <a:pt x="731" y="266"/>
                </a:lnTo>
                <a:lnTo>
                  <a:pt x="731" y="271"/>
                </a:lnTo>
                <a:lnTo>
                  <a:pt x="736" y="271"/>
                </a:lnTo>
                <a:lnTo>
                  <a:pt x="736" y="276"/>
                </a:lnTo>
                <a:lnTo>
                  <a:pt x="736" y="280"/>
                </a:lnTo>
                <a:lnTo>
                  <a:pt x="741" y="280"/>
                </a:lnTo>
                <a:lnTo>
                  <a:pt x="741" y="285"/>
                </a:lnTo>
                <a:lnTo>
                  <a:pt x="746" y="290"/>
                </a:lnTo>
                <a:lnTo>
                  <a:pt x="751" y="294"/>
                </a:lnTo>
                <a:lnTo>
                  <a:pt x="751" y="299"/>
                </a:lnTo>
                <a:lnTo>
                  <a:pt x="755" y="304"/>
                </a:lnTo>
                <a:lnTo>
                  <a:pt x="755" y="308"/>
                </a:lnTo>
                <a:lnTo>
                  <a:pt x="760" y="308"/>
                </a:lnTo>
                <a:lnTo>
                  <a:pt x="760" y="313"/>
                </a:lnTo>
                <a:lnTo>
                  <a:pt x="765" y="318"/>
                </a:lnTo>
                <a:lnTo>
                  <a:pt x="770" y="322"/>
                </a:lnTo>
                <a:lnTo>
                  <a:pt x="770" y="327"/>
                </a:lnTo>
                <a:lnTo>
                  <a:pt x="775" y="332"/>
                </a:lnTo>
                <a:lnTo>
                  <a:pt x="779" y="336"/>
                </a:lnTo>
                <a:lnTo>
                  <a:pt x="779" y="341"/>
                </a:lnTo>
                <a:lnTo>
                  <a:pt x="779" y="346"/>
                </a:lnTo>
                <a:lnTo>
                  <a:pt x="784" y="350"/>
                </a:lnTo>
                <a:lnTo>
                  <a:pt x="784" y="355"/>
                </a:lnTo>
                <a:lnTo>
                  <a:pt x="789" y="360"/>
                </a:lnTo>
                <a:lnTo>
                  <a:pt x="789" y="364"/>
                </a:lnTo>
                <a:lnTo>
                  <a:pt x="794" y="364"/>
                </a:lnTo>
                <a:lnTo>
                  <a:pt x="794" y="369"/>
                </a:lnTo>
                <a:lnTo>
                  <a:pt x="798" y="374"/>
                </a:lnTo>
                <a:lnTo>
                  <a:pt x="798" y="378"/>
                </a:lnTo>
                <a:lnTo>
                  <a:pt x="803" y="378"/>
                </a:lnTo>
                <a:lnTo>
                  <a:pt x="798" y="378"/>
                </a:lnTo>
                <a:lnTo>
                  <a:pt x="794" y="378"/>
                </a:lnTo>
                <a:lnTo>
                  <a:pt x="794" y="374"/>
                </a:lnTo>
                <a:lnTo>
                  <a:pt x="789" y="374"/>
                </a:lnTo>
                <a:lnTo>
                  <a:pt x="789" y="378"/>
                </a:lnTo>
                <a:lnTo>
                  <a:pt x="794" y="378"/>
                </a:lnTo>
                <a:lnTo>
                  <a:pt x="798" y="378"/>
                </a:lnTo>
                <a:lnTo>
                  <a:pt x="803" y="383"/>
                </a:lnTo>
                <a:lnTo>
                  <a:pt x="808" y="383"/>
                </a:lnTo>
                <a:lnTo>
                  <a:pt x="808" y="388"/>
                </a:lnTo>
                <a:lnTo>
                  <a:pt x="813" y="397"/>
                </a:lnTo>
                <a:lnTo>
                  <a:pt x="818" y="397"/>
                </a:lnTo>
                <a:lnTo>
                  <a:pt x="818" y="402"/>
                </a:lnTo>
                <a:lnTo>
                  <a:pt x="818" y="406"/>
                </a:lnTo>
                <a:lnTo>
                  <a:pt x="827" y="420"/>
                </a:lnTo>
                <a:lnTo>
                  <a:pt x="827" y="425"/>
                </a:lnTo>
                <a:lnTo>
                  <a:pt x="827" y="430"/>
                </a:lnTo>
                <a:lnTo>
                  <a:pt x="827" y="434"/>
                </a:lnTo>
                <a:lnTo>
                  <a:pt x="827" y="444"/>
                </a:lnTo>
                <a:lnTo>
                  <a:pt x="832" y="448"/>
                </a:lnTo>
                <a:lnTo>
                  <a:pt x="827" y="453"/>
                </a:lnTo>
                <a:lnTo>
                  <a:pt x="832" y="458"/>
                </a:lnTo>
                <a:lnTo>
                  <a:pt x="832" y="472"/>
                </a:lnTo>
                <a:lnTo>
                  <a:pt x="832" y="481"/>
                </a:lnTo>
                <a:lnTo>
                  <a:pt x="832" y="495"/>
                </a:lnTo>
                <a:lnTo>
                  <a:pt x="832" y="500"/>
                </a:lnTo>
                <a:lnTo>
                  <a:pt x="832" y="514"/>
                </a:lnTo>
                <a:lnTo>
                  <a:pt x="832" y="518"/>
                </a:lnTo>
                <a:lnTo>
                  <a:pt x="837" y="528"/>
                </a:lnTo>
                <a:lnTo>
                  <a:pt x="837" y="532"/>
                </a:lnTo>
                <a:lnTo>
                  <a:pt x="837" y="537"/>
                </a:lnTo>
                <a:lnTo>
                  <a:pt x="832" y="537"/>
                </a:lnTo>
                <a:lnTo>
                  <a:pt x="837" y="542"/>
                </a:lnTo>
                <a:lnTo>
                  <a:pt x="832" y="542"/>
                </a:lnTo>
                <a:lnTo>
                  <a:pt x="832" y="546"/>
                </a:lnTo>
                <a:lnTo>
                  <a:pt x="837" y="546"/>
                </a:lnTo>
                <a:lnTo>
                  <a:pt x="832" y="546"/>
                </a:lnTo>
                <a:lnTo>
                  <a:pt x="832" y="542"/>
                </a:lnTo>
                <a:lnTo>
                  <a:pt x="832" y="537"/>
                </a:lnTo>
                <a:lnTo>
                  <a:pt x="827" y="537"/>
                </a:lnTo>
                <a:lnTo>
                  <a:pt x="827" y="542"/>
                </a:lnTo>
                <a:lnTo>
                  <a:pt x="822" y="542"/>
                </a:lnTo>
                <a:lnTo>
                  <a:pt x="822" y="546"/>
                </a:lnTo>
                <a:lnTo>
                  <a:pt x="822" y="551"/>
                </a:lnTo>
                <a:lnTo>
                  <a:pt x="818" y="556"/>
                </a:lnTo>
                <a:lnTo>
                  <a:pt x="822" y="556"/>
                </a:lnTo>
                <a:lnTo>
                  <a:pt x="822" y="560"/>
                </a:lnTo>
                <a:lnTo>
                  <a:pt x="822" y="565"/>
                </a:lnTo>
                <a:lnTo>
                  <a:pt x="818" y="565"/>
                </a:lnTo>
                <a:lnTo>
                  <a:pt x="818" y="570"/>
                </a:lnTo>
                <a:lnTo>
                  <a:pt x="822" y="574"/>
                </a:lnTo>
                <a:lnTo>
                  <a:pt x="822" y="579"/>
                </a:lnTo>
                <a:lnTo>
                  <a:pt x="822" y="584"/>
                </a:lnTo>
                <a:lnTo>
                  <a:pt x="822" y="588"/>
                </a:lnTo>
                <a:lnTo>
                  <a:pt x="818" y="588"/>
                </a:lnTo>
                <a:lnTo>
                  <a:pt x="818" y="593"/>
                </a:lnTo>
                <a:lnTo>
                  <a:pt x="813" y="598"/>
                </a:lnTo>
                <a:lnTo>
                  <a:pt x="808" y="598"/>
                </a:lnTo>
                <a:lnTo>
                  <a:pt x="808" y="602"/>
                </a:lnTo>
                <a:lnTo>
                  <a:pt x="803" y="602"/>
                </a:lnTo>
                <a:lnTo>
                  <a:pt x="798" y="602"/>
                </a:lnTo>
                <a:lnTo>
                  <a:pt x="798" y="607"/>
                </a:lnTo>
                <a:lnTo>
                  <a:pt x="794" y="607"/>
                </a:lnTo>
                <a:lnTo>
                  <a:pt x="794" y="612"/>
                </a:lnTo>
                <a:lnTo>
                  <a:pt x="789" y="612"/>
                </a:lnTo>
                <a:lnTo>
                  <a:pt x="784" y="612"/>
                </a:lnTo>
                <a:lnTo>
                  <a:pt x="784" y="616"/>
                </a:lnTo>
                <a:lnTo>
                  <a:pt x="784" y="612"/>
                </a:lnTo>
                <a:lnTo>
                  <a:pt x="779" y="612"/>
                </a:lnTo>
                <a:lnTo>
                  <a:pt x="775" y="612"/>
                </a:lnTo>
                <a:lnTo>
                  <a:pt x="770" y="612"/>
                </a:lnTo>
                <a:lnTo>
                  <a:pt x="765" y="616"/>
                </a:lnTo>
                <a:lnTo>
                  <a:pt x="760" y="616"/>
                </a:lnTo>
                <a:lnTo>
                  <a:pt x="755" y="621"/>
                </a:lnTo>
                <a:lnTo>
                  <a:pt x="751" y="621"/>
                </a:lnTo>
                <a:lnTo>
                  <a:pt x="746" y="621"/>
                </a:lnTo>
                <a:lnTo>
                  <a:pt x="741" y="621"/>
                </a:lnTo>
                <a:lnTo>
                  <a:pt x="741" y="616"/>
                </a:lnTo>
                <a:lnTo>
                  <a:pt x="736" y="612"/>
                </a:lnTo>
                <a:lnTo>
                  <a:pt x="736" y="607"/>
                </a:lnTo>
                <a:lnTo>
                  <a:pt x="736" y="602"/>
                </a:lnTo>
                <a:lnTo>
                  <a:pt x="736" y="598"/>
                </a:lnTo>
                <a:lnTo>
                  <a:pt x="741" y="598"/>
                </a:lnTo>
                <a:lnTo>
                  <a:pt x="736" y="602"/>
                </a:lnTo>
                <a:lnTo>
                  <a:pt x="741" y="602"/>
                </a:lnTo>
                <a:lnTo>
                  <a:pt x="746" y="602"/>
                </a:lnTo>
                <a:lnTo>
                  <a:pt x="746" y="607"/>
                </a:lnTo>
                <a:lnTo>
                  <a:pt x="751" y="607"/>
                </a:lnTo>
                <a:lnTo>
                  <a:pt x="755" y="607"/>
                </a:lnTo>
                <a:lnTo>
                  <a:pt x="755" y="612"/>
                </a:lnTo>
                <a:lnTo>
                  <a:pt x="760" y="612"/>
                </a:lnTo>
                <a:lnTo>
                  <a:pt x="760" y="607"/>
                </a:lnTo>
                <a:lnTo>
                  <a:pt x="765" y="607"/>
                </a:lnTo>
                <a:lnTo>
                  <a:pt x="760" y="602"/>
                </a:lnTo>
                <a:lnTo>
                  <a:pt x="755" y="598"/>
                </a:lnTo>
                <a:lnTo>
                  <a:pt x="751" y="598"/>
                </a:lnTo>
                <a:lnTo>
                  <a:pt x="746" y="598"/>
                </a:lnTo>
                <a:lnTo>
                  <a:pt x="741" y="598"/>
                </a:lnTo>
                <a:lnTo>
                  <a:pt x="741" y="593"/>
                </a:lnTo>
                <a:lnTo>
                  <a:pt x="736" y="593"/>
                </a:lnTo>
                <a:lnTo>
                  <a:pt x="736" y="588"/>
                </a:lnTo>
                <a:lnTo>
                  <a:pt x="731" y="588"/>
                </a:lnTo>
                <a:lnTo>
                  <a:pt x="731" y="584"/>
                </a:lnTo>
                <a:lnTo>
                  <a:pt x="727" y="584"/>
                </a:lnTo>
                <a:lnTo>
                  <a:pt x="727" y="579"/>
                </a:lnTo>
                <a:lnTo>
                  <a:pt x="727" y="574"/>
                </a:lnTo>
                <a:lnTo>
                  <a:pt x="722" y="574"/>
                </a:lnTo>
                <a:lnTo>
                  <a:pt x="722" y="570"/>
                </a:lnTo>
                <a:lnTo>
                  <a:pt x="717" y="565"/>
                </a:lnTo>
                <a:lnTo>
                  <a:pt x="712" y="560"/>
                </a:lnTo>
                <a:lnTo>
                  <a:pt x="708" y="560"/>
                </a:lnTo>
                <a:lnTo>
                  <a:pt x="708" y="556"/>
                </a:lnTo>
                <a:lnTo>
                  <a:pt x="708" y="551"/>
                </a:lnTo>
                <a:lnTo>
                  <a:pt x="703" y="546"/>
                </a:lnTo>
                <a:lnTo>
                  <a:pt x="698" y="546"/>
                </a:lnTo>
                <a:lnTo>
                  <a:pt x="693" y="546"/>
                </a:lnTo>
                <a:lnTo>
                  <a:pt x="693" y="542"/>
                </a:lnTo>
                <a:lnTo>
                  <a:pt x="688" y="546"/>
                </a:lnTo>
                <a:lnTo>
                  <a:pt x="688" y="542"/>
                </a:lnTo>
                <a:lnTo>
                  <a:pt x="684" y="542"/>
                </a:lnTo>
                <a:lnTo>
                  <a:pt x="684" y="546"/>
                </a:lnTo>
                <a:lnTo>
                  <a:pt x="679" y="546"/>
                </a:lnTo>
                <a:lnTo>
                  <a:pt x="674" y="546"/>
                </a:lnTo>
                <a:lnTo>
                  <a:pt x="674" y="551"/>
                </a:lnTo>
                <a:lnTo>
                  <a:pt x="669" y="551"/>
                </a:lnTo>
                <a:lnTo>
                  <a:pt x="669" y="546"/>
                </a:lnTo>
                <a:lnTo>
                  <a:pt x="665" y="546"/>
                </a:lnTo>
                <a:lnTo>
                  <a:pt x="665" y="542"/>
                </a:lnTo>
                <a:lnTo>
                  <a:pt x="665" y="537"/>
                </a:lnTo>
                <a:lnTo>
                  <a:pt x="660" y="537"/>
                </a:lnTo>
                <a:lnTo>
                  <a:pt x="660" y="532"/>
                </a:lnTo>
                <a:lnTo>
                  <a:pt x="655" y="528"/>
                </a:lnTo>
                <a:lnTo>
                  <a:pt x="655" y="518"/>
                </a:lnTo>
                <a:lnTo>
                  <a:pt x="650" y="509"/>
                </a:lnTo>
                <a:lnTo>
                  <a:pt x="650" y="504"/>
                </a:lnTo>
                <a:lnTo>
                  <a:pt x="645" y="500"/>
                </a:lnTo>
                <a:lnTo>
                  <a:pt x="645" y="495"/>
                </a:lnTo>
                <a:lnTo>
                  <a:pt x="641" y="495"/>
                </a:lnTo>
                <a:lnTo>
                  <a:pt x="641" y="490"/>
                </a:lnTo>
                <a:lnTo>
                  <a:pt x="636" y="490"/>
                </a:lnTo>
                <a:lnTo>
                  <a:pt x="631" y="490"/>
                </a:lnTo>
                <a:lnTo>
                  <a:pt x="631" y="486"/>
                </a:lnTo>
                <a:lnTo>
                  <a:pt x="626" y="486"/>
                </a:lnTo>
                <a:lnTo>
                  <a:pt x="621" y="486"/>
                </a:lnTo>
                <a:lnTo>
                  <a:pt x="617" y="486"/>
                </a:lnTo>
                <a:lnTo>
                  <a:pt x="617" y="481"/>
                </a:lnTo>
                <a:lnTo>
                  <a:pt x="612" y="472"/>
                </a:lnTo>
                <a:lnTo>
                  <a:pt x="607" y="467"/>
                </a:lnTo>
                <a:lnTo>
                  <a:pt x="607" y="462"/>
                </a:lnTo>
                <a:lnTo>
                  <a:pt x="612" y="462"/>
                </a:lnTo>
                <a:lnTo>
                  <a:pt x="617" y="467"/>
                </a:lnTo>
                <a:lnTo>
                  <a:pt x="617" y="462"/>
                </a:lnTo>
                <a:lnTo>
                  <a:pt x="617" y="458"/>
                </a:lnTo>
                <a:lnTo>
                  <a:pt x="617" y="453"/>
                </a:lnTo>
                <a:lnTo>
                  <a:pt x="617" y="448"/>
                </a:lnTo>
                <a:lnTo>
                  <a:pt x="617" y="444"/>
                </a:lnTo>
                <a:lnTo>
                  <a:pt x="612" y="444"/>
                </a:lnTo>
                <a:lnTo>
                  <a:pt x="612" y="439"/>
                </a:lnTo>
                <a:lnTo>
                  <a:pt x="617" y="439"/>
                </a:lnTo>
                <a:lnTo>
                  <a:pt x="612" y="434"/>
                </a:lnTo>
                <a:lnTo>
                  <a:pt x="607" y="434"/>
                </a:lnTo>
                <a:lnTo>
                  <a:pt x="607" y="439"/>
                </a:lnTo>
                <a:lnTo>
                  <a:pt x="602" y="444"/>
                </a:lnTo>
                <a:lnTo>
                  <a:pt x="607" y="448"/>
                </a:lnTo>
                <a:lnTo>
                  <a:pt x="607" y="453"/>
                </a:lnTo>
                <a:lnTo>
                  <a:pt x="607" y="458"/>
                </a:lnTo>
                <a:lnTo>
                  <a:pt x="602" y="458"/>
                </a:lnTo>
                <a:lnTo>
                  <a:pt x="598" y="458"/>
                </a:lnTo>
                <a:lnTo>
                  <a:pt x="598" y="462"/>
                </a:lnTo>
                <a:lnTo>
                  <a:pt x="598" y="458"/>
                </a:lnTo>
                <a:lnTo>
                  <a:pt x="593" y="458"/>
                </a:lnTo>
                <a:lnTo>
                  <a:pt x="593" y="453"/>
                </a:lnTo>
                <a:lnTo>
                  <a:pt x="588" y="448"/>
                </a:lnTo>
                <a:lnTo>
                  <a:pt x="583" y="444"/>
                </a:lnTo>
                <a:lnTo>
                  <a:pt x="583" y="439"/>
                </a:lnTo>
                <a:lnTo>
                  <a:pt x="578" y="434"/>
                </a:lnTo>
                <a:lnTo>
                  <a:pt x="574" y="434"/>
                </a:lnTo>
                <a:lnTo>
                  <a:pt x="574" y="430"/>
                </a:lnTo>
                <a:lnTo>
                  <a:pt x="569" y="425"/>
                </a:lnTo>
                <a:lnTo>
                  <a:pt x="569" y="420"/>
                </a:lnTo>
                <a:lnTo>
                  <a:pt x="564" y="416"/>
                </a:lnTo>
                <a:lnTo>
                  <a:pt x="559" y="406"/>
                </a:lnTo>
                <a:lnTo>
                  <a:pt x="554" y="406"/>
                </a:lnTo>
                <a:lnTo>
                  <a:pt x="554" y="402"/>
                </a:lnTo>
                <a:lnTo>
                  <a:pt x="550" y="397"/>
                </a:lnTo>
                <a:lnTo>
                  <a:pt x="545" y="397"/>
                </a:lnTo>
                <a:lnTo>
                  <a:pt x="545" y="392"/>
                </a:lnTo>
                <a:lnTo>
                  <a:pt x="540" y="392"/>
                </a:lnTo>
                <a:lnTo>
                  <a:pt x="540" y="388"/>
                </a:lnTo>
                <a:lnTo>
                  <a:pt x="540" y="383"/>
                </a:lnTo>
                <a:lnTo>
                  <a:pt x="535" y="383"/>
                </a:lnTo>
                <a:lnTo>
                  <a:pt x="535" y="378"/>
                </a:lnTo>
                <a:lnTo>
                  <a:pt x="535" y="383"/>
                </a:lnTo>
                <a:lnTo>
                  <a:pt x="540" y="383"/>
                </a:lnTo>
                <a:lnTo>
                  <a:pt x="545" y="378"/>
                </a:lnTo>
                <a:lnTo>
                  <a:pt x="545" y="374"/>
                </a:lnTo>
                <a:lnTo>
                  <a:pt x="550" y="374"/>
                </a:lnTo>
                <a:lnTo>
                  <a:pt x="545" y="374"/>
                </a:lnTo>
                <a:lnTo>
                  <a:pt x="550" y="374"/>
                </a:lnTo>
                <a:lnTo>
                  <a:pt x="550" y="369"/>
                </a:lnTo>
                <a:lnTo>
                  <a:pt x="550" y="364"/>
                </a:lnTo>
                <a:lnTo>
                  <a:pt x="554" y="364"/>
                </a:lnTo>
                <a:lnTo>
                  <a:pt x="554" y="360"/>
                </a:lnTo>
                <a:lnTo>
                  <a:pt x="554" y="355"/>
                </a:lnTo>
                <a:lnTo>
                  <a:pt x="559" y="355"/>
                </a:lnTo>
                <a:lnTo>
                  <a:pt x="559" y="350"/>
                </a:lnTo>
                <a:lnTo>
                  <a:pt x="564" y="350"/>
                </a:lnTo>
                <a:lnTo>
                  <a:pt x="564" y="346"/>
                </a:lnTo>
                <a:lnTo>
                  <a:pt x="559" y="346"/>
                </a:lnTo>
                <a:lnTo>
                  <a:pt x="554" y="346"/>
                </a:lnTo>
                <a:lnTo>
                  <a:pt x="550" y="346"/>
                </a:lnTo>
                <a:lnTo>
                  <a:pt x="550" y="341"/>
                </a:lnTo>
                <a:lnTo>
                  <a:pt x="550" y="336"/>
                </a:lnTo>
                <a:lnTo>
                  <a:pt x="550" y="332"/>
                </a:lnTo>
                <a:lnTo>
                  <a:pt x="545" y="332"/>
                </a:lnTo>
                <a:lnTo>
                  <a:pt x="550" y="332"/>
                </a:lnTo>
                <a:lnTo>
                  <a:pt x="545" y="332"/>
                </a:lnTo>
                <a:lnTo>
                  <a:pt x="540" y="332"/>
                </a:lnTo>
                <a:lnTo>
                  <a:pt x="540" y="327"/>
                </a:lnTo>
                <a:lnTo>
                  <a:pt x="535" y="327"/>
                </a:lnTo>
                <a:lnTo>
                  <a:pt x="531" y="327"/>
                </a:lnTo>
                <a:lnTo>
                  <a:pt x="535" y="327"/>
                </a:lnTo>
                <a:lnTo>
                  <a:pt x="531" y="327"/>
                </a:lnTo>
                <a:lnTo>
                  <a:pt x="531" y="332"/>
                </a:lnTo>
                <a:lnTo>
                  <a:pt x="535" y="332"/>
                </a:lnTo>
                <a:lnTo>
                  <a:pt x="531" y="332"/>
                </a:lnTo>
                <a:lnTo>
                  <a:pt x="535" y="332"/>
                </a:lnTo>
                <a:lnTo>
                  <a:pt x="531" y="332"/>
                </a:lnTo>
                <a:lnTo>
                  <a:pt x="531" y="336"/>
                </a:lnTo>
                <a:lnTo>
                  <a:pt x="535" y="336"/>
                </a:lnTo>
                <a:lnTo>
                  <a:pt x="540" y="336"/>
                </a:lnTo>
                <a:lnTo>
                  <a:pt x="540" y="341"/>
                </a:lnTo>
                <a:lnTo>
                  <a:pt x="545" y="341"/>
                </a:lnTo>
                <a:lnTo>
                  <a:pt x="545" y="346"/>
                </a:lnTo>
                <a:lnTo>
                  <a:pt x="545" y="350"/>
                </a:lnTo>
                <a:lnTo>
                  <a:pt x="540" y="350"/>
                </a:lnTo>
                <a:lnTo>
                  <a:pt x="545" y="350"/>
                </a:lnTo>
                <a:lnTo>
                  <a:pt x="545" y="355"/>
                </a:lnTo>
                <a:lnTo>
                  <a:pt x="545" y="360"/>
                </a:lnTo>
                <a:lnTo>
                  <a:pt x="540" y="360"/>
                </a:lnTo>
                <a:lnTo>
                  <a:pt x="540" y="364"/>
                </a:lnTo>
                <a:lnTo>
                  <a:pt x="535" y="364"/>
                </a:lnTo>
                <a:lnTo>
                  <a:pt x="535" y="369"/>
                </a:lnTo>
                <a:lnTo>
                  <a:pt x="535" y="374"/>
                </a:lnTo>
                <a:lnTo>
                  <a:pt x="535" y="369"/>
                </a:lnTo>
                <a:lnTo>
                  <a:pt x="531" y="369"/>
                </a:lnTo>
                <a:lnTo>
                  <a:pt x="531" y="364"/>
                </a:lnTo>
                <a:lnTo>
                  <a:pt x="531" y="360"/>
                </a:lnTo>
                <a:lnTo>
                  <a:pt x="531" y="355"/>
                </a:lnTo>
                <a:lnTo>
                  <a:pt x="526" y="355"/>
                </a:lnTo>
                <a:lnTo>
                  <a:pt x="526" y="350"/>
                </a:lnTo>
                <a:lnTo>
                  <a:pt x="521" y="350"/>
                </a:lnTo>
                <a:lnTo>
                  <a:pt x="521" y="346"/>
                </a:lnTo>
                <a:lnTo>
                  <a:pt x="516" y="346"/>
                </a:lnTo>
                <a:lnTo>
                  <a:pt x="516" y="341"/>
                </a:lnTo>
                <a:lnTo>
                  <a:pt x="516" y="336"/>
                </a:lnTo>
                <a:lnTo>
                  <a:pt x="516" y="332"/>
                </a:lnTo>
                <a:lnTo>
                  <a:pt x="521" y="336"/>
                </a:lnTo>
                <a:lnTo>
                  <a:pt x="516" y="336"/>
                </a:lnTo>
                <a:lnTo>
                  <a:pt x="516" y="341"/>
                </a:lnTo>
                <a:lnTo>
                  <a:pt x="521" y="341"/>
                </a:lnTo>
                <a:lnTo>
                  <a:pt x="521" y="336"/>
                </a:lnTo>
                <a:lnTo>
                  <a:pt x="521" y="327"/>
                </a:lnTo>
                <a:lnTo>
                  <a:pt x="521" y="322"/>
                </a:lnTo>
                <a:lnTo>
                  <a:pt x="521" y="318"/>
                </a:lnTo>
                <a:lnTo>
                  <a:pt x="521" y="313"/>
                </a:lnTo>
                <a:lnTo>
                  <a:pt x="516" y="308"/>
                </a:lnTo>
                <a:lnTo>
                  <a:pt x="521" y="308"/>
                </a:lnTo>
                <a:lnTo>
                  <a:pt x="521" y="304"/>
                </a:lnTo>
                <a:lnTo>
                  <a:pt x="521" y="299"/>
                </a:lnTo>
                <a:lnTo>
                  <a:pt x="521" y="294"/>
                </a:lnTo>
                <a:lnTo>
                  <a:pt x="526" y="290"/>
                </a:lnTo>
                <a:lnTo>
                  <a:pt x="526" y="285"/>
                </a:lnTo>
                <a:lnTo>
                  <a:pt x="526" y="280"/>
                </a:lnTo>
                <a:lnTo>
                  <a:pt x="526" y="276"/>
                </a:lnTo>
                <a:lnTo>
                  <a:pt x="526" y="271"/>
                </a:lnTo>
                <a:lnTo>
                  <a:pt x="526" y="266"/>
                </a:lnTo>
                <a:lnTo>
                  <a:pt x="526" y="262"/>
                </a:lnTo>
                <a:lnTo>
                  <a:pt x="526" y="257"/>
                </a:lnTo>
                <a:lnTo>
                  <a:pt x="526" y="252"/>
                </a:lnTo>
                <a:lnTo>
                  <a:pt x="526" y="248"/>
                </a:lnTo>
                <a:lnTo>
                  <a:pt x="521" y="248"/>
                </a:lnTo>
                <a:lnTo>
                  <a:pt x="521" y="243"/>
                </a:lnTo>
                <a:lnTo>
                  <a:pt x="526" y="243"/>
                </a:lnTo>
                <a:lnTo>
                  <a:pt x="526" y="238"/>
                </a:lnTo>
                <a:lnTo>
                  <a:pt x="526" y="234"/>
                </a:lnTo>
                <a:lnTo>
                  <a:pt x="521" y="234"/>
                </a:lnTo>
                <a:lnTo>
                  <a:pt x="526" y="234"/>
                </a:lnTo>
                <a:lnTo>
                  <a:pt x="521" y="229"/>
                </a:lnTo>
                <a:lnTo>
                  <a:pt x="526" y="229"/>
                </a:lnTo>
                <a:lnTo>
                  <a:pt x="521" y="229"/>
                </a:lnTo>
                <a:lnTo>
                  <a:pt x="516" y="229"/>
                </a:lnTo>
                <a:lnTo>
                  <a:pt x="516" y="224"/>
                </a:lnTo>
                <a:lnTo>
                  <a:pt x="511" y="224"/>
                </a:lnTo>
                <a:lnTo>
                  <a:pt x="511" y="220"/>
                </a:lnTo>
                <a:lnTo>
                  <a:pt x="507" y="220"/>
                </a:lnTo>
                <a:lnTo>
                  <a:pt x="511" y="215"/>
                </a:lnTo>
                <a:lnTo>
                  <a:pt x="507" y="215"/>
                </a:lnTo>
                <a:lnTo>
                  <a:pt x="507" y="210"/>
                </a:lnTo>
                <a:lnTo>
                  <a:pt x="502" y="210"/>
                </a:lnTo>
                <a:lnTo>
                  <a:pt x="502" y="206"/>
                </a:lnTo>
                <a:lnTo>
                  <a:pt x="502" y="201"/>
                </a:lnTo>
                <a:lnTo>
                  <a:pt x="497" y="201"/>
                </a:lnTo>
                <a:lnTo>
                  <a:pt x="492" y="201"/>
                </a:lnTo>
                <a:lnTo>
                  <a:pt x="488" y="201"/>
                </a:lnTo>
                <a:lnTo>
                  <a:pt x="483" y="201"/>
                </a:lnTo>
                <a:lnTo>
                  <a:pt x="478" y="201"/>
                </a:lnTo>
                <a:lnTo>
                  <a:pt x="473" y="201"/>
                </a:lnTo>
                <a:lnTo>
                  <a:pt x="473" y="196"/>
                </a:lnTo>
                <a:lnTo>
                  <a:pt x="473" y="192"/>
                </a:lnTo>
                <a:lnTo>
                  <a:pt x="468" y="192"/>
                </a:lnTo>
                <a:lnTo>
                  <a:pt x="468" y="187"/>
                </a:lnTo>
                <a:lnTo>
                  <a:pt x="464" y="187"/>
                </a:lnTo>
                <a:lnTo>
                  <a:pt x="464" y="182"/>
                </a:lnTo>
                <a:lnTo>
                  <a:pt x="459" y="182"/>
                </a:lnTo>
                <a:lnTo>
                  <a:pt x="459" y="178"/>
                </a:lnTo>
                <a:lnTo>
                  <a:pt x="454" y="178"/>
                </a:lnTo>
                <a:lnTo>
                  <a:pt x="449" y="178"/>
                </a:lnTo>
                <a:lnTo>
                  <a:pt x="449" y="173"/>
                </a:lnTo>
                <a:lnTo>
                  <a:pt x="444" y="173"/>
                </a:lnTo>
                <a:lnTo>
                  <a:pt x="440" y="168"/>
                </a:lnTo>
                <a:lnTo>
                  <a:pt x="435" y="164"/>
                </a:lnTo>
                <a:lnTo>
                  <a:pt x="435" y="159"/>
                </a:lnTo>
                <a:lnTo>
                  <a:pt x="435" y="154"/>
                </a:lnTo>
                <a:lnTo>
                  <a:pt x="435" y="149"/>
                </a:lnTo>
                <a:lnTo>
                  <a:pt x="430" y="149"/>
                </a:lnTo>
                <a:lnTo>
                  <a:pt x="425" y="149"/>
                </a:lnTo>
                <a:lnTo>
                  <a:pt x="421" y="149"/>
                </a:lnTo>
                <a:lnTo>
                  <a:pt x="421" y="145"/>
                </a:lnTo>
                <a:lnTo>
                  <a:pt x="416" y="145"/>
                </a:lnTo>
                <a:lnTo>
                  <a:pt x="416" y="140"/>
                </a:lnTo>
                <a:lnTo>
                  <a:pt x="416" y="135"/>
                </a:lnTo>
                <a:lnTo>
                  <a:pt x="411" y="135"/>
                </a:lnTo>
                <a:lnTo>
                  <a:pt x="406" y="131"/>
                </a:lnTo>
                <a:lnTo>
                  <a:pt x="406" y="126"/>
                </a:lnTo>
                <a:lnTo>
                  <a:pt x="401" y="126"/>
                </a:lnTo>
                <a:lnTo>
                  <a:pt x="397" y="126"/>
                </a:lnTo>
                <a:lnTo>
                  <a:pt x="397" y="121"/>
                </a:lnTo>
                <a:lnTo>
                  <a:pt x="392" y="121"/>
                </a:lnTo>
                <a:lnTo>
                  <a:pt x="387" y="121"/>
                </a:lnTo>
                <a:lnTo>
                  <a:pt x="382" y="121"/>
                </a:lnTo>
                <a:lnTo>
                  <a:pt x="382" y="117"/>
                </a:lnTo>
                <a:lnTo>
                  <a:pt x="377" y="117"/>
                </a:lnTo>
                <a:lnTo>
                  <a:pt x="373" y="112"/>
                </a:lnTo>
                <a:lnTo>
                  <a:pt x="368" y="112"/>
                </a:lnTo>
                <a:lnTo>
                  <a:pt x="363" y="112"/>
                </a:lnTo>
                <a:lnTo>
                  <a:pt x="358" y="112"/>
                </a:lnTo>
                <a:lnTo>
                  <a:pt x="354" y="112"/>
                </a:lnTo>
                <a:lnTo>
                  <a:pt x="354" y="117"/>
                </a:lnTo>
                <a:lnTo>
                  <a:pt x="349" y="117"/>
                </a:lnTo>
                <a:lnTo>
                  <a:pt x="344" y="117"/>
                </a:lnTo>
                <a:lnTo>
                  <a:pt x="344" y="112"/>
                </a:lnTo>
                <a:lnTo>
                  <a:pt x="339" y="112"/>
                </a:lnTo>
                <a:lnTo>
                  <a:pt x="339" y="117"/>
                </a:lnTo>
                <a:lnTo>
                  <a:pt x="334" y="117"/>
                </a:lnTo>
                <a:lnTo>
                  <a:pt x="334" y="121"/>
                </a:lnTo>
                <a:lnTo>
                  <a:pt x="334" y="126"/>
                </a:lnTo>
                <a:lnTo>
                  <a:pt x="334" y="131"/>
                </a:lnTo>
                <a:lnTo>
                  <a:pt x="339" y="131"/>
                </a:lnTo>
                <a:lnTo>
                  <a:pt x="339" y="135"/>
                </a:lnTo>
                <a:lnTo>
                  <a:pt x="334" y="135"/>
                </a:lnTo>
                <a:lnTo>
                  <a:pt x="334" y="140"/>
                </a:lnTo>
                <a:lnTo>
                  <a:pt x="330" y="135"/>
                </a:lnTo>
                <a:lnTo>
                  <a:pt x="325" y="135"/>
                </a:lnTo>
                <a:lnTo>
                  <a:pt x="320" y="135"/>
                </a:lnTo>
                <a:lnTo>
                  <a:pt x="315" y="140"/>
                </a:lnTo>
                <a:lnTo>
                  <a:pt x="311" y="140"/>
                </a:lnTo>
                <a:lnTo>
                  <a:pt x="306" y="145"/>
                </a:lnTo>
                <a:lnTo>
                  <a:pt x="306" y="149"/>
                </a:lnTo>
                <a:lnTo>
                  <a:pt x="301" y="149"/>
                </a:lnTo>
                <a:lnTo>
                  <a:pt x="296" y="154"/>
                </a:lnTo>
                <a:lnTo>
                  <a:pt x="291" y="159"/>
                </a:lnTo>
                <a:lnTo>
                  <a:pt x="287" y="159"/>
                </a:lnTo>
                <a:lnTo>
                  <a:pt x="287" y="164"/>
                </a:lnTo>
                <a:lnTo>
                  <a:pt x="282" y="164"/>
                </a:lnTo>
                <a:lnTo>
                  <a:pt x="277" y="164"/>
                </a:lnTo>
                <a:lnTo>
                  <a:pt x="272" y="164"/>
                </a:lnTo>
                <a:lnTo>
                  <a:pt x="272" y="168"/>
                </a:lnTo>
                <a:lnTo>
                  <a:pt x="267" y="168"/>
                </a:lnTo>
                <a:lnTo>
                  <a:pt x="263" y="168"/>
                </a:lnTo>
                <a:lnTo>
                  <a:pt x="253" y="168"/>
                </a:lnTo>
                <a:lnTo>
                  <a:pt x="248" y="173"/>
                </a:lnTo>
                <a:lnTo>
                  <a:pt x="244" y="173"/>
                </a:lnTo>
                <a:lnTo>
                  <a:pt x="239" y="173"/>
                </a:lnTo>
                <a:lnTo>
                  <a:pt x="239" y="178"/>
                </a:lnTo>
                <a:lnTo>
                  <a:pt x="239" y="173"/>
                </a:lnTo>
                <a:lnTo>
                  <a:pt x="234" y="168"/>
                </a:lnTo>
                <a:lnTo>
                  <a:pt x="229" y="159"/>
                </a:lnTo>
                <a:lnTo>
                  <a:pt x="229" y="154"/>
                </a:lnTo>
                <a:lnTo>
                  <a:pt x="234" y="154"/>
                </a:lnTo>
                <a:lnTo>
                  <a:pt x="229" y="159"/>
                </a:lnTo>
                <a:lnTo>
                  <a:pt x="234" y="159"/>
                </a:lnTo>
                <a:lnTo>
                  <a:pt x="234" y="164"/>
                </a:lnTo>
                <a:lnTo>
                  <a:pt x="234" y="168"/>
                </a:lnTo>
                <a:lnTo>
                  <a:pt x="239" y="173"/>
                </a:lnTo>
                <a:lnTo>
                  <a:pt x="244" y="173"/>
                </a:lnTo>
                <a:lnTo>
                  <a:pt x="244" y="168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4" y="149"/>
                </a:lnTo>
                <a:lnTo>
                  <a:pt x="234" y="145"/>
                </a:lnTo>
                <a:lnTo>
                  <a:pt x="229" y="145"/>
                </a:lnTo>
                <a:lnTo>
                  <a:pt x="224" y="145"/>
                </a:lnTo>
                <a:lnTo>
                  <a:pt x="220" y="145"/>
                </a:lnTo>
                <a:lnTo>
                  <a:pt x="220" y="140"/>
                </a:lnTo>
                <a:lnTo>
                  <a:pt x="215" y="140"/>
                </a:lnTo>
                <a:lnTo>
                  <a:pt x="215" y="135"/>
                </a:lnTo>
                <a:lnTo>
                  <a:pt x="215" y="140"/>
                </a:lnTo>
                <a:lnTo>
                  <a:pt x="220" y="140"/>
                </a:lnTo>
                <a:lnTo>
                  <a:pt x="215" y="135"/>
                </a:lnTo>
                <a:lnTo>
                  <a:pt x="210" y="131"/>
                </a:lnTo>
                <a:lnTo>
                  <a:pt x="205" y="131"/>
                </a:lnTo>
                <a:lnTo>
                  <a:pt x="200" y="126"/>
                </a:lnTo>
                <a:lnTo>
                  <a:pt x="205" y="126"/>
                </a:lnTo>
                <a:lnTo>
                  <a:pt x="205" y="131"/>
                </a:lnTo>
                <a:lnTo>
                  <a:pt x="210" y="131"/>
                </a:lnTo>
                <a:lnTo>
                  <a:pt x="215" y="131"/>
                </a:lnTo>
                <a:lnTo>
                  <a:pt x="220" y="131"/>
                </a:lnTo>
                <a:lnTo>
                  <a:pt x="220" y="135"/>
                </a:lnTo>
                <a:lnTo>
                  <a:pt x="224" y="135"/>
                </a:lnTo>
                <a:lnTo>
                  <a:pt x="229" y="135"/>
                </a:lnTo>
                <a:lnTo>
                  <a:pt x="229" y="131"/>
                </a:lnTo>
                <a:lnTo>
                  <a:pt x="224" y="131"/>
                </a:lnTo>
                <a:lnTo>
                  <a:pt x="224" y="135"/>
                </a:lnTo>
                <a:lnTo>
                  <a:pt x="220" y="135"/>
                </a:lnTo>
                <a:lnTo>
                  <a:pt x="220" y="131"/>
                </a:lnTo>
                <a:lnTo>
                  <a:pt x="220" y="126"/>
                </a:lnTo>
                <a:lnTo>
                  <a:pt x="220" y="131"/>
                </a:lnTo>
                <a:lnTo>
                  <a:pt x="220" y="126"/>
                </a:lnTo>
                <a:lnTo>
                  <a:pt x="215" y="126"/>
                </a:lnTo>
                <a:lnTo>
                  <a:pt x="220" y="126"/>
                </a:lnTo>
                <a:lnTo>
                  <a:pt x="220" y="121"/>
                </a:lnTo>
                <a:lnTo>
                  <a:pt x="215" y="121"/>
                </a:lnTo>
                <a:lnTo>
                  <a:pt x="215" y="126"/>
                </a:lnTo>
                <a:lnTo>
                  <a:pt x="210" y="126"/>
                </a:lnTo>
                <a:lnTo>
                  <a:pt x="205" y="126"/>
                </a:lnTo>
                <a:lnTo>
                  <a:pt x="205" y="121"/>
                </a:lnTo>
                <a:lnTo>
                  <a:pt x="200" y="121"/>
                </a:lnTo>
                <a:lnTo>
                  <a:pt x="196" y="121"/>
                </a:lnTo>
                <a:lnTo>
                  <a:pt x="196" y="117"/>
                </a:lnTo>
                <a:lnTo>
                  <a:pt x="200" y="117"/>
                </a:lnTo>
                <a:lnTo>
                  <a:pt x="200" y="112"/>
                </a:lnTo>
                <a:lnTo>
                  <a:pt x="205" y="112"/>
                </a:lnTo>
                <a:lnTo>
                  <a:pt x="210" y="107"/>
                </a:lnTo>
                <a:lnTo>
                  <a:pt x="210" y="103"/>
                </a:lnTo>
                <a:lnTo>
                  <a:pt x="205" y="103"/>
                </a:lnTo>
                <a:lnTo>
                  <a:pt x="205" y="107"/>
                </a:lnTo>
                <a:lnTo>
                  <a:pt x="205" y="112"/>
                </a:lnTo>
                <a:lnTo>
                  <a:pt x="200" y="112"/>
                </a:lnTo>
                <a:lnTo>
                  <a:pt x="200" y="107"/>
                </a:lnTo>
                <a:lnTo>
                  <a:pt x="200" y="112"/>
                </a:lnTo>
                <a:lnTo>
                  <a:pt x="196" y="112"/>
                </a:lnTo>
                <a:lnTo>
                  <a:pt x="196" y="117"/>
                </a:lnTo>
                <a:lnTo>
                  <a:pt x="196" y="112"/>
                </a:lnTo>
                <a:lnTo>
                  <a:pt x="191" y="112"/>
                </a:lnTo>
                <a:lnTo>
                  <a:pt x="191" y="107"/>
                </a:lnTo>
                <a:lnTo>
                  <a:pt x="186" y="112"/>
                </a:lnTo>
                <a:lnTo>
                  <a:pt x="186" y="107"/>
                </a:lnTo>
                <a:lnTo>
                  <a:pt x="186" y="112"/>
                </a:lnTo>
                <a:lnTo>
                  <a:pt x="181" y="112"/>
                </a:lnTo>
                <a:lnTo>
                  <a:pt x="181" y="117"/>
                </a:lnTo>
                <a:lnTo>
                  <a:pt x="186" y="117"/>
                </a:lnTo>
                <a:lnTo>
                  <a:pt x="191" y="117"/>
                </a:lnTo>
                <a:lnTo>
                  <a:pt x="196" y="117"/>
                </a:lnTo>
                <a:lnTo>
                  <a:pt x="191" y="121"/>
                </a:lnTo>
                <a:lnTo>
                  <a:pt x="196" y="121"/>
                </a:lnTo>
                <a:lnTo>
                  <a:pt x="196" y="126"/>
                </a:lnTo>
                <a:lnTo>
                  <a:pt x="191" y="126"/>
                </a:lnTo>
                <a:lnTo>
                  <a:pt x="191" y="121"/>
                </a:lnTo>
                <a:lnTo>
                  <a:pt x="186" y="121"/>
                </a:lnTo>
                <a:lnTo>
                  <a:pt x="177" y="117"/>
                </a:lnTo>
                <a:lnTo>
                  <a:pt x="172" y="117"/>
                </a:lnTo>
                <a:lnTo>
                  <a:pt x="167" y="112"/>
                </a:lnTo>
                <a:lnTo>
                  <a:pt x="162" y="112"/>
                </a:lnTo>
                <a:lnTo>
                  <a:pt x="157" y="112"/>
                </a:lnTo>
                <a:lnTo>
                  <a:pt x="153" y="112"/>
                </a:lnTo>
                <a:lnTo>
                  <a:pt x="153" y="107"/>
                </a:lnTo>
                <a:lnTo>
                  <a:pt x="148" y="107"/>
                </a:lnTo>
                <a:lnTo>
                  <a:pt x="143" y="107"/>
                </a:lnTo>
                <a:lnTo>
                  <a:pt x="134" y="107"/>
                </a:lnTo>
                <a:lnTo>
                  <a:pt x="129" y="103"/>
                </a:lnTo>
                <a:lnTo>
                  <a:pt x="124" y="103"/>
                </a:lnTo>
                <a:lnTo>
                  <a:pt x="124" y="107"/>
                </a:lnTo>
                <a:lnTo>
                  <a:pt x="119" y="103"/>
                </a:lnTo>
                <a:lnTo>
                  <a:pt x="114" y="107"/>
                </a:lnTo>
                <a:lnTo>
                  <a:pt x="114" y="103"/>
                </a:lnTo>
                <a:lnTo>
                  <a:pt x="119" y="103"/>
                </a:lnTo>
                <a:lnTo>
                  <a:pt x="124" y="103"/>
                </a:lnTo>
                <a:lnTo>
                  <a:pt x="134" y="103"/>
                </a:lnTo>
                <a:lnTo>
                  <a:pt x="134" y="98"/>
                </a:lnTo>
                <a:lnTo>
                  <a:pt x="134" y="103"/>
                </a:lnTo>
                <a:lnTo>
                  <a:pt x="138" y="103"/>
                </a:lnTo>
                <a:lnTo>
                  <a:pt x="143" y="103"/>
                </a:lnTo>
                <a:lnTo>
                  <a:pt x="143" y="98"/>
                </a:lnTo>
                <a:lnTo>
                  <a:pt x="138" y="98"/>
                </a:lnTo>
                <a:lnTo>
                  <a:pt x="143" y="98"/>
                </a:lnTo>
                <a:lnTo>
                  <a:pt x="148" y="103"/>
                </a:lnTo>
                <a:lnTo>
                  <a:pt x="153" y="103"/>
                </a:lnTo>
                <a:lnTo>
                  <a:pt x="157" y="103"/>
                </a:lnTo>
                <a:lnTo>
                  <a:pt x="153" y="103"/>
                </a:lnTo>
                <a:lnTo>
                  <a:pt x="153" y="98"/>
                </a:lnTo>
                <a:lnTo>
                  <a:pt x="148" y="98"/>
                </a:lnTo>
                <a:lnTo>
                  <a:pt x="148" y="93"/>
                </a:lnTo>
                <a:lnTo>
                  <a:pt x="153" y="93"/>
                </a:lnTo>
                <a:lnTo>
                  <a:pt x="148" y="93"/>
                </a:lnTo>
                <a:lnTo>
                  <a:pt x="143" y="93"/>
                </a:lnTo>
                <a:lnTo>
                  <a:pt x="143" y="89"/>
                </a:lnTo>
                <a:lnTo>
                  <a:pt x="143" y="93"/>
                </a:lnTo>
                <a:lnTo>
                  <a:pt x="138" y="93"/>
                </a:lnTo>
                <a:lnTo>
                  <a:pt x="138" y="89"/>
                </a:lnTo>
                <a:lnTo>
                  <a:pt x="138" y="93"/>
                </a:lnTo>
                <a:lnTo>
                  <a:pt x="134" y="93"/>
                </a:lnTo>
                <a:lnTo>
                  <a:pt x="129" y="93"/>
                </a:lnTo>
                <a:lnTo>
                  <a:pt x="124" y="93"/>
                </a:lnTo>
                <a:lnTo>
                  <a:pt x="124" y="98"/>
                </a:lnTo>
                <a:lnTo>
                  <a:pt x="119" y="93"/>
                </a:lnTo>
                <a:lnTo>
                  <a:pt x="124" y="93"/>
                </a:lnTo>
                <a:lnTo>
                  <a:pt x="124" y="89"/>
                </a:lnTo>
                <a:lnTo>
                  <a:pt x="119" y="89"/>
                </a:lnTo>
                <a:lnTo>
                  <a:pt x="119" y="93"/>
                </a:lnTo>
                <a:lnTo>
                  <a:pt x="114" y="93"/>
                </a:lnTo>
                <a:lnTo>
                  <a:pt x="114" y="89"/>
                </a:lnTo>
                <a:lnTo>
                  <a:pt x="114" y="93"/>
                </a:lnTo>
                <a:lnTo>
                  <a:pt x="114" y="98"/>
                </a:lnTo>
                <a:lnTo>
                  <a:pt x="110" y="98"/>
                </a:lnTo>
                <a:lnTo>
                  <a:pt x="110" y="103"/>
                </a:lnTo>
                <a:lnTo>
                  <a:pt x="105" y="98"/>
                </a:lnTo>
                <a:lnTo>
                  <a:pt x="105" y="103"/>
                </a:lnTo>
                <a:lnTo>
                  <a:pt x="100" y="103"/>
                </a:lnTo>
                <a:lnTo>
                  <a:pt x="95" y="103"/>
                </a:lnTo>
                <a:lnTo>
                  <a:pt x="90" y="103"/>
                </a:lnTo>
                <a:lnTo>
                  <a:pt x="90" y="107"/>
                </a:lnTo>
                <a:lnTo>
                  <a:pt x="86" y="107"/>
                </a:lnTo>
                <a:lnTo>
                  <a:pt x="81" y="107"/>
                </a:lnTo>
                <a:lnTo>
                  <a:pt x="76" y="107"/>
                </a:lnTo>
                <a:lnTo>
                  <a:pt x="71" y="107"/>
                </a:lnTo>
                <a:lnTo>
                  <a:pt x="67" y="107"/>
                </a:lnTo>
                <a:lnTo>
                  <a:pt x="67" y="112"/>
                </a:lnTo>
                <a:lnTo>
                  <a:pt x="62" y="112"/>
                </a:lnTo>
                <a:lnTo>
                  <a:pt x="57" y="112"/>
                </a:lnTo>
                <a:lnTo>
                  <a:pt x="52" y="112"/>
                </a:lnTo>
                <a:lnTo>
                  <a:pt x="47" y="117"/>
                </a:lnTo>
                <a:lnTo>
                  <a:pt x="47" y="112"/>
                </a:lnTo>
                <a:lnTo>
                  <a:pt x="52" y="112"/>
                </a:lnTo>
                <a:lnTo>
                  <a:pt x="57" y="107"/>
                </a:lnTo>
                <a:lnTo>
                  <a:pt x="62" y="107"/>
                </a:lnTo>
                <a:lnTo>
                  <a:pt x="67" y="107"/>
                </a:lnTo>
                <a:lnTo>
                  <a:pt x="71" y="103"/>
                </a:lnTo>
                <a:lnTo>
                  <a:pt x="76" y="103"/>
                </a:lnTo>
                <a:lnTo>
                  <a:pt x="71" y="103"/>
                </a:lnTo>
                <a:lnTo>
                  <a:pt x="67" y="98"/>
                </a:lnTo>
                <a:lnTo>
                  <a:pt x="62" y="98"/>
                </a:lnTo>
                <a:lnTo>
                  <a:pt x="62" y="93"/>
                </a:lnTo>
                <a:lnTo>
                  <a:pt x="67" y="93"/>
                </a:lnTo>
                <a:lnTo>
                  <a:pt x="67" y="89"/>
                </a:lnTo>
                <a:lnTo>
                  <a:pt x="62" y="89"/>
                </a:lnTo>
                <a:lnTo>
                  <a:pt x="62" y="84"/>
                </a:lnTo>
                <a:lnTo>
                  <a:pt x="62" y="89"/>
                </a:lnTo>
                <a:lnTo>
                  <a:pt x="62" y="93"/>
                </a:lnTo>
                <a:lnTo>
                  <a:pt x="57" y="98"/>
                </a:lnTo>
                <a:lnTo>
                  <a:pt x="57" y="103"/>
                </a:lnTo>
                <a:lnTo>
                  <a:pt x="57" y="98"/>
                </a:lnTo>
                <a:lnTo>
                  <a:pt x="52" y="93"/>
                </a:lnTo>
                <a:lnTo>
                  <a:pt x="47" y="93"/>
                </a:lnTo>
                <a:lnTo>
                  <a:pt x="47" y="89"/>
                </a:lnTo>
                <a:lnTo>
                  <a:pt x="47" y="93"/>
                </a:lnTo>
                <a:lnTo>
                  <a:pt x="47" y="98"/>
                </a:lnTo>
                <a:lnTo>
                  <a:pt x="47" y="103"/>
                </a:lnTo>
                <a:lnTo>
                  <a:pt x="47" y="107"/>
                </a:lnTo>
                <a:lnTo>
                  <a:pt x="43" y="107"/>
                </a:lnTo>
                <a:lnTo>
                  <a:pt x="43" y="112"/>
                </a:lnTo>
                <a:lnTo>
                  <a:pt x="38" y="112"/>
                </a:lnTo>
                <a:lnTo>
                  <a:pt x="38" y="117"/>
                </a:lnTo>
                <a:lnTo>
                  <a:pt x="38" y="121"/>
                </a:lnTo>
                <a:lnTo>
                  <a:pt x="33" y="121"/>
                </a:lnTo>
                <a:lnTo>
                  <a:pt x="28" y="121"/>
                </a:lnTo>
                <a:lnTo>
                  <a:pt x="19" y="126"/>
                </a:lnTo>
                <a:lnTo>
                  <a:pt x="14" y="126"/>
                </a:lnTo>
                <a:lnTo>
                  <a:pt x="19" y="126"/>
                </a:lnTo>
                <a:lnTo>
                  <a:pt x="23" y="121"/>
                </a:lnTo>
                <a:lnTo>
                  <a:pt x="19" y="121"/>
                </a:lnTo>
                <a:lnTo>
                  <a:pt x="23" y="121"/>
                </a:lnTo>
                <a:lnTo>
                  <a:pt x="23" y="117"/>
                </a:lnTo>
                <a:lnTo>
                  <a:pt x="23" y="112"/>
                </a:lnTo>
                <a:lnTo>
                  <a:pt x="28" y="112"/>
                </a:lnTo>
                <a:lnTo>
                  <a:pt x="33" y="107"/>
                </a:lnTo>
                <a:lnTo>
                  <a:pt x="28" y="107"/>
                </a:lnTo>
                <a:lnTo>
                  <a:pt x="23" y="107"/>
                </a:lnTo>
                <a:lnTo>
                  <a:pt x="23" y="103"/>
                </a:lnTo>
                <a:lnTo>
                  <a:pt x="19" y="103"/>
                </a:lnTo>
                <a:lnTo>
                  <a:pt x="19" y="98"/>
                </a:lnTo>
                <a:lnTo>
                  <a:pt x="23" y="93"/>
                </a:lnTo>
                <a:lnTo>
                  <a:pt x="23" y="89"/>
                </a:lnTo>
                <a:lnTo>
                  <a:pt x="23" y="84"/>
                </a:lnTo>
                <a:lnTo>
                  <a:pt x="23" y="79"/>
                </a:lnTo>
                <a:lnTo>
                  <a:pt x="19" y="79"/>
                </a:lnTo>
                <a:lnTo>
                  <a:pt x="14" y="79"/>
                </a:lnTo>
                <a:lnTo>
                  <a:pt x="9" y="75"/>
                </a:lnTo>
                <a:lnTo>
                  <a:pt x="9" y="70"/>
                </a:lnTo>
                <a:lnTo>
                  <a:pt x="4" y="70"/>
                </a:lnTo>
                <a:lnTo>
                  <a:pt x="0" y="65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7"/>
                </a:lnTo>
                <a:lnTo>
                  <a:pt x="33" y="42"/>
                </a:lnTo>
                <a:lnTo>
                  <a:pt x="43" y="42"/>
                </a:lnTo>
                <a:lnTo>
                  <a:pt x="81" y="42"/>
                </a:lnTo>
                <a:lnTo>
                  <a:pt x="86" y="37"/>
                </a:lnTo>
                <a:lnTo>
                  <a:pt x="90" y="37"/>
                </a:lnTo>
                <a:lnTo>
                  <a:pt x="119" y="37"/>
                </a:lnTo>
                <a:lnTo>
                  <a:pt x="138" y="33"/>
                </a:lnTo>
                <a:lnTo>
                  <a:pt x="153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0" name=""/>
          <p:cNvSpPr/>
          <p:nvPr/>
        </p:nvSpPr>
        <p:spPr>
          <a:xfrm>
            <a:off x="7385040" y="5187960"/>
            <a:ext cx="82440" cy="52200"/>
          </a:xfrm>
          <a:custGeom>
            <a:avLst/>
            <a:gdLst/>
            <a:ahLst/>
            <a:rect l="l" t="t" r="r" b="b"/>
            <a:pathLst>
              <a:path w="52" h="33">
                <a:moveTo>
                  <a:pt x="5" y="33"/>
                </a:moveTo>
                <a:lnTo>
                  <a:pt x="0" y="33"/>
                </a:lnTo>
                <a:lnTo>
                  <a:pt x="5" y="33"/>
                </a:lnTo>
                <a:lnTo>
                  <a:pt x="5" y="28"/>
                </a:lnTo>
                <a:lnTo>
                  <a:pt x="0" y="28"/>
                </a:lnTo>
                <a:lnTo>
                  <a:pt x="5" y="28"/>
                </a:lnTo>
                <a:lnTo>
                  <a:pt x="9" y="28"/>
                </a:lnTo>
                <a:lnTo>
                  <a:pt x="14" y="28"/>
                </a:lnTo>
                <a:lnTo>
                  <a:pt x="1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9"/>
                </a:lnTo>
                <a:lnTo>
                  <a:pt x="24" y="14"/>
                </a:lnTo>
                <a:lnTo>
                  <a:pt x="29" y="14"/>
                </a:lnTo>
                <a:lnTo>
                  <a:pt x="29" y="10"/>
                </a:lnTo>
                <a:lnTo>
                  <a:pt x="33" y="10"/>
                </a:lnTo>
                <a:lnTo>
                  <a:pt x="33" y="5"/>
                </a:lnTo>
                <a:lnTo>
                  <a:pt x="29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48" y="5"/>
                </a:lnTo>
                <a:lnTo>
                  <a:pt x="52" y="5"/>
                </a:lnTo>
                <a:lnTo>
                  <a:pt x="52" y="10"/>
                </a:lnTo>
                <a:lnTo>
                  <a:pt x="52" y="14"/>
                </a:lnTo>
                <a:lnTo>
                  <a:pt x="48" y="14"/>
                </a:lnTo>
                <a:lnTo>
                  <a:pt x="48" y="19"/>
                </a:lnTo>
                <a:lnTo>
                  <a:pt x="43" y="19"/>
                </a:lnTo>
                <a:lnTo>
                  <a:pt x="38" y="19"/>
                </a:lnTo>
                <a:lnTo>
                  <a:pt x="33" y="19"/>
                </a:lnTo>
                <a:lnTo>
                  <a:pt x="33" y="24"/>
                </a:lnTo>
                <a:lnTo>
                  <a:pt x="29" y="24"/>
                </a:lnTo>
                <a:lnTo>
                  <a:pt x="24" y="24"/>
                </a:lnTo>
                <a:lnTo>
                  <a:pt x="24" y="28"/>
                </a:lnTo>
                <a:lnTo>
                  <a:pt x="19" y="28"/>
                </a:lnTo>
                <a:lnTo>
                  <a:pt x="14" y="28"/>
                </a:lnTo>
                <a:lnTo>
                  <a:pt x="14" y="33"/>
                </a:lnTo>
                <a:lnTo>
                  <a:pt x="9" y="33"/>
                </a:lnTo>
                <a:lnTo>
                  <a:pt x="5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1" name=""/>
          <p:cNvSpPr/>
          <p:nvPr/>
        </p:nvSpPr>
        <p:spPr>
          <a:xfrm>
            <a:off x="7453440" y="4498920"/>
            <a:ext cx="29880" cy="74520"/>
          </a:xfrm>
          <a:custGeom>
            <a:avLst/>
            <a:gdLst/>
            <a:ahLst/>
            <a:rect l="l" t="t" r="r" b="b"/>
            <a:pathLst>
              <a:path w="19" h="47">
                <a:moveTo>
                  <a:pt x="9" y="0"/>
                </a:moveTo>
                <a:lnTo>
                  <a:pt x="9" y="5"/>
                </a:lnTo>
                <a:lnTo>
                  <a:pt x="9" y="9"/>
                </a:lnTo>
                <a:lnTo>
                  <a:pt x="9" y="14"/>
                </a:lnTo>
                <a:lnTo>
                  <a:pt x="9" y="19"/>
                </a:lnTo>
                <a:lnTo>
                  <a:pt x="9" y="23"/>
                </a:lnTo>
                <a:lnTo>
                  <a:pt x="9" y="28"/>
                </a:lnTo>
                <a:lnTo>
                  <a:pt x="9" y="33"/>
                </a:lnTo>
                <a:lnTo>
                  <a:pt x="9" y="37"/>
                </a:lnTo>
                <a:lnTo>
                  <a:pt x="14" y="42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4" y="42"/>
                </a:lnTo>
                <a:lnTo>
                  <a:pt x="9" y="37"/>
                </a:lnTo>
                <a:lnTo>
                  <a:pt x="9" y="33"/>
                </a:lnTo>
                <a:lnTo>
                  <a:pt x="5" y="33"/>
                </a:lnTo>
                <a:lnTo>
                  <a:pt x="5" y="28"/>
                </a:lnTo>
                <a:lnTo>
                  <a:pt x="5" y="23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5" y="9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2" name=""/>
          <p:cNvSpPr/>
          <p:nvPr/>
        </p:nvSpPr>
        <p:spPr>
          <a:xfrm>
            <a:off x="7543800" y="5032440"/>
            <a:ext cx="92160" cy="141120"/>
          </a:xfrm>
          <a:custGeom>
            <a:avLst/>
            <a:gdLst/>
            <a:ahLst/>
            <a:rect l="l" t="t" r="r" b="b"/>
            <a:pathLst>
              <a:path w="58" h="89">
                <a:moveTo>
                  <a:pt x="48" y="19"/>
                </a:moveTo>
                <a:lnTo>
                  <a:pt x="53" y="19"/>
                </a:lnTo>
                <a:lnTo>
                  <a:pt x="48" y="14"/>
                </a:lnTo>
                <a:lnTo>
                  <a:pt x="53" y="14"/>
                </a:lnTo>
                <a:lnTo>
                  <a:pt x="53" y="9"/>
                </a:lnTo>
                <a:lnTo>
                  <a:pt x="58" y="5"/>
                </a:lnTo>
                <a:lnTo>
                  <a:pt x="58" y="0"/>
                </a:lnTo>
                <a:lnTo>
                  <a:pt x="53" y="0"/>
                </a:lnTo>
                <a:lnTo>
                  <a:pt x="58" y="0"/>
                </a:lnTo>
                <a:lnTo>
                  <a:pt x="58" y="5"/>
                </a:lnTo>
                <a:lnTo>
                  <a:pt x="53" y="9"/>
                </a:lnTo>
                <a:lnTo>
                  <a:pt x="53" y="14"/>
                </a:lnTo>
                <a:lnTo>
                  <a:pt x="53" y="19"/>
                </a:lnTo>
                <a:lnTo>
                  <a:pt x="48" y="23"/>
                </a:lnTo>
                <a:lnTo>
                  <a:pt x="48" y="28"/>
                </a:lnTo>
                <a:lnTo>
                  <a:pt x="48" y="33"/>
                </a:lnTo>
                <a:lnTo>
                  <a:pt x="43" y="37"/>
                </a:lnTo>
                <a:lnTo>
                  <a:pt x="43" y="42"/>
                </a:lnTo>
                <a:lnTo>
                  <a:pt x="43" y="47"/>
                </a:lnTo>
                <a:lnTo>
                  <a:pt x="39" y="47"/>
                </a:lnTo>
                <a:lnTo>
                  <a:pt x="39" y="51"/>
                </a:lnTo>
                <a:lnTo>
                  <a:pt x="34" y="51"/>
                </a:lnTo>
                <a:lnTo>
                  <a:pt x="34" y="56"/>
                </a:lnTo>
                <a:lnTo>
                  <a:pt x="29" y="61"/>
                </a:lnTo>
                <a:lnTo>
                  <a:pt x="29" y="65"/>
                </a:lnTo>
                <a:lnTo>
                  <a:pt x="24" y="65"/>
                </a:lnTo>
                <a:lnTo>
                  <a:pt x="24" y="70"/>
                </a:lnTo>
                <a:lnTo>
                  <a:pt x="19" y="70"/>
                </a:lnTo>
                <a:lnTo>
                  <a:pt x="19" y="75"/>
                </a:lnTo>
                <a:lnTo>
                  <a:pt x="15" y="75"/>
                </a:lnTo>
                <a:lnTo>
                  <a:pt x="15" y="80"/>
                </a:lnTo>
                <a:lnTo>
                  <a:pt x="10" y="80"/>
                </a:lnTo>
                <a:lnTo>
                  <a:pt x="5" y="84"/>
                </a:lnTo>
                <a:lnTo>
                  <a:pt x="5" y="89"/>
                </a:lnTo>
                <a:lnTo>
                  <a:pt x="0" y="89"/>
                </a:lnTo>
                <a:lnTo>
                  <a:pt x="0" y="84"/>
                </a:lnTo>
                <a:lnTo>
                  <a:pt x="5" y="84"/>
                </a:lnTo>
                <a:lnTo>
                  <a:pt x="10" y="84"/>
                </a:lnTo>
                <a:lnTo>
                  <a:pt x="10" y="80"/>
                </a:lnTo>
                <a:lnTo>
                  <a:pt x="15" y="80"/>
                </a:lnTo>
                <a:lnTo>
                  <a:pt x="15" y="75"/>
                </a:lnTo>
                <a:lnTo>
                  <a:pt x="19" y="75"/>
                </a:lnTo>
                <a:lnTo>
                  <a:pt x="19" y="70"/>
                </a:lnTo>
                <a:lnTo>
                  <a:pt x="24" y="70"/>
                </a:lnTo>
                <a:lnTo>
                  <a:pt x="24" y="65"/>
                </a:lnTo>
                <a:lnTo>
                  <a:pt x="29" y="65"/>
                </a:lnTo>
                <a:lnTo>
                  <a:pt x="29" y="61"/>
                </a:lnTo>
                <a:lnTo>
                  <a:pt x="29" y="56"/>
                </a:lnTo>
                <a:lnTo>
                  <a:pt x="34" y="56"/>
                </a:lnTo>
                <a:lnTo>
                  <a:pt x="34" y="51"/>
                </a:lnTo>
                <a:lnTo>
                  <a:pt x="39" y="47"/>
                </a:lnTo>
                <a:lnTo>
                  <a:pt x="34" y="47"/>
                </a:lnTo>
                <a:lnTo>
                  <a:pt x="34" y="42"/>
                </a:lnTo>
                <a:lnTo>
                  <a:pt x="39" y="42"/>
                </a:lnTo>
                <a:lnTo>
                  <a:pt x="39" y="37"/>
                </a:lnTo>
                <a:lnTo>
                  <a:pt x="43" y="37"/>
                </a:lnTo>
                <a:lnTo>
                  <a:pt x="43" y="33"/>
                </a:lnTo>
                <a:lnTo>
                  <a:pt x="43" y="28"/>
                </a:lnTo>
                <a:lnTo>
                  <a:pt x="39" y="28"/>
                </a:lnTo>
                <a:lnTo>
                  <a:pt x="43" y="28"/>
                </a:lnTo>
                <a:lnTo>
                  <a:pt x="48" y="23"/>
                </a:lnTo>
                <a:lnTo>
                  <a:pt x="48" y="1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3" name=""/>
          <p:cNvSpPr/>
          <p:nvPr/>
        </p:nvSpPr>
        <p:spPr>
          <a:xfrm>
            <a:off x="7521480" y="4624560"/>
            <a:ext cx="60480" cy="110880"/>
          </a:xfrm>
          <a:custGeom>
            <a:avLst/>
            <a:gdLst/>
            <a:ahLst/>
            <a:rect l="l" t="t" r="r" b="b"/>
            <a:pathLst>
              <a:path w="38" h="70">
                <a:moveTo>
                  <a:pt x="14" y="33"/>
                </a:moveTo>
                <a:lnTo>
                  <a:pt x="14" y="28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5" y="10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5" y="14"/>
                </a:lnTo>
                <a:lnTo>
                  <a:pt x="10" y="19"/>
                </a:lnTo>
                <a:lnTo>
                  <a:pt x="14" y="24"/>
                </a:lnTo>
                <a:lnTo>
                  <a:pt x="14" y="28"/>
                </a:lnTo>
                <a:lnTo>
                  <a:pt x="14" y="33"/>
                </a:lnTo>
                <a:lnTo>
                  <a:pt x="19" y="33"/>
                </a:lnTo>
                <a:lnTo>
                  <a:pt x="19" y="38"/>
                </a:lnTo>
                <a:lnTo>
                  <a:pt x="19" y="42"/>
                </a:lnTo>
                <a:lnTo>
                  <a:pt x="24" y="47"/>
                </a:lnTo>
                <a:lnTo>
                  <a:pt x="29" y="52"/>
                </a:lnTo>
                <a:lnTo>
                  <a:pt x="29" y="56"/>
                </a:lnTo>
                <a:lnTo>
                  <a:pt x="33" y="56"/>
                </a:lnTo>
                <a:lnTo>
                  <a:pt x="33" y="61"/>
                </a:lnTo>
                <a:lnTo>
                  <a:pt x="33" y="66"/>
                </a:lnTo>
                <a:lnTo>
                  <a:pt x="38" y="66"/>
                </a:lnTo>
                <a:lnTo>
                  <a:pt x="38" y="70"/>
                </a:lnTo>
                <a:lnTo>
                  <a:pt x="33" y="66"/>
                </a:lnTo>
                <a:lnTo>
                  <a:pt x="33" y="61"/>
                </a:lnTo>
                <a:lnTo>
                  <a:pt x="29" y="56"/>
                </a:lnTo>
                <a:lnTo>
                  <a:pt x="29" y="52"/>
                </a:lnTo>
                <a:lnTo>
                  <a:pt x="24" y="52"/>
                </a:lnTo>
                <a:lnTo>
                  <a:pt x="24" y="47"/>
                </a:lnTo>
                <a:lnTo>
                  <a:pt x="19" y="42"/>
                </a:lnTo>
                <a:lnTo>
                  <a:pt x="19" y="38"/>
                </a:lnTo>
                <a:lnTo>
                  <a:pt x="14" y="33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4" name=""/>
          <p:cNvSpPr/>
          <p:nvPr/>
        </p:nvSpPr>
        <p:spPr>
          <a:xfrm>
            <a:off x="6708600" y="4379760"/>
            <a:ext cx="84240" cy="44640"/>
          </a:xfrm>
          <a:custGeom>
            <a:avLst/>
            <a:gdLst/>
            <a:ahLst/>
            <a:rect l="l" t="t" r="r" b="b"/>
            <a:pathLst>
              <a:path w="53" h="28">
                <a:moveTo>
                  <a:pt x="19" y="28"/>
                </a:moveTo>
                <a:lnTo>
                  <a:pt x="14" y="24"/>
                </a:lnTo>
                <a:lnTo>
                  <a:pt x="10" y="24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19"/>
                </a:lnTo>
                <a:lnTo>
                  <a:pt x="34" y="14"/>
                </a:lnTo>
                <a:lnTo>
                  <a:pt x="38" y="14"/>
                </a:lnTo>
                <a:lnTo>
                  <a:pt x="43" y="10"/>
                </a:lnTo>
                <a:lnTo>
                  <a:pt x="48" y="5"/>
                </a:lnTo>
                <a:lnTo>
                  <a:pt x="48" y="0"/>
                </a:lnTo>
                <a:lnTo>
                  <a:pt x="53" y="0"/>
                </a:lnTo>
                <a:lnTo>
                  <a:pt x="53" y="5"/>
                </a:lnTo>
                <a:lnTo>
                  <a:pt x="48" y="5"/>
                </a:lnTo>
                <a:lnTo>
                  <a:pt x="43" y="10"/>
                </a:lnTo>
                <a:lnTo>
                  <a:pt x="43" y="14"/>
                </a:lnTo>
                <a:lnTo>
                  <a:pt x="34" y="14"/>
                </a:lnTo>
                <a:lnTo>
                  <a:pt x="24" y="24"/>
                </a:lnTo>
                <a:lnTo>
                  <a:pt x="19" y="28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5" name=""/>
          <p:cNvSpPr/>
          <p:nvPr/>
        </p:nvSpPr>
        <p:spPr>
          <a:xfrm>
            <a:off x="6367320" y="4299120"/>
            <a:ext cx="120960" cy="28440"/>
          </a:xfrm>
          <a:custGeom>
            <a:avLst/>
            <a:gdLst/>
            <a:ahLst/>
            <a:rect l="l" t="t" r="r" b="b"/>
            <a:pathLst>
              <a:path w="76" h="18">
                <a:moveTo>
                  <a:pt x="43" y="9"/>
                </a:moveTo>
                <a:lnTo>
                  <a:pt x="38" y="9"/>
                </a:lnTo>
                <a:lnTo>
                  <a:pt x="33" y="9"/>
                </a:lnTo>
                <a:lnTo>
                  <a:pt x="29" y="9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9" y="14"/>
                </a:lnTo>
                <a:lnTo>
                  <a:pt x="9" y="18"/>
                </a:lnTo>
                <a:lnTo>
                  <a:pt x="5" y="18"/>
                </a:lnTo>
                <a:lnTo>
                  <a:pt x="0" y="18"/>
                </a:lnTo>
                <a:lnTo>
                  <a:pt x="0" y="14"/>
                </a:lnTo>
                <a:lnTo>
                  <a:pt x="5" y="14"/>
                </a:lnTo>
                <a:lnTo>
                  <a:pt x="14" y="14"/>
                </a:lnTo>
                <a:lnTo>
                  <a:pt x="19" y="14"/>
                </a:lnTo>
                <a:lnTo>
                  <a:pt x="24" y="9"/>
                </a:lnTo>
                <a:lnTo>
                  <a:pt x="29" y="9"/>
                </a:lnTo>
                <a:lnTo>
                  <a:pt x="33" y="9"/>
                </a:lnTo>
                <a:lnTo>
                  <a:pt x="38" y="9"/>
                </a:lnTo>
                <a:lnTo>
                  <a:pt x="38" y="4"/>
                </a:lnTo>
                <a:lnTo>
                  <a:pt x="43" y="4"/>
                </a:lnTo>
                <a:lnTo>
                  <a:pt x="48" y="4"/>
                </a:lnTo>
                <a:lnTo>
                  <a:pt x="52" y="4"/>
                </a:lnTo>
                <a:lnTo>
                  <a:pt x="57" y="4"/>
                </a:lnTo>
                <a:lnTo>
                  <a:pt x="57" y="0"/>
                </a:lnTo>
                <a:lnTo>
                  <a:pt x="62" y="4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6" y="0"/>
                </a:lnTo>
                <a:lnTo>
                  <a:pt x="76" y="4"/>
                </a:lnTo>
                <a:lnTo>
                  <a:pt x="72" y="4"/>
                </a:lnTo>
                <a:lnTo>
                  <a:pt x="67" y="4"/>
                </a:lnTo>
                <a:lnTo>
                  <a:pt x="57" y="4"/>
                </a:lnTo>
                <a:lnTo>
                  <a:pt x="52" y="4"/>
                </a:lnTo>
                <a:lnTo>
                  <a:pt x="48" y="4"/>
                </a:lnTo>
                <a:lnTo>
                  <a:pt x="43" y="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6" name=""/>
          <p:cNvSpPr/>
          <p:nvPr/>
        </p:nvSpPr>
        <p:spPr>
          <a:xfrm>
            <a:off x="7270920" y="4898880"/>
            <a:ext cx="2988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0" y="14"/>
                </a:moveTo>
                <a:lnTo>
                  <a:pt x="5" y="9"/>
                </a:lnTo>
                <a:lnTo>
                  <a:pt x="0" y="0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14" y="9"/>
                </a:lnTo>
                <a:lnTo>
                  <a:pt x="19" y="9"/>
                </a:lnTo>
                <a:lnTo>
                  <a:pt x="14" y="14"/>
                </a:lnTo>
                <a:lnTo>
                  <a:pt x="10" y="14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7" name=""/>
          <p:cNvSpPr/>
          <p:nvPr/>
        </p:nvSpPr>
        <p:spPr>
          <a:xfrm>
            <a:off x="7499520" y="5173560"/>
            <a:ext cx="37800" cy="30240"/>
          </a:xfrm>
          <a:custGeom>
            <a:avLst/>
            <a:gdLst/>
            <a:ahLst/>
            <a:rect l="l" t="t" r="r" b="b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4" y="9"/>
                </a:lnTo>
                <a:lnTo>
                  <a:pt x="9" y="9"/>
                </a:lnTo>
                <a:lnTo>
                  <a:pt x="14" y="9"/>
                </a:lnTo>
                <a:lnTo>
                  <a:pt x="14" y="5"/>
                </a:lnTo>
                <a:lnTo>
                  <a:pt x="19" y="5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4" y="9"/>
                </a:lnTo>
                <a:lnTo>
                  <a:pt x="9" y="14"/>
                </a:lnTo>
                <a:lnTo>
                  <a:pt x="9" y="9"/>
                </a:lnTo>
                <a:lnTo>
                  <a:pt x="4" y="14"/>
                </a:lnTo>
                <a:lnTo>
                  <a:pt x="0" y="19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8" name=""/>
          <p:cNvSpPr/>
          <p:nvPr/>
        </p:nvSpPr>
        <p:spPr>
          <a:xfrm>
            <a:off x="7324560" y="5240160"/>
            <a:ext cx="14400" cy="8280"/>
          </a:xfrm>
          <a:custGeom>
            <a:avLst/>
            <a:gdLst/>
            <a:ahLst/>
            <a:rect l="l" t="t" r="r" b="b"/>
            <a:pathLst>
              <a:path w="9" h="5">
                <a:moveTo>
                  <a:pt x="4" y="0"/>
                </a:moveTo>
                <a:lnTo>
                  <a:pt x="9" y="0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4" y="5"/>
                </a:ln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9" name=""/>
          <p:cNvSpPr/>
          <p:nvPr/>
        </p:nvSpPr>
        <p:spPr>
          <a:xfrm>
            <a:off x="7399440" y="52102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0" name=""/>
          <p:cNvSpPr/>
          <p:nvPr/>
        </p:nvSpPr>
        <p:spPr>
          <a:xfrm>
            <a:off x="7126200" y="46465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10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1" name=""/>
          <p:cNvSpPr/>
          <p:nvPr/>
        </p:nvSpPr>
        <p:spPr>
          <a:xfrm>
            <a:off x="7392960" y="5218200"/>
            <a:ext cx="6480" cy="792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2" name=""/>
          <p:cNvSpPr/>
          <p:nvPr/>
        </p:nvSpPr>
        <p:spPr>
          <a:xfrm>
            <a:off x="7415280" y="5203800"/>
            <a:ext cx="7920" cy="648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3" name=""/>
          <p:cNvSpPr/>
          <p:nvPr/>
        </p:nvSpPr>
        <p:spPr>
          <a:xfrm>
            <a:off x="6618240" y="4335480"/>
            <a:ext cx="14400" cy="7920"/>
          </a:xfrm>
          <a:custGeom>
            <a:avLst/>
            <a:gdLst/>
            <a:ahLst/>
            <a:rect l="l" t="t" r="r" b="b"/>
            <a:pathLst>
              <a:path w="9" h="5">
                <a:moveTo>
                  <a:pt x="4" y="0"/>
                </a:move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4" name=""/>
          <p:cNvSpPr/>
          <p:nvPr/>
        </p:nvSpPr>
        <p:spPr>
          <a:xfrm>
            <a:off x="7475400" y="5203800"/>
            <a:ext cx="7920" cy="648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0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5" name=""/>
          <p:cNvSpPr/>
          <p:nvPr/>
        </p:nvSpPr>
        <p:spPr>
          <a:xfrm>
            <a:off x="7491240" y="5091120"/>
            <a:ext cx="828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6" name=""/>
          <p:cNvSpPr/>
          <p:nvPr/>
        </p:nvSpPr>
        <p:spPr>
          <a:xfrm>
            <a:off x="7437600" y="5218200"/>
            <a:ext cx="7920" cy="7920"/>
          </a:xfrm>
          <a:prstGeom prst="rect">
            <a:avLst/>
          </a:prstGeom>
          <a:noFill/>
          <a:ln w="7920">
            <a:solidFill>
              <a:srgbClr val="a5a5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7" name=""/>
          <p:cNvSpPr/>
          <p:nvPr/>
        </p:nvSpPr>
        <p:spPr>
          <a:xfrm>
            <a:off x="6541920" y="3416400"/>
            <a:ext cx="789120" cy="807840"/>
          </a:xfrm>
          <a:custGeom>
            <a:avLst/>
            <a:gdLst/>
            <a:ahLst/>
            <a:rect l="l" t="t" r="r" b="b"/>
            <a:pathLst>
              <a:path w="497" h="509">
                <a:moveTo>
                  <a:pt x="72" y="23"/>
                </a:moveTo>
                <a:lnTo>
                  <a:pt x="76" y="23"/>
                </a:lnTo>
                <a:lnTo>
                  <a:pt x="91" y="19"/>
                </a:lnTo>
                <a:lnTo>
                  <a:pt x="119" y="19"/>
                </a:lnTo>
                <a:lnTo>
                  <a:pt x="139" y="14"/>
                </a:lnTo>
                <a:lnTo>
                  <a:pt x="148" y="14"/>
                </a:lnTo>
                <a:lnTo>
                  <a:pt x="153" y="14"/>
                </a:lnTo>
                <a:lnTo>
                  <a:pt x="186" y="9"/>
                </a:lnTo>
                <a:lnTo>
                  <a:pt x="182" y="9"/>
                </a:lnTo>
                <a:lnTo>
                  <a:pt x="191" y="9"/>
                </a:lnTo>
                <a:lnTo>
                  <a:pt x="196" y="5"/>
                </a:lnTo>
                <a:lnTo>
                  <a:pt x="229" y="0"/>
                </a:lnTo>
                <a:lnTo>
                  <a:pt x="234" y="0"/>
                </a:lnTo>
                <a:lnTo>
                  <a:pt x="234" y="5"/>
                </a:lnTo>
                <a:lnTo>
                  <a:pt x="229" y="5"/>
                </a:lnTo>
                <a:lnTo>
                  <a:pt x="234" y="5"/>
                </a:lnTo>
                <a:lnTo>
                  <a:pt x="229" y="5"/>
                </a:lnTo>
                <a:lnTo>
                  <a:pt x="234" y="5"/>
                </a:lnTo>
                <a:lnTo>
                  <a:pt x="229" y="5"/>
                </a:lnTo>
                <a:lnTo>
                  <a:pt x="229" y="9"/>
                </a:lnTo>
                <a:lnTo>
                  <a:pt x="234" y="9"/>
                </a:lnTo>
                <a:lnTo>
                  <a:pt x="229" y="9"/>
                </a:lnTo>
                <a:lnTo>
                  <a:pt x="225" y="14"/>
                </a:lnTo>
                <a:lnTo>
                  <a:pt x="220" y="14"/>
                </a:lnTo>
                <a:lnTo>
                  <a:pt x="220" y="19"/>
                </a:lnTo>
                <a:lnTo>
                  <a:pt x="220" y="23"/>
                </a:lnTo>
                <a:lnTo>
                  <a:pt x="215" y="23"/>
                </a:lnTo>
                <a:lnTo>
                  <a:pt x="215" y="28"/>
                </a:lnTo>
                <a:lnTo>
                  <a:pt x="215" y="33"/>
                </a:lnTo>
                <a:lnTo>
                  <a:pt x="215" y="37"/>
                </a:lnTo>
                <a:lnTo>
                  <a:pt x="215" y="42"/>
                </a:lnTo>
                <a:lnTo>
                  <a:pt x="215" y="37"/>
                </a:lnTo>
                <a:lnTo>
                  <a:pt x="215" y="42"/>
                </a:lnTo>
                <a:lnTo>
                  <a:pt x="220" y="42"/>
                </a:lnTo>
                <a:lnTo>
                  <a:pt x="225" y="42"/>
                </a:lnTo>
                <a:lnTo>
                  <a:pt x="225" y="47"/>
                </a:lnTo>
                <a:lnTo>
                  <a:pt x="229" y="47"/>
                </a:lnTo>
                <a:lnTo>
                  <a:pt x="234" y="47"/>
                </a:lnTo>
                <a:lnTo>
                  <a:pt x="234" y="51"/>
                </a:lnTo>
                <a:lnTo>
                  <a:pt x="239" y="51"/>
                </a:lnTo>
                <a:lnTo>
                  <a:pt x="244" y="51"/>
                </a:lnTo>
                <a:lnTo>
                  <a:pt x="244" y="56"/>
                </a:lnTo>
                <a:lnTo>
                  <a:pt x="239" y="56"/>
                </a:lnTo>
                <a:lnTo>
                  <a:pt x="244" y="56"/>
                </a:lnTo>
                <a:lnTo>
                  <a:pt x="249" y="56"/>
                </a:lnTo>
                <a:lnTo>
                  <a:pt x="249" y="61"/>
                </a:lnTo>
                <a:lnTo>
                  <a:pt x="249" y="56"/>
                </a:lnTo>
                <a:lnTo>
                  <a:pt x="253" y="56"/>
                </a:lnTo>
                <a:lnTo>
                  <a:pt x="258" y="56"/>
                </a:lnTo>
                <a:lnTo>
                  <a:pt x="263" y="56"/>
                </a:lnTo>
                <a:lnTo>
                  <a:pt x="263" y="61"/>
                </a:lnTo>
                <a:lnTo>
                  <a:pt x="268" y="61"/>
                </a:lnTo>
                <a:lnTo>
                  <a:pt x="268" y="65"/>
                </a:lnTo>
                <a:lnTo>
                  <a:pt x="268" y="70"/>
                </a:lnTo>
                <a:lnTo>
                  <a:pt x="273" y="70"/>
                </a:lnTo>
                <a:lnTo>
                  <a:pt x="273" y="75"/>
                </a:lnTo>
                <a:lnTo>
                  <a:pt x="273" y="79"/>
                </a:lnTo>
                <a:lnTo>
                  <a:pt x="277" y="79"/>
                </a:lnTo>
                <a:lnTo>
                  <a:pt x="277" y="84"/>
                </a:lnTo>
                <a:lnTo>
                  <a:pt x="282" y="89"/>
                </a:lnTo>
                <a:lnTo>
                  <a:pt x="282" y="93"/>
                </a:lnTo>
                <a:lnTo>
                  <a:pt x="287" y="93"/>
                </a:lnTo>
                <a:lnTo>
                  <a:pt x="287" y="98"/>
                </a:lnTo>
                <a:lnTo>
                  <a:pt x="292" y="98"/>
                </a:lnTo>
                <a:lnTo>
                  <a:pt x="296" y="103"/>
                </a:lnTo>
                <a:lnTo>
                  <a:pt x="296" y="107"/>
                </a:lnTo>
                <a:lnTo>
                  <a:pt x="301" y="112"/>
                </a:lnTo>
                <a:lnTo>
                  <a:pt x="306" y="112"/>
                </a:lnTo>
                <a:lnTo>
                  <a:pt x="306" y="117"/>
                </a:lnTo>
                <a:lnTo>
                  <a:pt x="311" y="117"/>
                </a:lnTo>
                <a:lnTo>
                  <a:pt x="316" y="121"/>
                </a:lnTo>
                <a:lnTo>
                  <a:pt x="320" y="121"/>
                </a:lnTo>
                <a:lnTo>
                  <a:pt x="325" y="121"/>
                </a:lnTo>
                <a:lnTo>
                  <a:pt x="325" y="126"/>
                </a:lnTo>
                <a:lnTo>
                  <a:pt x="330" y="126"/>
                </a:lnTo>
                <a:lnTo>
                  <a:pt x="330" y="131"/>
                </a:lnTo>
                <a:lnTo>
                  <a:pt x="335" y="131"/>
                </a:lnTo>
                <a:lnTo>
                  <a:pt x="335" y="136"/>
                </a:lnTo>
                <a:lnTo>
                  <a:pt x="340" y="140"/>
                </a:lnTo>
                <a:lnTo>
                  <a:pt x="340" y="145"/>
                </a:lnTo>
                <a:lnTo>
                  <a:pt x="344" y="145"/>
                </a:lnTo>
                <a:lnTo>
                  <a:pt x="349" y="145"/>
                </a:lnTo>
                <a:lnTo>
                  <a:pt x="349" y="150"/>
                </a:lnTo>
                <a:lnTo>
                  <a:pt x="354" y="150"/>
                </a:lnTo>
                <a:lnTo>
                  <a:pt x="359" y="150"/>
                </a:lnTo>
                <a:lnTo>
                  <a:pt x="359" y="154"/>
                </a:lnTo>
                <a:lnTo>
                  <a:pt x="363" y="154"/>
                </a:lnTo>
                <a:lnTo>
                  <a:pt x="363" y="159"/>
                </a:lnTo>
                <a:lnTo>
                  <a:pt x="368" y="159"/>
                </a:lnTo>
                <a:lnTo>
                  <a:pt x="368" y="164"/>
                </a:lnTo>
                <a:lnTo>
                  <a:pt x="373" y="164"/>
                </a:lnTo>
                <a:lnTo>
                  <a:pt x="368" y="164"/>
                </a:lnTo>
                <a:lnTo>
                  <a:pt x="368" y="168"/>
                </a:lnTo>
                <a:lnTo>
                  <a:pt x="368" y="173"/>
                </a:lnTo>
                <a:lnTo>
                  <a:pt x="373" y="173"/>
                </a:lnTo>
                <a:lnTo>
                  <a:pt x="378" y="173"/>
                </a:lnTo>
                <a:lnTo>
                  <a:pt x="373" y="178"/>
                </a:lnTo>
                <a:lnTo>
                  <a:pt x="378" y="178"/>
                </a:lnTo>
                <a:lnTo>
                  <a:pt x="378" y="173"/>
                </a:lnTo>
                <a:lnTo>
                  <a:pt x="378" y="178"/>
                </a:lnTo>
                <a:lnTo>
                  <a:pt x="378" y="173"/>
                </a:lnTo>
                <a:lnTo>
                  <a:pt x="378" y="178"/>
                </a:lnTo>
                <a:lnTo>
                  <a:pt x="383" y="178"/>
                </a:lnTo>
                <a:lnTo>
                  <a:pt x="383" y="182"/>
                </a:lnTo>
                <a:lnTo>
                  <a:pt x="378" y="178"/>
                </a:lnTo>
                <a:lnTo>
                  <a:pt x="378" y="182"/>
                </a:lnTo>
                <a:lnTo>
                  <a:pt x="383" y="182"/>
                </a:lnTo>
                <a:lnTo>
                  <a:pt x="378" y="182"/>
                </a:lnTo>
                <a:lnTo>
                  <a:pt x="383" y="182"/>
                </a:lnTo>
                <a:lnTo>
                  <a:pt x="383" y="187"/>
                </a:lnTo>
                <a:lnTo>
                  <a:pt x="387" y="187"/>
                </a:lnTo>
                <a:lnTo>
                  <a:pt x="387" y="182"/>
                </a:lnTo>
                <a:lnTo>
                  <a:pt x="387" y="187"/>
                </a:lnTo>
                <a:lnTo>
                  <a:pt x="387" y="192"/>
                </a:lnTo>
                <a:lnTo>
                  <a:pt x="392" y="192"/>
                </a:lnTo>
                <a:lnTo>
                  <a:pt x="397" y="196"/>
                </a:lnTo>
                <a:lnTo>
                  <a:pt x="402" y="196"/>
                </a:lnTo>
                <a:lnTo>
                  <a:pt x="406" y="196"/>
                </a:lnTo>
                <a:lnTo>
                  <a:pt x="411" y="196"/>
                </a:lnTo>
                <a:lnTo>
                  <a:pt x="406" y="201"/>
                </a:lnTo>
                <a:lnTo>
                  <a:pt x="411" y="201"/>
                </a:lnTo>
                <a:lnTo>
                  <a:pt x="416" y="201"/>
                </a:lnTo>
                <a:lnTo>
                  <a:pt x="416" y="206"/>
                </a:lnTo>
                <a:lnTo>
                  <a:pt x="416" y="201"/>
                </a:lnTo>
                <a:lnTo>
                  <a:pt x="416" y="206"/>
                </a:lnTo>
                <a:lnTo>
                  <a:pt x="416" y="210"/>
                </a:lnTo>
                <a:lnTo>
                  <a:pt x="421" y="210"/>
                </a:lnTo>
                <a:lnTo>
                  <a:pt x="416" y="210"/>
                </a:lnTo>
                <a:lnTo>
                  <a:pt x="421" y="215"/>
                </a:lnTo>
                <a:lnTo>
                  <a:pt x="421" y="220"/>
                </a:lnTo>
                <a:lnTo>
                  <a:pt x="426" y="220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26" y="224"/>
                </a:lnTo>
                <a:lnTo>
                  <a:pt x="430" y="224"/>
                </a:lnTo>
                <a:lnTo>
                  <a:pt x="430" y="229"/>
                </a:lnTo>
                <a:lnTo>
                  <a:pt x="426" y="229"/>
                </a:lnTo>
                <a:lnTo>
                  <a:pt x="430" y="229"/>
                </a:lnTo>
                <a:lnTo>
                  <a:pt x="430" y="234"/>
                </a:lnTo>
                <a:lnTo>
                  <a:pt x="430" y="238"/>
                </a:lnTo>
                <a:lnTo>
                  <a:pt x="435" y="243"/>
                </a:lnTo>
                <a:lnTo>
                  <a:pt x="430" y="243"/>
                </a:lnTo>
                <a:lnTo>
                  <a:pt x="435" y="243"/>
                </a:lnTo>
                <a:lnTo>
                  <a:pt x="430" y="243"/>
                </a:lnTo>
                <a:lnTo>
                  <a:pt x="435" y="243"/>
                </a:lnTo>
                <a:lnTo>
                  <a:pt x="430" y="243"/>
                </a:lnTo>
                <a:lnTo>
                  <a:pt x="430" y="248"/>
                </a:lnTo>
                <a:lnTo>
                  <a:pt x="435" y="248"/>
                </a:lnTo>
                <a:lnTo>
                  <a:pt x="440" y="248"/>
                </a:lnTo>
                <a:lnTo>
                  <a:pt x="440" y="252"/>
                </a:lnTo>
                <a:lnTo>
                  <a:pt x="440" y="248"/>
                </a:lnTo>
                <a:lnTo>
                  <a:pt x="440" y="252"/>
                </a:lnTo>
                <a:lnTo>
                  <a:pt x="445" y="252"/>
                </a:lnTo>
                <a:lnTo>
                  <a:pt x="450" y="252"/>
                </a:lnTo>
                <a:lnTo>
                  <a:pt x="445" y="252"/>
                </a:lnTo>
                <a:lnTo>
                  <a:pt x="450" y="257"/>
                </a:lnTo>
                <a:lnTo>
                  <a:pt x="454" y="257"/>
                </a:lnTo>
                <a:lnTo>
                  <a:pt x="454" y="262"/>
                </a:lnTo>
                <a:lnTo>
                  <a:pt x="459" y="262"/>
                </a:lnTo>
                <a:lnTo>
                  <a:pt x="454" y="262"/>
                </a:lnTo>
                <a:lnTo>
                  <a:pt x="459" y="262"/>
                </a:lnTo>
                <a:lnTo>
                  <a:pt x="454" y="262"/>
                </a:lnTo>
                <a:lnTo>
                  <a:pt x="454" y="266"/>
                </a:lnTo>
                <a:lnTo>
                  <a:pt x="459" y="266"/>
                </a:lnTo>
                <a:lnTo>
                  <a:pt x="459" y="271"/>
                </a:lnTo>
                <a:lnTo>
                  <a:pt x="464" y="271"/>
                </a:lnTo>
                <a:lnTo>
                  <a:pt x="464" y="276"/>
                </a:lnTo>
                <a:lnTo>
                  <a:pt x="464" y="271"/>
                </a:lnTo>
                <a:lnTo>
                  <a:pt x="464" y="276"/>
                </a:lnTo>
                <a:lnTo>
                  <a:pt x="464" y="280"/>
                </a:lnTo>
                <a:lnTo>
                  <a:pt x="469" y="280"/>
                </a:lnTo>
                <a:lnTo>
                  <a:pt x="464" y="280"/>
                </a:lnTo>
                <a:lnTo>
                  <a:pt x="469" y="280"/>
                </a:lnTo>
                <a:lnTo>
                  <a:pt x="464" y="280"/>
                </a:lnTo>
                <a:lnTo>
                  <a:pt x="464" y="285"/>
                </a:lnTo>
                <a:lnTo>
                  <a:pt x="469" y="290"/>
                </a:lnTo>
                <a:lnTo>
                  <a:pt x="469" y="294"/>
                </a:lnTo>
                <a:lnTo>
                  <a:pt x="469" y="299"/>
                </a:lnTo>
                <a:lnTo>
                  <a:pt x="473" y="299"/>
                </a:lnTo>
                <a:lnTo>
                  <a:pt x="478" y="299"/>
                </a:lnTo>
                <a:lnTo>
                  <a:pt x="483" y="299"/>
                </a:lnTo>
                <a:lnTo>
                  <a:pt x="488" y="299"/>
                </a:lnTo>
                <a:lnTo>
                  <a:pt x="488" y="304"/>
                </a:lnTo>
                <a:lnTo>
                  <a:pt x="493" y="304"/>
                </a:lnTo>
                <a:lnTo>
                  <a:pt x="497" y="304"/>
                </a:lnTo>
                <a:lnTo>
                  <a:pt x="497" y="308"/>
                </a:lnTo>
                <a:lnTo>
                  <a:pt x="497" y="313"/>
                </a:lnTo>
                <a:lnTo>
                  <a:pt x="493" y="313"/>
                </a:lnTo>
                <a:lnTo>
                  <a:pt x="488" y="313"/>
                </a:lnTo>
                <a:lnTo>
                  <a:pt x="488" y="318"/>
                </a:lnTo>
                <a:lnTo>
                  <a:pt x="493" y="318"/>
                </a:lnTo>
                <a:lnTo>
                  <a:pt x="488" y="322"/>
                </a:lnTo>
                <a:lnTo>
                  <a:pt x="488" y="327"/>
                </a:lnTo>
                <a:lnTo>
                  <a:pt x="488" y="322"/>
                </a:lnTo>
                <a:lnTo>
                  <a:pt x="483" y="322"/>
                </a:lnTo>
                <a:lnTo>
                  <a:pt x="478" y="322"/>
                </a:lnTo>
                <a:lnTo>
                  <a:pt x="473" y="322"/>
                </a:lnTo>
                <a:lnTo>
                  <a:pt x="478" y="322"/>
                </a:lnTo>
                <a:lnTo>
                  <a:pt x="478" y="327"/>
                </a:lnTo>
                <a:lnTo>
                  <a:pt x="473" y="327"/>
                </a:lnTo>
                <a:lnTo>
                  <a:pt x="478" y="327"/>
                </a:lnTo>
                <a:lnTo>
                  <a:pt x="478" y="332"/>
                </a:lnTo>
                <a:lnTo>
                  <a:pt x="483" y="332"/>
                </a:lnTo>
                <a:lnTo>
                  <a:pt x="483" y="336"/>
                </a:lnTo>
                <a:lnTo>
                  <a:pt x="478" y="336"/>
                </a:lnTo>
                <a:lnTo>
                  <a:pt x="478" y="341"/>
                </a:lnTo>
                <a:lnTo>
                  <a:pt x="473" y="341"/>
                </a:lnTo>
                <a:lnTo>
                  <a:pt x="469" y="341"/>
                </a:lnTo>
                <a:lnTo>
                  <a:pt x="464" y="341"/>
                </a:lnTo>
                <a:lnTo>
                  <a:pt x="459" y="341"/>
                </a:lnTo>
                <a:lnTo>
                  <a:pt x="464" y="341"/>
                </a:lnTo>
                <a:lnTo>
                  <a:pt x="469" y="341"/>
                </a:lnTo>
                <a:lnTo>
                  <a:pt x="469" y="346"/>
                </a:lnTo>
                <a:lnTo>
                  <a:pt x="469" y="350"/>
                </a:lnTo>
                <a:lnTo>
                  <a:pt x="473" y="350"/>
                </a:lnTo>
                <a:lnTo>
                  <a:pt x="473" y="346"/>
                </a:lnTo>
                <a:lnTo>
                  <a:pt x="478" y="346"/>
                </a:lnTo>
                <a:lnTo>
                  <a:pt x="478" y="350"/>
                </a:lnTo>
                <a:lnTo>
                  <a:pt x="478" y="355"/>
                </a:lnTo>
                <a:lnTo>
                  <a:pt x="478" y="360"/>
                </a:lnTo>
                <a:lnTo>
                  <a:pt x="473" y="360"/>
                </a:lnTo>
                <a:lnTo>
                  <a:pt x="473" y="355"/>
                </a:lnTo>
                <a:lnTo>
                  <a:pt x="469" y="355"/>
                </a:lnTo>
                <a:lnTo>
                  <a:pt x="473" y="355"/>
                </a:lnTo>
                <a:lnTo>
                  <a:pt x="473" y="360"/>
                </a:lnTo>
                <a:lnTo>
                  <a:pt x="469" y="360"/>
                </a:lnTo>
                <a:lnTo>
                  <a:pt x="469" y="364"/>
                </a:lnTo>
                <a:lnTo>
                  <a:pt x="464" y="364"/>
                </a:lnTo>
                <a:lnTo>
                  <a:pt x="464" y="360"/>
                </a:lnTo>
                <a:lnTo>
                  <a:pt x="459" y="364"/>
                </a:lnTo>
                <a:lnTo>
                  <a:pt x="464" y="364"/>
                </a:lnTo>
                <a:lnTo>
                  <a:pt x="464" y="369"/>
                </a:lnTo>
                <a:lnTo>
                  <a:pt x="464" y="364"/>
                </a:lnTo>
                <a:lnTo>
                  <a:pt x="469" y="364"/>
                </a:lnTo>
                <a:lnTo>
                  <a:pt x="464" y="369"/>
                </a:lnTo>
                <a:lnTo>
                  <a:pt x="469" y="369"/>
                </a:lnTo>
                <a:lnTo>
                  <a:pt x="469" y="364"/>
                </a:lnTo>
                <a:lnTo>
                  <a:pt x="473" y="364"/>
                </a:lnTo>
                <a:lnTo>
                  <a:pt x="473" y="369"/>
                </a:lnTo>
                <a:lnTo>
                  <a:pt x="473" y="374"/>
                </a:lnTo>
                <a:lnTo>
                  <a:pt x="469" y="374"/>
                </a:lnTo>
                <a:lnTo>
                  <a:pt x="469" y="378"/>
                </a:lnTo>
                <a:lnTo>
                  <a:pt x="469" y="383"/>
                </a:lnTo>
                <a:lnTo>
                  <a:pt x="464" y="378"/>
                </a:lnTo>
                <a:lnTo>
                  <a:pt x="459" y="378"/>
                </a:lnTo>
                <a:lnTo>
                  <a:pt x="464" y="378"/>
                </a:lnTo>
                <a:lnTo>
                  <a:pt x="464" y="383"/>
                </a:lnTo>
                <a:lnTo>
                  <a:pt x="469" y="383"/>
                </a:lnTo>
                <a:lnTo>
                  <a:pt x="469" y="388"/>
                </a:lnTo>
                <a:lnTo>
                  <a:pt x="464" y="388"/>
                </a:lnTo>
                <a:lnTo>
                  <a:pt x="459" y="388"/>
                </a:lnTo>
                <a:lnTo>
                  <a:pt x="454" y="388"/>
                </a:lnTo>
                <a:lnTo>
                  <a:pt x="450" y="388"/>
                </a:lnTo>
                <a:lnTo>
                  <a:pt x="454" y="392"/>
                </a:lnTo>
                <a:lnTo>
                  <a:pt x="459" y="392"/>
                </a:lnTo>
                <a:lnTo>
                  <a:pt x="464" y="392"/>
                </a:lnTo>
                <a:lnTo>
                  <a:pt x="469" y="392"/>
                </a:lnTo>
                <a:lnTo>
                  <a:pt x="469" y="397"/>
                </a:lnTo>
                <a:lnTo>
                  <a:pt x="469" y="402"/>
                </a:lnTo>
                <a:lnTo>
                  <a:pt x="464" y="406"/>
                </a:lnTo>
                <a:lnTo>
                  <a:pt x="464" y="411"/>
                </a:lnTo>
                <a:lnTo>
                  <a:pt x="459" y="411"/>
                </a:lnTo>
                <a:lnTo>
                  <a:pt x="459" y="406"/>
                </a:lnTo>
                <a:lnTo>
                  <a:pt x="454" y="402"/>
                </a:lnTo>
                <a:lnTo>
                  <a:pt x="454" y="406"/>
                </a:lnTo>
                <a:lnTo>
                  <a:pt x="454" y="411"/>
                </a:lnTo>
                <a:lnTo>
                  <a:pt x="454" y="416"/>
                </a:lnTo>
                <a:lnTo>
                  <a:pt x="450" y="416"/>
                </a:lnTo>
                <a:lnTo>
                  <a:pt x="454" y="416"/>
                </a:lnTo>
                <a:lnTo>
                  <a:pt x="459" y="420"/>
                </a:lnTo>
                <a:lnTo>
                  <a:pt x="459" y="416"/>
                </a:lnTo>
                <a:lnTo>
                  <a:pt x="459" y="420"/>
                </a:lnTo>
                <a:lnTo>
                  <a:pt x="459" y="425"/>
                </a:lnTo>
                <a:lnTo>
                  <a:pt x="454" y="420"/>
                </a:lnTo>
                <a:lnTo>
                  <a:pt x="450" y="420"/>
                </a:lnTo>
                <a:lnTo>
                  <a:pt x="454" y="420"/>
                </a:lnTo>
                <a:lnTo>
                  <a:pt x="454" y="425"/>
                </a:lnTo>
                <a:lnTo>
                  <a:pt x="459" y="425"/>
                </a:lnTo>
                <a:lnTo>
                  <a:pt x="459" y="430"/>
                </a:lnTo>
                <a:lnTo>
                  <a:pt x="454" y="430"/>
                </a:lnTo>
                <a:lnTo>
                  <a:pt x="450" y="430"/>
                </a:lnTo>
                <a:lnTo>
                  <a:pt x="454" y="430"/>
                </a:lnTo>
                <a:lnTo>
                  <a:pt x="454" y="434"/>
                </a:lnTo>
                <a:lnTo>
                  <a:pt x="459" y="430"/>
                </a:lnTo>
                <a:lnTo>
                  <a:pt x="459" y="434"/>
                </a:lnTo>
                <a:lnTo>
                  <a:pt x="454" y="439"/>
                </a:lnTo>
                <a:lnTo>
                  <a:pt x="454" y="444"/>
                </a:lnTo>
                <a:lnTo>
                  <a:pt x="454" y="448"/>
                </a:lnTo>
                <a:lnTo>
                  <a:pt x="459" y="453"/>
                </a:lnTo>
                <a:lnTo>
                  <a:pt x="459" y="458"/>
                </a:lnTo>
                <a:lnTo>
                  <a:pt x="454" y="462"/>
                </a:lnTo>
                <a:lnTo>
                  <a:pt x="450" y="462"/>
                </a:lnTo>
                <a:lnTo>
                  <a:pt x="445" y="462"/>
                </a:lnTo>
                <a:lnTo>
                  <a:pt x="440" y="462"/>
                </a:lnTo>
                <a:lnTo>
                  <a:pt x="445" y="458"/>
                </a:lnTo>
                <a:lnTo>
                  <a:pt x="440" y="458"/>
                </a:lnTo>
                <a:lnTo>
                  <a:pt x="440" y="462"/>
                </a:lnTo>
                <a:lnTo>
                  <a:pt x="440" y="458"/>
                </a:lnTo>
                <a:lnTo>
                  <a:pt x="435" y="462"/>
                </a:lnTo>
                <a:lnTo>
                  <a:pt x="435" y="458"/>
                </a:lnTo>
                <a:lnTo>
                  <a:pt x="430" y="458"/>
                </a:lnTo>
                <a:lnTo>
                  <a:pt x="426" y="458"/>
                </a:lnTo>
                <a:lnTo>
                  <a:pt x="421" y="458"/>
                </a:lnTo>
                <a:lnTo>
                  <a:pt x="416" y="458"/>
                </a:lnTo>
                <a:lnTo>
                  <a:pt x="416" y="453"/>
                </a:lnTo>
                <a:lnTo>
                  <a:pt x="416" y="458"/>
                </a:lnTo>
                <a:lnTo>
                  <a:pt x="411" y="453"/>
                </a:lnTo>
                <a:lnTo>
                  <a:pt x="411" y="458"/>
                </a:lnTo>
                <a:lnTo>
                  <a:pt x="411" y="462"/>
                </a:lnTo>
                <a:lnTo>
                  <a:pt x="406" y="462"/>
                </a:lnTo>
                <a:lnTo>
                  <a:pt x="406" y="458"/>
                </a:lnTo>
                <a:lnTo>
                  <a:pt x="406" y="462"/>
                </a:lnTo>
                <a:lnTo>
                  <a:pt x="406" y="467"/>
                </a:lnTo>
                <a:lnTo>
                  <a:pt x="402" y="467"/>
                </a:lnTo>
                <a:lnTo>
                  <a:pt x="406" y="467"/>
                </a:lnTo>
                <a:lnTo>
                  <a:pt x="406" y="472"/>
                </a:lnTo>
                <a:lnTo>
                  <a:pt x="406" y="476"/>
                </a:lnTo>
                <a:lnTo>
                  <a:pt x="406" y="481"/>
                </a:lnTo>
                <a:lnTo>
                  <a:pt x="411" y="481"/>
                </a:lnTo>
                <a:lnTo>
                  <a:pt x="411" y="486"/>
                </a:lnTo>
                <a:lnTo>
                  <a:pt x="411" y="490"/>
                </a:lnTo>
                <a:lnTo>
                  <a:pt x="411" y="495"/>
                </a:lnTo>
                <a:lnTo>
                  <a:pt x="411" y="500"/>
                </a:lnTo>
                <a:lnTo>
                  <a:pt x="411" y="504"/>
                </a:lnTo>
                <a:lnTo>
                  <a:pt x="411" y="500"/>
                </a:lnTo>
                <a:lnTo>
                  <a:pt x="411" y="504"/>
                </a:lnTo>
                <a:lnTo>
                  <a:pt x="411" y="509"/>
                </a:lnTo>
                <a:lnTo>
                  <a:pt x="406" y="509"/>
                </a:lnTo>
                <a:lnTo>
                  <a:pt x="402" y="509"/>
                </a:lnTo>
                <a:lnTo>
                  <a:pt x="397" y="509"/>
                </a:lnTo>
                <a:lnTo>
                  <a:pt x="392" y="509"/>
                </a:lnTo>
                <a:lnTo>
                  <a:pt x="392" y="504"/>
                </a:lnTo>
                <a:lnTo>
                  <a:pt x="392" y="500"/>
                </a:lnTo>
                <a:lnTo>
                  <a:pt x="392" y="495"/>
                </a:lnTo>
                <a:lnTo>
                  <a:pt x="387" y="495"/>
                </a:lnTo>
                <a:lnTo>
                  <a:pt x="387" y="490"/>
                </a:lnTo>
                <a:lnTo>
                  <a:pt x="387" y="486"/>
                </a:lnTo>
                <a:lnTo>
                  <a:pt x="392" y="486"/>
                </a:lnTo>
                <a:lnTo>
                  <a:pt x="368" y="490"/>
                </a:lnTo>
                <a:lnTo>
                  <a:pt x="363" y="490"/>
                </a:lnTo>
                <a:lnTo>
                  <a:pt x="354" y="490"/>
                </a:lnTo>
                <a:lnTo>
                  <a:pt x="344" y="490"/>
                </a:lnTo>
                <a:lnTo>
                  <a:pt x="296" y="495"/>
                </a:lnTo>
                <a:lnTo>
                  <a:pt x="282" y="495"/>
                </a:lnTo>
                <a:lnTo>
                  <a:pt x="277" y="495"/>
                </a:lnTo>
                <a:lnTo>
                  <a:pt x="249" y="495"/>
                </a:lnTo>
                <a:lnTo>
                  <a:pt x="239" y="500"/>
                </a:lnTo>
                <a:lnTo>
                  <a:pt x="210" y="500"/>
                </a:lnTo>
                <a:lnTo>
                  <a:pt x="206" y="500"/>
                </a:lnTo>
                <a:lnTo>
                  <a:pt x="182" y="500"/>
                </a:lnTo>
                <a:lnTo>
                  <a:pt x="172" y="500"/>
                </a:lnTo>
                <a:lnTo>
                  <a:pt x="163" y="504"/>
                </a:lnTo>
                <a:lnTo>
                  <a:pt x="124" y="504"/>
                </a:lnTo>
                <a:lnTo>
                  <a:pt x="124" y="500"/>
                </a:lnTo>
                <a:lnTo>
                  <a:pt x="119" y="500"/>
                </a:lnTo>
                <a:lnTo>
                  <a:pt x="119" y="495"/>
                </a:lnTo>
                <a:lnTo>
                  <a:pt x="115" y="495"/>
                </a:lnTo>
                <a:lnTo>
                  <a:pt x="115" y="490"/>
                </a:lnTo>
                <a:lnTo>
                  <a:pt x="119" y="490"/>
                </a:lnTo>
                <a:lnTo>
                  <a:pt x="115" y="490"/>
                </a:lnTo>
                <a:lnTo>
                  <a:pt x="115" y="486"/>
                </a:lnTo>
                <a:lnTo>
                  <a:pt x="115" y="481"/>
                </a:lnTo>
                <a:lnTo>
                  <a:pt x="110" y="481"/>
                </a:lnTo>
                <a:lnTo>
                  <a:pt x="110" y="476"/>
                </a:lnTo>
                <a:lnTo>
                  <a:pt x="110" y="472"/>
                </a:lnTo>
                <a:lnTo>
                  <a:pt x="105" y="472"/>
                </a:lnTo>
                <a:lnTo>
                  <a:pt x="105" y="467"/>
                </a:lnTo>
                <a:lnTo>
                  <a:pt x="105" y="462"/>
                </a:lnTo>
                <a:lnTo>
                  <a:pt x="100" y="462"/>
                </a:lnTo>
                <a:lnTo>
                  <a:pt x="100" y="458"/>
                </a:lnTo>
                <a:lnTo>
                  <a:pt x="96" y="458"/>
                </a:lnTo>
                <a:lnTo>
                  <a:pt x="96" y="453"/>
                </a:lnTo>
                <a:lnTo>
                  <a:pt x="96" y="448"/>
                </a:lnTo>
                <a:lnTo>
                  <a:pt x="96" y="444"/>
                </a:lnTo>
                <a:lnTo>
                  <a:pt x="96" y="439"/>
                </a:lnTo>
                <a:lnTo>
                  <a:pt x="96" y="434"/>
                </a:lnTo>
                <a:lnTo>
                  <a:pt x="96" y="430"/>
                </a:lnTo>
                <a:lnTo>
                  <a:pt x="96" y="425"/>
                </a:lnTo>
                <a:lnTo>
                  <a:pt x="96" y="420"/>
                </a:lnTo>
                <a:lnTo>
                  <a:pt x="96" y="416"/>
                </a:lnTo>
                <a:lnTo>
                  <a:pt x="96" y="411"/>
                </a:lnTo>
                <a:lnTo>
                  <a:pt x="96" y="406"/>
                </a:lnTo>
                <a:lnTo>
                  <a:pt x="91" y="406"/>
                </a:lnTo>
                <a:lnTo>
                  <a:pt x="91" y="402"/>
                </a:lnTo>
                <a:lnTo>
                  <a:pt x="91" y="397"/>
                </a:lnTo>
                <a:lnTo>
                  <a:pt x="86" y="397"/>
                </a:lnTo>
                <a:lnTo>
                  <a:pt x="86" y="392"/>
                </a:lnTo>
                <a:lnTo>
                  <a:pt x="86" y="388"/>
                </a:lnTo>
                <a:lnTo>
                  <a:pt x="86" y="383"/>
                </a:lnTo>
                <a:lnTo>
                  <a:pt x="81" y="383"/>
                </a:lnTo>
                <a:lnTo>
                  <a:pt x="81" y="378"/>
                </a:lnTo>
                <a:lnTo>
                  <a:pt x="86" y="378"/>
                </a:lnTo>
                <a:lnTo>
                  <a:pt x="81" y="374"/>
                </a:lnTo>
                <a:lnTo>
                  <a:pt x="86" y="374"/>
                </a:lnTo>
                <a:lnTo>
                  <a:pt x="86" y="369"/>
                </a:lnTo>
                <a:lnTo>
                  <a:pt x="91" y="364"/>
                </a:lnTo>
                <a:lnTo>
                  <a:pt x="86" y="364"/>
                </a:lnTo>
                <a:lnTo>
                  <a:pt x="91" y="364"/>
                </a:lnTo>
                <a:lnTo>
                  <a:pt x="91" y="360"/>
                </a:lnTo>
                <a:lnTo>
                  <a:pt x="91" y="355"/>
                </a:lnTo>
                <a:lnTo>
                  <a:pt x="91" y="350"/>
                </a:lnTo>
                <a:lnTo>
                  <a:pt x="86" y="350"/>
                </a:lnTo>
                <a:lnTo>
                  <a:pt x="86" y="346"/>
                </a:lnTo>
                <a:lnTo>
                  <a:pt x="91" y="346"/>
                </a:lnTo>
                <a:lnTo>
                  <a:pt x="91" y="341"/>
                </a:lnTo>
                <a:lnTo>
                  <a:pt x="96" y="341"/>
                </a:lnTo>
                <a:lnTo>
                  <a:pt x="96" y="336"/>
                </a:lnTo>
                <a:lnTo>
                  <a:pt x="100" y="336"/>
                </a:lnTo>
                <a:lnTo>
                  <a:pt x="100" y="332"/>
                </a:lnTo>
                <a:lnTo>
                  <a:pt x="100" y="327"/>
                </a:lnTo>
                <a:lnTo>
                  <a:pt x="96" y="327"/>
                </a:lnTo>
                <a:lnTo>
                  <a:pt x="91" y="327"/>
                </a:lnTo>
                <a:lnTo>
                  <a:pt x="91" y="322"/>
                </a:lnTo>
                <a:lnTo>
                  <a:pt x="91" y="318"/>
                </a:lnTo>
                <a:lnTo>
                  <a:pt x="91" y="313"/>
                </a:lnTo>
                <a:lnTo>
                  <a:pt x="91" y="308"/>
                </a:lnTo>
                <a:lnTo>
                  <a:pt x="91" y="304"/>
                </a:lnTo>
                <a:lnTo>
                  <a:pt x="86" y="304"/>
                </a:lnTo>
                <a:lnTo>
                  <a:pt x="86" y="299"/>
                </a:lnTo>
                <a:lnTo>
                  <a:pt x="81" y="299"/>
                </a:lnTo>
                <a:lnTo>
                  <a:pt x="81" y="294"/>
                </a:lnTo>
                <a:lnTo>
                  <a:pt x="76" y="294"/>
                </a:lnTo>
                <a:lnTo>
                  <a:pt x="76" y="290"/>
                </a:lnTo>
                <a:lnTo>
                  <a:pt x="76" y="285"/>
                </a:lnTo>
                <a:lnTo>
                  <a:pt x="72" y="285"/>
                </a:lnTo>
                <a:lnTo>
                  <a:pt x="72" y="280"/>
                </a:lnTo>
                <a:lnTo>
                  <a:pt x="76" y="280"/>
                </a:lnTo>
                <a:lnTo>
                  <a:pt x="72" y="280"/>
                </a:lnTo>
                <a:lnTo>
                  <a:pt x="72" y="276"/>
                </a:lnTo>
                <a:lnTo>
                  <a:pt x="67" y="271"/>
                </a:lnTo>
                <a:lnTo>
                  <a:pt x="67" y="266"/>
                </a:lnTo>
                <a:lnTo>
                  <a:pt x="57" y="238"/>
                </a:lnTo>
                <a:lnTo>
                  <a:pt x="48" y="206"/>
                </a:lnTo>
                <a:lnTo>
                  <a:pt x="48" y="196"/>
                </a:lnTo>
                <a:lnTo>
                  <a:pt x="38" y="178"/>
                </a:lnTo>
                <a:lnTo>
                  <a:pt x="33" y="150"/>
                </a:lnTo>
                <a:lnTo>
                  <a:pt x="29" y="145"/>
                </a:lnTo>
                <a:lnTo>
                  <a:pt x="29" y="131"/>
                </a:lnTo>
                <a:lnTo>
                  <a:pt x="19" y="107"/>
                </a:lnTo>
                <a:lnTo>
                  <a:pt x="14" y="84"/>
                </a:lnTo>
                <a:lnTo>
                  <a:pt x="9" y="75"/>
                </a:lnTo>
                <a:lnTo>
                  <a:pt x="9" y="70"/>
                </a:lnTo>
                <a:lnTo>
                  <a:pt x="0" y="47"/>
                </a:lnTo>
                <a:lnTo>
                  <a:pt x="0" y="33"/>
                </a:lnTo>
                <a:lnTo>
                  <a:pt x="9" y="28"/>
                </a:lnTo>
                <a:lnTo>
                  <a:pt x="19" y="28"/>
                </a:lnTo>
                <a:lnTo>
                  <a:pt x="29" y="28"/>
                </a:lnTo>
                <a:lnTo>
                  <a:pt x="57" y="23"/>
                </a:lnTo>
                <a:lnTo>
                  <a:pt x="72" y="23"/>
                </a:lnTo>
                <a:close/>
                <a:moveTo>
                  <a:pt x="464" y="434"/>
                </a:moveTo>
                <a:lnTo>
                  <a:pt x="464" y="439"/>
                </a:lnTo>
                <a:lnTo>
                  <a:pt x="459" y="444"/>
                </a:lnTo>
                <a:lnTo>
                  <a:pt x="464" y="444"/>
                </a:lnTo>
                <a:lnTo>
                  <a:pt x="464" y="448"/>
                </a:lnTo>
                <a:lnTo>
                  <a:pt x="459" y="448"/>
                </a:lnTo>
                <a:lnTo>
                  <a:pt x="459" y="453"/>
                </a:lnTo>
                <a:lnTo>
                  <a:pt x="464" y="458"/>
                </a:lnTo>
                <a:lnTo>
                  <a:pt x="459" y="458"/>
                </a:lnTo>
                <a:lnTo>
                  <a:pt x="459" y="453"/>
                </a:lnTo>
                <a:lnTo>
                  <a:pt x="459" y="448"/>
                </a:lnTo>
                <a:lnTo>
                  <a:pt x="459" y="444"/>
                </a:lnTo>
                <a:lnTo>
                  <a:pt x="454" y="444"/>
                </a:lnTo>
                <a:lnTo>
                  <a:pt x="454" y="439"/>
                </a:lnTo>
                <a:lnTo>
                  <a:pt x="459" y="439"/>
                </a:lnTo>
                <a:lnTo>
                  <a:pt x="459" y="434"/>
                </a:lnTo>
                <a:lnTo>
                  <a:pt x="459" y="430"/>
                </a:lnTo>
                <a:lnTo>
                  <a:pt x="464" y="430"/>
                </a:lnTo>
                <a:lnTo>
                  <a:pt x="464" y="434"/>
                </a:lnTo>
                <a:close/>
                <a:moveTo>
                  <a:pt x="459" y="406"/>
                </a:moveTo>
                <a:lnTo>
                  <a:pt x="454" y="406"/>
                </a:lnTo>
                <a:lnTo>
                  <a:pt x="459" y="406"/>
                </a:lnTo>
                <a:lnTo>
                  <a:pt x="454" y="406"/>
                </a:lnTo>
                <a:lnTo>
                  <a:pt x="454" y="411"/>
                </a:lnTo>
                <a:lnTo>
                  <a:pt x="454" y="406"/>
                </a:lnTo>
                <a:lnTo>
                  <a:pt x="459" y="40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8" name=""/>
          <p:cNvSpPr/>
          <p:nvPr/>
        </p:nvSpPr>
        <p:spPr>
          <a:xfrm>
            <a:off x="4894200" y="1992240"/>
            <a:ext cx="887400" cy="563760"/>
          </a:xfrm>
          <a:custGeom>
            <a:avLst/>
            <a:gdLst/>
            <a:ahLst/>
            <a:rect l="l" t="t" r="r" b="b"/>
            <a:pathLst>
              <a:path w="559" h="355">
                <a:moveTo>
                  <a:pt x="306" y="5"/>
                </a:moveTo>
                <a:lnTo>
                  <a:pt x="344" y="5"/>
                </a:lnTo>
                <a:lnTo>
                  <a:pt x="354" y="5"/>
                </a:lnTo>
                <a:lnTo>
                  <a:pt x="387" y="0"/>
                </a:lnTo>
                <a:lnTo>
                  <a:pt x="416" y="0"/>
                </a:lnTo>
                <a:lnTo>
                  <a:pt x="426" y="0"/>
                </a:lnTo>
                <a:lnTo>
                  <a:pt x="459" y="0"/>
                </a:lnTo>
                <a:lnTo>
                  <a:pt x="459" y="5"/>
                </a:lnTo>
                <a:lnTo>
                  <a:pt x="459" y="10"/>
                </a:lnTo>
                <a:lnTo>
                  <a:pt x="459" y="14"/>
                </a:lnTo>
                <a:lnTo>
                  <a:pt x="464" y="19"/>
                </a:lnTo>
                <a:lnTo>
                  <a:pt x="469" y="19"/>
                </a:lnTo>
                <a:lnTo>
                  <a:pt x="469" y="24"/>
                </a:lnTo>
                <a:lnTo>
                  <a:pt x="473" y="24"/>
                </a:lnTo>
                <a:lnTo>
                  <a:pt x="473" y="28"/>
                </a:lnTo>
                <a:lnTo>
                  <a:pt x="469" y="33"/>
                </a:lnTo>
                <a:lnTo>
                  <a:pt x="469" y="38"/>
                </a:lnTo>
                <a:lnTo>
                  <a:pt x="464" y="38"/>
                </a:lnTo>
                <a:lnTo>
                  <a:pt x="464" y="42"/>
                </a:lnTo>
                <a:lnTo>
                  <a:pt x="464" y="47"/>
                </a:lnTo>
                <a:lnTo>
                  <a:pt x="464" y="52"/>
                </a:lnTo>
                <a:lnTo>
                  <a:pt x="464" y="56"/>
                </a:lnTo>
                <a:lnTo>
                  <a:pt x="469" y="61"/>
                </a:lnTo>
                <a:lnTo>
                  <a:pt x="469" y="66"/>
                </a:lnTo>
                <a:lnTo>
                  <a:pt x="473" y="70"/>
                </a:lnTo>
                <a:lnTo>
                  <a:pt x="473" y="75"/>
                </a:lnTo>
                <a:lnTo>
                  <a:pt x="473" y="80"/>
                </a:lnTo>
                <a:lnTo>
                  <a:pt x="473" y="85"/>
                </a:lnTo>
                <a:lnTo>
                  <a:pt x="478" y="85"/>
                </a:lnTo>
                <a:lnTo>
                  <a:pt x="478" y="89"/>
                </a:lnTo>
                <a:lnTo>
                  <a:pt x="483" y="89"/>
                </a:lnTo>
                <a:lnTo>
                  <a:pt x="488" y="89"/>
                </a:lnTo>
                <a:lnTo>
                  <a:pt x="488" y="94"/>
                </a:lnTo>
                <a:lnTo>
                  <a:pt x="492" y="94"/>
                </a:lnTo>
                <a:lnTo>
                  <a:pt x="502" y="94"/>
                </a:lnTo>
                <a:lnTo>
                  <a:pt x="507" y="94"/>
                </a:lnTo>
                <a:lnTo>
                  <a:pt x="507" y="99"/>
                </a:lnTo>
                <a:lnTo>
                  <a:pt x="507" y="103"/>
                </a:lnTo>
                <a:lnTo>
                  <a:pt x="512" y="103"/>
                </a:lnTo>
                <a:lnTo>
                  <a:pt x="512" y="108"/>
                </a:lnTo>
                <a:lnTo>
                  <a:pt x="512" y="113"/>
                </a:lnTo>
                <a:lnTo>
                  <a:pt x="516" y="117"/>
                </a:lnTo>
                <a:lnTo>
                  <a:pt x="521" y="117"/>
                </a:lnTo>
                <a:lnTo>
                  <a:pt x="521" y="122"/>
                </a:lnTo>
                <a:lnTo>
                  <a:pt x="526" y="122"/>
                </a:lnTo>
                <a:lnTo>
                  <a:pt x="531" y="127"/>
                </a:lnTo>
                <a:lnTo>
                  <a:pt x="531" y="131"/>
                </a:lnTo>
                <a:lnTo>
                  <a:pt x="531" y="136"/>
                </a:lnTo>
                <a:lnTo>
                  <a:pt x="536" y="136"/>
                </a:lnTo>
                <a:lnTo>
                  <a:pt x="536" y="141"/>
                </a:lnTo>
                <a:lnTo>
                  <a:pt x="540" y="141"/>
                </a:lnTo>
                <a:lnTo>
                  <a:pt x="540" y="145"/>
                </a:lnTo>
                <a:lnTo>
                  <a:pt x="545" y="145"/>
                </a:lnTo>
                <a:lnTo>
                  <a:pt x="550" y="145"/>
                </a:lnTo>
                <a:lnTo>
                  <a:pt x="550" y="150"/>
                </a:lnTo>
                <a:lnTo>
                  <a:pt x="555" y="150"/>
                </a:lnTo>
                <a:lnTo>
                  <a:pt x="555" y="155"/>
                </a:lnTo>
                <a:lnTo>
                  <a:pt x="555" y="159"/>
                </a:lnTo>
                <a:lnTo>
                  <a:pt x="559" y="159"/>
                </a:lnTo>
                <a:lnTo>
                  <a:pt x="559" y="164"/>
                </a:lnTo>
                <a:lnTo>
                  <a:pt x="559" y="169"/>
                </a:lnTo>
                <a:lnTo>
                  <a:pt x="559" y="173"/>
                </a:lnTo>
                <a:lnTo>
                  <a:pt x="559" y="178"/>
                </a:lnTo>
                <a:lnTo>
                  <a:pt x="559" y="183"/>
                </a:lnTo>
                <a:lnTo>
                  <a:pt x="555" y="183"/>
                </a:lnTo>
                <a:lnTo>
                  <a:pt x="555" y="187"/>
                </a:lnTo>
                <a:lnTo>
                  <a:pt x="550" y="192"/>
                </a:lnTo>
                <a:lnTo>
                  <a:pt x="545" y="197"/>
                </a:lnTo>
                <a:lnTo>
                  <a:pt x="545" y="201"/>
                </a:lnTo>
                <a:lnTo>
                  <a:pt x="545" y="206"/>
                </a:lnTo>
                <a:lnTo>
                  <a:pt x="545" y="211"/>
                </a:lnTo>
                <a:lnTo>
                  <a:pt x="540" y="215"/>
                </a:lnTo>
                <a:lnTo>
                  <a:pt x="536" y="215"/>
                </a:lnTo>
                <a:lnTo>
                  <a:pt x="536" y="220"/>
                </a:lnTo>
                <a:lnTo>
                  <a:pt x="531" y="220"/>
                </a:lnTo>
                <a:lnTo>
                  <a:pt x="526" y="220"/>
                </a:lnTo>
                <a:lnTo>
                  <a:pt x="521" y="225"/>
                </a:lnTo>
                <a:lnTo>
                  <a:pt x="516" y="229"/>
                </a:lnTo>
                <a:lnTo>
                  <a:pt x="512" y="229"/>
                </a:lnTo>
                <a:lnTo>
                  <a:pt x="507" y="229"/>
                </a:lnTo>
                <a:lnTo>
                  <a:pt x="502" y="229"/>
                </a:lnTo>
                <a:lnTo>
                  <a:pt x="497" y="234"/>
                </a:lnTo>
                <a:lnTo>
                  <a:pt x="492" y="234"/>
                </a:lnTo>
                <a:lnTo>
                  <a:pt x="488" y="234"/>
                </a:lnTo>
                <a:lnTo>
                  <a:pt x="483" y="234"/>
                </a:lnTo>
                <a:lnTo>
                  <a:pt x="483" y="239"/>
                </a:lnTo>
                <a:lnTo>
                  <a:pt x="483" y="243"/>
                </a:lnTo>
                <a:lnTo>
                  <a:pt x="483" y="248"/>
                </a:lnTo>
                <a:lnTo>
                  <a:pt x="483" y="253"/>
                </a:lnTo>
                <a:lnTo>
                  <a:pt x="478" y="253"/>
                </a:lnTo>
                <a:lnTo>
                  <a:pt x="478" y="257"/>
                </a:lnTo>
                <a:lnTo>
                  <a:pt x="483" y="257"/>
                </a:lnTo>
                <a:lnTo>
                  <a:pt x="488" y="262"/>
                </a:lnTo>
                <a:lnTo>
                  <a:pt x="488" y="267"/>
                </a:lnTo>
                <a:lnTo>
                  <a:pt x="488" y="262"/>
                </a:lnTo>
                <a:lnTo>
                  <a:pt x="492" y="262"/>
                </a:lnTo>
                <a:lnTo>
                  <a:pt x="492" y="267"/>
                </a:lnTo>
                <a:lnTo>
                  <a:pt x="492" y="271"/>
                </a:lnTo>
                <a:lnTo>
                  <a:pt x="497" y="271"/>
                </a:lnTo>
                <a:lnTo>
                  <a:pt x="497" y="276"/>
                </a:lnTo>
                <a:lnTo>
                  <a:pt x="497" y="281"/>
                </a:lnTo>
                <a:lnTo>
                  <a:pt x="497" y="285"/>
                </a:lnTo>
                <a:lnTo>
                  <a:pt x="497" y="290"/>
                </a:lnTo>
                <a:lnTo>
                  <a:pt x="492" y="290"/>
                </a:lnTo>
                <a:lnTo>
                  <a:pt x="492" y="295"/>
                </a:lnTo>
                <a:lnTo>
                  <a:pt x="488" y="299"/>
                </a:lnTo>
                <a:lnTo>
                  <a:pt x="483" y="304"/>
                </a:lnTo>
                <a:lnTo>
                  <a:pt x="483" y="309"/>
                </a:lnTo>
                <a:lnTo>
                  <a:pt x="483" y="313"/>
                </a:lnTo>
                <a:lnTo>
                  <a:pt x="483" y="318"/>
                </a:lnTo>
                <a:lnTo>
                  <a:pt x="483" y="323"/>
                </a:lnTo>
                <a:lnTo>
                  <a:pt x="478" y="323"/>
                </a:lnTo>
                <a:lnTo>
                  <a:pt x="478" y="327"/>
                </a:lnTo>
                <a:lnTo>
                  <a:pt x="473" y="323"/>
                </a:lnTo>
                <a:lnTo>
                  <a:pt x="473" y="327"/>
                </a:lnTo>
                <a:lnTo>
                  <a:pt x="469" y="327"/>
                </a:lnTo>
                <a:lnTo>
                  <a:pt x="464" y="327"/>
                </a:lnTo>
                <a:lnTo>
                  <a:pt x="459" y="332"/>
                </a:lnTo>
                <a:lnTo>
                  <a:pt x="459" y="337"/>
                </a:lnTo>
                <a:lnTo>
                  <a:pt x="464" y="341"/>
                </a:lnTo>
                <a:lnTo>
                  <a:pt x="464" y="346"/>
                </a:lnTo>
                <a:lnTo>
                  <a:pt x="459" y="346"/>
                </a:lnTo>
                <a:lnTo>
                  <a:pt x="464" y="351"/>
                </a:lnTo>
                <a:lnTo>
                  <a:pt x="464" y="355"/>
                </a:lnTo>
                <a:lnTo>
                  <a:pt x="459" y="355"/>
                </a:lnTo>
                <a:lnTo>
                  <a:pt x="454" y="355"/>
                </a:lnTo>
                <a:lnTo>
                  <a:pt x="454" y="351"/>
                </a:lnTo>
                <a:lnTo>
                  <a:pt x="449" y="355"/>
                </a:lnTo>
                <a:lnTo>
                  <a:pt x="449" y="351"/>
                </a:lnTo>
                <a:lnTo>
                  <a:pt x="449" y="346"/>
                </a:lnTo>
                <a:lnTo>
                  <a:pt x="445" y="346"/>
                </a:lnTo>
                <a:lnTo>
                  <a:pt x="445" y="341"/>
                </a:lnTo>
                <a:lnTo>
                  <a:pt x="440" y="341"/>
                </a:lnTo>
                <a:lnTo>
                  <a:pt x="440" y="337"/>
                </a:lnTo>
                <a:lnTo>
                  <a:pt x="435" y="337"/>
                </a:lnTo>
                <a:lnTo>
                  <a:pt x="435" y="332"/>
                </a:lnTo>
                <a:lnTo>
                  <a:pt x="430" y="332"/>
                </a:lnTo>
                <a:lnTo>
                  <a:pt x="411" y="332"/>
                </a:lnTo>
                <a:lnTo>
                  <a:pt x="392" y="332"/>
                </a:lnTo>
                <a:lnTo>
                  <a:pt x="378" y="332"/>
                </a:lnTo>
                <a:lnTo>
                  <a:pt x="349" y="337"/>
                </a:lnTo>
                <a:lnTo>
                  <a:pt x="344" y="337"/>
                </a:lnTo>
                <a:lnTo>
                  <a:pt x="325" y="337"/>
                </a:lnTo>
                <a:lnTo>
                  <a:pt x="311" y="337"/>
                </a:lnTo>
                <a:lnTo>
                  <a:pt x="287" y="337"/>
                </a:lnTo>
                <a:lnTo>
                  <a:pt x="272" y="341"/>
                </a:lnTo>
                <a:lnTo>
                  <a:pt x="253" y="341"/>
                </a:lnTo>
                <a:lnTo>
                  <a:pt x="229" y="341"/>
                </a:lnTo>
                <a:lnTo>
                  <a:pt x="210" y="341"/>
                </a:lnTo>
                <a:lnTo>
                  <a:pt x="191" y="341"/>
                </a:lnTo>
                <a:lnTo>
                  <a:pt x="177" y="341"/>
                </a:lnTo>
                <a:lnTo>
                  <a:pt x="153" y="341"/>
                </a:lnTo>
                <a:lnTo>
                  <a:pt x="124" y="341"/>
                </a:lnTo>
                <a:lnTo>
                  <a:pt x="110" y="341"/>
                </a:lnTo>
                <a:lnTo>
                  <a:pt x="76" y="341"/>
                </a:lnTo>
                <a:lnTo>
                  <a:pt x="76" y="337"/>
                </a:lnTo>
                <a:lnTo>
                  <a:pt x="76" y="332"/>
                </a:lnTo>
                <a:lnTo>
                  <a:pt x="72" y="332"/>
                </a:lnTo>
                <a:lnTo>
                  <a:pt x="72" y="327"/>
                </a:lnTo>
                <a:lnTo>
                  <a:pt x="67" y="327"/>
                </a:lnTo>
                <a:lnTo>
                  <a:pt x="67" y="323"/>
                </a:lnTo>
                <a:lnTo>
                  <a:pt x="72" y="318"/>
                </a:lnTo>
                <a:lnTo>
                  <a:pt x="72" y="313"/>
                </a:lnTo>
                <a:lnTo>
                  <a:pt x="72" y="309"/>
                </a:lnTo>
                <a:lnTo>
                  <a:pt x="72" y="304"/>
                </a:lnTo>
                <a:lnTo>
                  <a:pt x="72" y="299"/>
                </a:lnTo>
                <a:lnTo>
                  <a:pt x="72" y="295"/>
                </a:lnTo>
                <a:lnTo>
                  <a:pt x="67" y="295"/>
                </a:lnTo>
                <a:lnTo>
                  <a:pt x="67" y="290"/>
                </a:lnTo>
                <a:lnTo>
                  <a:pt x="67" y="285"/>
                </a:lnTo>
                <a:lnTo>
                  <a:pt x="67" y="281"/>
                </a:lnTo>
                <a:lnTo>
                  <a:pt x="67" y="276"/>
                </a:lnTo>
                <a:lnTo>
                  <a:pt x="72" y="276"/>
                </a:lnTo>
                <a:lnTo>
                  <a:pt x="72" y="271"/>
                </a:lnTo>
                <a:lnTo>
                  <a:pt x="67" y="271"/>
                </a:lnTo>
                <a:lnTo>
                  <a:pt x="62" y="271"/>
                </a:lnTo>
                <a:lnTo>
                  <a:pt x="62" y="267"/>
                </a:lnTo>
                <a:lnTo>
                  <a:pt x="62" y="262"/>
                </a:lnTo>
                <a:lnTo>
                  <a:pt x="67" y="262"/>
                </a:lnTo>
                <a:lnTo>
                  <a:pt x="62" y="262"/>
                </a:lnTo>
                <a:lnTo>
                  <a:pt x="67" y="262"/>
                </a:lnTo>
                <a:lnTo>
                  <a:pt x="67" y="257"/>
                </a:lnTo>
                <a:lnTo>
                  <a:pt x="62" y="257"/>
                </a:lnTo>
                <a:lnTo>
                  <a:pt x="62" y="253"/>
                </a:lnTo>
                <a:lnTo>
                  <a:pt x="62" y="248"/>
                </a:lnTo>
                <a:lnTo>
                  <a:pt x="62" y="243"/>
                </a:lnTo>
                <a:lnTo>
                  <a:pt x="62" y="239"/>
                </a:lnTo>
                <a:lnTo>
                  <a:pt x="62" y="243"/>
                </a:lnTo>
                <a:lnTo>
                  <a:pt x="57" y="239"/>
                </a:lnTo>
                <a:lnTo>
                  <a:pt x="52" y="239"/>
                </a:lnTo>
                <a:lnTo>
                  <a:pt x="57" y="234"/>
                </a:lnTo>
                <a:lnTo>
                  <a:pt x="52" y="234"/>
                </a:lnTo>
                <a:lnTo>
                  <a:pt x="48" y="234"/>
                </a:lnTo>
                <a:lnTo>
                  <a:pt x="48" y="229"/>
                </a:lnTo>
                <a:lnTo>
                  <a:pt x="48" y="225"/>
                </a:lnTo>
                <a:lnTo>
                  <a:pt x="48" y="220"/>
                </a:lnTo>
                <a:lnTo>
                  <a:pt x="48" y="215"/>
                </a:lnTo>
                <a:lnTo>
                  <a:pt x="52" y="215"/>
                </a:lnTo>
                <a:lnTo>
                  <a:pt x="48" y="211"/>
                </a:lnTo>
                <a:lnTo>
                  <a:pt x="48" y="206"/>
                </a:lnTo>
                <a:lnTo>
                  <a:pt x="52" y="206"/>
                </a:lnTo>
                <a:lnTo>
                  <a:pt x="52" y="201"/>
                </a:lnTo>
                <a:lnTo>
                  <a:pt x="48" y="201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43" y="187"/>
                </a:lnTo>
                <a:lnTo>
                  <a:pt x="48" y="183"/>
                </a:lnTo>
                <a:lnTo>
                  <a:pt x="43" y="183"/>
                </a:lnTo>
                <a:lnTo>
                  <a:pt x="38" y="183"/>
                </a:lnTo>
                <a:lnTo>
                  <a:pt x="43" y="178"/>
                </a:lnTo>
                <a:lnTo>
                  <a:pt x="38" y="178"/>
                </a:lnTo>
                <a:lnTo>
                  <a:pt x="38" y="183"/>
                </a:lnTo>
                <a:lnTo>
                  <a:pt x="38" y="178"/>
                </a:lnTo>
                <a:lnTo>
                  <a:pt x="38" y="173"/>
                </a:lnTo>
                <a:lnTo>
                  <a:pt x="33" y="173"/>
                </a:lnTo>
                <a:lnTo>
                  <a:pt x="33" y="169"/>
                </a:lnTo>
                <a:lnTo>
                  <a:pt x="33" y="164"/>
                </a:lnTo>
                <a:lnTo>
                  <a:pt x="28" y="164"/>
                </a:lnTo>
                <a:lnTo>
                  <a:pt x="28" y="159"/>
                </a:lnTo>
                <a:lnTo>
                  <a:pt x="24" y="155"/>
                </a:lnTo>
                <a:lnTo>
                  <a:pt x="28" y="155"/>
                </a:lnTo>
                <a:lnTo>
                  <a:pt x="28" y="150"/>
                </a:lnTo>
                <a:lnTo>
                  <a:pt x="24" y="150"/>
                </a:lnTo>
                <a:lnTo>
                  <a:pt x="24" y="145"/>
                </a:lnTo>
                <a:lnTo>
                  <a:pt x="24" y="141"/>
                </a:lnTo>
                <a:lnTo>
                  <a:pt x="19" y="141"/>
                </a:lnTo>
                <a:lnTo>
                  <a:pt x="24" y="136"/>
                </a:lnTo>
                <a:lnTo>
                  <a:pt x="19" y="136"/>
                </a:lnTo>
                <a:lnTo>
                  <a:pt x="19" y="131"/>
                </a:lnTo>
                <a:lnTo>
                  <a:pt x="24" y="131"/>
                </a:lnTo>
                <a:lnTo>
                  <a:pt x="24" y="127"/>
                </a:lnTo>
                <a:lnTo>
                  <a:pt x="19" y="122"/>
                </a:lnTo>
                <a:lnTo>
                  <a:pt x="14" y="122"/>
                </a:lnTo>
                <a:lnTo>
                  <a:pt x="14" y="117"/>
                </a:lnTo>
                <a:lnTo>
                  <a:pt x="14" y="113"/>
                </a:lnTo>
                <a:lnTo>
                  <a:pt x="14" y="108"/>
                </a:lnTo>
                <a:lnTo>
                  <a:pt x="9" y="113"/>
                </a:lnTo>
                <a:lnTo>
                  <a:pt x="9" y="108"/>
                </a:lnTo>
                <a:lnTo>
                  <a:pt x="14" y="108"/>
                </a:lnTo>
                <a:lnTo>
                  <a:pt x="9" y="108"/>
                </a:lnTo>
                <a:lnTo>
                  <a:pt x="9" y="103"/>
                </a:lnTo>
                <a:lnTo>
                  <a:pt x="5" y="103"/>
                </a:lnTo>
                <a:lnTo>
                  <a:pt x="5" y="99"/>
                </a:lnTo>
                <a:lnTo>
                  <a:pt x="0" y="94"/>
                </a:lnTo>
                <a:lnTo>
                  <a:pt x="5" y="94"/>
                </a:lnTo>
                <a:lnTo>
                  <a:pt x="5" y="89"/>
                </a:lnTo>
                <a:lnTo>
                  <a:pt x="5" y="85"/>
                </a:lnTo>
                <a:lnTo>
                  <a:pt x="9" y="85"/>
                </a:lnTo>
                <a:lnTo>
                  <a:pt x="9" y="80"/>
                </a:lnTo>
                <a:lnTo>
                  <a:pt x="9" y="85"/>
                </a:lnTo>
                <a:lnTo>
                  <a:pt x="9" y="80"/>
                </a:lnTo>
                <a:lnTo>
                  <a:pt x="14" y="80"/>
                </a:lnTo>
                <a:lnTo>
                  <a:pt x="9" y="80"/>
                </a:lnTo>
                <a:lnTo>
                  <a:pt x="9" y="75"/>
                </a:lnTo>
                <a:lnTo>
                  <a:pt x="14" y="75"/>
                </a:lnTo>
                <a:lnTo>
                  <a:pt x="14" y="70"/>
                </a:lnTo>
                <a:lnTo>
                  <a:pt x="14" y="66"/>
                </a:lnTo>
                <a:lnTo>
                  <a:pt x="14" y="61"/>
                </a:lnTo>
                <a:lnTo>
                  <a:pt x="19" y="61"/>
                </a:lnTo>
                <a:lnTo>
                  <a:pt x="19" y="56"/>
                </a:lnTo>
                <a:lnTo>
                  <a:pt x="19" y="52"/>
                </a:lnTo>
                <a:lnTo>
                  <a:pt x="19" y="47"/>
                </a:lnTo>
                <a:lnTo>
                  <a:pt x="14" y="42"/>
                </a:lnTo>
                <a:lnTo>
                  <a:pt x="19" y="42"/>
                </a:lnTo>
                <a:lnTo>
                  <a:pt x="14" y="42"/>
                </a:lnTo>
                <a:lnTo>
                  <a:pt x="19" y="42"/>
                </a:lnTo>
                <a:lnTo>
                  <a:pt x="14" y="42"/>
                </a:lnTo>
                <a:lnTo>
                  <a:pt x="9" y="42"/>
                </a:lnTo>
                <a:lnTo>
                  <a:pt x="9" y="38"/>
                </a:lnTo>
                <a:lnTo>
                  <a:pt x="9" y="33"/>
                </a:lnTo>
                <a:lnTo>
                  <a:pt x="5" y="33"/>
                </a:lnTo>
                <a:lnTo>
                  <a:pt x="9" y="33"/>
                </a:lnTo>
                <a:lnTo>
                  <a:pt x="14" y="33"/>
                </a:lnTo>
                <a:lnTo>
                  <a:pt x="9" y="33"/>
                </a:lnTo>
                <a:lnTo>
                  <a:pt x="14" y="33"/>
                </a:lnTo>
                <a:lnTo>
                  <a:pt x="14" y="28"/>
                </a:lnTo>
                <a:lnTo>
                  <a:pt x="9" y="28"/>
                </a:lnTo>
                <a:lnTo>
                  <a:pt x="14" y="28"/>
                </a:lnTo>
                <a:lnTo>
                  <a:pt x="14" y="24"/>
                </a:lnTo>
                <a:lnTo>
                  <a:pt x="14" y="19"/>
                </a:lnTo>
                <a:lnTo>
                  <a:pt x="9" y="19"/>
                </a:lnTo>
                <a:lnTo>
                  <a:pt x="5" y="14"/>
                </a:lnTo>
                <a:lnTo>
                  <a:pt x="9" y="14"/>
                </a:lnTo>
                <a:lnTo>
                  <a:pt x="9" y="10"/>
                </a:lnTo>
                <a:lnTo>
                  <a:pt x="5" y="10"/>
                </a:lnTo>
                <a:lnTo>
                  <a:pt x="19" y="10"/>
                </a:lnTo>
                <a:lnTo>
                  <a:pt x="52" y="10"/>
                </a:lnTo>
                <a:lnTo>
                  <a:pt x="67" y="10"/>
                </a:lnTo>
                <a:lnTo>
                  <a:pt x="100" y="10"/>
                </a:lnTo>
                <a:lnTo>
                  <a:pt x="110" y="10"/>
                </a:lnTo>
                <a:lnTo>
                  <a:pt x="148" y="10"/>
                </a:lnTo>
                <a:lnTo>
                  <a:pt x="153" y="10"/>
                </a:lnTo>
                <a:lnTo>
                  <a:pt x="186" y="10"/>
                </a:lnTo>
                <a:lnTo>
                  <a:pt x="205" y="10"/>
                </a:lnTo>
                <a:lnTo>
                  <a:pt x="225" y="10"/>
                </a:lnTo>
                <a:lnTo>
                  <a:pt x="253" y="5"/>
                </a:lnTo>
                <a:lnTo>
                  <a:pt x="268" y="5"/>
                </a:lnTo>
                <a:lnTo>
                  <a:pt x="306" y="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9" name=""/>
          <p:cNvSpPr/>
          <p:nvPr/>
        </p:nvSpPr>
        <p:spPr>
          <a:xfrm>
            <a:off x="2144880" y="747720"/>
            <a:ext cx="873000" cy="1371600"/>
          </a:xfrm>
          <a:custGeom>
            <a:avLst/>
            <a:gdLst/>
            <a:ahLst/>
            <a:rect l="l" t="t" r="r" b="b"/>
            <a:pathLst>
              <a:path w="550" h="864">
                <a:moveTo>
                  <a:pt x="81" y="458"/>
                </a:moveTo>
                <a:lnTo>
                  <a:pt x="86" y="453"/>
                </a:lnTo>
                <a:lnTo>
                  <a:pt x="91" y="448"/>
                </a:lnTo>
                <a:lnTo>
                  <a:pt x="91" y="444"/>
                </a:lnTo>
                <a:lnTo>
                  <a:pt x="91" y="439"/>
                </a:lnTo>
                <a:lnTo>
                  <a:pt x="96" y="434"/>
                </a:lnTo>
                <a:lnTo>
                  <a:pt x="96" y="430"/>
                </a:lnTo>
                <a:lnTo>
                  <a:pt x="100" y="430"/>
                </a:lnTo>
                <a:lnTo>
                  <a:pt x="105" y="425"/>
                </a:lnTo>
                <a:lnTo>
                  <a:pt x="105" y="420"/>
                </a:lnTo>
                <a:lnTo>
                  <a:pt x="105" y="416"/>
                </a:lnTo>
                <a:lnTo>
                  <a:pt x="110" y="416"/>
                </a:lnTo>
                <a:lnTo>
                  <a:pt x="110" y="411"/>
                </a:lnTo>
                <a:lnTo>
                  <a:pt x="110" y="406"/>
                </a:lnTo>
                <a:lnTo>
                  <a:pt x="115" y="402"/>
                </a:lnTo>
                <a:lnTo>
                  <a:pt x="120" y="402"/>
                </a:lnTo>
                <a:lnTo>
                  <a:pt x="120" y="397"/>
                </a:lnTo>
                <a:lnTo>
                  <a:pt x="124" y="397"/>
                </a:lnTo>
                <a:lnTo>
                  <a:pt x="124" y="392"/>
                </a:lnTo>
                <a:lnTo>
                  <a:pt x="124" y="388"/>
                </a:lnTo>
                <a:lnTo>
                  <a:pt x="129" y="388"/>
                </a:lnTo>
                <a:lnTo>
                  <a:pt x="129" y="383"/>
                </a:lnTo>
                <a:lnTo>
                  <a:pt x="134" y="383"/>
                </a:lnTo>
                <a:lnTo>
                  <a:pt x="134" y="378"/>
                </a:lnTo>
                <a:lnTo>
                  <a:pt x="134" y="373"/>
                </a:lnTo>
                <a:lnTo>
                  <a:pt x="134" y="369"/>
                </a:lnTo>
                <a:lnTo>
                  <a:pt x="134" y="364"/>
                </a:lnTo>
                <a:lnTo>
                  <a:pt x="129" y="359"/>
                </a:lnTo>
                <a:lnTo>
                  <a:pt x="124" y="359"/>
                </a:lnTo>
                <a:lnTo>
                  <a:pt x="124" y="355"/>
                </a:lnTo>
                <a:lnTo>
                  <a:pt x="120" y="350"/>
                </a:lnTo>
                <a:lnTo>
                  <a:pt x="115" y="350"/>
                </a:lnTo>
                <a:lnTo>
                  <a:pt x="115" y="345"/>
                </a:lnTo>
                <a:lnTo>
                  <a:pt x="115" y="341"/>
                </a:lnTo>
                <a:lnTo>
                  <a:pt x="110" y="341"/>
                </a:lnTo>
                <a:lnTo>
                  <a:pt x="110" y="336"/>
                </a:lnTo>
                <a:lnTo>
                  <a:pt x="110" y="331"/>
                </a:lnTo>
                <a:lnTo>
                  <a:pt x="110" y="327"/>
                </a:lnTo>
                <a:lnTo>
                  <a:pt x="110" y="322"/>
                </a:lnTo>
                <a:lnTo>
                  <a:pt x="105" y="317"/>
                </a:lnTo>
                <a:lnTo>
                  <a:pt x="110" y="317"/>
                </a:lnTo>
                <a:lnTo>
                  <a:pt x="110" y="313"/>
                </a:lnTo>
                <a:lnTo>
                  <a:pt x="115" y="313"/>
                </a:lnTo>
                <a:lnTo>
                  <a:pt x="115" y="308"/>
                </a:lnTo>
                <a:lnTo>
                  <a:pt x="110" y="303"/>
                </a:lnTo>
                <a:lnTo>
                  <a:pt x="115" y="303"/>
                </a:lnTo>
                <a:lnTo>
                  <a:pt x="110" y="299"/>
                </a:lnTo>
                <a:lnTo>
                  <a:pt x="110" y="294"/>
                </a:lnTo>
                <a:lnTo>
                  <a:pt x="110" y="289"/>
                </a:lnTo>
                <a:lnTo>
                  <a:pt x="105" y="289"/>
                </a:lnTo>
                <a:lnTo>
                  <a:pt x="105" y="285"/>
                </a:lnTo>
                <a:lnTo>
                  <a:pt x="110" y="285"/>
                </a:lnTo>
                <a:lnTo>
                  <a:pt x="110" y="280"/>
                </a:lnTo>
                <a:lnTo>
                  <a:pt x="115" y="266"/>
                </a:lnTo>
                <a:lnTo>
                  <a:pt x="129" y="201"/>
                </a:lnTo>
                <a:lnTo>
                  <a:pt x="134" y="187"/>
                </a:lnTo>
                <a:lnTo>
                  <a:pt x="134" y="177"/>
                </a:lnTo>
                <a:lnTo>
                  <a:pt x="148" y="107"/>
                </a:lnTo>
                <a:lnTo>
                  <a:pt x="153" y="103"/>
                </a:lnTo>
                <a:lnTo>
                  <a:pt x="163" y="65"/>
                </a:lnTo>
                <a:lnTo>
                  <a:pt x="172" y="14"/>
                </a:lnTo>
                <a:lnTo>
                  <a:pt x="177" y="0"/>
                </a:lnTo>
                <a:lnTo>
                  <a:pt x="249" y="14"/>
                </a:lnTo>
                <a:lnTo>
                  <a:pt x="239" y="70"/>
                </a:lnTo>
                <a:lnTo>
                  <a:pt x="230" y="98"/>
                </a:lnTo>
                <a:lnTo>
                  <a:pt x="225" y="126"/>
                </a:lnTo>
                <a:lnTo>
                  <a:pt x="230" y="126"/>
                </a:lnTo>
                <a:lnTo>
                  <a:pt x="230" y="131"/>
                </a:lnTo>
                <a:lnTo>
                  <a:pt x="230" y="135"/>
                </a:lnTo>
                <a:lnTo>
                  <a:pt x="234" y="140"/>
                </a:lnTo>
                <a:lnTo>
                  <a:pt x="234" y="145"/>
                </a:lnTo>
                <a:lnTo>
                  <a:pt x="239" y="145"/>
                </a:lnTo>
                <a:lnTo>
                  <a:pt x="239" y="149"/>
                </a:lnTo>
                <a:lnTo>
                  <a:pt x="239" y="154"/>
                </a:lnTo>
                <a:lnTo>
                  <a:pt x="239" y="159"/>
                </a:lnTo>
                <a:lnTo>
                  <a:pt x="244" y="159"/>
                </a:lnTo>
                <a:lnTo>
                  <a:pt x="244" y="163"/>
                </a:lnTo>
                <a:lnTo>
                  <a:pt x="244" y="168"/>
                </a:lnTo>
                <a:lnTo>
                  <a:pt x="244" y="173"/>
                </a:lnTo>
                <a:lnTo>
                  <a:pt x="244" y="177"/>
                </a:lnTo>
                <a:lnTo>
                  <a:pt x="239" y="177"/>
                </a:lnTo>
                <a:lnTo>
                  <a:pt x="239" y="182"/>
                </a:lnTo>
                <a:lnTo>
                  <a:pt x="244" y="182"/>
                </a:lnTo>
                <a:lnTo>
                  <a:pt x="239" y="182"/>
                </a:lnTo>
                <a:lnTo>
                  <a:pt x="244" y="182"/>
                </a:lnTo>
                <a:lnTo>
                  <a:pt x="244" y="187"/>
                </a:lnTo>
                <a:lnTo>
                  <a:pt x="249" y="187"/>
                </a:lnTo>
                <a:lnTo>
                  <a:pt x="244" y="187"/>
                </a:lnTo>
                <a:lnTo>
                  <a:pt x="244" y="191"/>
                </a:lnTo>
                <a:lnTo>
                  <a:pt x="244" y="187"/>
                </a:lnTo>
                <a:lnTo>
                  <a:pt x="239" y="187"/>
                </a:lnTo>
                <a:lnTo>
                  <a:pt x="239" y="191"/>
                </a:lnTo>
                <a:lnTo>
                  <a:pt x="234" y="191"/>
                </a:lnTo>
                <a:lnTo>
                  <a:pt x="239" y="191"/>
                </a:lnTo>
                <a:lnTo>
                  <a:pt x="239" y="196"/>
                </a:lnTo>
                <a:lnTo>
                  <a:pt x="244" y="196"/>
                </a:lnTo>
                <a:lnTo>
                  <a:pt x="244" y="201"/>
                </a:lnTo>
                <a:lnTo>
                  <a:pt x="249" y="201"/>
                </a:lnTo>
                <a:lnTo>
                  <a:pt x="249" y="205"/>
                </a:lnTo>
                <a:lnTo>
                  <a:pt x="249" y="210"/>
                </a:lnTo>
                <a:lnTo>
                  <a:pt x="254" y="210"/>
                </a:lnTo>
                <a:lnTo>
                  <a:pt x="258" y="210"/>
                </a:lnTo>
                <a:lnTo>
                  <a:pt x="258" y="215"/>
                </a:lnTo>
                <a:lnTo>
                  <a:pt x="263" y="215"/>
                </a:lnTo>
                <a:lnTo>
                  <a:pt x="263" y="219"/>
                </a:lnTo>
                <a:lnTo>
                  <a:pt x="268" y="219"/>
                </a:lnTo>
                <a:lnTo>
                  <a:pt x="268" y="224"/>
                </a:lnTo>
                <a:lnTo>
                  <a:pt x="263" y="224"/>
                </a:lnTo>
                <a:lnTo>
                  <a:pt x="268" y="224"/>
                </a:lnTo>
                <a:lnTo>
                  <a:pt x="268" y="229"/>
                </a:lnTo>
                <a:lnTo>
                  <a:pt x="273" y="229"/>
                </a:lnTo>
                <a:lnTo>
                  <a:pt x="273" y="233"/>
                </a:lnTo>
                <a:lnTo>
                  <a:pt x="273" y="238"/>
                </a:lnTo>
                <a:lnTo>
                  <a:pt x="277" y="238"/>
                </a:lnTo>
                <a:lnTo>
                  <a:pt x="277" y="243"/>
                </a:lnTo>
                <a:lnTo>
                  <a:pt x="277" y="247"/>
                </a:lnTo>
                <a:lnTo>
                  <a:pt x="282" y="252"/>
                </a:lnTo>
                <a:lnTo>
                  <a:pt x="277" y="252"/>
                </a:lnTo>
                <a:lnTo>
                  <a:pt x="282" y="252"/>
                </a:lnTo>
                <a:lnTo>
                  <a:pt x="282" y="257"/>
                </a:lnTo>
                <a:lnTo>
                  <a:pt x="287" y="257"/>
                </a:lnTo>
                <a:lnTo>
                  <a:pt x="287" y="261"/>
                </a:lnTo>
                <a:lnTo>
                  <a:pt x="287" y="266"/>
                </a:lnTo>
                <a:lnTo>
                  <a:pt x="287" y="271"/>
                </a:lnTo>
                <a:lnTo>
                  <a:pt x="287" y="275"/>
                </a:lnTo>
                <a:lnTo>
                  <a:pt x="287" y="271"/>
                </a:lnTo>
                <a:lnTo>
                  <a:pt x="292" y="271"/>
                </a:lnTo>
                <a:lnTo>
                  <a:pt x="292" y="275"/>
                </a:lnTo>
                <a:lnTo>
                  <a:pt x="297" y="275"/>
                </a:lnTo>
                <a:lnTo>
                  <a:pt x="297" y="280"/>
                </a:lnTo>
                <a:lnTo>
                  <a:pt x="297" y="285"/>
                </a:lnTo>
                <a:lnTo>
                  <a:pt x="301" y="285"/>
                </a:lnTo>
                <a:lnTo>
                  <a:pt x="306" y="285"/>
                </a:lnTo>
                <a:lnTo>
                  <a:pt x="306" y="289"/>
                </a:lnTo>
                <a:lnTo>
                  <a:pt x="306" y="294"/>
                </a:lnTo>
                <a:lnTo>
                  <a:pt x="306" y="299"/>
                </a:lnTo>
                <a:lnTo>
                  <a:pt x="311" y="299"/>
                </a:lnTo>
                <a:lnTo>
                  <a:pt x="311" y="294"/>
                </a:lnTo>
                <a:lnTo>
                  <a:pt x="316" y="299"/>
                </a:lnTo>
                <a:lnTo>
                  <a:pt x="321" y="299"/>
                </a:lnTo>
                <a:lnTo>
                  <a:pt x="321" y="294"/>
                </a:lnTo>
                <a:lnTo>
                  <a:pt x="321" y="299"/>
                </a:lnTo>
                <a:lnTo>
                  <a:pt x="325" y="294"/>
                </a:lnTo>
                <a:lnTo>
                  <a:pt x="325" y="299"/>
                </a:lnTo>
                <a:lnTo>
                  <a:pt x="325" y="294"/>
                </a:lnTo>
                <a:lnTo>
                  <a:pt x="325" y="299"/>
                </a:lnTo>
                <a:lnTo>
                  <a:pt x="325" y="294"/>
                </a:lnTo>
                <a:lnTo>
                  <a:pt x="325" y="299"/>
                </a:lnTo>
                <a:lnTo>
                  <a:pt x="330" y="299"/>
                </a:lnTo>
                <a:lnTo>
                  <a:pt x="330" y="303"/>
                </a:lnTo>
                <a:lnTo>
                  <a:pt x="325" y="303"/>
                </a:lnTo>
                <a:lnTo>
                  <a:pt x="325" y="308"/>
                </a:lnTo>
                <a:lnTo>
                  <a:pt x="325" y="313"/>
                </a:lnTo>
                <a:lnTo>
                  <a:pt x="321" y="313"/>
                </a:lnTo>
                <a:lnTo>
                  <a:pt x="321" y="317"/>
                </a:lnTo>
                <a:lnTo>
                  <a:pt x="321" y="322"/>
                </a:lnTo>
                <a:lnTo>
                  <a:pt x="321" y="327"/>
                </a:lnTo>
                <a:lnTo>
                  <a:pt x="316" y="327"/>
                </a:lnTo>
                <a:lnTo>
                  <a:pt x="316" y="331"/>
                </a:lnTo>
                <a:lnTo>
                  <a:pt x="311" y="336"/>
                </a:lnTo>
                <a:lnTo>
                  <a:pt x="316" y="336"/>
                </a:lnTo>
                <a:lnTo>
                  <a:pt x="311" y="336"/>
                </a:lnTo>
                <a:lnTo>
                  <a:pt x="311" y="341"/>
                </a:lnTo>
                <a:lnTo>
                  <a:pt x="311" y="336"/>
                </a:lnTo>
                <a:lnTo>
                  <a:pt x="311" y="341"/>
                </a:lnTo>
                <a:lnTo>
                  <a:pt x="311" y="345"/>
                </a:lnTo>
                <a:lnTo>
                  <a:pt x="311" y="350"/>
                </a:lnTo>
                <a:lnTo>
                  <a:pt x="306" y="350"/>
                </a:lnTo>
                <a:lnTo>
                  <a:pt x="301" y="350"/>
                </a:lnTo>
                <a:lnTo>
                  <a:pt x="301" y="355"/>
                </a:lnTo>
                <a:lnTo>
                  <a:pt x="306" y="355"/>
                </a:lnTo>
                <a:lnTo>
                  <a:pt x="306" y="359"/>
                </a:lnTo>
                <a:lnTo>
                  <a:pt x="306" y="364"/>
                </a:lnTo>
                <a:lnTo>
                  <a:pt x="301" y="364"/>
                </a:lnTo>
                <a:lnTo>
                  <a:pt x="301" y="369"/>
                </a:lnTo>
                <a:lnTo>
                  <a:pt x="306" y="369"/>
                </a:lnTo>
                <a:lnTo>
                  <a:pt x="306" y="373"/>
                </a:lnTo>
                <a:lnTo>
                  <a:pt x="306" y="378"/>
                </a:lnTo>
                <a:lnTo>
                  <a:pt x="306" y="383"/>
                </a:lnTo>
                <a:lnTo>
                  <a:pt x="306" y="388"/>
                </a:lnTo>
                <a:lnTo>
                  <a:pt x="301" y="383"/>
                </a:lnTo>
                <a:lnTo>
                  <a:pt x="301" y="388"/>
                </a:lnTo>
                <a:lnTo>
                  <a:pt x="297" y="383"/>
                </a:lnTo>
                <a:lnTo>
                  <a:pt x="297" y="388"/>
                </a:lnTo>
                <a:lnTo>
                  <a:pt x="292" y="392"/>
                </a:lnTo>
                <a:lnTo>
                  <a:pt x="292" y="397"/>
                </a:lnTo>
                <a:lnTo>
                  <a:pt x="297" y="397"/>
                </a:lnTo>
                <a:lnTo>
                  <a:pt x="297" y="402"/>
                </a:lnTo>
                <a:lnTo>
                  <a:pt x="292" y="402"/>
                </a:lnTo>
                <a:lnTo>
                  <a:pt x="292" y="406"/>
                </a:lnTo>
                <a:lnTo>
                  <a:pt x="287" y="406"/>
                </a:lnTo>
                <a:lnTo>
                  <a:pt x="287" y="411"/>
                </a:lnTo>
                <a:lnTo>
                  <a:pt x="287" y="416"/>
                </a:lnTo>
                <a:lnTo>
                  <a:pt x="292" y="416"/>
                </a:lnTo>
                <a:lnTo>
                  <a:pt x="297" y="416"/>
                </a:lnTo>
                <a:lnTo>
                  <a:pt x="292" y="420"/>
                </a:lnTo>
                <a:lnTo>
                  <a:pt x="297" y="420"/>
                </a:lnTo>
                <a:lnTo>
                  <a:pt x="297" y="425"/>
                </a:lnTo>
                <a:lnTo>
                  <a:pt x="301" y="425"/>
                </a:lnTo>
                <a:lnTo>
                  <a:pt x="301" y="430"/>
                </a:lnTo>
                <a:lnTo>
                  <a:pt x="306" y="430"/>
                </a:lnTo>
                <a:lnTo>
                  <a:pt x="311" y="430"/>
                </a:lnTo>
                <a:lnTo>
                  <a:pt x="311" y="425"/>
                </a:lnTo>
                <a:lnTo>
                  <a:pt x="311" y="420"/>
                </a:lnTo>
                <a:lnTo>
                  <a:pt x="311" y="425"/>
                </a:lnTo>
                <a:lnTo>
                  <a:pt x="316" y="425"/>
                </a:lnTo>
                <a:lnTo>
                  <a:pt x="321" y="425"/>
                </a:lnTo>
                <a:lnTo>
                  <a:pt x="321" y="420"/>
                </a:lnTo>
                <a:lnTo>
                  <a:pt x="325" y="420"/>
                </a:lnTo>
                <a:lnTo>
                  <a:pt x="325" y="416"/>
                </a:lnTo>
                <a:lnTo>
                  <a:pt x="330" y="416"/>
                </a:lnTo>
                <a:lnTo>
                  <a:pt x="330" y="411"/>
                </a:lnTo>
                <a:lnTo>
                  <a:pt x="335" y="411"/>
                </a:lnTo>
                <a:lnTo>
                  <a:pt x="340" y="411"/>
                </a:lnTo>
                <a:lnTo>
                  <a:pt x="340" y="416"/>
                </a:lnTo>
                <a:lnTo>
                  <a:pt x="340" y="420"/>
                </a:lnTo>
                <a:lnTo>
                  <a:pt x="344" y="420"/>
                </a:lnTo>
                <a:lnTo>
                  <a:pt x="349" y="425"/>
                </a:lnTo>
                <a:lnTo>
                  <a:pt x="344" y="425"/>
                </a:lnTo>
                <a:lnTo>
                  <a:pt x="344" y="430"/>
                </a:lnTo>
                <a:lnTo>
                  <a:pt x="344" y="434"/>
                </a:lnTo>
                <a:lnTo>
                  <a:pt x="344" y="430"/>
                </a:lnTo>
                <a:lnTo>
                  <a:pt x="349" y="434"/>
                </a:lnTo>
                <a:lnTo>
                  <a:pt x="349" y="439"/>
                </a:lnTo>
                <a:lnTo>
                  <a:pt x="344" y="439"/>
                </a:lnTo>
                <a:lnTo>
                  <a:pt x="344" y="444"/>
                </a:lnTo>
                <a:lnTo>
                  <a:pt x="349" y="444"/>
                </a:lnTo>
                <a:lnTo>
                  <a:pt x="344" y="444"/>
                </a:lnTo>
                <a:lnTo>
                  <a:pt x="349" y="444"/>
                </a:lnTo>
                <a:lnTo>
                  <a:pt x="349" y="448"/>
                </a:lnTo>
                <a:lnTo>
                  <a:pt x="349" y="453"/>
                </a:lnTo>
                <a:lnTo>
                  <a:pt x="349" y="458"/>
                </a:lnTo>
                <a:lnTo>
                  <a:pt x="349" y="462"/>
                </a:lnTo>
                <a:lnTo>
                  <a:pt x="354" y="467"/>
                </a:lnTo>
                <a:lnTo>
                  <a:pt x="354" y="472"/>
                </a:lnTo>
                <a:lnTo>
                  <a:pt x="354" y="476"/>
                </a:lnTo>
                <a:lnTo>
                  <a:pt x="359" y="476"/>
                </a:lnTo>
                <a:lnTo>
                  <a:pt x="354" y="476"/>
                </a:lnTo>
                <a:lnTo>
                  <a:pt x="354" y="481"/>
                </a:lnTo>
                <a:lnTo>
                  <a:pt x="359" y="481"/>
                </a:lnTo>
                <a:lnTo>
                  <a:pt x="359" y="486"/>
                </a:lnTo>
                <a:lnTo>
                  <a:pt x="364" y="486"/>
                </a:lnTo>
                <a:lnTo>
                  <a:pt x="364" y="490"/>
                </a:lnTo>
                <a:lnTo>
                  <a:pt x="364" y="495"/>
                </a:lnTo>
                <a:lnTo>
                  <a:pt x="364" y="500"/>
                </a:lnTo>
                <a:lnTo>
                  <a:pt x="359" y="500"/>
                </a:lnTo>
                <a:lnTo>
                  <a:pt x="359" y="504"/>
                </a:lnTo>
                <a:lnTo>
                  <a:pt x="359" y="509"/>
                </a:lnTo>
                <a:lnTo>
                  <a:pt x="359" y="514"/>
                </a:lnTo>
                <a:lnTo>
                  <a:pt x="364" y="514"/>
                </a:lnTo>
                <a:lnTo>
                  <a:pt x="368" y="518"/>
                </a:lnTo>
                <a:lnTo>
                  <a:pt x="368" y="523"/>
                </a:lnTo>
                <a:lnTo>
                  <a:pt x="368" y="518"/>
                </a:lnTo>
                <a:lnTo>
                  <a:pt x="373" y="518"/>
                </a:lnTo>
                <a:lnTo>
                  <a:pt x="378" y="518"/>
                </a:lnTo>
                <a:lnTo>
                  <a:pt x="378" y="523"/>
                </a:lnTo>
                <a:lnTo>
                  <a:pt x="383" y="523"/>
                </a:lnTo>
                <a:lnTo>
                  <a:pt x="383" y="528"/>
                </a:lnTo>
                <a:lnTo>
                  <a:pt x="387" y="532"/>
                </a:lnTo>
                <a:lnTo>
                  <a:pt x="387" y="537"/>
                </a:lnTo>
                <a:lnTo>
                  <a:pt x="387" y="542"/>
                </a:lnTo>
                <a:lnTo>
                  <a:pt x="383" y="546"/>
                </a:lnTo>
                <a:lnTo>
                  <a:pt x="387" y="546"/>
                </a:lnTo>
                <a:lnTo>
                  <a:pt x="387" y="551"/>
                </a:lnTo>
                <a:lnTo>
                  <a:pt x="387" y="556"/>
                </a:lnTo>
                <a:lnTo>
                  <a:pt x="387" y="560"/>
                </a:lnTo>
                <a:lnTo>
                  <a:pt x="387" y="565"/>
                </a:lnTo>
                <a:lnTo>
                  <a:pt x="392" y="565"/>
                </a:lnTo>
                <a:lnTo>
                  <a:pt x="392" y="570"/>
                </a:lnTo>
                <a:lnTo>
                  <a:pt x="397" y="570"/>
                </a:lnTo>
                <a:lnTo>
                  <a:pt x="397" y="574"/>
                </a:lnTo>
                <a:lnTo>
                  <a:pt x="402" y="574"/>
                </a:lnTo>
                <a:lnTo>
                  <a:pt x="402" y="570"/>
                </a:lnTo>
                <a:lnTo>
                  <a:pt x="402" y="565"/>
                </a:lnTo>
                <a:lnTo>
                  <a:pt x="407" y="565"/>
                </a:lnTo>
                <a:lnTo>
                  <a:pt x="407" y="560"/>
                </a:lnTo>
                <a:lnTo>
                  <a:pt x="411" y="560"/>
                </a:lnTo>
                <a:lnTo>
                  <a:pt x="416" y="560"/>
                </a:lnTo>
                <a:lnTo>
                  <a:pt x="416" y="565"/>
                </a:lnTo>
                <a:lnTo>
                  <a:pt x="421" y="565"/>
                </a:lnTo>
                <a:lnTo>
                  <a:pt x="426" y="565"/>
                </a:lnTo>
                <a:lnTo>
                  <a:pt x="431" y="565"/>
                </a:lnTo>
                <a:lnTo>
                  <a:pt x="431" y="570"/>
                </a:lnTo>
                <a:lnTo>
                  <a:pt x="431" y="565"/>
                </a:lnTo>
                <a:lnTo>
                  <a:pt x="431" y="570"/>
                </a:lnTo>
                <a:lnTo>
                  <a:pt x="435" y="570"/>
                </a:lnTo>
                <a:lnTo>
                  <a:pt x="440" y="570"/>
                </a:lnTo>
                <a:lnTo>
                  <a:pt x="440" y="565"/>
                </a:lnTo>
                <a:lnTo>
                  <a:pt x="445" y="560"/>
                </a:lnTo>
                <a:lnTo>
                  <a:pt x="450" y="560"/>
                </a:lnTo>
                <a:lnTo>
                  <a:pt x="454" y="560"/>
                </a:lnTo>
                <a:lnTo>
                  <a:pt x="454" y="565"/>
                </a:lnTo>
                <a:lnTo>
                  <a:pt x="459" y="565"/>
                </a:lnTo>
                <a:lnTo>
                  <a:pt x="464" y="565"/>
                </a:lnTo>
                <a:lnTo>
                  <a:pt x="464" y="570"/>
                </a:lnTo>
                <a:lnTo>
                  <a:pt x="464" y="565"/>
                </a:lnTo>
                <a:lnTo>
                  <a:pt x="469" y="565"/>
                </a:lnTo>
                <a:lnTo>
                  <a:pt x="469" y="570"/>
                </a:lnTo>
                <a:lnTo>
                  <a:pt x="469" y="565"/>
                </a:lnTo>
                <a:lnTo>
                  <a:pt x="474" y="570"/>
                </a:lnTo>
                <a:lnTo>
                  <a:pt x="474" y="565"/>
                </a:lnTo>
                <a:lnTo>
                  <a:pt x="474" y="570"/>
                </a:lnTo>
                <a:lnTo>
                  <a:pt x="474" y="565"/>
                </a:lnTo>
                <a:lnTo>
                  <a:pt x="478" y="565"/>
                </a:lnTo>
                <a:lnTo>
                  <a:pt x="483" y="565"/>
                </a:lnTo>
                <a:lnTo>
                  <a:pt x="483" y="570"/>
                </a:lnTo>
                <a:lnTo>
                  <a:pt x="483" y="574"/>
                </a:lnTo>
                <a:lnTo>
                  <a:pt x="488" y="574"/>
                </a:lnTo>
                <a:lnTo>
                  <a:pt x="488" y="570"/>
                </a:lnTo>
                <a:lnTo>
                  <a:pt x="493" y="570"/>
                </a:lnTo>
                <a:lnTo>
                  <a:pt x="498" y="570"/>
                </a:lnTo>
                <a:lnTo>
                  <a:pt x="502" y="570"/>
                </a:lnTo>
                <a:lnTo>
                  <a:pt x="507" y="570"/>
                </a:lnTo>
                <a:lnTo>
                  <a:pt x="512" y="570"/>
                </a:lnTo>
                <a:lnTo>
                  <a:pt x="512" y="574"/>
                </a:lnTo>
                <a:lnTo>
                  <a:pt x="517" y="574"/>
                </a:lnTo>
                <a:lnTo>
                  <a:pt x="517" y="570"/>
                </a:lnTo>
                <a:lnTo>
                  <a:pt x="517" y="574"/>
                </a:lnTo>
                <a:lnTo>
                  <a:pt x="512" y="570"/>
                </a:lnTo>
                <a:lnTo>
                  <a:pt x="512" y="565"/>
                </a:lnTo>
                <a:lnTo>
                  <a:pt x="512" y="560"/>
                </a:lnTo>
                <a:lnTo>
                  <a:pt x="517" y="560"/>
                </a:lnTo>
                <a:lnTo>
                  <a:pt x="517" y="556"/>
                </a:lnTo>
                <a:lnTo>
                  <a:pt x="521" y="556"/>
                </a:lnTo>
                <a:lnTo>
                  <a:pt x="526" y="556"/>
                </a:lnTo>
                <a:lnTo>
                  <a:pt x="526" y="551"/>
                </a:lnTo>
                <a:lnTo>
                  <a:pt x="526" y="556"/>
                </a:lnTo>
                <a:lnTo>
                  <a:pt x="531" y="556"/>
                </a:lnTo>
                <a:lnTo>
                  <a:pt x="531" y="560"/>
                </a:lnTo>
                <a:lnTo>
                  <a:pt x="536" y="560"/>
                </a:lnTo>
                <a:lnTo>
                  <a:pt x="531" y="565"/>
                </a:lnTo>
                <a:lnTo>
                  <a:pt x="536" y="565"/>
                </a:lnTo>
                <a:lnTo>
                  <a:pt x="536" y="570"/>
                </a:lnTo>
                <a:lnTo>
                  <a:pt x="536" y="574"/>
                </a:lnTo>
                <a:lnTo>
                  <a:pt x="541" y="574"/>
                </a:lnTo>
                <a:lnTo>
                  <a:pt x="541" y="579"/>
                </a:lnTo>
                <a:lnTo>
                  <a:pt x="541" y="584"/>
                </a:lnTo>
                <a:lnTo>
                  <a:pt x="545" y="584"/>
                </a:lnTo>
                <a:lnTo>
                  <a:pt x="545" y="588"/>
                </a:lnTo>
                <a:lnTo>
                  <a:pt x="550" y="588"/>
                </a:lnTo>
                <a:lnTo>
                  <a:pt x="541" y="640"/>
                </a:lnTo>
                <a:lnTo>
                  <a:pt x="531" y="696"/>
                </a:lnTo>
                <a:lnTo>
                  <a:pt x="526" y="714"/>
                </a:lnTo>
                <a:lnTo>
                  <a:pt x="521" y="752"/>
                </a:lnTo>
                <a:lnTo>
                  <a:pt x="517" y="784"/>
                </a:lnTo>
                <a:lnTo>
                  <a:pt x="512" y="808"/>
                </a:lnTo>
                <a:lnTo>
                  <a:pt x="502" y="864"/>
                </a:lnTo>
                <a:lnTo>
                  <a:pt x="464" y="859"/>
                </a:lnTo>
                <a:lnTo>
                  <a:pt x="411" y="850"/>
                </a:lnTo>
                <a:lnTo>
                  <a:pt x="407" y="850"/>
                </a:lnTo>
                <a:lnTo>
                  <a:pt x="340" y="836"/>
                </a:lnTo>
                <a:lnTo>
                  <a:pt x="263" y="826"/>
                </a:lnTo>
                <a:lnTo>
                  <a:pt x="249" y="822"/>
                </a:lnTo>
                <a:lnTo>
                  <a:pt x="230" y="817"/>
                </a:lnTo>
                <a:lnTo>
                  <a:pt x="201" y="812"/>
                </a:lnTo>
                <a:lnTo>
                  <a:pt x="182" y="808"/>
                </a:lnTo>
                <a:lnTo>
                  <a:pt x="167" y="803"/>
                </a:lnTo>
                <a:lnTo>
                  <a:pt x="110" y="794"/>
                </a:lnTo>
                <a:lnTo>
                  <a:pt x="86" y="789"/>
                </a:lnTo>
                <a:lnTo>
                  <a:pt x="53" y="784"/>
                </a:lnTo>
                <a:lnTo>
                  <a:pt x="0" y="770"/>
                </a:lnTo>
                <a:lnTo>
                  <a:pt x="43" y="584"/>
                </a:lnTo>
                <a:lnTo>
                  <a:pt x="43" y="570"/>
                </a:lnTo>
                <a:lnTo>
                  <a:pt x="48" y="570"/>
                </a:lnTo>
                <a:lnTo>
                  <a:pt x="43" y="565"/>
                </a:lnTo>
                <a:lnTo>
                  <a:pt x="48" y="565"/>
                </a:lnTo>
                <a:lnTo>
                  <a:pt x="53" y="560"/>
                </a:lnTo>
                <a:lnTo>
                  <a:pt x="53" y="556"/>
                </a:lnTo>
                <a:lnTo>
                  <a:pt x="53" y="551"/>
                </a:lnTo>
                <a:lnTo>
                  <a:pt x="57" y="551"/>
                </a:lnTo>
                <a:lnTo>
                  <a:pt x="57" y="546"/>
                </a:lnTo>
                <a:lnTo>
                  <a:pt x="57" y="542"/>
                </a:lnTo>
                <a:lnTo>
                  <a:pt x="57" y="537"/>
                </a:lnTo>
                <a:lnTo>
                  <a:pt x="62" y="537"/>
                </a:lnTo>
                <a:lnTo>
                  <a:pt x="62" y="532"/>
                </a:lnTo>
                <a:lnTo>
                  <a:pt x="67" y="532"/>
                </a:lnTo>
                <a:lnTo>
                  <a:pt x="62" y="528"/>
                </a:lnTo>
                <a:lnTo>
                  <a:pt x="57" y="528"/>
                </a:lnTo>
                <a:lnTo>
                  <a:pt x="62" y="523"/>
                </a:lnTo>
                <a:lnTo>
                  <a:pt x="57" y="523"/>
                </a:lnTo>
                <a:lnTo>
                  <a:pt x="57" y="518"/>
                </a:lnTo>
                <a:lnTo>
                  <a:pt x="57" y="523"/>
                </a:lnTo>
                <a:lnTo>
                  <a:pt x="53" y="523"/>
                </a:lnTo>
                <a:lnTo>
                  <a:pt x="53" y="518"/>
                </a:lnTo>
                <a:lnTo>
                  <a:pt x="53" y="514"/>
                </a:lnTo>
                <a:lnTo>
                  <a:pt x="48" y="514"/>
                </a:lnTo>
                <a:lnTo>
                  <a:pt x="48" y="518"/>
                </a:lnTo>
                <a:lnTo>
                  <a:pt x="43" y="518"/>
                </a:lnTo>
                <a:lnTo>
                  <a:pt x="43" y="514"/>
                </a:lnTo>
                <a:lnTo>
                  <a:pt x="43" y="509"/>
                </a:lnTo>
                <a:lnTo>
                  <a:pt x="48" y="509"/>
                </a:lnTo>
                <a:lnTo>
                  <a:pt x="43" y="504"/>
                </a:lnTo>
                <a:lnTo>
                  <a:pt x="43" y="500"/>
                </a:lnTo>
                <a:lnTo>
                  <a:pt x="48" y="500"/>
                </a:lnTo>
                <a:lnTo>
                  <a:pt x="48" y="495"/>
                </a:lnTo>
                <a:lnTo>
                  <a:pt x="48" y="490"/>
                </a:lnTo>
                <a:lnTo>
                  <a:pt x="53" y="486"/>
                </a:lnTo>
                <a:lnTo>
                  <a:pt x="53" y="481"/>
                </a:lnTo>
                <a:lnTo>
                  <a:pt x="57" y="481"/>
                </a:lnTo>
                <a:lnTo>
                  <a:pt x="57" y="476"/>
                </a:lnTo>
                <a:lnTo>
                  <a:pt x="62" y="476"/>
                </a:lnTo>
                <a:lnTo>
                  <a:pt x="62" y="472"/>
                </a:lnTo>
                <a:lnTo>
                  <a:pt x="67" y="472"/>
                </a:lnTo>
                <a:lnTo>
                  <a:pt x="67" y="467"/>
                </a:lnTo>
                <a:lnTo>
                  <a:pt x="72" y="467"/>
                </a:lnTo>
                <a:lnTo>
                  <a:pt x="72" y="462"/>
                </a:lnTo>
                <a:lnTo>
                  <a:pt x="72" y="467"/>
                </a:lnTo>
                <a:lnTo>
                  <a:pt x="77" y="462"/>
                </a:lnTo>
                <a:lnTo>
                  <a:pt x="81" y="462"/>
                </a:lnTo>
                <a:lnTo>
                  <a:pt x="81" y="458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0" name=""/>
          <p:cNvSpPr/>
          <p:nvPr/>
        </p:nvSpPr>
        <p:spPr>
          <a:xfrm>
            <a:off x="5607000" y="2141640"/>
            <a:ext cx="585720" cy="1015920"/>
          </a:xfrm>
          <a:custGeom>
            <a:avLst/>
            <a:gdLst/>
            <a:ahLst/>
            <a:rect l="l" t="t" r="r" b="b"/>
            <a:pathLst>
              <a:path w="369" h="640">
                <a:moveTo>
                  <a:pt x="5" y="280"/>
                </a:moveTo>
                <a:lnTo>
                  <a:pt x="0" y="280"/>
                </a:lnTo>
                <a:lnTo>
                  <a:pt x="5" y="275"/>
                </a:lnTo>
                <a:lnTo>
                  <a:pt x="5" y="271"/>
                </a:lnTo>
                <a:lnTo>
                  <a:pt x="5" y="266"/>
                </a:lnTo>
                <a:lnTo>
                  <a:pt x="5" y="261"/>
                </a:lnTo>
                <a:lnTo>
                  <a:pt x="10" y="261"/>
                </a:lnTo>
                <a:lnTo>
                  <a:pt x="15" y="261"/>
                </a:lnTo>
                <a:lnTo>
                  <a:pt x="15" y="257"/>
                </a:lnTo>
                <a:lnTo>
                  <a:pt x="10" y="252"/>
                </a:lnTo>
                <a:lnTo>
                  <a:pt x="15" y="252"/>
                </a:lnTo>
                <a:lnTo>
                  <a:pt x="15" y="247"/>
                </a:lnTo>
                <a:lnTo>
                  <a:pt x="10" y="243"/>
                </a:lnTo>
                <a:lnTo>
                  <a:pt x="10" y="238"/>
                </a:lnTo>
                <a:lnTo>
                  <a:pt x="15" y="233"/>
                </a:lnTo>
                <a:lnTo>
                  <a:pt x="20" y="233"/>
                </a:lnTo>
                <a:lnTo>
                  <a:pt x="24" y="233"/>
                </a:lnTo>
                <a:lnTo>
                  <a:pt x="24" y="229"/>
                </a:lnTo>
                <a:lnTo>
                  <a:pt x="29" y="233"/>
                </a:lnTo>
                <a:lnTo>
                  <a:pt x="29" y="229"/>
                </a:lnTo>
                <a:lnTo>
                  <a:pt x="34" y="229"/>
                </a:lnTo>
                <a:lnTo>
                  <a:pt x="34" y="224"/>
                </a:lnTo>
                <a:lnTo>
                  <a:pt x="34" y="219"/>
                </a:lnTo>
                <a:lnTo>
                  <a:pt x="34" y="215"/>
                </a:lnTo>
                <a:lnTo>
                  <a:pt x="34" y="210"/>
                </a:lnTo>
                <a:lnTo>
                  <a:pt x="39" y="205"/>
                </a:lnTo>
                <a:lnTo>
                  <a:pt x="43" y="201"/>
                </a:lnTo>
                <a:lnTo>
                  <a:pt x="43" y="196"/>
                </a:lnTo>
                <a:lnTo>
                  <a:pt x="48" y="196"/>
                </a:lnTo>
                <a:lnTo>
                  <a:pt x="48" y="191"/>
                </a:lnTo>
                <a:lnTo>
                  <a:pt x="48" y="187"/>
                </a:lnTo>
                <a:lnTo>
                  <a:pt x="48" y="182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3" y="168"/>
                </a:lnTo>
                <a:lnTo>
                  <a:pt x="39" y="168"/>
                </a:lnTo>
                <a:lnTo>
                  <a:pt x="39" y="173"/>
                </a:lnTo>
                <a:lnTo>
                  <a:pt x="39" y="168"/>
                </a:lnTo>
                <a:lnTo>
                  <a:pt x="34" y="163"/>
                </a:lnTo>
                <a:lnTo>
                  <a:pt x="29" y="163"/>
                </a:lnTo>
                <a:lnTo>
                  <a:pt x="29" y="159"/>
                </a:lnTo>
                <a:lnTo>
                  <a:pt x="34" y="159"/>
                </a:lnTo>
                <a:lnTo>
                  <a:pt x="34" y="154"/>
                </a:lnTo>
                <a:lnTo>
                  <a:pt x="34" y="149"/>
                </a:lnTo>
                <a:lnTo>
                  <a:pt x="34" y="145"/>
                </a:lnTo>
                <a:lnTo>
                  <a:pt x="34" y="140"/>
                </a:lnTo>
                <a:lnTo>
                  <a:pt x="39" y="140"/>
                </a:lnTo>
                <a:lnTo>
                  <a:pt x="43" y="140"/>
                </a:lnTo>
                <a:lnTo>
                  <a:pt x="48" y="140"/>
                </a:lnTo>
                <a:lnTo>
                  <a:pt x="53" y="135"/>
                </a:lnTo>
                <a:lnTo>
                  <a:pt x="58" y="135"/>
                </a:lnTo>
                <a:lnTo>
                  <a:pt x="63" y="135"/>
                </a:lnTo>
                <a:lnTo>
                  <a:pt x="67" y="135"/>
                </a:lnTo>
                <a:lnTo>
                  <a:pt x="72" y="131"/>
                </a:lnTo>
                <a:lnTo>
                  <a:pt x="77" y="126"/>
                </a:lnTo>
                <a:lnTo>
                  <a:pt x="82" y="126"/>
                </a:lnTo>
                <a:lnTo>
                  <a:pt x="87" y="126"/>
                </a:lnTo>
                <a:lnTo>
                  <a:pt x="87" y="121"/>
                </a:lnTo>
                <a:lnTo>
                  <a:pt x="91" y="121"/>
                </a:lnTo>
                <a:lnTo>
                  <a:pt x="96" y="117"/>
                </a:lnTo>
                <a:lnTo>
                  <a:pt x="96" y="112"/>
                </a:lnTo>
                <a:lnTo>
                  <a:pt x="96" y="107"/>
                </a:lnTo>
                <a:lnTo>
                  <a:pt x="96" y="103"/>
                </a:lnTo>
                <a:lnTo>
                  <a:pt x="101" y="98"/>
                </a:lnTo>
                <a:lnTo>
                  <a:pt x="106" y="93"/>
                </a:lnTo>
                <a:lnTo>
                  <a:pt x="106" y="89"/>
                </a:lnTo>
                <a:lnTo>
                  <a:pt x="110" y="89"/>
                </a:lnTo>
                <a:lnTo>
                  <a:pt x="110" y="84"/>
                </a:lnTo>
                <a:lnTo>
                  <a:pt x="110" y="79"/>
                </a:lnTo>
                <a:lnTo>
                  <a:pt x="110" y="75"/>
                </a:lnTo>
                <a:lnTo>
                  <a:pt x="110" y="70"/>
                </a:lnTo>
                <a:lnTo>
                  <a:pt x="110" y="65"/>
                </a:lnTo>
                <a:lnTo>
                  <a:pt x="106" y="65"/>
                </a:lnTo>
                <a:lnTo>
                  <a:pt x="106" y="61"/>
                </a:lnTo>
                <a:lnTo>
                  <a:pt x="106" y="56"/>
                </a:lnTo>
                <a:lnTo>
                  <a:pt x="101" y="56"/>
                </a:lnTo>
                <a:lnTo>
                  <a:pt x="101" y="51"/>
                </a:lnTo>
                <a:lnTo>
                  <a:pt x="96" y="51"/>
                </a:lnTo>
                <a:lnTo>
                  <a:pt x="91" y="51"/>
                </a:lnTo>
                <a:lnTo>
                  <a:pt x="91" y="47"/>
                </a:lnTo>
                <a:lnTo>
                  <a:pt x="87" y="47"/>
                </a:lnTo>
                <a:lnTo>
                  <a:pt x="87" y="42"/>
                </a:lnTo>
                <a:lnTo>
                  <a:pt x="82" y="42"/>
                </a:lnTo>
                <a:lnTo>
                  <a:pt x="82" y="37"/>
                </a:lnTo>
                <a:lnTo>
                  <a:pt x="82" y="33"/>
                </a:lnTo>
                <a:lnTo>
                  <a:pt x="77" y="28"/>
                </a:lnTo>
                <a:lnTo>
                  <a:pt x="72" y="28"/>
                </a:lnTo>
                <a:lnTo>
                  <a:pt x="72" y="23"/>
                </a:lnTo>
                <a:lnTo>
                  <a:pt x="67" y="23"/>
                </a:lnTo>
                <a:lnTo>
                  <a:pt x="63" y="19"/>
                </a:lnTo>
                <a:lnTo>
                  <a:pt x="63" y="14"/>
                </a:lnTo>
                <a:lnTo>
                  <a:pt x="82" y="14"/>
                </a:lnTo>
                <a:lnTo>
                  <a:pt x="110" y="14"/>
                </a:lnTo>
                <a:lnTo>
                  <a:pt x="125" y="14"/>
                </a:lnTo>
                <a:lnTo>
                  <a:pt x="130" y="14"/>
                </a:lnTo>
                <a:lnTo>
                  <a:pt x="168" y="9"/>
                </a:lnTo>
                <a:lnTo>
                  <a:pt x="173" y="9"/>
                </a:lnTo>
                <a:lnTo>
                  <a:pt x="206" y="9"/>
                </a:lnTo>
                <a:lnTo>
                  <a:pt x="221" y="9"/>
                </a:lnTo>
                <a:lnTo>
                  <a:pt x="230" y="5"/>
                </a:lnTo>
                <a:lnTo>
                  <a:pt x="264" y="5"/>
                </a:lnTo>
                <a:lnTo>
                  <a:pt x="273" y="5"/>
                </a:lnTo>
                <a:lnTo>
                  <a:pt x="307" y="0"/>
                </a:lnTo>
                <a:lnTo>
                  <a:pt x="307" y="5"/>
                </a:lnTo>
                <a:lnTo>
                  <a:pt x="307" y="14"/>
                </a:lnTo>
                <a:lnTo>
                  <a:pt x="302" y="19"/>
                </a:lnTo>
                <a:lnTo>
                  <a:pt x="307" y="23"/>
                </a:lnTo>
                <a:lnTo>
                  <a:pt x="307" y="28"/>
                </a:lnTo>
                <a:lnTo>
                  <a:pt x="307" y="33"/>
                </a:lnTo>
                <a:lnTo>
                  <a:pt x="311" y="37"/>
                </a:lnTo>
                <a:lnTo>
                  <a:pt x="311" y="42"/>
                </a:lnTo>
                <a:lnTo>
                  <a:pt x="316" y="42"/>
                </a:lnTo>
                <a:lnTo>
                  <a:pt x="321" y="47"/>
                </a:lnTo>
                <a:lnTo>
                  <a:pt x="321" y="51"/>
                </a:lnTo>
                <a:lnTo>
                  <a:pt x="321" y="56"/>
                </a:lnTo>
                <a:lnTo>
                  <a:pt x="326" y="65"/>
                </a:lnTo>
                <a:lnTo>
                  <a:pt x="326" y="70"/>
                </a:lnTo>
                <a:lnTo>
                  <a:pt x="326" y="75"/>
                </a:lnTo>
                <a:lnTo>
                  <a:pt x="331" y="75"/>
                </a:lnTo>
                <a:lnTo>
                  <a:pt x="331" y="79"/>
                </a:lnTo>
                <a:lnTo>
                  <a:pt x="335" y="79"/>
                </a:lnTo>
                <a:lnTo>
                  <a:pt x="335" y="84"/>
                </a:lnTo>
                <a:lnTo>
                  <a:pt x="335" y="89"/>
                </a:lnTo>
                <a:lnTo>
                  <a:pt x="340" y="117"/>
                </a:lnTo>
                <a:lnTo>
                  <a:pt x="340" y="135"/>
                </a:lnTo>
                <a:lnTo>
                  <a:pt x="340" y="149"/>
                </a:lnTo>
                <a:lnTo>
                  <a:pt x="345" y="168"/>
                </a:lnTo>
                <a:lnTo>
                  <a:pt x="345" y="196"/>
                </a:lnTo>
                <a:lnTo>
                  <a:pt x="350" y="224"/>
                </a:lnTo>
                <a:lnTo>
                  <a:pt x="350" y="229"/>
                </a:lnTo>
                <a:lnTo>
                  <a:pt x="354" y="266"/>
                </a:lnTo>
                <a:lnTo>
                  <a:pt x="354" y="294"/>
                </a:lnTo>
                <a:lnTo>
                  <a:pt x="359" y="327"/>
                </a:lnTo>
                <a:lnTo>
                  <a:pt x="359" y="341"/>
                </a:lnTo>
                <a:lnTo>
                  <a:pt x="359" y="355"/>
                </a:lnTo>
                <a:lnTo>
                  <a:pt x="354" y="355"/>
                </a:lnTo>
                <a:lnTo>
                  <a:pt x="354" y="359"/>
                </a:lnTo>
                <a:lnTo>
                  <a:pt x="354" y="364"/>
                </a:lnTo>
                <a:lnTo>
                  <a:pt x="354" y="369"/>
                </a:lnTo>
                <a:lnTo>
                  <a:pt x="359" y="369"/>
                </a:lnTo>
                <a:lnTo>
                  <a:pt x="359" y="373"/>
                </a:lnTo>
                <a:lnTo>
                  <a:pt x="354" y="373"/>
                </a:lnTo>
                <a:lnTo>
                  <a:pt x="354" y="378"/>
                </a:lnTo>
                <a:lnTo>
                  <a:pt x="350" y="378"/>
                </a:lnTo>
                <a:lnTo>
                  <a:pt x="350" y="383"/>
                </a:lnTo>
                <a:lnTo>
                  <a:pt x="354" y="383"/>
                </a:lnTo>
                <a:lnTo>
                  <a:pt x="354" y="387"/>
                </a:lnTo>
                <a:lnTo>
                  <a:pt x="359" y="387"/>
                </a:lnTo>
                <a:lnTo>
                  <a:pt x="359" y="392"/>
                </a:lnTo>
                <a:lnTo>
                  <a:pt x="359" y="397"/>
                </a:lnTo>
                <a:lnTo>
                  <a:pt x="364" y="397"/>
                </a:lnTo>
                <a:lnTo>
                  <a:pt x="359" y="397"/>
                </a:lnTo>
                <a:lnTo>
                  <a:pt x="364" y="397"/>
                </a:lnTo>
                <a:lnTo>
                  <a:pt x="364" y="401"/>
                </a:lnTo>
                <a:lnTo>
                  <a:pt x="369" y="401"/>
                </a:lnTo>
                <a:lnTo>
                  <a:pt x="364" y="401"/>
                </a:lnTo>
                <a:lnTo>
                  <a:pt x="364" y="406"/>
                </a:lnTo>
                <a:lnTo>
                  <a:pt x="369" y="406"/>
                </a:lnTo>
                <a:lnTo>
                  <a:pt x="364" y="406"/>
                </a:lnTo>
                <a:lnTo>
                  <a:pt x="364" y="411"/>
                </a:lnTo>
                <a:lnTo>
                  <a:pt x="364" y="415"/>
                </a:lnTo>
                <a:lnTo>
                  <a:pt x="369" y="415"/>
                </a:lnTo>
                <a:lnTo>
                  <a:pt x="369" y="420"/>
                </a:lnTo>
                <a:lnTo>
                  <a:pt x="369" y="425"/>
                </a:lnTo>
                <a:lnTo>
                  <a:pt x="369" y="429"/>
                </a:lnTo>
                <a:lnTo>
                  <a:pt x="364" y="434"/>
                </a:lnTo>
                <a:lnTo>
                  <a:pt x="359" y="434"/>
                </a:lnTo>
                <a:lnTo>
                  <a:pt x="359" y="439"/>
                </a:lnTo>
                <a:lnTo>
                  <a:pt x="359" y="443"/>
                </a:lnTo>
                <a:lnTo>
                  <a:pt x="359" y="448"/>
                </a:lnTo>
                <a:lnTo>
                  <a:pt x="354" y="448"/>
                </a:lnTo>
                <a:lnTo>
                  <a:pt x="359" y="453"/>
                </a:lnTo>
                <a:lnTo>
                  <a:pt x="354" y="453"/>
                </a:lnTo>
                <a:lnTo>
                  <a:pt x="354" y="457"/>
                </a:lnTo>
                <a:lnTo>
                  <a:pt x="350" y="457"/>
                </a:lnTo>
                <a:lnTo>
                  <a:pt x="354" y="457"/>
                </a:lnTo>
                <a:lnTo>
                  <a:pt x="354" y="462"/>
                </a:lnTo>
                <a:lnTo>
                  <a:pt x="350" y="462"/>
                </a:lnTo>
                <a:lnTo>
                  <a:pt x="350" y="467"/>
                </a:lnTo>
                <a:lnTo>
                  <a:pt x="345" y="472"/>
                </a:lnTo>
                <a:lnTo>
                  <a:pt x="345" y="476"/>
                </a:lnTo>
                <a:lnTo>
                  <a:pt x="345" y="481"/>
                </a:lnTo>
                <a:lnTo>
                  <a:pt x="340" y="481"/>
                </a:lnTo>
                <a:lnTo>
                  <a:pt x="340" y="476"/>
                </a:lnTo>
                <a:lnTo>
                  <a:pt x="340" y="481"/>
                </a:lnTo>
                <a:lnTo>
                  <a:pt x="335" y="481"/>
                </a:lnTo>
                <a:lnTo>
                  <a:pt x="335" y="476"/>
                </a:lnTo>
                <a:lnTo>
                  <a:pt x="335" y="481"/>
                </a:lnTo>
                <a:lnTo>
                  <a:pt x="335" y="486"/>
                </a:lnTo>
                <a:lnTo>
                  <a:pt x="331" y="486"/>
                </a:lnTo>
                <a:lnTo>
                  <a:pt x="331" y="481"/>
                </a:lnTo>
                <a:lnTo>
                  <a:pt x="331" y="486"/>
                </a:lnTo>
                <a:lnTo>
                  <a:pt x="331" y="490"/>
                </a:lnTo>
                <a:lnTo>
                  <a:pt x="335" y="490"/>
                </a:lnTo>
                <a:lnTo>
                  <a:pt x="335" y="495"/>
                </a:lnTo>
                <a:lnTo>
                  <a:pt x="335" y="490"/>
                </a:lnTo>
                <a:lnTo>
                  <a:pt x="340" y="490"/>
                </a:lnTo>
                <a:lnTo>
                  <a:pt x="340" y="495"/>
                </a:lnTo>
                <a:lnTo>
                  <a:pt x="335" y="495"/>
                </a:lnTo>
                <a:lnTo>
                  <a:pt x="335" y="500"/>
                </a:lnTo>
                <a:lnTo>
                  <a:pt x="335" y="495"/>
                </a:lnTo>
                <a:lnTo>
                  <a:pt x="335" y="500"/>
                </a:lnTo>
                <a:lnTo>
                  <a:pt x="331" y="500"/>
                </a:lnTo>
                <a:lnTo>
                  <a:pt x="331" y="504"/>
                </a:lnTo>
                <a:lnTo>
                  <a:pt x="335" y="500"/>
                </a:lnTo>
                <a:lnTo>
                  <a:pt x="335" y="504"/>
                </a:lnTo>
                <a:lnTo>
                  <a:pt x="331" y="509"/>
                </a:lnTo>
                <a:lnTo>
                  <a:pt x="326" y="509"/>
                </a:lnTo>
                <a:lnTo>
                  <a:pt x="331" y="509"/>
                </a:lnTo>
                <a:lnTo>
                  <a:pt x="331" y="514"/>
                </a:lnTo>
                <a:lnTo>
                  <a:pt x="331" y="518"/>
                </a:lnTo>
                <a:lnTo>
                  <a:pt x="331" y="523"/>
                </a:lnTo>
                <a:lnTo>
                  <a:pt x="326" y="518"/>
                </a:lnTo>
                <a:lnTo>
                  <a:pt x="326" y="523"/>
                </a:lnTo>
                <a:lnTo>
                  <a:pt x="331" y="523"/>
                </a:lnTo>
                <a:lnTo>
                  <a:pt x="331" y="528"/>
                </a:lnTo>
                <a:lnTo>
                  <a:pt x="331" y="523"/>
                </a:lnTo>
                <a:lnTo>
                  <a:pt x="326" y="523"/>
                </a:lnTo>
                <a:lnTo>
                  <a:pt x="326" y="528"/>
                </a:lnTo>
                <a:lnTo>
                  <a:pt x="331" y="532"/>
                </a:lnTo>
                <a:lnTo>
                  <a:pt x="326" y="532"/>
                </a:lnTo>
                <a:lnTo>
                  <a:pt x="326" y="537"/>
                </a:lnTo>
                <a:lnTo>
                  <a:pt x="331" y="537"/>
                </a:lnTo>
                <a:lnTo>
                  <a:pt x="331" y="532"/>
                </a:lnTo>
                <a:lnTo>
                  <a:pt x="331" y="537"/>
                </a:lnTo>
                <a:lnTo>
                  <a:pt x="331" y="542"/>
                </a:lnTo>
                <a:lnTo>
                  <a:pt x="326" y="546"/>
                </a:lnTo>
                <a:lnTo>
                  <a:pt x="321" y="546"/>
                </a:lnTo>
                <a:lnTo>
                  <a:pt x="321" y="551"/>
                </a:lnTo>
                <a:lnTo>
                  <a:pt x="321" y="556"/>
                </a:lnTo>
                <a:lnTo>
                  <a:pt x="321" y="560"/>
                </a:lnTo>
                <a:lnTo>
                  <a:pt x="326" y="560"/>
                </a:lnTo>
                <a:lnTo>
                  <a:pt x="326" y="565"/>
                </a:lnTo>
                <a:lnTo>
                  <a:pt x="331" y="565"/>
                </a:lnTo>
                <a:lnTo>
                  <a:pt x="331" y="570"/>
                </a:lnTo>
                <a:lnTo>
                  <a:pt x="331" y="574"/>
                </a:lnTo>
                <a:lnTo>
                  <a:pt x="326" y="574"/>
                </a:lnTo>
                <a:lnTo>
                  <a:pt x="321" y="574"/>
                </a:lnTo>
                <a:lnTo>
                  <a:pt x="316" y="574"/>
                </a:lnTo>
                <a:lnTo>
                  <a:pt x="311" y="579"/>
                </a:lnTo>
                <a:lnTo>
                  <a:pt x="307" y="579"/>
                </a:lnTo>
                <a:lnTo>
                  <a:pt x="307" y="584"/>
                </a:lnTo>
                <a:lnTo>
                  <a:pt x="302" y="584"/>
                </a:lnTo>
                <a:lnTo>
                  <a:pt x="302" y="579"/>
                </a:lnTo>
                <a:lnTo>
                  <a:pt x="297" y="584"/>
                </a:lnTo>
                <a:lnTo>
                  <a:pt x="292" y="593"/>
                </a:lnTo>
                <a:lnTo>
                  <a:pt x="292" y="598"/>
                </a:lnTo>
                <a:lnTo>
                  <a:pt x="292" y="602"/>
                </a:lnTo>
                <a:lnTo>
                  <a:pt x="292" y="598"/>
                </a:lnTo>
                <a:lnTo>
                  <a:pt x="292" y="602"/>
                </a:lnTo>
                <a:lnTo>
                  <a:pt x="297" y="602"/>
                </a:lnTo>
                <a:lnTo>
                  <a:pt x="297" y="607"/>
                </a:lnTo>
                <a:lnTo>
                  <a:pt x="302" y="612"/>
                </a:lnTo>
                <a:lnTo>
                  <a:pt x="302" y="616"/>
                </a:lnTo>
                <a:lnTo>
                  <a:pt x="297" y="621"/>
                </a:lnTo>
                <a:lnTo>
                  <a:pt x="292" y="621"/>
                </a:lnTo>
                <a:lnTo>
                  <a:pt x="287" y="621"/>
                </a:lnTo>
                <a:lnTo>
                  <a:pt x="283" y="616"/>
                </a:lnTo>
                <a:lnTo>
                  <a:pt x="278" y="616"/>
                </a:lnTo>
                <a:lnTo>
                  <a:pt x="273" y="616"/>
                </a:lnTo>
                <a:lnTo>
                  <a:pt x="273" y="612"/>
                </a:lnTo>
                <a:lnTo>
                  <a:pt x="268" y="612"/>
                </a:lnTo>
                <a:lnTo>
                  <a:pt x="254" y="607"/>
                </a:lnTo>
                <a:lnTo>
                  <a:pt x="249" y="607"/>
                </a:lnTo>
                <a:lnTo>
                  <a:pt x="254" y="607"/>
                </a:lnTo>
                <a:lnTo>
                  <a:pt x="249" y="607"/>
                </a:lnTo>
                <a:lnTo>
                  <a:pt x="244" y="612"/>
                </a:lnTo>
                <a:lnTo>
                  <a:pt x="240" y="616"/>
                </a:lnTo>
                <a:lnTo>
                  <a:pt x="240" y="621"/>
                </a:lnTo>
                <a:lnTo>
                  <a:pt x="235" y="621"/>
                </a:lnTo>
                <a:lnTo>
                  <a:pt x="235" y="626"/>
                </a:lnTo>
                <a:lnTo>
                  <a:pt x="235" y="630"/>
                </a:lnTo>
                <a:lnTo>
                  <a:pt x="235" y="635"/>
                </a:lnTo>
                <a:lnTo>
                  <a:pt x="240" y="635"/>
                </a:lnTo>
                <a:lnTo>
                  <a:pt x="235" y="640"/>
                </a:lnTo>
                <a:lnTo>
                  <a:pt x="235" y="635"/>
                </a:lnTo>
                <a:lnTo>
                  <a:pt x="230" y="635"/>
                </a:lnTo>
                <a:lnTo>
                  <a:pt x="230" y="630"/>
                </a:lnTo>
                <a:lnTo>
                  <a:pt x="225" y="626"/>
                </a:lnTo>
                <a:lnTo>
                  <a:pt x="221" y="626"/>
                </a:lnTo>
                <a:lnTo>
                  <a:pt x="221" y="630"/>
                </a:lnTo>
                <a:lnTo>
                  <a:pt x="225" y="630"/>
                </a:lnTo>
                <a:lnTo>
                  <a:pt x="225" y="635"/>
                </a:lnTo>
                <a:lnTo>
                  <a:pt x="221" y="635"/>
                </a:lnTo>
                <a:lnTo>
                  <a:pt x="216" y="630"/>
                </a:lnTo>
                <a:lnTo>
                  <a:pt x="216" y="626"/>
                </a:lnTo>
                <a:lnTo>
                  <a:pt x="211" y="621"/>
                </a:lnTo>
                <a:lnTo>
                  <a:pt x="206" y="616"/>
                </a:lnTo>
                <a:lnTo>
                  <a:pt x="206" y="612"/>
                </a:lnTo>
                <a:lnTo>
                  <a:pt x="206" y="607"/>
                </a:lnTo>
                <a:lnTo>
                  <a:pt x="201" y="607"/>
                </a:lnTo>
                <a:lnTo>
                  <a:pt x="201" y="602"/>
                </a:lnTo>
                <a:lnTo>
                  <a:pt x="201" y="598"/>
                </a:lnTo>
                <a:lnTo>
                  <a:pt x="206" y="598"/>
                </a:lnTo>
                <a:lnTo>
                  <a:pt x="211" y="593"/>
                </a:lnTo>
                <a:lnTo>
                  <a:pt x="206" y="588"/>
                </a:lnTo>
                <a:lnTo>
                  <a:pt x="206" y="584"/>
                </a:lnTo>
                <a:lnTo>
                  <a:pt x="201" y="584"/>
                </a:lnTo>
                <a:lnTo>
                  <a:pt x="201" y="579"/>
                </a:lnTo>
                <a:lnTo>
                  <a:pt x="197" y="574"/>
                </a:lnTo>
                <a:lnTo>
                  <a:pt x="197" y="570"/>
                </a:lnTo>
                <a:lnTo>
                  <a:pt x="201" y="570"/>
                </a:lnTo>
                <a:lnTo>
                  <a:pt x="201" y="565"/>
                </a:lnTo>
                <a:lnTo>
                  <a:pt x="197" y="565"/>
                </a:lnTo>
                <a:lnTo>
                  <a:pt x="197" y="560"/>
                </a:lnTo>
                <a:lnTo>
                  <a:pt x="197" y="556"/>
                </a:lnTo>
                <a:lnTo>
                  <a:pt x="192" y="556"/>
                </a:lnTo>
                <a:lnTo>
                  <a:pt x="187" y="551"/>
                </a:lnTo>
                <a:lnTo>
                  <a:pt x="182" y="551"/>
                </a:lnTo>
                <a:lnTo>
                  <a:pt x="182" y="546"/>
                </a:lnTo>
                <a:lnTo>
                  <a:pt x="177" y="542"/>
                </a:lnTo>
                <a:lnTo>
                  <a:pt x="173" y="542"/>
                </a:lnTo>
                <a:lnTo>
                  <a:pt x="173" y="537"/>
                </a:lnTo>
                <a:lnTo>
                  <a:pt x="168" y="537"/>
                </a:lnTo>
                <a:lnTo>
                  <a:pt x="163" y="537"/>
                </a:lnTo>
                <a:lnTo>
                  <a:pt x="163" y="542"/>
                </a:lnTo>
                <a:lnTo>
                  <a:pt x="158" y="542"/>
                </a:lnTo>
                <a:lnTo>
                  <a:pt x="158" y="537"/>
                </a:lnTo>
                <a:lnTo>
                  <a:pt x="154" y="537"/>
                </a:lnTo>
                <a:lnTo>
                  <a:pt x="154" y="532"/>
                </a:lnTo>
                <a:lnTo>
                  <a:pt x="158" y="532"/>
                </a:lnTo>
                <a:lnTo>
                  <a:pt x="158" y="528"/>
                </a:lnTo>
                <a:lnTo>
                  <a:pt x="154" y="528"/>
                </a:lnTo>
                <a:lnTo>
                  <a:pt x="149" y="528"/>
                </a:lnTo>
                <a:lnTo>
                  <a:pt x="144" y="523"/>
                </a:lnTo>
                <a:lnTo>
                  <a:pt x="139" y="523"/>
                </a:lnTo>
                <a:lnTo>
                  <a:pt x="139" y="518"/>
                </a:lnTo>
                <a:lnTo>
                  <a:pt x="134" y="518"/>
                </a:lnTo>
                <a:lnTo>
                  <a:pt x="130" y="514"/>
                </a:lnTo>
                <a:lnTo>
                  <a:pt x="125" y="509"/>
                </a:lnTo>
                <a:lnTo>
                  <a:pt x="120" y="504"/>
                </a:lnTo>
                <a:lnTo>
                  <a:pt x="115" y="500"/>
                </a:lnTo>
                <a:lnTo>
                  <a:pt x="115" y="495"/>
                </a:lnTo>
                <a:lnTo>
                  <a:pt x="115" y="490"/>
                </a:lnTo>
                <a:lnTo>
                  <a:pt x="115" y="486"/>
                </a:lnTo>
                <a:lnTo>
                  <a:pt x="120" y="476"/>
                </a:lnTo>
                <a:lnTo>
                  <a:pt x="125" y="476"/>
                </a:lnTo>
                <a:lnTo>
                  <a:pt x="125" y="472"/>
                </a:lnTo>
                <a:lnTo>
                  <a:pt x="125" y="467"/>
                </a:lnTo>
                <a:lnTo>
                  <a:pt x="125" y="462"/>
                </a:lnTo>
                <a:lnTo>
                  <a:pt x="130" y="457"/>
                </a:lnTo>
                <a:lnTo>
                  <a:pt x="130" y="453"/>
                </a:lnTo>
                <a:lnTo>
                  <a:pt x="130" y="448"/>
                </a:lnTo>
                <a:lnTo>
                  <a:pt x="125" y="443"/>
                </a:lnTo>
                <a:lnTo>
                  <a:pt x="130" y="443"/>
                </a:lnTo>
                <a:lnTo>
                  <a:pt x="130" y="439"/>
                </a:lnTo>
                <a:lnTo>
                  <a:pt x="134" y="434"/>
                </a:lnTo>
                <a:lnTo>
                  <a:pt x="134" y="429"/>
                </a:lnTo>
                <a:lnTo>
                  <a:pt x="130" y="425"/>
                </a:lnTo>
                <a:lnTo>
                  <a:pt x="125" y="425"/>
                </a:lnTo>
                <a:lnTo>
                  <a:pt x="120" y="420"/>
                </a:lnTo>
                <a:lnTo>
                  <a:pt x="115" y="420"/>
                </a:lnTo>
                <a:lnTo>
                  <a:pt x="110" y="420"/>
                </a:lnTo>
                <a:lnTo>
                  <a:pt x="106" y="415"/>
                </a:lnTo>
                <a:lnTo>
                  <a:pt x="101" y="420"/>
                </a:lnTo>
                <a:lnTo>
                  <a:pt x="101" y="425"/>
                </a:lnTo>
                <a:lnTo>
                  <a:pt x="96" y="425"/>
                </a:lnTo>
                <a:lnTo>
                  <a:pt x="96" y="429"/>
                </a:lnTo>
                <a:lnTo>
                  <a:pt x="91" y="429"/>
                </a:lnTo>
                <a:lnTo>
                  <a:pt x="87" y="429"/>
                </a:lnTo>
                <a:lnTo>
                  <a:pt x="87" y="425"/>
                </a:lnTo>
                <a:lnTo>
                  <a:pt x="82" y="420"/>
                </a:lnTo>
                <a:lnTo>
                  <a:pt x="82" y="415"/>
                </a:lnTo>
                <a:lnTo>
                  <a:pt x="82" y="411"/>
                </a:lnTo>
                <a:lnTo>
                  <a:pt x="82" y="406"/>
                </a:lnTo>
                <a:lnTo>
                  <a:pt x="82" y="401"/>
                </a:lnTo>
                <a:lnTo>
                  <a:pt x="82" y="397"/>
                </a:lnTo>
                <a:lnTo>
                  <a:pt x="77" y="392"/>
                </a:lnTo>
                <a:lnTo>
                  <a:pt x="77" y="387"/>
                </a:lnTo>
                <a:lnTo>
                  <a:pt x="72" y="383"/>
                </a:lnTo>
                <a:lnTo>
                  <a:pt x="72" y="378"/>
                </a:lnTo>
                <a:lnTo>
                  <a:pt x="67" y="378"/>
                </a:lnTo>
                <a:lnTo>
                  <a:pt x="63" y="373"/>
                </a:lnTo>
                <a:lnTo>
                  <a:pt x="58" y="373"/>
                </a:lnTo>
                <a:lnTo>
                  <a:pt x="58" y="369"/>
                </a:lnTo>
                <a:lnTo>
                  <a:pt x="53" y="369"/>
                </a:lnTo>
                <a:lnTo>
                  <a:pt x="48" y="364"/>
                </a:lnTo>
                <a:lnTo>
                  <a:pt x="48" y="359"/>
                </a:lnTo>
                <a:lnTo>
                  <a:pt x="43" y="359"/>
                </a:lnTo>
                <a:lnTo>
                  <a:pt x="43" y="355"/>
                </a:lnTo>
                <a:lnTo>
                  <a:pt x="39" y="355"/>
                </a:lnTo>
                <a:lnTo>
                  <a:pt x="34" y="355"/>
                </a:lnTo>
                <a:lnTo>
                  <a:pt x="34" y="350"/>
                </a:lnTo>
                <a:lnTo>
                  <a:pt x="29" y="345"/>
                </a:lnTo>
                <a:lnTo>
                  <a:pt x="24" y="341"/>
                </a:lnTo>
                <a:lnTo>
                  <a:pt x="20" y="336"/>
                </a:lnTo>
                <a:lnTo>
                  <a:pt x="20" y="331"/>
                </a:lnTo>
                <a:lnTo>
                  <a:pt x="20" y="327"/>
                </a:lnTo>
                <a:lnTo>
                  <a:pt x="15" y="327"/>
                </a:lnTo>
                <a:lnTo>
                  <a:pt x="10" y="322"/>
                </a:lnTo>
                <a:lnTo>
                  <a:pt x="10" y="317"/>
                </a:lnTo>
                <a:lnTo>
                  <a:pt x="10" y="313"/>
                </a:lnTo>
                <a:lnTo>
                  <a:pt x="10" y="308"/>
                </a:lnTo>
                <a:lnTo>
                  <a:pt x="5" y="308"/>
                </a:lnTo>
                <a:lnTo>
                  <a:pt x="5" y="303"/>
                </a:lnTo>
                <a:lnTo>
                  <a:pt x="5" y="299"/>
                </a:lnTo>
                <a:lnTo>
                  <a:pt x="0" y="289"/>
                </a:lnTo>
                <a:lnTo>
                  <a:pt x="5" y="285"/>
                </a:lnTo>
                <a:lnTo>
                  <a:pt x="0" y="285"/>
                </a:lnTo>
                <a:lnTo>
                  <a:pt x="5" y="285"/>
                </a:lnTo>
                <a:lnTo>
                  <a:pt x="5" y="28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1" name=""/>
          <p:cNvSpPr/>
          <p:nvPr/>
        </p:nvSpPr>
        <p:spPr>
          <a:xfrm>
            <a:off x="6124680" y="2230560"/>
            <a:ext cx="455400" cy="763560"/>
          </a:xfrm>
          <a:custGeom>
            <a:avLst/>
            <a:gdLst/>
            <a:ahLst/>
            <a:rect l="l" t="t" r="r" b="b"/>
            <a:pathLst>
              <a:path w="287" h="481">
                <a:moveTo>
                  <a:pt x="258" y="135"/>
                </a:moveTo>
                <a:lnTo>
                  <a:pt x="263" y="163"/>
                </a:lnTo>
                <a:lnTo>
                  <a:pt x="263" y="168"/>
                </a:lnTo>
                <a:lnTo>
                  <a:pt x="268" y="201"/>
                </a:lnTo>
                <a:lnTo>
                  <a:pt x="268" y="210"/>
                </a:lnTo>
                <a:lnTo>
                  <a:pt x="272" y="233"/>
                </a:lnTo>
                <a:lnTo>
                  <a:pt x="272" y="252"/>
                </a:lnTo>
                <a:lnTo>
                  <a:pt x="272" y="257"/>
                </a:lnTo>
                <a:lnTo>
                  <a:pt x="277" y="280"/>
                </a:lnTo>
                <a:lnTo>
                  <a:pt x="277" y="303"/>
                </a:lnTo>
                <a:lnTo>
                  <a:pt x="277" y="308"/>
                </a:lnTo>
                <a:lnTo>
                  <a:pt x="272" y="308"/>
                </a:lnTo>
                <a:lnTo>
                  <a:pt x="272" y="313"/>
                </a:lnTo>
                <a:lnTo>
                  <a:pt x="277" y="313"/>
                </a:lnTo>
                <a:lnTo>
                  <a:pt x="277" y="317"/>
                </a:lnTo>
                <a:lnTo>
                  <a:pt x="277" y="322"/>
                </a:lnTo>
                <a:lnTo>
                  <a:pt x="277" y="327"/>
                </a:lnTo>
                <a:lnTo>
                  <a:pt x="282" y="327"/>
                </a:lnTo>
                <a:lnTo>
                  <a:pt x="287" y="331"/>
                </a:lnTo>
                <a:lnTo>
                  <a:pt x="282" y="331"/>
                </a:lnTo>
                <a:lnTo>
                  <a:pt x="282" y="336"/>
                </a:lnTo>
                <a:lnTo>
                  <a:pt x="282" y="341"/>
                </a:lnTo>
                <a:lnTo>
                  <a:pt x="277" y="341"/>
                </a:lnTo>
                <a:lnTo>
                  <a:pt x="272" y="341"/>
                </a:lnTo>
                <a:lnTo>
                  <a:pt x="268" y="341"/>
                </a:lnTo>
                <a:lnTo>
                  <a:pt x="263" y="345"/>
                </a:lnTo>
                <a:lnTo>
                  <a:pt x="258" y="350"/>
                </a:lnTo>
                <a:lnTo>
                  <a:pt x="253" y="355"/>
                </a:lnTo>
                <a:lnTo>
                  <a:pt x="249" y="355"/>
                </a:lnTo>
                <a:lnTo>
                  <a:pt x="244" y="350"/>
                </a:lnTo>
                <a:lnTo>
                  <a:pt x="239" y="350"/>
                </a:lnTo>
                <a:lnTo>
                  <a:pt x="234" y="350"/>
                </a:lnTo>
                <a:lnTo>
                  <a:pt x="229" y="350"/>
                </a:lnTo>
                <a:lnTo>
                  <a:pt x="229" y="355"/>
                </a:lnTo>
                <a:lnTo>
                  <a:pt x="229" y="359"/>
                </a:lnTo>
                <a:lnTo>
                  <a:pt x="229" y="364"/>
                </a:lnTo>
                <a:lnTo>
                  <a:pt x="229" y="369"/>
                </a:lnTo>
                <a:lnTo>
                  <a:pt x="234" y="369"/>
                </a:lnTo>
                <a:lnTo>
                  <a:pt x="234" y="373"/>
                </a:lnTo>
                <a:lnTo>
                  <a:pt x="229" y="373"/>
                </a:lnTo>
                <a:lnTo>
                  <a:pt x="229" y="378"/>
                </a:lnTo>
                <a:lnTo>
                  <a:pt x="225" y="383"/>
                </a:lnTo>
                <a:lnTo>
                  <a:pt x="220" y="383"/>
                </a:lnTo>
                <a:lnTo>
                  <a:pt x="215" y="387"/>
                </a:lnTo>
                <a:lnTo>
                  <a:pt x="215" y="392"/>
                </a:lnTo>
                <a:lnTo>
                  <a:pt x="215" y="397"/>
                </a:lnTo>
                <a:lnTo>
                  <a:pt x="215" y="401"/>
                </a:lnTo>
                <a:lnTo>
                  <a:pt x="210" y="401"/>
                </a:lnTo>
                <a:lnTo>
                  <a:pt x="205" y="406"/>
                </a:lnTo>
                <a:lnTo>
                  <a:pt x="201" y="406"/>
                </a:lnTo>
                <a:lnTo>
                  <a:pt x="201" y="411"/>
                </a:lnTo>
                <a:lnTo>
                  <a:pt x="196" y="411"/>
                </a:lnTo>
                <a:lnTo>
                  <a:pt x="196" y="416"/>
                </a:lnTo>
                <a:lnTo>
                  <a:pt x="196" y="420"/>
                </a:lnTo>
                <a:lnTo>
                  <a:pt x="191" y="420"/>
                </a:lnTo>
                <a:lnTo>
                  <a:pt x="191" y="425"/>
                </a:lnTo>
                <a:lnTo>
                  <a:pt x="196" y="430"/>
                </a:lnTo>
                <a:lnTo>
                  <a:pt x="196" y="434"/>
                </a:lnTo>
                <a:lnTo>
                  <a:pt x="191" y="439"/>
                </a:lnTo>
                <a:lnTo>
                  <a:pt x="186" y="439"/>
                </a:lnTo>
                <a:lnTo>
                  <a:pt x="186" y="444"/>
                </a:lnTo>
                <a:lnTo>
                  <a:pt x="182" y="444"/>
                </a:lnTo>
                <a:lnTo>
                  <a:pt x="182" y="439"/>
                </a:lnTo>
                <a:lnTo>
                  <a:pt x="177" y="439"/>
                </a:lnTo>
                <a:lnTo>
                  <a:pt x="172" y="439"/>
                </a:lnTo>
                <a:lnTo>
                  <a:pt x="167" y="439"/>
                </a:lnTo>
                <a:lnTo>
                  <a:pt x="162" y="434"/>
                </a:lnTo>
                <a:lnTo>
                  <a:pt x="162" y="425"/>
                </a:lnTo>
                <a:lnTo>
                  <a:pt x="158" y="425"/>
                </a:lnTo>
                <a:lnTo>
                  <a:pt x="153" y="420"/>
                </a:lnTo>
                <a:lnTo>
                  <a:pt x="153" y="425"/>
                </a:lnTo>
                <a:lnTo>
                  <a:pt x="158" y="425"/>
                </a:lnTo>
                <a:lnTo>
                  <a:pt x="158" y="430"/>
                </a:lnTo>
                <a:lnTo>
                  <a:pt x="153" y="430"/>
                </a:lnTo>
                <a:lnTo>
                  <a:pt x="148" y="430"/>
                </a:lnTo>
                <a:lnTo>
                  <a:pt x="143" y="430"/>
                </a:lnTo>
                <a:lnTo>
                  <a:pt x="143" y="434"/>
                </a:lnTo>
                <a:lnTo>
                  <a:pt x="148" y="434"/>
                </a:lnTo>
                <a:lnTo>
                  <a:pt x="148" y="439"/>
                </a:lnTo>
                <a:lnTo>
                  <a:pt x="143" y="439"/>
                </a:lnTo>
                <a:lnTo>
                  <a:pt x="138" y="439"/>
                </a:lnTo>
                <a:lnTo>
                  <a:pt x="138" y="444"/>
                </a:lnTo>
                <a:lnTo>
                  <a:pt x="138" y="448"/>
                </a:lnTo>
                <a:lnTo>
                  <a:pt x="143" y="453"/>
                </a:lnTo>
                <a:lnTo>
                  <a:pt x="138" y="453"/>
                </a:lnTo>
                <a:lnTo>
                  <a:pt x="134" y="453"/>
                </a:lnTo>
                <a:lnTo>
                  <a:pt x="134" y="458"/>
                </a:lnTo>
                <a:lnTo>
                  <a:pt x="134" y="462"/>
                </a:lnTo>
                <a:lnTo>
                  <a:pt x="129" y="462"/>
                </a:lnTo>
                <a:lnTo>
                  <a:pt x="129" y="458"/>
                </a:lnTo>
                <a:lnTo>
                  <a:pt x="124" y="458"/>
                </a:lnTo>
                <a:lnTo>
                  <a:pt x="119" y="458"/>
                </a:lnTo>
                <a:lnTo>
                  <a:pt x="119" y="453"/>
                </a:lnTo>
                <a:lnTo>
                  <a:pt x="115" y="448"/>
                </a:lnTo>
                <a:lnTo>
                  <a:pt x="110" y="448"/>
                </a:lnTo>
                <a:lnTo>
                  <a:pt x="110" y="453"/>
                </a:lnTo>
                <a:lnTo>
                  <a:pt x="105" y="453"/>
                </a:lnTo>
                <a:lnTo>
                  <a:pt x="100" y="458"/>
                </a:lnTo>
                <a:lnTo>
                  <a:pt x="95" y="458"/>
                </a:lnTo>
                <a:lnTo>
                  <a:pt x="95" y="462"/>
                </a:lnTo>
                <a:lnTo>
                  <a:pt x="91" y="472"/>
                </a:lnTo>
                <a:lnTo>
                  <a:pt x="91" y="476"/>
                </a:lnTo>
                <a:lnTo>
                  <a:pt x="86" y="472"/>
                </a:lnTo>
                <a:lnTo>
                  <a:pt x="86" y="467"/>
                </a:lnTo>
                <a:lnTo>
                  <a:pt x="81" y="467"/>
                </a:lnTo>
                <a:lnTo>
                  <a:pt x="76" y="467"/>
                </a:lnTo>
                <a:lnTo>
                  <a:pt x="72" y="462"/>
                </a:lnTo>
                <a:lnTo>
                  <a:pt x="67" y="462"/>
                </a:lnTo>
                <a:lnTo>
                  <a:pt x="62" y="458"/>
                </a:lnTo>
                <a:lnTo>
                  <a:pt x="57" y="458"/>
                </a:lnTo>
                <a:lnTo>
                  <a:pt x="52" y="462"/>
                </a:lnTo>
                <a:lnTo>
                  <a:pt x="48" y="462"/>
                </a:lnTo>
                <a:lnTo>
                  <a:pt x="48" y="458"/>
                </a:lnTo>
                <a:lnTo>
                  <a:pt x="43" y="458"/>
                </a:lnTo>
                <a:lnTo>
                  <a:pt x="43" y="462"/>
                </a:lnTo>
                <a:lnTo>
                  <a:pt x="43" y="467"/>
                </a:lnTo>
                <a:lnTo>
                  <a:pt x="43" y="472"/>
                </a:lnTo>
                <a:lnTo>
                  <a:pt x="38" y="472"/>
                </a:lnTo>
                <a:lnTo>
                  <a:pt x="38" y="467"/>
                </a:lnTo>
                <a:lnTo>
                  <a:pt x="33" y="467"/>
                </a:lnTo>
                <a:lnTo>
                  <a:pt x="28" y="467"/>
                </a:lnTo>
                <a:lnTo>
                  <a:pt x="24" y="467"/>
                </a:lnTo>
                <a:lnTo>
                  <a:pt x="19" y="467"/>
                </a:lnTo>
                <a:lnTo>
                  <a:pt x="19" y="462"/>
                </a:lnTo>
                <a:lnTo>
                  <a:pt x="14" y="462"/>
                </a:lnTo>
                <a:lnTo>
                  <a:pt x="14" y="467"/>
                </a:lnTo>
                <a:lnTo>
                  <a:pt x="14" y="472"/>
                </a:lnTo>
                <a:lnTo>
                  <a:pt x="19" y="476"/>
                </a:lnTo>
                <a:lnTo>
                  <a:pt x="14" y="481"/>
                </a:lnTo>
                <a:lnTo>
                  <a:pt x="9" y="481"/>
                </a:lnTo>
                <a:lnTo>
                  <a:pt x="5" y="481"/>
                </a:lnTo>
                <a:lnTo>
                  <a:pt x="5" y="476"/>
                </a:lnTo>
                <a:lnTo>
                  <a:pt x="5" y="481"/>
                </a:lnTo>
                <a:lnTo>
                  <a:pt x="0" y="481"/>
                </a:lnTo>
                <a:lnTo>
                  <a:pt x="0" y="476"/>
                </a:lnTo>
                <a:lnTo>
                  <a:pt x="5" y="476"/>
                </a:lnTo>
                <a:lnTo>
                  <a:pt x="0" y="472"/>
                </a:lnTo>
                <a:lnTo>
                  <a:pt x="0" y="467"/>
                </a:lnTo>
                <a:lnTo>
                  <a:pt x="5" y="467"/>
                </a:lnTo>
                <a:lnTo>
                  <a:pt x="5" y="472"/>
                </a:lnTo>
                <a:lnTo>
                  <a:pt x="5" y="467"/>
                </a:lnTo>
                <a:lnTo>
                  <a:pt x="0" y="467"/>
                </a:lnTo>
                <a:lnTo>
                  <a:pt x="0" y="462"/>
                </a:lnTo>
                <a:lnTo>
                  <a:pt x="5" y="467"/>
                </a:lnTo>
                <a:lnTo>
                  <a:pt x="5" y="462"/>
                </a:lnTo>
                <a:lnTo>
                  <a:pt x="5" y="458"/>
                </a:lnTo>
                <a:lnTo>
                  <a:pt x="5" y="453"/>
                </a:lnTo>
                <a:lnTo>
                  <a:pt x="0" y="453"/>
                </a:lnTo>
                <a:lnTo>
                  <a:pt x="5" y="453"/>
                </a:lnTo>
                <a:lnTo>
                  <a:pt x="9" y="448"/>
                </a:lnTo>
                <a:lnTo>
                  <a:pt x="9" y="444"/>
                </a:lnTo>
                <a:lnTo>
                  <a:pt x="5" y="448"/>
                </a:lnTo>
                <a:lnTo>
                  <a:pt x="5" y="444"/>
                </a:lnTo>
                <a:lnTo>
                  <a:pt x="9" y="444"/>
                </a:lnTo>
                <a:lnTo>
                  <a:pt x="9" y="439"/>
                </a:lnTo>
                <a:lnTo>
                  <a:pt x="9" y="444"/>
                </a:lnTo>
                <a:lnTo>
                  <a:pt x="9" y="439"/>
                </a:lnTo>
                <a:lnTo>
                  <a:pt x="14" y="439"/>
                </a:lnTo>
                <a:lnTo>
                  <a:pt x="14" y="434"/>
                </a:lnTo>
                <a:lnTo>
                  <a:pt x="9" y="434"/>
                </a:lnTo>
                <a:lnTo>
                  <a:pt x="9" y="439"/>
                </a:lnTo>
                <a:lnTo>
                  <a:pt x="9" y="434"/>
                </a:lnTo>
                <a:lnTo>
                  <a:pt x="5" y="434"/>
                </a:lnTo>
                <a:lnTo>
                  <a:pt x="5" y="430"/>
                </a:lnTo>
                <a:lnTo>
                  <a:pt x="5" y="425"/>
                </a:lnTo>
                <a:lnTo>
                  <a:pt x="5" y="430"/>
                </a:lnTo>
                <a:lnTo>
                  <a:pt x="9" y="430"/>
                </a:lnTo>
                <a:lnTo>
                  <a:pt x="9" y="425"/>
                </a:lnTo>
                <a:lnTo>
                  <a:pt x="9" y="420"/>
                </a:lnTo>
                <a:lnTo>
                  <a:pt x="9" y="425"/>
                </a:lnTo>
                <a:lnTo>
                  <a:pt x="14" y="425"/>
                </a:lnTo>
                <a:lnTo>
                  <a:pt x="14" y="420"/>
                </a:lnTo>
                <a:lnTo>
                  <a:pt x="14" y="425"/>
                </a:lnTo>
                <a:lnTo>
                  <a:pt x="19" y="425"/>
                </a:lnTo>
                <a:lnTo>
                  <a:pt x="19" y="420"/>
                </a:lnTo>
                <a:lnTo>
                  <a:pt x="19" y="416"/>
                </a:lnTo>
                <a:lnTo>
                  <a:pt x="24" y="411"/>
                </a:lnTo>
                <a:lnTo>
                  <a:pt x="24" y="406"/>
                </a:lnTo>
                <a:lnTo>
                  <a:pt x="28" y="406"/>
                </a:lnTo>
                <a:lnTo>
                  <a:pt x="28" y="401"/>
                </a:lnTo>
                <a:lnTo>
                  <a:pt x="24" y="401"/>
                </a:lnTo>
                <a:lnTo>
                  <a:pt x="28" y="401"/>
                </a:lnTo>
                <a:lnTo>
                  <a:pt x="28" y="397"/>
                </a:lnTo>
                <a:lnTo>
                  <a:pt x="33" y="397"/>
                </a:lnTo>
                <a:lnTo>
                  <a:pt x="28" y="392"/>
                </a:lnTo>
                <a:lnTo>
                  <a:pt x="33" y="392"/>
                </a:lnTo>
                <a:lnTo>
                  <a:pt x="33" y="387"/>
                </a:lnTo>
                <a:lnTo>
                  <a:pt x="33" y="383"/>
                </a:lnTo>
                <a:lnTo>
                  <a:pt x="33" y="378"/>
                </a:lnTo>
                <a:lnTo>
                  <a:pt x="38" y="378"/>
                </a:lnTo>
                <a:lnTo>
                  <a:pt x="43" y="373"/>
                </a:lnTo>
                <a:lnTo>
                  <a:pt x="43" y="369"/>
                </a:lnTo>
                <a:lnTo>
                  <a:pt x="43" y="364"/>
                </a:lnTo>
                <a:lnTo>
                  <a:pt x="43" y="359"/>
                </a:lnTo>
                <a:lnTo>
                  <a:pt x="38" y="359"/>
                </a:lnTo>
                <a:lnTo>
                  <a:pt x="38" y="355"/>
                </a:lnTo>
                <a:lnTo>
                  <a:pt x="38" y="350"/>
                </a:lnTo>
                <a:lnTo>
                  <a:pt x="43" y="350"/>
                </a:lnTo>
                <a:lnTo>
                  <a:pt x="38" y="350"/>
                </a:lnTo>
                <a:lnTo>
                  <a:pt x="38" y="345"/>
                </a:lnTo>
                <a:lnTo>
                  <a:pt x="43" y="345"/>
                </a:lnTo>
                <a:lnTo>
                  <a:pt x="38" y="345"/>
                </a:lnTo>
                <a:lnTo>
                  <a:pt x="38" y="341"/>
                </a:lnTo>
                <a:lnTo>
                  <a:pt x="33" y="341"/>
                </a:lnTo>
                <a:lnTo>
                  <a:pt x="38" y="341"/>
                </a:lnTo>
                <a:lnTo>
                  <a:pt x="33" y="341"/>
                </a:lnTo>
                <a:lnTo>
                  <a:pt x="33" y="336"/>
                </a:lnTo>
                <a:lnTo>
                  <a:pt x="33" y="331"/>
                </a:lnTo>
                <a:lnTo>
                  <a:pt x="28" y="331"/>
                </a:lnTo>
                <a:lnTo>
                  <a:pt x="28" y="327"/>
                </a:lnTo>
                <a:lnTo>
                  <a:pt x="24" y="327"/>
                </a:lnTo>
                <a:lnTo>
                  <a:pt x="24" y="322"/>
                </a:lnTo>
                <a:lnTo>
                  <a:pt x="28" y="322"/>
                </a:lnTo>
                <a:lnTo>
                  <a:pt x="28" y="317"/>
                </a:lnTo>
                <a:lnTo>
                  <a:pt x="33" y="317"/>
                </a:lnTo>
                <a:lnTo>
                  <a:pt x="33" y="313"/>
                </a:lnTo>
                <a:lnTo>
                  <a:pt x="28" y="313"/>
                </a:lnTo>
                <a:lnTo>
                  <a:pt x="28" y="308"/>
                </a:lnTo>
                <a:lnTo>
                  <a:pt x="28" y="303"/>
                </a:lnTo>
                <a:lnTo>
                  <a:pt x="28" y="299"/>
                </a:lnTo>
                <a:lnTo>
                  <a:pt x="33" y="299"/>
                </a:lnTo>
                <a:lnTo>
                  <a:pt x="33" y="285"/>
                </a:lnTo>
                <a:lnTo>
                  <a:pt x="33" y="271"/>
                </a:lnTo>
                <a:lnTo>
                  <a:pt x="28" y="238"/>
                </a:lnTo>
                <a:lnTo>
                  <a:pt x="28" y="210"/>
                </a:lnTo>
                <a:lnTo>
                  <a:pt x="24" y="173"/>
                </a:lnTo>
                <a:lnTo>
                  <a:pt x="24" y="168"/>
                </a:lnTo>
                <a:lnTo>
                  <a:pt x="19" y="140"/>
                </a:lnTo>
                <a:lnTo>
                  <a:pt x="19" y="112"/>
                </a:lnTo>
                <a:lnTo>
                  <a:pt x="14" y="93"/>
                </a:lnTo>
                <a:lnTo>
                  <a:pt x="14" y="79"/>
                </a:lnTo>
                <a:lnTo>
                  <a:pt x="14" y="61"/>
                </a:lnTo>
                <a:lnTo>
                  <a:pt x="9" y="33"/>
                </a:lnTo>
                <a:lnTo>
                  <a:pt x="14" y="33"/>
                </a:lnTo>
                <a:lnTo>
                  <a:pt x="19" y="37"/>
                </a:lnTo>
                <a:lnTo>
                  <a:pt x="28" y="37"/>
                </a:lnTo>
                <a:lnTo>
                  <a:pt x="33" y="37"/>
                </a:lnTo>
                <a:lnTo>
                  <a:pt x="38" y="37"/>
                </a:lnTo>
                <a:lnTo>
                  <a:pt x="43" y="37"/>
                </a:lnTo>
                <a:lnTo>
                  <a:pt x="48" y="37"/>
                </a:lnTo>
                <a:lnTo>
                  <a:pt x="48" y="33"/>
                </a:lnTo>
                <a:lnTo>
                  <a:pt x="52" y="33"/>
                </a:lnTo>
                <a:lnTo>
                  <a:pt x="62" y="28"/>
                </a:lnTo>
                <a:lnTo>
                  <a:pt x="62" y="23"/>
                </a:lnTo>
                <a:lnTo>
                  <a:pt x="67" y="23"/>
                </a:lnTo>
                <a:lnTo>
                  <a:pt x="72" y="19"/>
                </a:lnTo>
                <a:lnTo>
                  <a:pt x="95" y="19"/>
                </a:lnTo>
                <a:lnTo>
                  <a:pt x="119" y="14"/>
                </a:lnTo>
                <a:lnTo>
                  <a:pt x="134" y="14"/>
                </a:lnTo>
                <a:lnTo>
                  <a:pt x="158" y="9"/>
                </a:lnTo>
                <a:lnTo>
                  <a:pt x="172" y="9"/>
                </a:lnTo>
                <a:lnTo>
                  <a:pt x="201" y="5"/>
                </a:lnTo>
                <a:lnTo>
                  <a:pt x="210" y="5"/>
                </a:lnTo>
                <a:lnTo>
                  <a:pt x="239" y="0"/>
                </a:lnTo>
                <a:lnTo>
                  <a:pt x="244" y="0"/>
                </a:lnTo>
                <a:lnTo>
                  <a:pt x="244" y="9"/>
                </a:lnTo>
                <a:lnTo>
                  <a:pt x="249" y="28"/>
                </a:lnTo>
                <a:lnTo>
                  <a:pt x="249" y="42"/>
                </a:lnTo>
                <a:lnTo>
                  <a:pt x="249" y="56"/>
                </a:lnTo>
                <a:lnTo>
                  <a:pt x="249" y="61"/>
                </a:lnTo>
                <a:lnTo>
                  <a:pt x="253" y="89"/>
                </a:lnTo>
                <a:lnTo>
                  <a:pt x="253" y="98"/>
                </a:lnTo>
                <a:lnTo>
                  <a:pt x="258" y="117"/>
                </a:lnTo>
                <a:lnTo>
                  <a:pt x="258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2" name=""/>
          <p:cNvSpPr/>
          <p:nvPr/>
        </p:nvSpPr>
        <p:spPr>
          <a:xfrm>
            <a:off x="4103640" y="2616120"/>
            <a:ext cx="1079640" cy="569880"/>
          </a:xfrm>
          <a:custGeom>
            <a:avLst/>
            <a:gdLst/>
            <a:ahLst/>
            <a:rect l="l" t="t" r="r" b="b"/>
            <a:pathLst>
              <a:path w="680" h="359">
                <a:moveTo>
                  <a:pt x="680" y="121"/>
                </a:moveTo>
                <a:lnTo>
                  <a:pt x="680" y="144"/>
                </a:lnTo>
                <a:lnTo>
                  <a:pt x="680" y="158"/>
                </a:lnTo>
                <a:lnTo>
                  <a:pt x="680" y="187"/>
                </a:lnTo>
                <a:lnTo>
                  <a:pt x="680" y="196"/>
                </a:lnTo>
                <a:lnTo>
                  <a:pt x="680" y="233"/>
                </a:lnTo>
                <a:lnTo>
                  <a:pt x="680" y="238"/>
                </a:lnTo>
                <a:lnTo>
                  <a:pt x="680" y="280"/>
                </a:lnTo>
                <a:lnTo>
                  <a:pt x="680" y="313"/>
                </a:lnTo>
                <a:lnTo>
                  <a:pt x="680" y="317"/>
                </a:lnTo>
                <a:lnTo>
                  <a:pt x="680" y="350"/>
                </a:lnTo>
                <a:lnTo>
                  <a:pt x="680" y="355"/>
                </a:lnTo>
                <a:lnTo>
                  <a:pt x="646" y="355"/>
                </a:lnTo>
                <a:lnTo>
                  <a:pt x="641" y="359"/>
                </a:lnTo>
                <a:lnTo>
                  <a:pt x="608" y="359"/>
                </a:lnTo>
                <a:lnTo>
                  <a:pt x="598" y="359"/>
                </a:lnTo>
                <a:lnTo>
                  <a:pt x="574" y="359"/>
                </a:lnTo>
                <a:lnTo>
                  <a:pt x="560" y="359"/>
                </a:lnTo>
                <a:lnTo>
                  <a:pt x="555" y="359"/>
                </a:lnTo>
                <a:lnTo>
                  <a:pt x="507" y="359"/>
                </a:lnTo>
                <a:lnTo>
                  <a:pt x="483" y="359"/>
                </a:lnTo>
                <a:lnTo>
                  <a:pt x="450" y="355"/>
                </a:lnTo>
                <a:lnTo>
                  <a:pt x="421" y="355"/>
                </a:lnTo>
                <a:lnTo>
                  <a:pt x="388" y="355"/>
                </a:lnTo>
                <a:lnTo>
                  <a:pt x="359" y="355"/>
                </a:lnTo>
                <a:lnTo>
                  <a:pt x="340" y="355"/>
                </a:lnTo>
                <a:lnTo>
                  <a:pt x="321" y="355"/>
                </a:lnTo>
                <a:lnTo>
                  <a:pt x="278" y="355"/>
                </a:lnTo>
                <a:lnTo>
                  <a:pt x="235" y="350"/>
                </a:lnTo>
                <a:lnTo>
                  <a:pt x="230" y="350"/>
                </a:lnTo>
                <a:lnTo>
                  <a:pt x="187" y="350"/>
                </a:lnTo>
                <a:lnTo>
                  <a:pt x="177" y="350"/>
                </a:lnTo>
                <a:lnTo>
                  <a:pt x="129" y="345"/>
                </a:lnTo>
                <a:lnTo>
                  <a:pt x="101" y="345"/>
                </a:lnTo>
                <a:lnTo>
                  <a:pt x="91" y="345"/>
                </a:lnTo>
                <a:lnTo>
                  <a:pt x="43" y="345"/>
                </a:lnTo>
                <a:lnTo>
                  <a:pt x="0" y="341"/>
                </a:lnTo>
                <a:lnTo>
                  <a:pt x="0" y="294"/>
                </a:lnTo>
                <a:lnTo>
                  <a:pt x="5" y="266"/>
                </a:lnTo>
                <a:lnTo>
                  <a:pt x="5" y="257"/>
                </a:lnTo>
                <a:lnTo>
                  <a:pt x="10" y="196"/>
                </a:lnTo>
                <a:lnTo>
                  <a:pt x="10" y="154"/>
                </a:lnTo>
                <a:lnTo>
                  <a:pt x="10" y="144"/>
                </a:lnTo>
                <a:lnTo>
                  <a:pt x="15" y="107"/>
                </a:lnTo>
                <a:lnTo>
                  <a:pt x="15" y="98"/>
                </a:lnTo>
                <a:lnTo>
                  <a:pt x="19" y="46"/>
                </a:lnTo>
                <a:lnTo>
                  <a:pt x="19" y="0"/>
                </a:lnTo>
                <a:lnTo>
                  <a:pt x="77" y="0"/>
                </a:lnTo>
                <a:lnTo>
                  <a:pt x="86" y="0"/>
                </a:lnTo>
                <a:lnTo>
                  <a:pt x="134" y="4"/>
                </a:lnTo>
                <a:lnTo>
                  <a:pt x="187" y="9"/>
                </a:lnTo>
                <a:lnTo>
                  <a:pt x="235" y="9"/>
                </a:lnTo>
                <a:lnTo>
                  <a:pt x="273" y="9"/>
                </a:lnTo>
                <a:lnTo>
                  <a:pt x="282" y="9"/>
                </a:lnTo>
                <a:lnTo>
                  <a:pt x="316" y="9"/>
                </a:lnTo>
                <a:lnTo>
                  <a:pt x="335" y="14"/>
                </a:lnTo>
                <a:lnTo>
                  <a:pt x="354" y="14"/>
                </a:lnTo>
                <a:lnTo>
                  <a:pt x="383" y="14"/>
                </a:lnTo>
                <a:lnTo>
                  <a:pt x="393" y="14"/>
                </a:lnTo>
                <a:lnTo>
                  <a:pt x="436" y="14"/>
                </a:lnTo>
                <a:lnTo>
                  <a:pt x="474" y="14"/>
                </a:lnTo>
                <a:lnTo>
                  <a:pt x="483" y="14"/>
                </a:lnTo>
                <a:lnTo>
                  <a:pt x="512" y="14"/>
                </a:lnTo>
                <a:lnTo>
                  <a:pt x="531" y="14"/>
                </a:lnTo>
                <a:lnTo>
                  <a:pt x="555" y="14"/>
                </a:lnTo>
                <a:lnTo>
                  <a:pt x="574" y="14"/>
                </a:lnTo>
                <a:lnTo>
                  <a:pt x="613" y="14"/>
                </a:lnTo>
                <a:lnTo>
                  <a:pt x="617" y="14"/>
                </a:lnTo>
                <a:lnTo>
                  <a:pt x="617" y="18"/>
                </a:lnTo>
                <a:lnTo>
                  <a:pt x="622" y="18"/>
                </a:lnTo>
                <a:lnTo>
                  <a:pt x="622" y="23"/>
                </a:lnTo>
                <a:lnTo>
                  <a:pt x="627" y="23"/>
                </a:lnTo>
                <a:lnTo>
                  <a:pt x="627" y="28"/>
                </a:lnTo>
                <a:lnTo>
                  <a:pt x="627" y="23"/>
                </a:lnTo>
                <a:lnTo>
                  <a:pt x="632" y="28"/>
                </a:lnTo>
                <a:lnTo>
                  <a:pt x="636" y="32"/>
                </a:lnTo>
                <a:lnTo>
                  <a:pt x="641" y="28"/>
                </a:lnTo>
                <a:lnTo>
                  <a:pt x="646" y="28"/>
                </a:lnTo>
                <a:lnTo>
                  <a:pt x="651" y="28"/>
                </a:lnTo>
                <a:lnTo>
                  <a:pt x="646" y="32"/>
                </a:lnTo>
                <a:lnTo>
                  <a:pt x="651" y="32"/>
                </a:lnTo>
                <a:lnTo>
                  <a:pt x="656" y="32"/>
                </a:lnTo>
                <a:lnTo>
                  <a:pt x="656" y="37"/>
                </a:lnTo>
                <a:lnTo>
                  <a:pt x="651" y="37"/>
                </a:lnTo>
                <a:lnTo>
                  <a:pt x="651" y="42"/>
                </a:lnTo>
                <a:lnTo>
                  <a:pt x="656" y="42"/>
                </a:lnTo>
                <a:lnTo>
                  <a:pt x="656" y="46"/>
                </a:lnTo>
                <a:lnTo>
                  <a:pt x="651" y="46"/>
                </a:lnTo>
                <a:lnTo>
                  <a:pt x="646" y="42"/>
                </a:lnTo>
                <a:lnTo>
                  <a:pt x="646" y="46"/>
                </a:lnTo>
                <a:lnTo>
                  <a:pt x="646" y="51"/>
                </a:lnTo>
                <a:lnTo>
                  <a:pt x="641" y="51"/>
                </a:lnTo>
                <a:lnTo>
                  <a:pt x="636" y="56"/>
                </a:lnTo>
                <a:lnTo>
                  <a:pt x="641" y="60"/>
                </a:lnTo>
                <a:lnTo>
                  <a:pt x="636" y="60"/>
                </a:lnTo>
                <a:lnTo>
                  <a:pt x="636" y="65"/>
                </a:lnTo>
                <a:lnTo>
                  <a:pt x="636" y="60"/>
                </a:lnTo>
                <a:lnTo>
                  <a:pt x="632" y="65"/>
                </a:lnTo>
                <a:lnTo>
                  <a:pt x="636" y="70"/>
                </a:lnTo>
                <a:lnTo>
                  <a:pt x="641" y="74"/>
                </a:lnTo>
                <a:lnTo>
                  <a:pt x="641" y="79"/>
                </a:lnTo>
                <a:lnTo>
                  <a:pt x="646" y="79"/>
                </a:lnTo>
                <a:lnTo>
                  <a:pt x="646" y="84"/>
                </a:lnTo>
                <a:lnTo>
                  <a:pt x="651" y="84"/>
                </a:lnTo>
                <a:lnTo>
                  <a:pt x="656" y="84"/>
                </a:lnTo>
                <a:lnTo>
                  <a:pt x="656" y="88"/>
                </a:lnTo>
                <a:lnTo>
                  <a:pt x="651" y="88"/>
                </a:lnTo>
                <a:lnTo>
                  <a:pt x="651" y="93"/>
                </a:lnTo>
                <a:lnTo>
                  <a:pt x="656" y="98"/>
                </a:lnTo>
                <a:lnTo>
                  <a:pt x="660" y="98"/>
                </a:lnTo>
                <a:lnTo>
                  <a:pt x="660" y="102"/>
                </a:lnTo>
                <a:lnTo>
                  <a:pt x="660" y="107"/>
                </a:lnTo>
                <a:lnTo>
                  <a:pt x="665" y="102"/>
                </a:lnTo>
                <a:lnTo>
                  <a:pt x="665" y="107"/>
                </a:lnTo>
                <a:lnTo>
                  <a:pt x="670" y="107"/>
                </a:lnTo>
                <a:lnTo>
                  <a:pt x="675" y="107"/>
                </a:lnTo>
                <a:lnTo>
                  <a:pt x="675" y="112"/>
                </a:lnTo>
                <a:lnTo>
                  <a:pt x="680" y="112"/>
                </a:lnTo>
                <a:lnTo>
                  <a:pt x="680" y="116"/>
                </a:lnTo>
                <a:lnTo>
                  <a:pt x="680" y="12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3" name=""/>
          <p:cNvSpPr/>
          <p:nvPr/>
        </p:nvSpPr>
        <p:spPr>
          <a:xfrm>
            <a:off x="5925960" y="2705040"/>
            <a:ext cx="1086120" cy="541440"/>
          </a:xfrm>
          <a:custGeom>
            <a:avLst/>
            <a:gdLst/>
            <a:ahLst/>
            <a:rect l="l" t="t" r="r" b="b"/>
            <a:pathLst>
              <a:path w="684" h="341">
                <a:moveTo>
                  <a:pt x="493" y="280"/>
                </a:moveTo>
                <a:lnTo>
                  <a:pt x="488" y="285"/>
                </a:lnTo>
                <a:lnTo>
                  <a:pt x="464" y="285"/>
                </a:lnTo>
                <a:lnTo>
                  <a:pt x="440" y="285"/>
                </a:lnTo>
                <a:lnTo>
                  <a:pt x="436" y="289"/>
                </a:lnTo>
                <a:lnTo>
                  <a:pt x="421" y="289"/>
                </a:lnTo>
                <a:lnTo>
                  <a:pt x="412" y="289"/>
                </a:lnTo>
                <a:lnTo>
                  <a:pt x="397" y="289"/>
                </a:lnTo>
                <a:lnTo>
                  <a:pt x="393" y="289"/>
                </a:lnTo>
                <a:lnTo>
                  <a:pt x="378" y="294"/>
                </a:lnTo>
                <a:lnTo>
                  <a:pt x="374" y="294"/>
                </a:lnTo>
                <a:lnTo>
                  <a:pt x="350" y="294"/>
                </a:lnTo>
                <a:lnTo>
                  <a:pt x="345" y="294"/>
                </a:lnTo>
                <a:lnTo>
                  <a:pt x="330" y="294"/>
                </a:lnTo>
                <a:lnTo>
                  <a:pt x="311" y="299"/>
                </a:lnTo>
                <a:lnTo>
                  <a:pt x="297" y="299"/>
                </a:lnTo>
                <a:lnTo>
                  <a:pt x="292" y="299"/>
                </a:lnTo>
                <a:lnTo>
                  <a:pt x="283" y="299"/>
                </a:lnTo>
                <a:lnTo>
                  <a:pt x="278" y="299"/>
                </a:lnTo>
                <a:lnTo>
                  <a:pt x="273" y="299"/>
                </a:lnTo>
                <a:lnTo>
                  <a:pt x="259" y="299"/>
                </a:lnTo>
                <a:lnTo>
                  <a:pt x="230" y="303"/>
                </a:lnTo>
                <a:lnTo>
                  <a:pt x="225" y="303"/>
                </a:lnTo>
                <a:lnTo>
                  <a:pt x="206" y="308"/>
                </a:lnTo>
                <a:lnTo>
                  <a:pt x="177" y="308"/>
                </a:lnTo>
                <a:lnTo>
                  <a:pt x="173" y="308"/>
                </a:lnTo>
                <a:lnTo>
                  <a:pt x="158" y="313"/>
                </a:lnTo>
                <a:lnTo>
                  <a:pt x="158" y="308"/>
                </a:lnTo>
                <a:lnTo>
                  <a:pt x="144" y="308"/>
                </a:lnTo>
                <a:lnTo>
                  <a:pt x="139" y="308"/>
                </a:lnTo>
                <a:lnTo>
                  <a:pt x="139" y="313"/>
                </a:lnTo>
                <a:lnTo>
                  <a:pt x="139" y="317"/>
                </a:lnTo>
                <a:lnTo>
                  <a:pt x="144" y="322"/>
                </a:lnTo>
                <a:lnTo>
                  <a:pt x="144" y="327"/>
                </a:lnTo>
                <a:lnTo>
                  <a:pt x="139" y="327"/>
                </a:lnTo>
                <a:lnTo>
                  <a:pt x="101" y="331"/>
                </a:lnTo>
                <a:lnTo>
                  <a:pt x="96" y="331"/>
                </a:lnTo>
                <a:lnTo>
                  <a:pt x="72" y="331"/>
                </a:lnTo>
                <a:lnTo>
                  <a:pt x="67" y="331"/>
                </a:lnTo>
                <a:lnTo>
                  <a:pt x="48" y="336"/>
                </a:lnTo>
                <a:lnTo>
                  <a:pt x="24" y="336"/>
                </a:lnTo>
                <a:lnTo>
                  <a:pt x="20" y="336"/>
                </a:lnTo>
                <a:lnTo>
                  <a:pt x="15" y="336"/>
                </a:lnTo>
                <a:lnTo>
                  <a:pt x="15" y="331"/>
                </a:lnTo>
                <a:lnTo>
                  <a:pt x="20" y="327"/>
                </a:lnTo>
                <a:lnTo>
                  <a:pt x="20" y="322"/>
                </a:lnTo>
                <a:lnTo>
                  <a:pt x="24" y="322"/>
                </a:lnTo>
                <a:lnTo>
                  <a:pt x="24" y="327"/>
                </a:lnTo>
                <a:lnTo>
                  <a:pt x="29" y="327"/>
                </a:lnTo>
                <a:lnTo>
                  <a:pt x="29" y="331"/>
                </a:lnTo>
                <a:lnTo>
                  <a:pt x="34" y="327"/>
                </a:lnTo>
                <a:lnTo>
                  <a:pt x="34" y="322"/>
                </a:lnTo>
                <a:lnTo>
                  <a:pt x="39" y="317"/>
                </a:lnTo>
                <a:lnTo>
                  <a:pt x="39" y="313"/>
                </a:lnTo>
                <a:lnTo>
                  <a:pt x="34" y="313"/>
                </a:lnTo>
                <a:lnTo>
                  <a:pt x="34" y="308"/>
                </a:lnTo>
                <a:lnTo>
                  <a:pt x="39" y="308"/>
                </a:lnTo>
                <a:lnTo>
                  <a:pt x="39" y="303"/>
                </a:lnTo>
                <a:lnTo>
                  <a:pt x="34" y="303"/>
                </a:lnTo>
                <a:lnTo>
                  <a:pt x="34" y="299"/>
                </a:lnTo>
                <a:lnTo>
                  <a:pt x="39" y="299"/>
                </a:lnTo>
                <a:lnTo>
                  <a:pt x="39" y="294"/>
                </a:lnTo>
                <a:lnTo>
                  <a:pt x="39" y="285"/>
                </a:lnTo>
                <a:lnTo>
                  <a:pt x="39" y="280"/>
                </a:lnTo>
                <a:lnTo>
                  <a:pt x="34" y="280"/>
                </a:lnTo>
                <a:lnTo>
                  <a:pt x="34" y="275"/>
                </a:lnTo>
                <a:lnTo>
                  <a:pt x="34" y="271"/>
                </a:lnTo>
                <a:lnTo>
                  <a:pt x="34" y="266"/>
                </a:lnTo>
                <a:lnTo>
                  <a:pt x="39" y="266"/>
                </a:lnTo>
                <a:lnTo>
                  <a:pt x="39" y="261"/>
                </a:lnTo>
                <a:lnTo>
                  <a:pt x="43" y="257"/>
                </a:lnTo>
                <a:lnTo>
                  <a:pt x="48" y="252"/>
                </a:lnTo>
                <a:lnTo>
                  <a:pt x="53" y="252"/>
                </a:lnTo>
                <a:lnTo>
                  <a:pt x="48" y="252"/>
                </a:lnTo>
                <a:lnTo>
                  <a:pt x="53" y="252"/>
                </a:lnTo>
                <a:lnTo>
                  <a:pt x="67" y="257"/>
                </a:lnTo>
                <a:lnTo>
                  <a:pt x="72" y="257"/>
                </a:lnTo>
                <a:lnTo>
                  <a:pt x="72" y="261"/>
                </a:lnTo>
                <a:lnTo>
                  <a:pt x="77" y="261"/>
                </a:lnTo>
                <a:lnTo>
                  <a:pt x="82" y="261"/>
                </a:lnTo>
                <a:lnTo>
                  <a:pt x="86" y="266"/>
                </a:lnTo>
                <a:lnTo>
                  <a:pt x="91" y="266"/>
                </a:lnTo>
                <a:lnTo>
                  <a:pt x="96" y="266"/>
                </a:lnTo>
                <a:lnTo>
                  <a:pt x="101" y="261"/>
                </a:lnTo>
                <a:lnTo>
                  <a:pt x="101" y="257"/>
                </a:lnTo>
                <a:lnTo>
                  <a:pt x="96" y="252"/>
                </a:lnTo>
                <a:lnTo>
                  <a:pt x="96" y="247"/>
                </a:lnTo>
                <a:lnTo>
                  <a:pt x="91" y="247"/>
                </a:lnTo>
                <a:lnTo>
                  <a:pt x="91" y="243"/>
                </a:lnTo>
                <a:lnTo>
                  <a:pt x="91" y="247"/>
                </a:lnTo>
                <a:lnTo>
                  <a:pt x="91" y="243"/>
                </a:lnTo>
                <a:lnTo>
                  <a:pt x="91" y="238"/>
                </a:lnTo>
                <a:lnTo>
                  <a:pt x="96" y="229"/>
                </a:lnTo>
                <a:lnTo>
                  <a:pt x="101" y="224"/>
                </a:lnTo>
                <a:lnTo>
                  <a:pt x="101" y="229"/>
                </a:lnTo>
                <a:lnTo>
                  <a:pt x="106" y="229"/>
                </a:lnTo>
                <a:lnTo>
                  <a:pt x="106" y="224"/>
                </a:lnTo>
                <a:lnTo>
                  <a:pt x="110" y="224"/>
                </a:lnTo>
                <a:lnTo>
                  <a:pt x="115" y="219"/>
                </a:lnTo>
                <a:lnTo>
                  <a:pt x="120" y="219"/>
                </a:lnTo>
                <a:lnTo>
                  <a:pt x="125" y="219"/>
                </a:lnTo>
                <a:lnTo>
                  <a:pt x="130" y="219"/>
                </a:lnTo>
                <a:lnTo>
                  <a:pt x="130" y="215"/>
                </a:lnTo>
                <a:lnTo>
                  <a:pt x="130" y="210"/>
                </a:lnTo>
                <a:lnTo>
                  <a:pt x="125" y="210"/>
                </a:lnTo>
                <a:lnTo>
                  <a:pt x="125" y="205"/>
                </a:lnTo>
                <a:lnTo>
                  <a:pt x="120" y="205"/>
                </a:lnTo>
                <a:lnTo>
                  <a:pt x="120" y="201"/>
                </a:lnTo>
                <a:lnTo>
                  <a:pt x="120" y="196"/>
                </a:lnTo>
                <a:lnTo>
                  <a:pt x="120" y="191"/>
                </a:lnTo>
                <a:lnTo>
                  <a:pt x="125" y="191"/>
                </a:lnTo>
                <a:lnTo>
                  <a:pt x="130" y="187"/>
                </a:lnTo>
                <a:lnTo>
                  <a:pt x="130" y="182"/>
                </a:lnTo>
                <a:lnTo>
                  <a:pt x="134" y="182"/>
                </a:lnTo>
                <a:lnTo>
                  <a:pt x="139" y="182"/>
                </a:lnTo>
                <a:lnTo>
                  <a:pt x="144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44" y="168"/>
                </a:lnTo>
                <a:lnTo>
                  <a:pt x="149" y="168"/>
                </a:lnTo>
                <a:lnTo>
                  <a:pt x="153" y="168"/>
                </a:lnTo>
                <a:lnTo>
                  <a:pt x="158" y="168"/>
                </a:lnTo>
                <a:lnTo>
                  <a:pt x="163" y="168"/>
                </a:lnTo>
                <a:lnTo>
                  <a:pt x="163" y="173"/>
                </a:lnTo>
                <a:lnTo>
                  <a:pt x="168" y="173"/>
                </a:lnTo>
                <a:lnTo>
                  <a:pt x="168" y="168"/>
                </a:lnTo>
                <a:lnTo>
                  <a:pt x="168" y="163"/>
                </a:lnTo>
                <a:lnTo>
                  <a:pt x="168" y="159"/>
                </a:lnTo>
                <a:lnTo>
                  <a:pt x="173" y="159"/>
                </a:lnTo>
                <a:lnTo>
                  <a:pt x="173" y="163"/>
                </a:lnTo>
                <a:lnTo>
                  <a:pt x="177" y="163"/>
                </a:lnTo>
                <a:lnTo>
                  <a:pt x="182" y="159"/>
                </a:lnTo>
                <a:lnTo>
                  <a:pt x="187" y="159"/>
                </a:lnTo>
                <a:lnTo>
                  <a:pt x="192" y="163"/>
                </a:lnTo>
                <a:lnTo>
                  <a:pt x="197" y="163"/>
                </a:lnTo>
                <a:lnTo>
                  <a:pt x="201" y="168"/>
                </a:lnTo>
                <a:lnTo>
                  <a:pt x="206" y="168"/>
                </a:lnTo>
                <a:lnTo>
                  <a:pt x="211" y="168"/>
                </a:lnTo>
                <a:lnTo>
                  <a:pt x="211" y="173"/>
                </a:lnTo>
                <a:lnTo>
                  <a:pt x="216" y="177"/>
                </a:lnTo>
                <a:lnTo>
                  <a:pt x="216" y="173"/>
                </a:lnTo>
                <a:lnTo>
                  <a:pt x="220" y="163"/>
                </a:lnTo>
                <a:lnTo>
                  <a:pt x="220" y="159"/>
                </a:lnTo>
                <a:lnTo>
                  <a:pt x="225" y="159"/>
                </a:lnTo>
                <a:lnTo>
                  <a:pt x="230" y="154"/>
                </a:lnTo>
                <a:lnTo>
                  <a:pt x="235" y="154"/>
                </a:lnTo>
                <a:lnTo>
                  <a:pt x="235" y="149"/>
                </a:lnTo>
                <a:lnTo>
                  <a:pt x="240" y="149"/>
                </a:lnTo>
                <a:lnTo>
                  <a:pt x="244" y="154"/>
                </a:lnTo>
                <a:lnTo>
                  <a:pt x="244" y="159"/>
                </a:lnTo>
                <a:lnTo>
                  <a:pt x="249" y="159"/>
                </a:lnTo>
                <a:lnTo>
                  <a:pt x="254" y="159"/>
                </a:lnTo>
                <a:lnTo>
                  <a:pt x="254" y="163"/>
                </a:lnTo>
                <a:lnTo>
                  <a:pt x="259" y="163"/>
                </a:lnTo>
                <a:lnTo>
                  <a:pt x="259" y="159"/>
                </a:lnTo>
                <a:lnTo>
                  <a:pt x="259" y="154"/>
                </a:lnTo>
                <a:lnTo>
                  <a:pt x="263" y="154"/>
                </a:lnTo>
                <a:lnTo>
                  <a:pt x="268" y="154"/>
                </a:lnTo>
                <a:lnTo>
                  <a:pt x="263" y="149"/>
                </a:lnTo>
                <a:lnTo>
                  <a:pt x="263" y="145"/>
                </a:lnTo>
                <a:lnTo>
                  <a:pt x="263" y="140"/>
                </a:lnTo>
                <a:lnTo>
                  <a:pt x="268" y="140"/>
                </a:lnTo>
                <a:lnTo>
                  <a:pt x="273" y="140"/>
                </a:lnTo>
                <a:lnTo>
                  <a:pt x="273" y="135"/>
                </a:lnTo>
                <a:lnTo>
                  <a:pt x="268" y="135"/>
                </a:lnTo>
                <a:lnTo>
                  <a:pt x="268" y="131"/>
                </a:lnTo>
                <a:lnTo>
                  <a:pt x="273" y="131"/>
                </a:lnTo>
                <a:lnTo>
                  <a:pt x="278" y="131"/>
                </a:lnTo>
                <a:lnTo>
                  <a:pt x="283" y="131"/>
                </a:lnTo>
                <a:lnTo>
                  <a:pt x="283" y="126"/>
                </a:lnTo>
                <a:lnTo>
                  <a:pt x="278" y="126"/>
                </a:lnTo>
                <a:lnTo>
                  <a:pt x="278" y="121"/>
                </a:lnTo>
                <a:lnTo>
                  <a:pt x="283" y="126"/>
                </a:lnTo>
                <a:lnTo>
                  <a:pt x="287" y="126"/>
                </a:lnTo>
                <a:lnTo>
                  <a:pt x="287" y="135"/>
                </a:lnTo>
                <a:lnTo>
                  <a:pt x="292" y="140"/>
                </a:lnTo>
                <a:lnTo>
                  <a:pt x="297" y="140"/>
                </a:lnTo>
                <a:lnTo>
                  <a:pt x="302" y="140"/>
                </a:lnTo>
                <a:lnTo>
                  <a:pt x="307" y="140"/>
                </a:lnTo>
                <a:lnTo>
                  <a:pt x="307" y="145"/>
                </a:lnTo>
                <a:lnTo>
                  <a:pt x="311" y="145"/>
                </a:lnTo>
                <a:lnTo>
                  <a:pt x="311" y="140"/>
                </a:lnTo>
                <a:lnTo>
                  <a:pt x="316" y="140"/>
                </a:lnTo>
                <a:lnTo>
                  <a:pt x="321" y="135"/>
                </a:lnTo>
                <a:lnTo>
                  <a:pt x="321" y="131"/>
                </a:lnTo>
                <a:lnTo>
                  <a:pt x="316" y="126"/>
                </a:lnTo>
                <a:lnTo>
                  <a:pt x="316" y="121"/>
                </a:lnTo>
                <a:lnTo>
                  <a:pt x="321" y="121"/>
                </a:lnTo>
                <a:lnTo>
                  <a:pt x="321" y="117"/>
                </a:lnTo>
                <a:lnTo>
                  <a:pt x="321" y="112"/>
                </a:lnTo>
                <a:lnTo>
                  <a:pt x="326" y="112"/>
                </a:lnTo>
                <a:lnTo>
                  <a:pt x="326" y="107"/>
                </a:lnTo>
                <a:lnTo>
                  <a:pt x="330" y="107"/>
                </a:lnTo>
                <a:lnTo>
                  <a:pt x="335" y="102"/>
                </a:lnTo>
                <a:lnTo>
                  <a:pt x="340" y="102"/>
                </a:lnTo>
                <a:lnTo>
                  <a:pt x="340" y="98"/>
                </a:lnTo>
                <a:lnTo>
                  <a:pt x="340" y="93"/>
                </a:lnTo>
                <a:lnTo>
                  <a:pt x="340" y="88"/>
                </a:lnTo>
                <a:lnTo>
                  <a:pt x="345" y="84"/>
                </a:lnTo>
                <a:lnTo>
                  <a:pt x="350" y="84"/>
                </a:lnTo>
                <a:lnTo>
                  <a:pt x="354" y="79"/>
                </a:lnTo>
                <a:lnTo>
                  <a:pt x="354" y="74"/>
                </a:lnTo>
                <a:lnTo>
                  <a:pt x="359" y="74"/>
                </a:lnTo>
                <a:lnTo>
                  <a:pt x="359" y="70"/>
                </a:lnTo>
                <a:lnTo>
                  <a:pt x="354" y="70"/>
                </a:lnTo>
                <a:lnTo>
                  <a:pt x="354" y="65"/>
                </a:lnTo>
                <a:lnTo>
                  <a:pt x="354" y="60"/>
                </a:lnTo>
                <a:lnTo>
                  <a:pt x="354" y="56"/>
                </a:lnTo>
                <a:lnTo>
                  <a:pt x="354" y="51"/>
                </a:lnTo>
                <a:lnTo>
                  <a:pt x="359" y="51"/>
                </a:lnTo>
                <a:lnTo>
                  <a:pt x="364" y="51"/>
                </a:lnTo>
                <a:lnTo>
                  <a:pt x="369" y="51"/>
                </a:lnTo>
                <a:lnTo>
                  <a:pt x="374" y="56"/>
                </a:lnTo>
                <a:lnTo>
                  <a:pt x="378" y="56"/>
                </a:lnTo>
                <a:lnTo>
                  <a:pt x="383" y="51"/>
                </a:lnTo>
                <a:lnTo>
                  <a:pt x="388" y="46"/>
                </a:lnTo>
                <a:lnTo>
                  <a:pt x="393" y="42"/>
                </a:lnTo>
                <a:lnTo>
                  <a:pt x="397" y="42"/>
                </a:lnTo>
                <a:lnTo>
                  <a:pt x="402" y="42"/>
                </a:lnTo>
                <a:lnTo>
                  <a:pt x="407" y="42"/>
                </a:lnTo>
                <a:lnTo>
                  <a:pt x="407" y="37"/>
                </a:lnTo>
                <a:lnTo>
                  <a:pt x="407" y="32"/>
                </a:lnTo>
                <a:lnTo>
                  <a:pt x="412" y="32"/>
                </a:lnTo>
                <a:lnTo>
                  <a:pt x="407" y="28"/>
                </a:lnTo>
                <a:lnTo>
                  <a:pt x="402" y="28"/>
                </a:lnTo>
                <a:lnTo>
                  <a:pt x="402" y="23"/>
                </a:lnTo>
                <a:lnTo>
                  <a:pt x="402" y="18"/>
                </a:lnTo>
                <a:lnTo>
                  <a:pt x="402" y="14"/>
                </a:lnTo>
                <a:lnTo>
                  <a:pt x="397" y="14"/>
                </a:lnTo>
                <a:lnTo>
                  <a:pt x="397" y="9"/>
                </a:lnTo>
                <a:lnTo>
                  <a:pt x="402" y="9"/>
                </a:lnTo>
                <a:lnTo>
                  <a:pt x="402" y="4"/>
                </a:lnTo>
                <a:lnTo>
                  <a:pt x="407" y="4"/>
                </a:lnTo>
                <a:lnTo>
                  <a:pt x="407" y="0"/>
                </a:lnTo>
                <a:lnTo>
                  <a:pt x="412" y="0"/>
                </a:lnTo>
                <a:lnTo>
                  <a:pt x="417" y="4"/>
                </a:lnTo>
                <a:lnTo>
                  <a:pt x="421" y="4"/>
                </a:lnTo>
                <a:lnTo>
                  <a:pt x="426" y="4"/>
                </a:lnTo>
                <a:lnTo>
                  <a:pt x="426" y="0"/>
                </a:lnTo>
                <a:lnTo>
                  <a:pt x="431" y="4"/>
                </a:lnTo>
                <a:lnTo>
                  <a:pt x="431" y="0"/>
                </a:lnTo>
                <a:lnTo>
                  <a:pt x="436" y="0"/>
                </a:lnTo>
                <a:lnTo>
                  <a:pt x="440" y="4"/>
                </a:lnTo>
                <a:lnTo>
                  <a:pt x="445" y="4"/>
                </a:lnTo>
                <a:lnTo>
                  <a:pt x="445" y="9"/>
                </a:lnTo>
                <a:lnTo>
                  <a:pt x="450" y="9"/>
                </a:lnTo>
                <a:lnTo>
                  <a:pt x="450" y="14"/>
                </a:lnTo>
                <a:lnTo>
                  <a:pt x="455" y="14"/>
                </a:lnTo>
                <a:lnTo>
                  <a:pt x="455" y="18"/>
                </a:lnTo>
                <a:lnTo>
                  <a:pt x="460" y="23"/>
                </a:lnTo>
                <a:lnTo>
                  <a:pt x="460" y="28"/>
                </a:lnTo>
                <a:lnTo>
                  <a:pt x="460" y="32"/>
                </a:lnTo>
                <a:lnTo>
                  <a:pt x="464" y="32"/>
                </a:lnTo>
                <a:lnTo>
                  <a:pt x="474" y="32"/>
                </a:lnTo>
                <a:lnTo>
                  <a:pt x="479" y="32"/>
                </a:lnTo>
                <a:lnTo>
                  <a:pt x="484" y="32"/>
                </a:lnTo>
                <a:lnTo>
                  <a:pt x="488" y="32"/>
                </a:lnTo>
                <a:lnTo>
                  <a:pt x="493" y="32"/>
                </a:lnTo>
                <a:lnTo>
                  <a:pt x="498" y="37"/>
                </a:lnTo>
                <a:lnTo>
                  <a:pt x="503" y="37"/>
                </a:lnTo>
                <a:lnTo>
                  <a:pt x="503" y="42"/>
                </a:lnTo>
                <a:lnTo>
                  <a:pt x="507" y="42"/>
                </a:lnTo>
                <a:lnTo>
                  <a:pt x="507" y="46"/>
                </a:lnTo>
                <a:lnTo>
                  <a:pt x="512" y="46"/>
                </a:lnTo>
                <a:lnTo>
                  <a:pt x="517" y="42"/>
                </a:lnTo>
                <a:lnTo>
                  <a:pt x="517" y="37"/>
                </a:lnTo>
                <a:lnTo>
                  <a:pt x="522" y="37"/>
                </a:lnTo>
                <a:lnTo>
                  <a:pt x="527" y="37"/>
                </a:lnTo>
                <a:lnTo>
                  <a:pt x="531" y="37"/>
                </a:lnTo>
                <a:lnTo>
                  <a:pt x="536" y="37"/>
                </a:lnTo>
                <a:lnTo>
                  <a:pt x="541" y="37"/>
                </a:lnTo>
                <a:lnTo>
                  <a:pt x="541" y="42"/>
                </a:lnTo>
                <a:lnTo>
                  <a:pt x="546" y="42"/>
                </a:lnTo>
                <a:lnTo>
                  <a:pt x="546" y="46"/>
                </a:lnTo>
                <a:lnTo>
                  <a:pt x="551" y="42"/>
                </a:lnTo>
                <a:lnTo>
                  <a:pt x="555" y="42"/>
                </a:lnTo>
                <a:lnTo>
                  <a:pt x="560" y="42"/>
                </a:lnTo>
                <a:lnTo>
                  <a:pt x="560" y="37"/>
                </a:lnTo>
                <a:lnTo>
                  <a:pt x="560" y="32"/>
                </a:lnTo>
                <a:lnTo>
                  <a:pt x="565" y="32"/>
                </a:lnTo>
                <a:lnTo>
                  <a:pt x="570" y="28"/>
                </a:lnTo>
                <a:lnTo>
                  <a:pt x="574" y="28"/>
                </a:lnTo>
                <a:lnTo>
                  <a:pt x="574" y="23"/>
                </a:lnTo>
                <a:lnTo>
                  <a:pt x="579" y="23"/>
                </a:lnTo>
                <a:lnTo>
                  <a:pt x="584" y="23"/>
                </a:lnTo>
                <a:lnTo>
                  <a:pt x="584" y="28"/>
                </a:lnTo>
                <a:lnTo>
                  <a:pt x="584" y="32"/>
                </a:lnTo>
                <a:lnTo>
                  <a:pt x="584" y="37"/>
                </a:lnTo>
                <a:lnTo>
                  <a:pt x="589" y="42"/>
                </a:lnTo>
                <a:lnTo>
                  <a:pt x="594" y="42"/>
                </a:lnTo>
                <a:lnTo>
                  <a:pt x="598" y="42"/>
                </a:lnTo>
                <a:lnTo>
                  <a:pt x="603" y="46"/>
                </a:lnTo>
                <a:lnTo>
                  <a:pt x="608" y="51"/>
                </a:lnTo>
                <a:lnTo>
                  <a:pt x="613" y="56"/>
                </a:lnTo>
                <a:lnTo>
                  <a:pt x="613" y="60"/>
                </a:lnTo>
                <a:lnTo>
                  <a:pt x="613" y="65"/>
                </a:lnTo>
                <a:lnTo>
                  <a:pt x="617" y="70"/>
                </a:lnTo>
                <a:lnTo>
                  <a:pt x="613" y="70"/>
                </a:lnTo>
                <a:lnTo>
                  <a:pt x="617" y="74"/>
                </a:lnTo>
                <a:lnTo>
                  <a:pt x="613" y="74"/>
                </a:lnTo>
                <a:lnTo>
                  <a:pt x="613" y="79"/>
                </a:lnTo>
                <a:lnTo>
                  <a:pt x="613" y="84"/>
                </a:lnTo>
                <a:lnTo>
                  <a:pt x="613" y="88"/>
                </a:lnTo>
                <a:lnTo>
                  <a:pt x="617" y="88"/>
                </a:lnTo>
                <a:lnTo>
                  <a:pt x="617" y="93"/>
                </a:lnTo>
                <a:lnTo>
                  <a:pt x="622" y="93"/>
                </a:lnTo>
                <a:lnTo>
                  <a:pt x="622" y="98"/>
                </a:lnTo>
                <a:lnTo>
                  <a:pt x="627" y="102"/>
                </a:lnTo>
                <a:lnTo>
                  <a:pt x="632" y="102"/>
                </a:lnTo>
                <a:lnTo>
                  <a:pt x="632" y="107"/>
                </a:lnTo>
                <a:lnTo>
                  <a:pt x="627" y="107"/>
                </a:lnTo>
                <a:lnTo>
                  <a:pt x="632" y="107"/>
                </a:lnTo>
                <a:lnTo>
                  <a:pt x="627" y="107"/>
                </a:lnTo>
                <a:lnTo>
                  <a:pt x="627" y="112"/>
                </a:lnTo>
                <a:lnTo>
                  <a:pt x="632" y="112"/>
                </a:lnTo>
                <a:lnTo>
                  <a:pt x="627" y="112"/>
                </a:lnTo>
                <a:lnTo>
                  <a:pt x="632" y="112"/>
                </a:lnTo>
                <a:lnTo>
                  <a:pt x="637" y="112"/>
                </a:lnTo>
                <a:lnTo>
                  <a:pt x="637" y="117"/>
                </a:lnTo>
                <a:lnTo>
                  <a:pt x="637" y="121"/>
                </a:lnTo>
                <a:lnTo>
                  <a:pt x="641" y="121"/>
                </a:lnTo>
                <a:lnTo>
                  <a:pt x="641" y="126"/>
                </a:lnTo>
                <a:lnTo>
                  <a:pt x="646" y="126"/>
                </a:lnTo>
                <a:lnTo>
                  <a:pt x="646" y="131"/>
                </a:lnTo>
                <a:lnTo>
                  <a:pt x="651" y="131"/>
                </a:lnTo>
                <a:lnTo>
                  <a:pt x="651" y="135"/>
                </a:lnTo>
                <a:lnTo>
                  <a:pt x="651" y="140"/>
                </a:lnTo>
                <a:lnTo>
                  <a:pt x="656" y="140"/>
                </a:lnTo>
                <a:lnTo>
                  <a:pt x="656" y="135"/>
                </a:lnTo>
                <a:lnTo>
                  <a:pt x="656" y="140"/>
                </a:lnTo>
                <a:lnTo>
                  <a:pt x="661" y="140"/>
                </a:lnTo>
                <a:lnTo>
                  <a:pt x="665" y="140"/>
                </a:lnTo>
                <a:lnTo>
                  <a:pt x="665" y="145"/>
                </a:lnTo>
                <a:lnTo>
                  <a:pt x="670" y="145"/>
                </a:lnTo>
                <a:lnTo>
                  <a:pt x="665" y="145"/>
                </a:lnTo>
                <a:lnTo>
                  <a:pt x="665" y="149"/>
                </a:lnTo>
                <a:lnTo>
                  <a:pt x="670" y="149"/>
                </a:lnTo>
                <a:lnTo>
                  <a:pt x="675" y="149"/>
                </a:lnTo>
                <a:lnTo>
                  <a:pt x="680" y="149"/>
                </a:lnTo>
                <a:lnTo>
                  <a:pt x="684" y="149"/>
                </a:lnTo>
                <a:lnTo>
                  <a:pt x="656" y="182"/>
                </a:lnTo>
                <a:lnTo>
                  <a:pt x="651" y="182"/>
                </a:lnTo>
                <a:lnTo>
                  <a:pt x="646" y="187"/>
                </a:lnTo>
                <a:lnTo>
                  <a:pt x="641" y="187"/>
                </a:lnTo>
                <a:lnTo>
                  <a:pt x="641" y="191"/>
                </a:lnTo>
                <a:lnTo>
                  <a:pt x="637" y="191"/>
                </a:lnTo>
                <a:lnTo>
                  <a:pt x="637" y="196"/>
                </a:lnTo>
                <a:lnTo>
                  <a:pt x="632" y="196"/>
                </a:lnTo>
                <a:lnTo>
                  <a:pt x="627" y="201"/>
                </a:lnTo>
                <a:lnTo>
                  <a:pt x="622" y="205"/>
                </a:lnTo>
                <a:lnTo>
                  <a:pt x="622" y="210"/>
                </a:lnTo>
                <a:lnTo>
                  <a:pt x="622" y="215"/>
                </a:lnTo>
                <a:lnTo>
                  <a:pt x="617" y="215"/>
                </a:lnTo>
                <a:lnTo>
                  <a:pt x="617" y="219"/>
                </a:lnTo>
                <a:lnTo>
                  <a:pt x="613" y="219"/>
                </a:lnTo>
                <a:lnTo>
                  <a:pt x="613" y="224"/>
                </a:lnTo>
                <a:lnTo>
                  <a:pt x="608" y="224"/>
                </a:lnTo>
                <a:lnTo>
                  <a:pt x="613" y="224"/>
                </a:lnTo>
                <a:lnTo>
                  <a:pt x="613" y="229"/>
                </a:lnTo>
                <a:lnTo>
                  <a:pt x="613" y="233"/>
                </a:lnTo>
                <a:lnTo>
                  <a:pt x="608" y="233"/>
                </a:lnTo>
                <a:lnTo>
                  <a:pt x="608" y="238"/>
                </a:lnTo>
                <a:lnTo>
                  <a:pt x="603" y="238"/>
                </a:lnTo>
                <a:lnTo>
                  <a:pt x="598" y="238"/>
                </a:lnTo>
                <a:lnTo>
                  <a:pt x="594" y="238"/>
                </a:lnTo>
                <a:lnTo>
                  <a:pt x="594" y="243"/>
                </a:lnTo>
                <a:lnTo>
                  <a:pt x="594" y="247"/>
                </a:lnTo>
                <a:lnTo>
                  <a:pt x="589" y="247"/>
                </a:lnTo>
                <a:lnTo>
                  <a:pt x="589" y="252"/>
                </a:lnTo>
                <a:lnTo>
                  <a:pt x="584" y="252"/>
                </a:lnTo>
                <a:lnTo>
                  <a:pt x="579" y="257"/>
                </a:lnTo>
                <a:lnTo>
                  <a:pt x="574" y="257"/>
                </a:lnTo>
                <a:lnTo>
                  <a:pt x="570" y="261"/>
                </a:lnTo>
                <a:lnTo>
                  <a:pt x="565" y="261"/>
                </a:lnTo>
                <a:lnTo>
                  <a:pt x="565" y="266"/>
                </a:lnTo>
                <a:lnTo>
                  <a:pt x="560" y="266"/>
                </a:lnTo>
                <a:lnTo>
                  <a:pt x="555" y="266"/>
                </a:lnTo>
                <a:lnTo>
                  <a:pt x="551" y="266"/>
                </a:lnTo>
                <a:lnTo>
                  <a:pt x="551" y="271"/>
                </a:lnTo>
                <a:lnTo>
                  <a:pt x="546" y="271"/>
                </a:lnTo>
                <a:lnTo>
                  <a:pt x="546" y="275"/>
                </a:lnTo>
                <a:lnTo>
                  <a:pt x="541" y="275"/>
                </a:lnTo>
                <a:lnTo>
                  <a:pt x="517" y="280"/>
                </a:lnTo>
                <a:lnTo>
                  <a:pt x="512" y="280"/>
                </a:lnTo>
                <a:lnTo>
                  <a:pt x="493" y="280"/>
                </a:lnTo>
                <a:close/>
                <a:moveTo>
                  <a:pt x="5" y="341"/>
                </a:moveTo>
                <a:lnTo>
                  <a:pt x="0" y="336"/>
                </a:lnTo>
                <a:lnTo>
                  <a:pt x="0" y="331"/>
                </a:lnTo>
                <a:lnTo>
                  <a:pt x="5" y="331"/>
                </a:lnTo>
                <a:lnTo>
                  <a:pt x="10" y="331"/>
                </a:lnTo>
                <a:lnTo>
                  <a:pt x="10" y="336"/>
                </a:lnTo>
                <a:lnTo>
                  <a:pt x="10" y="341"/>
                </a:lnTo>
                <a:lnTo>
                  <a:pt x="5" y="34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4" name=""/>
          <p:cNvSpPr/>
          <p:nvPr/>
        </p:nvSpPr>
        <p:spPr>
          <a:xfrm>
            <a:off x="5281560" y="3890880"/>
            <a:ext cx="851040" cy="711360"/>
          </a:xfrm>
          <a:custGeom>
            <a:avLst/>
            <a:gdLst/>
            <a:ahLst/>
            <a:rect l="l" t="t" r="r" b="b"/>
            <a:pathLst>
              <a:path w="536" h="448">
                <a:moveTo>
                  <a:pt x="292" y="224"/>
                </a:moveTo>
                <a:lnTo>
                  <a:pt x="301" y="224"/>
                </a:lnTo>
                <a:lnTo>
                  <a:pt x="325" y="224"/>
                </a:lnTo>
                <a:lnTo>
                  <a:pt x="354" y="219"/>
                </a:lnTo>
                <a:lnTo>
                  <a:pt x="373" y="219"/>
                </a:lnTo>
                <a:lnTo>
                  <a:pt x="382" y="219"/>
                </a:lnTo>
                <a:lnTo>
                  <a:pt x="426" y="219"/>
                </a:lnTo>
                <a:lnTo>
                  <a:pt x="430" y="215"/>
                </a:lnTo>
                <a:lnTo>
                  <a:pt x="435" y="215"/>
                </a:lnTo>
                <a:lnTo>
                  <a:pt x="435" y="219"/>
                </a:lnTo>
                <a:lnTo>
                  <a:pt x="435" y="224"/>
                </a:lnTo>
                <a:lnTo>
                  <a:pt x="430" y="224"/>
                </a:lnTo>
                <a:lnTo>
                  <a:pt x="435" y="224"/>
                </a:lnTo>
                <a:lnTo>
                  <a:pt x="435" y="229"/>
                </a:lnTo>
                <a:lnTo>
                  <a:pt x="430" y="229"/>
                </a:lnTo>
                <a:lnTo>
                  <a:pt x="435" y="229"/>
                </a:lnTo>
                <a:lnTo>
                  <a:pt x="430" y="229"/>
                </a:lnTo>
                <a:lnTo>
                  <a:pt x="430" y="233"/>
                </a:lnTo>
                <a:lnTo>
                  <a:pt x="430" y="238"/>
                </a:lnTo>
                <a:lnTo>
                  <a:pt x="426" y="238"/>
                </a:lnTo>
                <a:lnTo>
                  <a:pt x="430" y="238"/>
                </a:lnTo>
                <a:lnTo>
                  <a:pt x="430" y="243"/>
                </a:lnTo>
                <a:lnTo>
                  <a:pt x="430" y="238"/>
                </a:lnTo>
                <a:lnTo>
                  <a:pt x="430" y="243"/>
                </a:lnTo>
                <a:lnTo>
                  <a:pt x="426" y="238"/>
                </a:lnTo>
                <a:lnTo>
                  <a:pt x="426" y="243"/>
                </a:lnTo>
                <a:lnTo>
                  <a:pt x="426" y="247"/>
                </a:lnTo>
                <a:lnTo>
                  <a:pt x="426" y="243"/>
                </a:lnTo>
                <a:lnTo>
                  <a:pt x="426" y="247"/>
                </a:lnTo>
                <a:lnTo>
                  <a:pt x="430" y="247"/>
                </a:lnTo>
                <a:lnTo>
                  <a:pt x="426" y="247"/>
                </a:lnTo>
                <a:lnTo>
                  <a:pt x="426" y="252"/>
                </a:lnTo>
                <a:lnTo>
                  <a:pt x="426" y="257"/>
                </a:lnTo>
                <a:lnTo>
                  <a:pt x="426" y="252"/>
                </a:lnTo>
                <a:lnTo>
                  <a:pt x="426" y="257"/>
                </a:lnTo>
                <a:lnTo>
                  <a:pt x="430" y="257"/>
                </a:lnTo>
                <a:lnTo>
                  <a:pt x="430" y="261"/>
                </a:lnTo>
                <a:lnTo>
                  <a:pt x="426" y="261"/>
                </a:lnTo>
                <a:lnTo>
                  <a:pt x="430" y="261"/>
                </a:lnTo>
                <a:lnTo>
                  <a:pt x="430" y="266"/>
                </a:lnTo>
                <a:lnTo>
                  <a:pt x="435" y="271"/>
                </a:lnTo>
                <a:lnTo>
                  <a:pt x="435" y="275"/>
                </a:lnTo>
                <a:lnTo>
                  <a:pt x="435" y="271"/>
                </a:lnTo>
                <a:lnTo>
                  <a:pt x="435" y="275"/>
                </a:lnTo>
                <a:lnTo>
                  <a:pt x="440" y="275"/>
                </a:lnTo>
                <a:lnTo>
                  <a:pt x="445" y="275"/>
                </a:lnTo>
                <a:lnTo>
                  <a:pt x="445" y="280"/>
                </a:lnTo>
                <a:lnTo>
                  <a:pt x="445" y="285"/>
                </a:lnTo>
                <a:lnTo>
                  <a:pt x="445" y="289"/>
                </a:lnTo>
                <a:lnTo>
                  <a:pt x="449" y="289"/>
                </a:lnTo>
                <a:lnTo>
                  <a:pt x="449" y="294"/>
                </a:lnTo>
                <a:lnTo>
                  <a:pt x="449" y="299"/>
                </a:lnTo>
                <a:lnTo>
                  <a:pt x="454" y="303"/>
                </a:lnTo>
                <a:lnTo>
                  <a:pt x="454" y="308"/>
                </a:lnTo>
                <a:lnTo>
                  <a:pt x="459" y="308"/>
                </a:lnTo>
                <a:lnTo>
                  <a:pt x="464" y="308"/>
                </a:lnTo>
                <a:lnTo>
                  <a:pt x="459" y="308"/>
                </a:lnTo>
                <a:lnTo>
                  <a:pt x="459" y="313"/>
                </a:lnTo>
                <a:lnTo>
                  <a:pt x="454" y="313"/>
                </a:lnTo>
                <a:lnTo>
                  <a:pt x="449" y="308"/>
                </a:lnTo>
                <a:lnTo>
                  <a:pt x="445" y="308"/>
                </a:lnTo>
                <a:lnTo>
                  <a:pt x="440" y="308"/>
                </a:lnTo>
                <a:lnTo>
                  <a:pt x="440" y="303"/>
                </a:lnTo>
                <a:lnTo>
                  <a:pt x="435" y="303"/>
                </a:lnTo>
                <a:lnTo>
                  <a:pt x="430" y="303"/>
                </a:lnTo>
                <a:lnTo>
                  <a:pt x="426" y="303"/>
                </a:lnTo>
                <a:lnTo>
                  <a:pt x="426" y="299"/>
                </a:lnTo>
                <a:lnTo>
                  <a:pt x="421" y="303"/>
                </a:lnTo>
                <a:lnTo>
                  <a:pt x="421" y="299"/>
                </a:lnTo>
                <a:lnTo>
                  <a:pt x="416" y="299"/>
                </a:lnTo>
                <a:lnTo>
                  <a:pt x="416" y="303"/>
                </a:lnTo>
                <a:lnTo>
                  <a:pt x="416" y="299"/>
                </a:lnTo>
                <a:lnTo>
                  <a:pt x="411" y="294"/>
                </a:lnTo>
                <a:lnTo>
                  <a:pt x="406" y="294"/>
                </a:lnTo>
                <a:lnTo>
                  <a:pt x="406" y="289"/>
                </a:lnTo>
                <a:lnTo>
                  <a:pt x="402" y="289"/>
                </a:lnTo>
                <a:lnTo>
                  <a:pt x="397" y="289"/>
                </a:lnTo>
                <a:lnTo>
                  <a:pt x="392" y="289"/>
                </a:lnTo>
                <a:lnTo>
                  <a:pt x="387" y="289"/>
                </a:lnTo>
                <a:lnTo>
                  <a:pt x="387" y="294"/>
                </a:lnTo>
                <a:lnTo>
                  <a:pt x="382" y="299"/>
                </a:lnTo>
                <a:lnTo>
                  <a:pt x="378" y="303"/>
                </a:lnTo>
                <a:lnTo>
                  <a:pt x="378" y="308"/>
                </a:lnTo>
                <a:lnTo>
                  <a:pt x="373" y="308"/>
                </a:lnTo>
                <a:lnTo>
                  <a:pt x="373" y="313"/>
                </a:lnTo>
                <a:lnTo>
                  <a:pt x="373" y="318"/>
                </a:lnTo>
                <a:lnTo>
                  <a:pt x="373" y="322"/>
                </a:lnTo>
                <a:lnTo>
                  <a:pt x="378" y="327"/>
                </a:lnTo>
                <a:lnTo>
                  <a:pt x="382" y="327"/>
                </a:lnTo>
                <a:lnTo>
                  <a:pt x="387" y="327"/>
                </a:lnTo>
                <a:lnTo>
                  <a:pt x="392" y="327"/>
                </a:lnTo>
                <a:lnTo>
                  <a:pt x="397" y="327"/>
                </a:lnTo>
                <a:lnTo>
                  <a:pt x="397" y="332"/>
                </a:lnTo>
                <a:lnTo>
                  <a:pt x="402" y="332"/>
                </a:lnTo>
                <a:lnTo>
                  <a:pt x="402" y="327"/>
                </a:lnTo>
                <a:lnTo>
                  <a:pt x="406" y="327"/>
                </a:lnTo>
                <a:lnTo>
                  <a:pt x="411" y="327"/>
                </a:lnTo>
                <a:lnTo>
                  <a:pt x="416" y="327"/>
                </a:lnTo>
                <a:lnTo>
                  <a:pt x="416" y="322"/>
                </a:lnTo>
                <a:lnTo>
                  <a:pt x="421" y="322"/>
                </a:lnTo>
                <a:lnTo>
                  <a:pt x="426" y="318"/>
                </a:lnTo>
                <a:lnTo>
                  <a:pt x="426" y="313"/>
                </a:lnTo>
                <a:lnTo>
                  <a:pt x="430" y="313"/>
                </a:lnTo>
                <a:lnTo>
                  <a:pt x="430" y="318"/>
                </a:lnTo>
                <a:lnTo>
                  <a:pt x="435" y="318"/>
                </a:lnTo>
                <a:lnTo>
                  <a:pt x="440" y="313"/>
                </a:lnTo>
                <a:lnTo>
                  <a:pt x="440" y="308"/>
                </a:lnTo>
                <a:lnTo>
                  <a:pt x="440" y="313"/>
                </a:lnTo>
                <a:lnTo>
                  <a:pt x="440" y="318"/>
                </a:lnTo>
                <a:lnTo>
                  <a:pt x="445" y="313"/>
                </a:lnTo>
                <a:lnTo>
                  <a:pt x="445" y="308"/>
                </a:lnTo>
                <a:lnTo>
                  <a:pt x="449" y="308"/>
                </a:lnTo>
                <a:lnTo>
                  <a:pt x="449" y="313"/>
                </a:lnTo>
                <a:lnTo>
                  <a:pt x="449" y="318"/>
                </a:lnTo>
                <a:lnTo>
                  <a:pt x="445" y="318"/>
                </a:lnTo>
                <a:lnTo>
                  <a:pt x="445" y="322"/>
                </a:lnTo>
                <a:lnTo>
                  <a:pt x="440" y="322"/>
                </a:lnTo>
                <a:lnTo>
                  <a:pt x="445" y="327"/>
                </a:lnTo>
                <a:lnTo>
                  <a:pt x="440" y="327"/>
                </a:lnTo>
                <a:lnTo>
                  <a:pt x="435" y="327"/>
                </a:lnTo>
                <a:lnTo>
                  <a:pt x="430" y="327"/>
                </a:lnTo>
                <a:lnTo>
                  <a:pt x="430" y="332"/>
                </a:lnTo>
                <a:lnTo>
                  <a:pt x="430" y="336"/>
                </a:lnTo>
                <a:lnTo>
                  <a:pt x="435" y="336"/>
                </a:lnTo>
                <a:lnTo>
                  <a:pt x="440" y="336"/>
                </a:lnTo>
                <a:lnTo>
                  <a:pt x="445" y="336"/>
                </a:lnTo>
                <a:lnTo>
                  <a:pt x="440" y="336"/>
                </a:lnTo>
                <a:lnTo>
                  <a:pt x="440" y="341"/>
                </a:lnTo>
                <a:lnTo>
                  <a:pt x="445" y="341"/>
                </a:lnTo>
                <a:lnTo>
                  <a:pt x="449" y="346"/>
                </a:lnTo>
                <a:lnTo>
                  <a:pt x="454" y="346"/>
                </a:lnTo>
                <a:lnTo>
                  <a:pt x="454" y="341"/>
                </a:lnTo>
                <a:lnTo>
                  <a:pt x="459" y="341"/>
                </a:lnTo>
                <a:lnTo>
                  <a:pt x="459" y="336"/>
                </a:lnTo>
                <a:lnTo>
                  <a:pt x="459" y="332"/>
                </a:lnTo>
                <a:lnTo>
                  <a:pt x="459" y="327"/>
                </a:lnTo>
                <a:lnTo>
                  <a:pt x="464" y="322"/>
                </a:lnTo>
                <a:lnTo>
                  <a:pt x="469" y="318"/>
                </a:lnTo>
                <a:lnTo>
                  <a:pt x="469" y="322"/>
                </a:lnTo>
                <a:lnTo>
                  <a:pt x="473" y="322"/>
                </a:lnTo>
                <a:lnTo>
                  <a:pt x="478" y="322"/>
                </a:lnTo>
                <a:lnTo>
                  <a:pt x="473" y="327"/>
                </a:lnTo>
                <a:lnTo>
                  <a:pt x="473" y="332"/>
                </a:lnTo>
                <a:lnTo>
                  <a:pt x="478" y="332"/>
                </a:lnTo>
                <a:lnTo>
                  <a:pt x="478" y="336"/>
                </a:lnTo>
                <a:lnTo>
                  <a:pt x="483" y="336"/>
                </a:lnTo>
                <a:lnTo>
                  <a:pt x="488" y="332"/>
                </a:lnTo>
                <a:lnTo>
                  <a:pt x="488" y="327"/>
                </a:lnTo>
                <a:lnTo>
                  <a:pt x="492" y="327"/>
                </a:lnTo>
                <a:lnTo>
                  <a:pt x="492" y="332"/>
                </a:lnTo>
                <a:lnTo>
                  <a:pt x="492" y="336"/>
                </a:lnTo>
                <a:lnTo>
                  <a:pt x="488" y="336"/>
                </a:lnTo>
                <a:lnTo>
                  <a:pt x="483" y="336"/>
                </a:lnTo>
                <a:lnTo>
                  <a:pt x="483" y="341"/>
                </a:lnTo>
                <a:lnTo>
                  <a:pt x="488" y="341"/>
                </a:lnTo>
                <a:lnTo>
                  <a:pt x="492" y="341"/>
                </a:lnTo>
                <a:lnTo>
                  <a:pt x="488" y="341"/>
                </a:lnTo>
                <a:lnTo>
                  <a:pt x="483" y="346"/>
                </a:lnTo>
                <a:lnTo>
                  <a:pt x="478" y="346"/>
                </a:lnTo>
                <a:lnTo>
                  <a:pt x="483" y="346"/>
                </a:lnTo>
                <a:lnTo>
                  <a:pt x="483" y="350"/>
                </a:lnTo>
                <a:lnTo>
                  <a:pt x="488" y="350"/>
                </a:lnTo>
                <a:lnTo>
                  <a:pt x="492" y="355"/>
                </a:lnTo>
                <a:lnTo>
                  <a:pt x="488" y="355"/>
                </a:lnTo>
                <a:lnTo>
                  <a:pt x="483" y="350"/>
                </a:lnTo>
                <a:lnTo>
                  <a:pt x="478" y="350"/>
                </a:lnTo>
                <a:lnTo>
                  <a:pt x="478" y="355"/>
                </a:lnTo>
                <a:lnTo>
                  <a:pt x="473" y="355"/>
                </a:lnTo>
                <a:lnTo>
                  <a:pt x="473" y="360"/>
                </a:lnTo>
                <a:lnTo>
                  <a:pt x="469" y="360"/>
                </a:lnTo>
                <a:lnTo>
                  <a:pt x="464" y="355"/>
                </a:lnTo>
                <a:lnTo>
                  <a:pt x="464" y="360"/>
                </a:lnTo>
                <a:lnTo>
                  <a:pt x="459" y="360"/>
                </a:lnTo>
                <a:lnTo>
                  <a:pt x="459" y="355"/>
                </a:lnTo>
                <a:lnTo>
                  <a:pt x="454" y="360"/>
                </a:lnTo>
                <a:lnTo>
                  <a:pt x="454" y="355"/>
                </a:lnTo>
                <a:lnTo>
                  <a:pt x="454" y="360"/>
                </a:lnTo>
                <a:lnTo>
                  <a:pt x="454" y="364"/>
                </a:lnTo>
                <a:lnTo>
                  <a:pt x="459" y="364"/>
                </a:lnTo>
                <a:lnTo>
                  <a:pt x="464" y="364"/>
                </a:lnTo>
                <a:lnTo>
                  <a:pt x="469" y="369"/>
                </a:lnTo>
                <a:lnTo>
                  <a:pt x="464" y="369"/>
                </a:lnTo>
                <a:lnTo>
                  <a:pt x="459" y="369"/>
                </a:lnTo>
                <a:lnTo>
                  <a:pt x="454" y="369"/>
                </a:lnTo>
                <a:lnTo>
                  <a:pt x="454" y="364"/>
                </a:lnTo>
                <a:lnTo>
                  <a:pt x="454" y="369"/>
                </a:lnTo>
                <a:lnTo>
                  <a:pt x="454" y="374"/>
                </a:lnTo>
                <a:lnTo>
                  <a:pt x="449" y="374"/>
                </a:lnTo>
                <a:lnTo>
                  <a:pt x="449" y="378"/>
                </a:lnTo>
                <a:lnTo>
                  <a:pt x="449" y="383"/>
                </a:lnTo>
                <a:lnTo>
                  <a:pt x="454" y="383"/>
                </a:lnTo>
                <a:lnTo>
                  <a:pt x="459" y="388"/>
                </a:lnTo>
                <a:lnTo>
                  <a:pt x="464" y="388"/>
                </a:lnTo>
                <a:lnTo>
                  <a:pt x="469" y="388"/>
                </a:lnTo>
                <a:lnTo>
                  <a:pt x="469" y="392"/>
                </a:lnTo>
                <a:lnTo>
                  <a:pt x="469" y="397"/>
                </a:lnTo>
                <a:lnTo>
                  <a:pt x="473" y="397"/>
                </a:lnTo>
                <a:lnTo>
                  <a:pt x="478" y="397"/>
                </a:lnTo>
                <a:lnTo>
                  <a:pt x="483" y="397"/>
                </a:lnTo>
                <a:lnTo>
                  <a:pt x="488" y="397"/>
                </a:lnTo>
                <a:lnTo>
                  <a:pt x="488" y="402"/>
                </a:lnTo>
                <a:lnTo>
                  <a:pt x="492" y="397"/>
                </a:lnTo>
                <a:lnTo>
                  <a:pt x="492" y="402"/>
                </a:lnTo>
                <a:lnTo>
                  <a:pt x="497" y="402"/>
                </a:lnTo>
                <a:lnTo>
                  <a:pt x="502" y="402"/>
                </a:lnTo>
                <a:lnTo>
                  <a:pt x="507" y="406"/>
                </a:lnTo>
                <a:lnTo>
                  <a:pt x="512" y="411"/>
                </a:lnTo>
                <a:lnTo>
                  <a:pt x="512" y="416"/>
                </a:lnTo>
                <a:lnTo>
                  <a:pt x="516" y="416"/>
                </a:lnTo>
                <a:lnTo>
                  <a:pt x="521" y="411"/>
                </a:lnTo>
                <a:lnTo>
                  <a:pt x="521" y="416"/>
                </a:lnTo>
                <a:lnTo>
                  <a:pt x="521" y="420"/>
                </a:lnTo>
                <a:lnTo>
                  <a:pt x="516" y="425"/>
                </a:lnTo>
                <a:lnTo>
                  <a:pt x="516" y="430"/>
                </a:lnTo>
                <a:lnTo>
                  <a:pt x="512" y="430"/>
                </a:lnTo>
                <a:lnTo>
                  <a:pt x="507" y="434"/>
                </a:lnTo>
                <a:lnTo>
                  <a:pt x="507" y="439"/>
                </a:lnTo>
                <a:lnTo>
                  <a:pt x="502" y="434"/>
                </a:lnTo>
                <a:lnTo>
                  <a:pt x="497" y="434"/>
                </a:lnTo>
                <a:lnTo>
                  <a:pt x="492" y="434"/>
                </a:lnTo>
                <a:lnTo>
                  <a:pt x="488" y="444"/>
                </a:lnTo>
                <a:lnTo>
                  <a:pt x="483" y="448"/>
                </a:lnTo>
                <a:lnTo>
                  <a:pt x="483" y="444"/>
                </a:lnTo>
                <a:lnTo>
                  <a:pt x="488" y="444"/>
                </a:lnTo>
                <a:lnTo>
                  <a:pt x="488" y="439"/>
                </a:lnTo>
                <a:lnTo>
                  <a:pt x="488" y="434"/>
                </a:lnTo>
                <a:lnTo>
                  <a:pt x="488" y="430"/>
                </a:lnTo>
                <a:lnTo>
                  <a:pt x="483" y="430"/>
                </a:lnTo>
                <a:lnTo>
                  <a:pt x="483" y="425"/>
                </a:lnTo>
                <a:lnTo>
                  <a:pt x="478" y="425"/>
                </a:lnTo>
                <a:lnTo>
                  <a:pt x="478" y="420"/>
                </a:lnTo>
                <a:lnTo>
                  <a:pt x="473" y="420"/>
                </a:lnTo>
                <a:lnTo>
                  <a:pt x="473" y="416"/>
                </a:lnTo>
                <a:lnTo>
                  <a:pt x="469" y="416"/>
                </a:lnTo>
                <a:lnTo>
                  <a:pt x="459" y="411"/>
                </a:lnTo>
                <a:lnTo>
                  <a:pt x="454" y="411"/>
                </a:lnTo>
                <a:lnTo>
                  <a:pt x="449" y="411"/>
                </a:lnTo>
                <a:lnTo>
                  <a:pt x="449" y="406"/>
                </a:lnTo>
                <a:lnTo>
                  <a:pt x="440" y="406"/>
                </a:lnTo>
                <a:lnTo>
                  <a:pt x="435" y="406"/>
                </a:lnTo>
                <a:lnTo>
                  <a:pt x="435" y="402"/>
                </a:lnTo>
                <a:lnTo>
                  <a:pt x="440" y="402"/>
                </a:lnTo>
                <a:lnTo>
                  <a:pt x="435" y="397"/>
                </a:lnTo>
                <a:lnTo>
                  <a:pt x="435" y="392"/>
                </a:lnTo>
                <a:lnTo>
                  <a:pt x="435" y="388"/>
                </a:lnTo>
                <a:lnTo>
                  <a:pt x="430" y="392"/>
                </a:lnTo>
                <a:lnTo>
                  <a:pt x="426" y="392"/>
                </a:lnTo>
                <a:lnTo>
                  <a:pt x="421" y="392"/>
                </a:lnTo>
                <a:lnTo>
                  <a:pt x="416" y="397"/>
                </a:lnTo>
                <a:lnTo>
                  <a:pt x="416" y="402"/>
                </a:lnTo>
                <a:lnTo>
                  <a:pt x="416" y="406"/>
                </a:lnTo>
                <a:lnTo>
                  <a:pt x="416" y="411"/>
                </a:lnTo>
                <a:lnTo>
                  <a:pt x="421" y="411"/>
                </a:lnTo>
                <a:lnTo>
                  <a:pt x="416" y="411"/>
                </a:lnTo>
                <a:lnTo>
                  <a:pt x="411" y="411"/>
                </a:lnTo>
                <a:lnTo>
                  <a:pt x="411" y="406"/>
                </a:lnTo>
                <a:lnTo>
                  <a:pt x="411" y="411"/>
                </a:lnTo>
                <a:lnTo>
                  <a:pt x="406" y="411"/>
                </a:lnTo>
                <a:lnTo>
                  <a:pt x="411" y="411"/>
                </a:lnTo>
                <a:lnTo>
                  <a:pt x="411" y="420"/>
                </a:lnTo>
                <a:lnTo>
                  <a:pt x="416" y="420"/>
                </a:lnTo>
                <a:lnTo>
                  <a:pt x="421" y="416"/>
                </a:lnTo>
                <a:lnTo>
                  <a:pt x="426" y="416"/>
                </a:lnTo>
                <a:lnTo>
                  <a:pt x="421" y="420"/>
                </a:lnTo>
                <a:lnTo>
                  <a:pt x="416" y="420"/>
                </a:lnTo>
                <a:lnTo>
                  <a:pt x="416" y="425"/>
                </a:lnTo>
                <a:lnTo>
                  <a:pt x="411" y="425"/>
                </a:lnTo>
                <a:lnTo>
                  <a:pt x="411" y="430"/>
                </a:lnTo>
                <a:lnTo>
                  <a:pt x="406" y="434"/>
                </a:lnTo>
                <a:lnTo>
                  <a:pt x="397" y="434"/>
                </a:lnTo>
                <a:lnTo>
                  <a:pt x="392" y="439"/>
                </a:lnTo>
                <a:lnTo>
                  <a:pt x="387" y="439"/>
                </a:lnTo>
                <a:lnTo>
                  <a:pt x="392" y="439"/>
                </a:lnTo>
                <a:lnTo>
                  <a:pt x="392" y="434"/>
                </a:lnTo>
                <a:lnTo>
                  <a:pt x="397" y="434"/>
                </a:lnTo>
                <a:lnTo>
                  <a:pt x="397" y="430"/>
                </a:lnTo>
                <a:lnTo>
                  <a:pt x="392" y="430"/>
                </a:lnTo>
                <a:lnTo>
                  <a:pt x="392" y="425"/>
                </a:lnTo>
                <a:lnTo>
                  <a:pt x="392" y="420"/>
                </a:lnTo>
                <a:lnTo>
                  <a:pt x="392" y="416"/>
                </a:lnTo>
                <a:lnTo>
                  <a:pt x="387" y="411"/>
                </a:lnTo>
                <a:lnTo>
                  <a:pt x="382" y="416"/>
                </a:lnTo>
                <a:lnTo>
                  <a:pt x="382" y="420"/>
                </a:lnTo>
                <a:lnTo>
                  <a:pt x="378" y="425"/>
                </a:lnTo>
                <a:lnTo>
                  <a:pt x="373" y="420"/>
                </a:lnTo>
                <a:lnTo>
                  <a:pt x="373" y="416"/>
                </a:lnTo>
                <a:lnTo>
                  <a:pt x="368" y="416"/>
                </a:lnTo>
                <a:lnTo>
                  <a:pt x="363" y="416"/>
                </a:lnTo>
                <a:lnTo>
                  <a:pt x="363" y="420"/>
                </a:lnTo>
                <a:lnTo>
                  <a:pt x="363" y="425"/>
                </a:lnTo>
                <a:lnTo>
                  <a:pt x="359" y="425"/>
                </a:lnTo>
                <a:lnTo>
                  <a:pt x="359" y="430"/>
                </a:lnTo>
                <a:lnTo>
                  <a:pt x="354" y="434"/>
                </a:lnTo>
                <a:lnTo>
                  <a:pt x="349" y="434"/>
                </a:lnTo>
                <a:lnTo>
                  <a:pt x="344" y="434"/>
                </a:lnTo>
                <a:lnTo>
                  <a:pt x="344" y="439"/>
                </a:lnTo>
                <a:lnTo>
                  <a:pt x="339" y="439"/>
                </a:lnTo>
                <a:lnTo>
                  <a:pt x="339" y="444"/>
                </a:lnTo>
                <a:lnTo>
                  <a:pt x="335" y="439"/>
                </a:lnTo>
                <a:lnTo>
                  <a:pt x="330" y="434"/>
                </a:lnTo>
                <a:lnTo>
                  <a:pt x="325" y="430"/>
                </a:lnTo>
                <a:lnTo>
                  <a:pt x="320" y="430"/>
                </a:lnTo>
                <a:lnTo>
                  <a:pt x="311" y="430"/>
                </a:lnTo>
                <a:lnTo>
                  <a:pt x="306" y="425"/>
                </a:lnTo>
                <a:lnTo>
                  <a:pt x="301" y="425"/>
                </a:lnTo>
                <a:lnTo>
                  <a:pt x="296" y="425"/>
                </a:lnTo>
                <a:lnTo>
                  <a:pt x="292" y="425"/>
                </a:lnTo>
                <a:lnTo>
                  <a:pt x="292" y="420"/>
                </a:lnTo>
                <a:lnTo>
                  <a:pt x="287" y="420"/>
                </a:lnTo>
                <a:lnTo>
                  <a:pt x="282" y="416"/>
                </a:lnTo>
                <a:lnTo>
                  <a:pt x="287" y="416"/>
                </a:lnTo>
                <a:lnTo>
                  <a:pt x="292" y="416"/>
                </a:lnTo>
                <a:lnTo>
                  <a:pt x="292" y="411"/>
                </a:lnTo>
                <a:lnTo>
                  <a:pt x="296" y="411"/>
                </a:lnTo>
                <a:lnTo>
                  <a:pt x="296" y="406"/>
                </a:lnTo>
                <a:lnTo>
                  <a:pt x="296" y="402"/>
                </a:lnTo>
                <a:lnTo>
                  <a:pt x="292" y="402"/>
                </a:lnTo>
                <a:lnTo>
                  <a:pt x="292" y="397"/>
                </a:lnTo>
                <a:lnTo>
                  <a:pt x="282" y="397"/>
                </a:lnTo>
                <a:lnTo>
                  <a:pt x="282" y="392"/>
                </a:lnTo>
                <a:lnTo>
                  <a:pt x="277" y="392"/>
                </a:lnTo>
                <a:lnTo>
                  <a:pt x="272" y="392"/>
                </a:lnTo>
                <a:lnTo>
                  <a:pt x="268" y="392"/>
                </a:lnTo>
                <a:lnTo>
                  <a:pt x="263" y="392"/>
                </a:lnTo>
                <a:lnTo>
                  <a:pt x="263" y="388"/>
                </a:lnTo>
                <a:lnTo>
                  <a:pt x="263" y="383"/>
                </a:lnTo>
                <a:lnTo>
                  <a:pt x="258" y="383"/>
                </a:lnTo>
                <a:lnTo>
                  <a:pt x="253" y="383"/>
                </a:lnTo>
                <a:lnTo>
                  <a:pt x="248" y="383"/>
                </a:lnTo>
                <a:lnTo>
                  <a:pt x="253" y="378"/>
                </a:lnTo>
                <a:lnTo>
                  <a:pt x="253" y="374"/>
                </a:lnTo>
                <a:lnTo>
                  <a:pt x="253" y="369"/>
                </a:lnTo>
                <a:lnTo>
                  <a:pt x="248" y="369"/>
                </a:lnTo>
                <a:lnTo>
                  <a:pt x="244" y="369"/>
                </a:lnTo>
                <a:lnTo>
                  <a:pt x="239" y="369"/>
                </a:lnTo>
                <a:lnTo>
                  <a:pt x="234" y="374"/>
                </a:lnTo>
                <a:lnTo>
                  <a:pt x="229" y="374"/>
                </a:lnTo>
                <a:lnTo>
                  <a:pt x="229" y="369"/>
                </a:lnTo>
                <a:lnTo>
                  <a:pt x="229" y="364"/>
                </a:lnTo>
                <a:lnTo>
                  <a:pt x="229" y="360"/>
                </a:lnTo>
                <a:lnTo>
                  <a:pt x="225" y="360"/>
                </a:lnTo>
                <a:lnTo>
                  <a:pt x="225" y="364"/>
                </a:lnTo>
                <a:lnTo>
                  <a:pt x="220" y="364"/>
                </a:lnTo>
                <a:lnTo>
                  <a:pt x="215" y="364"/>
                </a:lnTo>
                <a:lnTo>
                  <a:pt x="210" y="364"/>
                </a:lnTo>
                <a:lnTo>
                  <a:pt x="205" y="374"/>
                </a:lnTo>
                <a:lnTo>
                  <a:pt x="201" y="374"/>
                </a:lnTo>
                <a:lnTo>
                  <a:pt x="201" y="378"/>
                </a:lnTo>
                <a:lnTo>
                  <a:pt x="205" y="383"/>
                </a:lnTo>
                <a:lnTo>
                  <a:pt x="210" y="383"/>
                </a:lnTo>
                <a:lnTo>
                  <a:pt x="215" y="383"/>
                </a:lnTo>
                <a:lnTo>
                  <a:pt x="215" y="388"/>
                </a:lnTo>
                <a:lnTo>
                  <a:pt x="220" y="383"/>
                </a:lnTo>
                <a:lnTo>
                  <a:pt x="220" y="388"/>
                </a:lnTo>
                <a:lnTo>
                  <a:pt x="225" y="383"/>
                </a:lnTo>
                <a:lnTo>
                  <a:pt x="229" y="383"/>
                </a:lnTo>
                <a:lnTo>
                  <a:pt x="234" y="383"/>
                </a:lnTo>
                <a:lnTo>
                  <a:pt x="234" y="388"/>
                </a:lnTo>
                <a:lnTo>
                  <a:pt x="239" y="388"/>
                </a:lnTo>
                <a:lnTo>
                  <a:pt x="244" y="388"/>
                </a:lnTo>
                <a:lnTo>
                  <a:pt x="248" y="388"/>
                </a:lnTo>
                <a:lnTo>
                  <a:pt x="244" y="392"/>
                </a:lnTo>
                <a:lnTo>
                  <a:pt x="239" y="397"/>
                </a:lnTo>
                <a:lnTo>
                  <a:pt x="234" y="402"/>
                </a:lnTo>
                <a:lnTo>
                  <a:pt x="234" y="397"/>
                </a:lnTo>
                <a:lnTo>
                  <a:pt x="229" y="397"/>
                </a:lnTo>
                <a:lnTo>
                  <a:pt x="225" y="397"/>
                </a:lnTo>
                <a:lnTo>
                  <a:pt x="220" y="392"/>
                </a:lnTo>
                <a:lnTo>
                  <a:pt x="210" y="388"/>
                </a:lnTo>
                <a:lnTo>
                  <a:pt x="205" y="388"/>
                </a:lnTo>
                <a:lnTo>
                  <a:pt x="201" y="388"/>
                </a:lnTo>
                <a:lnTo>
                  <a:pt x="196" y="392"/>
                </a:lnTo>
                <a:lnTo>
                  <a:pt x="191" y="397"/>
                </a:lnTo>
                <a:lnTo>
                  <a:pt x="186" y="397"/>
                </a:lnTo>
                <a:lnTo>
                  <a:pt x="167" y="392"/>
                </a:lnTo>
                <a:lnTo>
                  <a:pt x="158" y="392"/>
                </a:lnTo>
                <a:lnTo>
                  <a:pt x="153" y="392"/>
                </a:lnTo>
                <a:lnTo>
                  <a:pt x="143" y="388"/>
                </a:lnTo>
                <a:lnTo>
                  <a:pt x="129" y="383"/>
                </a:lnTo>
                <a:lnTo>
                  <a:pt x="119" y="378"/>
                </a:lnTo>
                <a:lnTo>
                  <a:pt x="115" y="378"/>
                </a:lnTo>
                <a:lnTo>
                  <a:pt x="100" y="374"/>
                </a:lnTo>
                <a:lnTo>
                  <a:pt x="95" y="374"/>
                </a:lnTo>
                <a:lnTo>
                  <a:pt x="91" y="369"/>
                </a:lnTo>
                <a:lnTo>
                  <a:pt x="86" y="369"/>
                </a:lnTo>
                <a:lnTo>
                  <a:pt x="86" y="374"/>
                </a:lnTo>
                <a:lnTo>
                  <a:pt x="81" y="374"/>
                </a:lnTo>
                <a:lnTo>
                  <a:pt x="71" y="374"/>
                </a:lnTo>
                <a:lnTo>
                  <a:pt x="67" y="374"/>
                </a:lnTo>
                <a:lnTo>
                  <a:pt x="52" y="374"/>
                </a:lnTo>
                <a:lnTo>
                  <a:pt x="48" y="374"/>
                </a:lnTo>
                <a:lnTo>
                  <a:pt x="38" y="378"/>
                </a:lnTo>
                <a:lnTo>
                  <a:pt x="33" y="383"/>
                </a:lnTo>
                <a:lnTo>
                  <a:pt x="28" y="383"/>
                </a:lnTo>
                <a:lnTo>
                  <a:pt x="28" y="378"/>
                </a:lnTo>
                <a:lnTo>
                  <a:pt x="24" y="378"/>
                </a:lnTo>
                <a:lnTo>
                  <a:pt x="24" y="374"/>
                </a:lnTo>
                <a:lnTo>
                  <a:pt x="19" y="369"/>
                </a:lnTo>
                <a:lnTo>
                  <a:pt x="24" y="369"/>
                </a:lnTo>
                <a:lnTo>
                  <a:pt x="24" y="364"/>
                </a:lnTo>
                <a:lnTo>
                  <a:pt x="28" y="364"/>
                </a:lnTo>
                <a:lnTo>
                  <a:pt x="28" y="360"/>
                </a:lnTo>
                <a:lnTo>
                  <a:pt x="33" y="355"/>
                </a:lnTo>
                <a:lnTo>
                  <a:pt x="33" y="350"/>
                </a:lnTo>
                <a:lnTo>
                  <a:pt x="38" y="346"/>
                </a:lnTo>
                <a:lnTo>
                  <a:pt x="38" y="341"/>
                </a:lnTo>
                <a:lnTo>
                  <a:pt x="43" y="341"/>
                </a:lnTo>
                <a:lnTo>
                  <a:pt x="38" y="336"/>
                </a:lnTo>
                <a:lnTo>
                  <a:pt x="43" y="336"/>
                </a:lnTo>
                <a:lnTo>
                  <a:pt x="43" y="332"/>
                </a:lnTo>
                <a:lnTo>
                  <a:pt x="43" y="327"/>
                </a:lnTo>
                <a:lnTo>
                  <a:pt x="43" y="322"/>
                </a:lnTo>
                <a:lnTo>
                  <a:pt x="43" y="31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3"/>
                </a:lnTo>
                <a:lnTo>
                  <a:pt x="38" y="308"/>
                </a:lnTo>
                <a:lnTo>
                  <a:pt x="38" y="303"/>
                </a:lnTo>
                <a:lnTo>
                  <a:pt x="38" y="299"/>
                </a:lnTo>
                <a:lnTo>
                  <a:pt x="43" y="299"/>
                </a:lnTo>
                <a:lnTo>
                  <a:pt x="43" y="294"/>
                </a:lnTo>
                <a:lnTo>
                  <a:pt x="43" y="289"/>
                </a:lnTo>
                <a:lnTo>
                  <a:pt x="38" y="289"/>
                </a:lnTo>
                <a:lnTo>
                  <a:pt x="38" y="285"/>
                </a:lnTo>
                <a:lnTo>
                  <a:pt x="38" y="280"/>
                </a:lnTo>
                <a:lnTo>
                  <a:pt x="43" y="280"/>
                </a:lnTo>
                <a:lnTo>
                  <a:pt x="43" y="275"/>
                </a:lnTo>
                <a:lnTo>
                  <a:pt x="43" y="271"/>
                </a:lnTo>
                <a:lnTo>
                  <a:pt x="48" y="271"/>
                </a:lnTo>
                <a:lnTo>
                  <a:pt x="48" y="266"/>
                </a:lnTo>
                <a:lnTo>
                  <a:pt x="52" y="266"/>
                </a:lnTo>
                <a:lnTo>
                  <a:pt x="48" y="266"/>
                </a:lnTo>
                <a:lnTo>
                  <a:pt x="52" y="266"/>
                </a:lnTo>
                <a:lnTo>
                  <a:pt x="52" y="261"/>
                </a:lnTo>
                <a:lnTo>
                  <a:pt x="48" y="261"/>
                </a:lnTo>
                <a:lnTo>
                  <a:pt x="52" y="261"/>
                </a:lnTo>
                <a:lnTo>
                  <a:pt x="48" y="261"/>
                </a:lnTo>
                <a:lnTo>
                  <a:pt x="52" y="261"/>
                </a:lnTo>
                <a:lnTo>
                  <a:pt x="52" y="257"/>
                </a:lnTo>
                <a:lnTo>
                  <a:pt x="57" y="257"/>
                </a:lnTo>
                <a:lnTo>
                  <a:pt x="57" y="252"/>
                </a:lnTo>
                <a:lnTo>
                  <a:pt x="52" y="252"/>
                </a:lnTo>
                <a:lnTo>
                  <a:pt x="57" y="252"/>
                </a:lnTo>
                <a:lnTo>
                  <a:pt x="57" y="247"/>
                </a:lnTo>
                <a:lnTo>
                  <a:pt x="52" y="247"/>
                </a:lnTo>
                <a:lnTo>
                  <a:pt x="57" y="247"/>
                </a:lnTo>
                <a:lnTo>
                  <a:pt x="57" y="243"/>
                </a:lnTo>
                <a:lnTo>
                  <a:pt x="57" y="238"/>
                </a:lnTo>
                <a:lnTo>
                  <a:pt x="52" y="238"/>
                </a:lnTo>
                <a:lnTo>
                  <a:pt x="52" y="233"/>
                </a:lnTo>
                <a:lnTo>
                  <a:pt x="57" y="233"/>
                </a:lnTo>
                <a:lnTo>
                  <a:pt x="62" y="229"/>
                </a:lnTo>
                <a:lnTo>
                  <a:pt x="57" y="229"/>
                </a:lnTo>
                <a:lnTo>
                  <a:pt x="57" y="224"/>
                </a:lnTo>
                <a:lnTo>
                  <a:pt x="52" y="224"/>
                </a:lnTo>
                <a:lnTo>
                  <a:pt x="57" y="224"/>
                </a:lnTo>
                <a:lnTo>
                  <a:pt x="52" y="224"/>
                </a:lnTo>
                <a:lnTo>
                  <a:pt x="57" y="224"/>
                </a:lnTo>
                <a:lnTo>
                  <a:pt x="57" y="219"/>
                </a:lnTo>
                <a:lnTo>
                  <a:pt x="57" y="215"/>
                </a:lnTo>
                <a:lnTo>
                  <a:pt x="52" y="215"/>
                </a:lnTo>
                <a:lnTo>
                  <a:pt x="48" y="215"/>
                </a:lnTo>
                <a:lnTo>
                  <a:pt x="48" y="210"/>
                </a:lnTo>
                <a:lnTo>
                  <a:pt x="52" y="210"/>
                </a:lnTo>
                <a:lnTo>
                  <a:pt x="48" y="210"/>
                </a:lnTo>
                <a:lnTo>
                  <a:pt x="48" y="205"/>
                </a:lnTo>
                <a:lnTo>
                  <a:pt x="43" y="201"/>
                </a:lnTo>
                <a:lnTo>
                  <a:pt x="43" y="196"/>
                </a:lnTo>
                <a:lnTo>
                  <a:pt x="43" y="191"/>
                </a:lnTo>
                <a:lnTo>
                  <a:pt x="48" y="191"/>
                </a:lnTo>
                <a:lnTo>
                  <a:pt x="43" y="191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3" y="182"/>
                </a:lnTo>
                <a:lnTo>
                  <a:pt x="33" y="177"/>
                </a:lnTo>
                <a:lnTo>
                  <a:pt x="33" y="182"/>
                </a:lnTo>
                <a:lnTo>
                  <a:pt x="33" y="177"/>
                </a:lnTo>
                <a:lnTo>
                  <a:pt x="38" y="177"/>
                </a:lnTo>
                <a:lnTo>
                  <a:pt x="33" y="177"/>
                </a:lnTo>
                <a:lnTo>
                  <a:pt x="33" y="173"/>
                </a:lnTo>
                <a:lnTo>
                  <a:pt x="28" y="173"/>
                </a:lnTo>
                <a:lnTo>
                  <a:pt x="28" y="168"/>
                </a:lnTo>
                <a:lnTo>
                  <a:pt x="24" y="168"/>
                </a:lnTo>
                <a:lnTo>
                  <a:pt x="24" y="163"/>
                </a:lnTo>
                <a:lnTo>
                  <a:pt x="28" y="163"/>
                </a:lnTo>
                <a:lnTo>
                  <a:pt x="28" y="159"/>
                </a:lnTo>
                <a:lnTo>
                  <a:pt x="28" y="154"/>
                </a:lnTo>
                <a:lnTo>
                  <a:pt x="28" y="149"/>
                </a:lnTo>
                <a:lnTo>
                  <a:pt x="24" y="149"/>
                </a:lnTo>
                <a:lnTo>
                  <a:pt x="28" y="149"/>
                </a:lnTo>
                <a:lnTo>
                  <a:pt x="24" y="149"/>
                </a:lnTo>
                <a:lnTo>
                  <a:pt x="28" y="149"/>
                </a:lnTo>
                <a:lnTo>
                  <a:pt x="28" y="145"/>
                </a:lnTo>
                <a:lnTo>
                  <a:pt x="24" y="145"/>
                </a:lnTo>
                <a:lnTo>
                  <a:pt x="24" y="140"/>
                </a:lnTo>
                <a:lnTo>
                  <a:pt x="19" y="140"/>
                </a:lnTo>
                <a:lnTo>
                  <a:pt x="24" y="140"/>
                </a:lnTo>
                <a:lnTo>
                  <a:pt x="19" y="140"/>
                </a:lnTo>
                <a:lnTo>
                  <a:pt x="19" y="135"/>
                </a:lnTo>
                <a:lnTo>
                  <a:pt x="19" y="131"/>
                </a:lnTo>
                <a:lnTo>
                  <a:pt x="19" y="135"/>
                </a:lnTo>
                <a:lnTo>
                  <a:pt x="14" y="135"/>
                </a:lnTo>
                <a:lnTo>
                  <a:pt x="19" y="131"/>
                </a:lnTo>
                <a:lnTo>
                  <a:pt x="14" y="131"/>
                </a:lnTo>
                <a:lnTo>
                  <a:pt x="9" y="131"/>
                </a:lnTo>
                <a:lnTo>
                  <a:pt x="9" y="126"/>
                </a:lnTo>
                <a:lnTo>
                  <a:pt x="5" y="121"/>
                </a:lnTo>
                <a:lnTo>
                  <a:pt x="5" y="98"/>
                </a:lnTo>
                <a:lnTo>
                  <a:pt x="5" y="79"/>
                </a:lnTo>
                <a:lnTo>
                  <a:pt x="5" y="42"/>
                </a:lnTo>
                <a:lnTo>
                  <a:pt x="5" y="23"/>
                </a:lnTo>
                <a:lnTo>
                  <a:pt x="0" y="5"/>
                </a:lnTo>
                <a:lnTo>
                  <a:pt x="24" y="5"/>
                </a:lnTo>
                <a:lnTo>
                  <a:pt x="52" y="5"/>
                </a:lnTo>
                <a:lnTo>
                  <a:pt x="57" y="5"/>
                </a:lnTo>
                <a:lnTo>
                  <a:pt x="81" y="5"/>
                </a:lnTo>
                <a:lnTo>
                  <a:pt x="105" y="5"/>
                </a:lnTo>
                <a:lnTo>
                  <a:pt x="129" y="5"/>
                </a:lnTo>
                <a:lnTo>
                  <a:pt x="191" y="0"/>
                </a:lnTo>
                <a:lnTo>
                  <a:pt x="253" y="0"/>
                </a:lnTo>
                <a:lnTo>
                  <a:pt x="272" y="0"/>
                </a:lnTo>
                <a:lnTo>
                  <a:pt x="282" y="0"/>
                </a:lnTo>
                <a:lnTo>
                  <a:pt x="277" y="0"/>
                </a:lnTo>
                <a:lnTo>
                  <a:pt x="277" y="5"/>
                </a:lnTo>
                <a:lnTo>
                  <a:pt x="277" y="9"/>
                </a:lnTo>
                <a:lnTo>
                  <a:pt x="282" y="9"/>
                </a:lnTo>
                <a:lnTo>
                  <a:pt x="282" y="5"/>
                </a:lnTo>
                <a:lnTo>
                  <a:pt x="282" y="0"/>
                </a:lnTo>
                <a:lnTo>
                  <a:pt x="287" y="0"/>
                </a:lnTo>
                <a:lnTo>
                  <a:pt x="287" y="5"/>
                </a:lnTo>
                <a:lnTo>
                  <a:pt x="292" y="5"/>
                </a:lnTo>
                <a:lnTo>
                  <a:pt x="292" y="9"/>
                </a:lnTo>
                <a:lnTo>
                  <a:pt x="287" y="14"/>
                </a:lnTo>
                <a:lnTo>
                  <a:pt x="282" y="14"/>
                </a:lnTo>
                <a:lnTo>
                  <a:pt x="282" y="19"/>
                </a:lnTo>
                <a:lnTo>
                  <a:pt x="282" y="23"/>
                </a:lnTo>
                <a:lnTo>
                  <a:pt x="282" y="28"/>
                </a:lnTo>
                <a:lnTo>
                  <a:pt x="287" y="28"/>
                </a:lnTo>
                <a:lnTo>
                  <a:pt x="292" y="28"/>
                </a:lnTo>
                <a:lnTo>
                  <a:pt x="292" y="33"/>
                </a:lnTo>
                <a:lnTo>
                  <a:pt x="287" y="33"/>
                </a:lnTo>
                <a:lnTo>
                  <a:pt x="287" y="37"/>
                </a:lnTo>
                <a:lnTo>
                  <a:pt x="282" y="37"/>
                </a:lnTo>
                <a:lnTo>
                  <a:pt x="282" y="42"/>
                </a:lnTo>
                <a:lnTo>
                  <a:pt x="287" y="42"/>
                </a:lnTo>
                <a:lnTo>
                  <a:pt x="287" y="47"/>
                </a:lnTo>
                <a:lnTo>
                  <a:pt x="292" y="42"/>
                </a:lnTo>
                <a:lnTo>
                  <a:pt x="296" y="42"/>
                </a:lnTo>
                <a:lnTo>
                  <a:pt x="296" y="37"/>
                </a:lnTo>
                <a:lnTo>
                  <a:pt x="296" y="42"/>
                </a:lnTo>
                <a:lnTo>
                  <a:pt x="296" y="47"/>
                </a:lnTo>
                <a:lnTo>
                  <a:pt x="292" y="47"/>
                </a:lnTo>
                <a:lnTo>
                  <a:pt x="292" y="51"/>
                </a:lnTo>
                <a:lnTo>
                  <a:pt x="296" y="51"/>
                </a:lnTo>
                <a:lnTo>
                  <a:pt x="301" y="51"/>
                </a:lnTo>
                <a:lnTo>
                  <a:pt x="301" y="56"/>
                </a:lnTo>
                <a:lnTo>
                  <a:pt x="296" y="56"/>
                </a:lnTo>
                <a:lnTo>
                  <a:pt x="292" y="51"/>
                </a:lnTo>
                <a:lnTo>
                  <a:pt x="287" y="56"/>
                </a:lnTo>
                <a:lnTo>
                  <a:pt x="292" y="61"/>
                </a:lnTo>
                <a:lnTo>
                  <a:pt x="296" y="61"/>
                </a:lnTo>
                <a:lnTo>
                  <a:pt x="301" y="61"/>
                </a:lnTo>
                <a:lnTo>
                  <a:pt x="301" y="65"/>
                </a:lnTo>
                <a:lnTo>
                  <a:pt x="301" y="70"/>
                </a:lnTo>
                <a:lnTo>
                  <a:pt x="306" y="70"/>
                </a:lnTo>
                <a:lnTo>
                  <a:pt x="311" y="70"/>
                </a:lnTo>
                <a:lnTo>
                  <a:pt x="311" y="75"/>
                </a:lnTo>
                <a:lnTo>
                  <a:pt x="306" y="75"/>
                </a:lnTo>
                <a:lnTo>
                  <a:pt x="306" y="79"/>
                </a:lnTo>
                <a:lnTo>
                  <a:pt x="301" y="79"/>
                </a:lnTo>
                <a:lnTo>
                  <a:pt x="306" y="79"/>
                </a:lnTo>
                <a:lnTo>
                  <a:pt x="306" y="84"/>
                </a:lnTo>
                <a:lnTo>
                  <a:pt x="301" y="84"/>
                </a:lnTo>
                <a:lnTo>
                  <a:pt x="301" y="89"/>
                </a:lnTo>
                <a:lnTo>
                  <a:pt x="301" y="84"/>
                </a:lnTo>
                <a:lnTo>
                  <a:pt x="296" y="84"/>
                </a:lnTo>
                <a:lnTo>
                  <a:pt x="296" y="89"/>
                </a:lnTo>
                <a:lnTo>
                  <a:pt x="296" y="84"/>
                </a:lnTo>
                <a:lnTo>
                  <a:pt x="292" y="84"/>
                </a:lnTo>
                <a:lnTo>
                  <a:pt x="292" y="89"/>
                </a:lnTo>
                <a:lnTo>
                  <a:pt x="287" y="89"/>
                </a:lnTo>
                <a:lnTo>
                  <a:pt x="287" y="93"/>
                </a:lnTo>
                <a:lnTo>
                  <a:pt x="287" y="98"/>
                </a:lnTo>
                <a:lnTo>
                  <a:pt x="292" y="98"/>
                </a:lnTo>
                <a:lnTo>
                  <a:pt x="296" y="98"/>
                </a:lnTo>
                <a:lnTo>
                  <a:pt x="296" y="93"/>
                </a:lnTo>
                <a:lnTo>
                  <a:pt x="296" y="89"/>
                </a:lnTo>
                <a:lnTo>
                  <a:pt x="296" y="93"/>
                </a:lnTo>
                <a:lnTo>
                  <a:pt x="301" y="93"/>
                </a:lnTo>
                <a:lnTo>
                  <a:pt x="301" y="98"/>
                </a:lnTo>
                <a:lnTo>
                  <a:pt x="296" y="98"/>
                </a:lnTo>
                <a:lnTo>
                  <a:pt x="296" y="103"/>
                </a:lnTo>
                <a:lnTo>
                  <a:pt x="296" y="107"/>
                </a:lnTo>
                <a:lnTo>
                  <a:pt x="292" y="107"/>
                </a:lnTo>
                <a:lnTo>
                  <a:pt x="292" y="103"/>
                </a:lnTo>
                <a:lnTo>
                  <a:pt x="287" y="103"/>
                </a:lnTo>
                <a:lnTo>
                  <a:pt x="287" y="107"/>
                </a:lnTo>
                <a:lnTo>
                  <a:pt x="292" y="107"/>
                </a:lnTo>
                <a:lnTo>
                  <a:pt x="296" y="107"/>
                </a:lnTo>
                <a:lnTo>
                  <a:pt x="292" y="112"/>
                </a:lnTo>
                <a:lnTo>
                  <a:pt x="287" y="112"/>
                </a:lnTo>
                <a:lnTo>
                  <a:pt x="287" y="117"/>
                </a:lnTo>
                <a:lnTo>
                  <a:pt x="282" y="117"/>
                </a:lnTo>
                <a:lnTo>
                  <a:pt x="282" y="121"/>
                </a:lnTo>
                <a:lnTo>
                  <a:pt x="287" y="121"/>
                </a:lnTo>
                <a:lnTo>
                  <a:pt x="282" y="121"/>
                </a:lnTo>
                <a:lnTo>
                  <a:pt x="282" y="126"/>
                </a:lnTo>
                <a:lnTo>
                  <a:pt x="277" y="126"/>
                </a:lnTo>
                <a:lnTo>
                  <a:pt x="277" y="131"/>
                </a:lnTo>
                <a:lnTo>
                  <a:pt x="282" y="131"/>
                </a:lnTo>
                <a:lnTo>
                  <a:pt x="277" y="131"/>
                </a:lnTo>
                <a:lnTo>
                  <a:pt x="277" y="135"/>
                </a:lnTo>
                <a:lnTo>
                  <a:pt x="277" y="131"/>
                </a:lnTo>
                <a:lnTo>
                  <a:pt x="272" y="126"/>
                </a:lnTo>
                <a:lnTo>
                  <a:pt x="272" y="131"/>
                </a:lnTo>
                <a:lnTo>
                  <a:pt x="268" y="131"/>
                </a:lnTo>
                <a:lnTo>
                  <a:pt x="268" y="135"/>
                </a:lnTo>
                <a:lnTo>
                  <a:pt x="268" y="140"/>
                </a:lnTo>
                <a:lnTo>
                  <a:pt x="272" y="140"/>
                </a:lnTo>
                <a:lnTo>
                  <a:pt x="277" y="140"/>
                </a:lnTo>
                <a:lnTo>
                  <a:pt x="272" y="140"/>
                </a:lnTo>
                <a:lnTo>
                  <a:pt x="268" y="140"/>
                </a:lnTo>
                <a:lnTo>
                  <a:pt x="268" y="145"/>
                </a:lnTo>
                <a:lnTo>
                  <a:pt x="263" y="145"/>
                </a:lnTo>
                <a:lnTo>
                  <a:pt x="268" y="154"/>
                </a:lnTo>
                <a:lnTo>
                  <a:pt x="263" y="159"/>
                </a:lnTo>
                <a:lnTo>
                  <a:pt x="258" y="154"/>
                </a:lnTo>
                <a:lnTo>
                  <a:pt x="253" y="154"/>
                </a:lnTo>
                <a:lnTo>
                  <a:pt x="253" y="159"/>
                </a:lnTo>
                <a:lnTo>
                  <a:pt x="258" y="159"/>
                </a:lnTo>
                <a:lnTo>
                  <a:pt x="263" y="159"/>
                </a:lnTo>
                <a:lnTo>
                  <a:pt x="268" y="159"/>
                </a:lnTo>
                <a:lnTo>
                  <a:pt x="263" y="163"/>
                </a:lnTo>
                <a:lnTo>
                  <a:pt x="258" y="168"/>
                </a:lnTo>
                <a:lnTo>
                  <a:pt x="253" y="168"/>
                </a:lnTo>
                <a:lnTo>
                  <a:pt x="253" y="173"/>
                </a:lnTo>
                <a:lnTo>
                  <a:pt x="253" y="177"/>
                </a:lnTo>
                <a:lnTo>
                  <a:pt x="258" y="177"/>
                </a:lnTo>
                <a:lnTo>
                  <a:pt x="258" y="182"/>
                </a:lnTo>
                <a:lnTo>
                  <a:pt x="263" y="182"/>
                </a:lnTo>
                <a:lnTo>
                  <a:pt x="258" y="182"/>
                </a:lnTo>
                <a:lnTo>
                  <a:pt x="258" y="187"/>
                </a:lnTo>
                <a:lnTo>
                  <a:pt x="253" y="187"/>
                </a:lnTo>
                <a:lnTo>
                  <a:pt x="253" y="182"/>
                </a:lnTo>
                <a:lnTo>
                  <a:pt x="253" y="177"/>
                </a:lnTo>
                <a:lnTo>
                  <a:pt x="248" y="177"/>
                </a:lnTo>
                <a:lnTo>
                  <a:pt x="248" y="182"/>
                </a:lnTo>
                <a:lnTo>
                  <a:pt x="253" y="182"/>
                </a:lnTo>
                <a:lnTo>
                  <a:pt x="253" y="187"/>
                </a:lnTo>
                <a:lnTo>
                  <a:pt x="258" y="191"/>
                </a:lnTo>
                <a:lnTo>
                  <a:pt x="258" y="196"/>
                </a:lnTo>
                <a:lnTo>
                  <a:pt x="253" y="196"/>
                </a:lnTo>
                <a:lnTo>
                  <a:pt x="248" y="196"/>
                </a:lnTo>
                <a:lnTo>
                  <a:pt x="244" y="196"/>
                </a:lnTo>
                <a:lnTo>
                  <a:pt x="244" y="201"/>
                </a:lnTo>
                <a:lnTo>
                  <a:pt x="248" y="201"/>
                </a:lnTo>
                <a:lnTo>
                  <a:pt x="248" y="205"/>
                </a:lnTo>
                <a:lnTo>
                  <a:pt x="248" y="210"/>
                </a:lnTo>
                <a:lnTo>
                  <a:pt x="244" y="210"/>
                </a:lnTo>
                <a:lnTo>
                  <a:pt x="244" y="215"/>
                </a:lnTo>
                <a:lnTo>
                  <a:pt x="248" y="215"/>
                </a:lnTo>
                <a:lnTo>
                  <a:pt x="253" y="219"/>
                </a:lnTo>
                <a:lnTo>
                  <a:pt x="253" y="224"/>
                </a:lnTo>
                <a:lnTo>
                  <a:pt x="248" y="224"/>
                </a:lnTo>
                <a:lnTo>
                  <a:pt x="244" y="229"/>
                </a:lnTo>
                <a:lnTo>
                  <a:pt x="292" y="224"/>
                </a:lnTo>
                <a:close/>
                <a:moveTo>
                  <a:pt x="526" y="364"/>
                </a:moveTo>
                <a:lnTo>
                  <a:pt x="526" y="360"/>
                </a:lnTo>
                <a:lnTo>
                  <a:pt x="531" y="355"/>
                </a:lnTo>
                <a:lnTo>
                  <a:pt x="531" y="350"/>
                </a:lnTo>
                <a:lnTo>
                  <a:pt x="531" y="346"/>
                </a:lnTo>
                <a:lnTo>
                  <a:pt x="531" y="341"/>
                </a:lnTo>
                <a:lnTo>
                  <a:pt x="536" y="336"/>
                </a:lnTo>
                <a:lnTo>
                  <a:pt x="536" y="332"/>
                </a:lnTo>
                <a:lnTo>
                  <a:pt x="531" y="332"/>
                </a:lnTo>
                <a:lnTo>
                  <a:pt x="531" y="327"/>
                </a:lnTo>
                <a:lnTo>
                  <a:pt x="531" y="322"/>
                </a:lnTo>
                <a:lnTo>
                  <a:pt x="526" y="318"/>
                </a:lnTo>
                <a:lnTo>
                  <a:pt x="531" y="318"/>
                </a:lnTo>
                <a:lnTo>
                  <a:pt x="531" y="322"/>
                </a:lnTo>
                <a:lnTo>
                  <a:pt x="536" y="327"/>
                </a:lnTo>
                <a:lnTo>
                  <a:pt x="536" y="332"/>
                </a:lnTo>
                <a:lnTo>
                  <a:pt x="536" y="336"/>
                </a:lnTo>
                <a:lnTo>
                  <a:pt x="536" y="341"/>
                </a:lnTo>
                <a:lnTo>
                  <a:pt x="531" y="346"/>
                </a:lnTo>
                <a:lnTo>
                  <a:pt x="531" y="350"/>
                </a:lnTo>
                <a:lnTo>
                  <a:pt x="531" y="355"/>
                </a:lnTo>
                <a:lnTo>
                  <a:pt x="526" y="36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5" name=""/>
          <p:cNvSpPr/>
          <p:nvPr/>
        </p:nvSpPr>
        <p:spPr>
          <a:xfrm>
            <a:off x="8015400" y="1681200"/>
            <a:ext cx="507960" cy="274680"/>
          </a:xfrm>
          <a:custGeom>
            <a:avLst/>
            <a:gdLst/>
            <a:ahLst/>
            <a:rect l="l" t="t" r="r" b="b"/>
            <a:pathLst>
              <a:path w="320" h="173">
                <a:moveTo>
                  <a:pt x="249" y="126"/>
                </a:moveTo>
                <a:lnTo>
                  <a:pt x="244" y="126"/>
                </a:lnTo>
                <a:lnTo>
                  <a:pt x="244" y="131"/>
                </a:lnTo>
                <a:lnTo>
                  <a:pt x="239" y="131"/>
                </a:lnTo>
                <a:lnTo>
                  <a:pt x="244" y="131"/>
                </a:lnTo>
                <a:lnTo>
                  <a:pt x="239" y="131"/>
                </a:lnTo>
                <a:lnTo>
                  <a:pt x="239" y="136"/>
                </a:lnTo>
                <a:lnTo>
                  <a:pt x="244" y="136"/>
                </a:lnTo>
                <a:lnTo>
                  <a:pt x="239" y="136"/>
                </a:lnTo>
                <a:lnTo>
                  <a:pt x="239" y="140"/>
                </a:lnTo>
                <a:lnTo>
                  <a:pt x="234" y="140"/>
                </a:lnTo>
                <a:lnTo>
                  <a:pt x="234" y="145"/>
                </a:lnTo>
                <a:lnTo>
                  <a:pt x="234" y="140"/>
                </a:lnTo>
                <a:lnTo>
                  <a:pt x="230" y="140"/>
                </a:lnTo>
                <a:lnTo>
                  <a:pt x="230" y="145"/>
                </a:lnTo>
                <a:lnTo>
                  <a:pt x="230" y="150"/>
                </a:lnTo>
                <a:lnTo>
                  <a:pt x="230" y="154"/>
                </a:lnTo>
                <a:lnTo>
                  <a:pt x="225" y="154"/>
                </a:lnTo>
                <a:lnTo>
                  <a:pt x="230" y="154"/>
                </a:lnTo>
                <a:lnTo>
                  <a:pt x="225" y="154"/>
                </a:lnTo>
                <a:lnTo>
                  <a:pt x="225" y="159"/>
                </a:lnTo>
                <a:lnTo>
                  <a:pt x="220" y="159"/>
                </a:lnTo>
                <a:lnTo>
                  <a:pt x="215" y="159"/>
                </a:lnTo>
                <a:lnTo>
                  <a:pt x="215" y="154"/>
                </a:lnTo>
                <a:lnTo>
                  <a:pt x="210" y="150"/>
                </a:lnTo>
                <a:lnTo>
                  <a:pt x="210" y="145"/>
                </a:lnTo>
                <a:lnTo>
                  <a:pt x="210" y="140"/>
                </a:lnTo>
                <a:lnTo>
                  <a:pt x="206" y="140"/>
                </a:lnTo>
                <a:lnTo>
                  <a:pt x="201" y="140"/>
                </a:lnTo>
                <a:lnTo>
                  <a:pt x="196" y="136"/>
                </a:lnTo>
                <a:lnTo>
                  <a:pt x="191" y="136"/>
                </a:lnTo>
                <a:lnTo>
                  <a:pt x="191" y="131"/>
                </a:lnTo>
                <a:lnTo>
                  <a:pt x="187" y="131"/>
                </a:lnTo>
                <a:lnTo>
                  <a:pt x="187" y="126"/>
                </a:lnTo>
                <a:lnTo>
                  <a:pt x="187" y="122"/>
                </a:lnTo>
                <a:lnTo>
                  <a:pt x="182" y="122"/>
                </a:lnTo>
                <a:lnTo>
                  <a:pt x="182" y="112"/>
                </a:lnTo>
                <a:lnTo>
                  <a:pt x="177" y="108"/>
                </a:lnTo>
                <a:lnTo>
                  <a:pt x="172" y="112"/>
                </a:lnTo>
                <a:lnTo>
                  <a:pt x="167" y="112"/>
                </a:lnTo>
                <a:lnTo>
                  <a:pt x="163" y="112"/>
                </a:lnTo>
                <a:lnTo>
                  <a:pt x="158" y="112"/>
                </a:lnTo>
                <a:lnTo>
                  <a:pt x="153" y="117"/>
                </a:lnTo>
                <a:lnTo>
                  <a:pt x="143" y="117"/>
                </a:lnTo>
                <a:lnTo>
                  <a:pt x="139" y="117"/>
                </a:lnTo>
                <a:lnTo>
                  <a:pt x="129" y="122"/>
                </a:lnTo>
                <a:lnTo>
                  <a:pt x="120" y="122"/>
                </a:lnTo>
                <a:lnTo>
                  <a:pt x="115" y="122"/>
                </a:lnTo>
                <a:lnTo>
                  <a:pt x="110" y="126"/>
                </a:lnTo>
                <a:lnTo>
                  <a:pt x="105" y="126"/>
                </a:lnTo>
                <a:lnTo>
                  <a:pt x="96" y="126"/>
                </a:lnTo>
                <a:lnTo>
                  <a:pt x="91" y="131"/>
                </a:lnTo>
                <a:lnTo>
                  <a:pt x="86" y="131"/>
                </a:lnTo>
                <a:lnTo>
                  <a:pt x="81" y="131"/>
                </a:lnTo>
                <a:lnTo>
                  <a:pt x="76" y="131"/>
                </a:lnTo>
                <a:lnTo>
                  <a:pt x="67" y="136"/>
                </a:lnTo>
                <a:lnTo>
                  <a:pt x="62" y="136"/>
                </a:lnTo>
                <a:lnTo>
                  <a:pt x="62" y="140"/>
                </a:lnTo>
                <a:lnTo>
                  <a:pt x="57" y="136"/>
                </a:lnTo>
                <a:lnTo>
                  <a:pt x="43" y="140"/>
                </a:lnTo>
                <a:lnTo>
                  <a:pt x="38" y="140"/>
                </a:lnTo>
                <a:lnTo>
                  <a:pt x="33" y="140"/>
                </a:lnTo>
                <a:lnTo>
                  <a:pt x="29" y="140"/>
                </a:lnTo>
                <a:lnTo>
                  <a:pt x="24" y="145"/>
                </a:lnTo>
                <a:lnTo>
                  <a:pt x="19" y="145"/>
                </a:lnTo>
                <a:lnTo>
                  <a:pt x="14" y="145"/>
                </a:lnTo>
                <a:lnTo>
                  <a:pt x="5" y="145"/>
                </a:lnTo>
                <a:lnTo>
                  <a:pt x="5" y="150"/>
                </a:lnTo>
                <a:lnTo>
                  <a:pt x="0" y="150"/>
                </a:lnTo>
                <a:lnTo>
                  <a:pt x="0" y="145"/>
                </a:lnTo>
                <a:lnTo>
                  <a:pt x="0" y="136"/>
                </a:lnTo>
                <a:lnTo>
                  <a:pt x="0" y="131"/>
                </a:lnTo>
                <a:lnTo>
                  <a:pt x="0" y="122"/>
                </a:lnTo>
                <a:lnTo>
                  <a:pt x="0" y="112"/>
                </a:lnTo>
                <a:lnTo>
                  <a:pt x="0" y="103"/>
                </a:lnTo>
                <a:lnTo>
                  <a:pt x="0" y="94"/>
                </a:lnTo>
                <a:lnTo>
                  <a:pt x="0" y="80"/>
                </a:lnTo>
                <a:lnTo>
                  <a:pt x="0" y="66"/>
                </a:lnTo>
                <a:lnTo>
                  <a:pt x="10" y="66"/>
                </a:lnTo>
                <a:lnTo>
                  <a:pt x="14" y="66"/>
                </a:lnTo>
                <a:lnTo>
                  <a:pt x="19" y="61"/>
                </a:lnTo>
                <a:lnTo>
                  <a:pt x="24" y="61"/>
                </a:lnTo>
                <a:lnTo>
                  <a:pt x="29" y="61"/>
                </a:lnTo>
                <a:lnTo>
                  <a:pt x="33" y="61"/>
                </a:lnTo>
                <a:lnTo>
                  <a:pt x="38" y="61"/>
                </a:lnTo>
                <a:lnTo>
                  <a:pt x="43" y="56"/>
                </a:lnTo>
                <a:lnTo>
                  <a:pt x="48" y="56"/>
                </a:lnTo>
                <a:lnTo>
                  <a:pt x="53" y="56"/>
                </a:lnTo>
                <a:lnTo>
                  <a:pt x="57" y="56"/>
                </a:lnTo>
                <a:lnTo>
                  <a:pt x="62" y="56"/>
                </a:lnTo>
                <a:lnTo>
                  <a:pt x="62" y="52"/>
                </a:lnTo>
                <a:lnTo>
                  <a:pt x="67" y="52"/>
                </a:lnTo>
                <a:lnTo>
                  <a:pt x="72" y="52"/>
                </a:lnTo>
                <a:lnTo>
                  <a:pt x="81" y="52"/>
                </a:lnTo>
                <a:lnTo>
                  <a:pt x="91" y="47"/>
                </a:lnTo>
                <a:lnTo>
                  <a:pt x="96" y="47"/>
                </a:lnTo>
                <a:lnTo>
                  <a:pt x="100" y="47"/>
                </a:lnTo>
                <a:lnTo>
                  <a:pt x="110" y="42"/>
                </a:lnTo>
                <a:lnTo>
                  <a:pt x="115" y="42"/>
                </a:lnTo>
                <a:lnTo>
                  <a:pt x="124" y="42"/>
                </a:lnTo>
                <a:lnTo>
                  <a:pt x="134" y="38"/>
                </a:lnTo>
                <a:lnTo>
                  <a:pt x="139" y="38"/>
                </a:lnTo>
                <a:lnTo>
                  <a:pt x="143" y="38"/>
                </a:lnTo>
                <a:lnTo>
                  <a:pt x="153" y="33"/>
                </a:lnTo>
                <a:lnTo>
                  <a:pt x="158" y="33"/>
                </a:lnTo>
                <a:lnTo>
                  <a:pt x="167" y="33"/>
                </a:lnTo>
                <a:lnTo>
                  <a:pt x="167" y="28"/>
                </a:lnTo>
                <a:lnTo>
                  <a:pt x="167" y="24"/>
                </a:lnTo>
                <a:lnTo>
                  <a:pt x="172" y="24"/>
                </a:lnTo>
                <a:lnTo>
                  <a:pt x="172" y="19"/>
                </a:lnTo>
                <a:lnTo>
                  <a:pt x="177" y="14"/>
                </a:lnTo>
                <a:lnTo>
                  <a:pt x="182" y="14"/>
                </a:lnTo>
                <a:lnTo>
                  <a:pt x="182" y="10"/>
                </a:lnTo>
                <a:lnTo>
                  <a:pt x="187" y="10"/>
                </a:lnTo>
                <a:lnTo>
                  <a:pt x="187" y="5"/>
                </a:lnTo>
                <a:lnTo>
                  <a:pt x="191" y="5"/>
                </a:lnTo>
                <a:lnTo>
                  <a:pt x="196" y="5"/>
                </a:lnTo>
                <a:lnTo>
                  <a:pt x="201" y="5"/>
                </a:lnTo>
                <a:lnTo>
                  <a:pt x="201" y="0"/>
                </a:lnTo>
                <a:lnTo>
                  <a:pt x="201" y="10"/>
                </a:lnTo>
                <a:lnTo>
                  <a:pt x="206" y="14"/>
                </a:lnTo>
                <a:lnTo>
                  <a:pt x="206" y="19"/>
                </a:lnTo>
                <a:lnTo>
                  <a:pt x="210" y="19"/>
                </a:lnTo>
                <a:lnTo>
                  <a:pt x="210" y="24"/>
                </a:lnTo>
                <a:lnTo>
                  <a:pt x="215" y="24"/>
                </a:lnTo>
                <a:lnTo>
                  <a:pt x="220" y="19"/>
                </a:lnTo>
                <a:lnTo>
                  <a:pt x="220" y="24"/>
                </a:lnTo>
                <a:lnTo>
                  <a:pt x="225" y="19"/>
                </a:lnTo>
                <a:lnTo>
                  <a:pt x="225" y="24"/>
                </a:lnTo>
                <a:lnTo>
                  <a:pt x="220" y="28"/>
                </a:lnTo>
                <a:lnTo>
                  <a:pt x="225" y="28"/>
                </a:lnTo>
                <a:lnTo>
                  <a:pt x="220" y="33"/>
                </a:lnTo>
                <a:lnTo>
                  <a:pt x="215" y="33"/>
                </a:lnTo>
                <a:lnTo>
                  <a:pt x="215" y="38"/>
                </a:lnTo>
                <a:lnTo>
                  <a:pt x="210" y="38"/>
                </a:lnTo>
                <a:lnTo>
                  <a:pt x="206" y="38"/>
                </a:lnTo>
                <a:lnTo>
                  <a:pt x="206" y="42"/>
                </a:lnTo>
                <a:lnTo>
                  <a:pt x="210" y="42"/>
                </a:lnTo>
                <a:lnTo>
                  <a:pt x="206" y="42"/>
                </a:lnTo>
                <a:lnTo>
                  <a:pt x="206" y="47"/>
                </a:lnTo>
                <a:lnTo>
                  <a:pt x="206" y="52"/>
                </a:lnTo>
                <a:lnTo>
                  <a:pt x="206" y="47"/>
                </a:lnTo>
                <a:lnTo>
                  <a:pt x="201" y="47"/>
                </a:lnTo>
                <a:lnTo>
                  <a:pt x="201" y="52"/>
                </a:lnTo>
                <a:lnTo>
                  <a:pt x="206" y="52"/>
                </a:lnTo>
                <a:lnTo>
                  <a:pt x="206" y="56"/>
                </a:lnTo>
                <a:lnTo>
                  <a:pt x="206" y="52"/>
                </a:lnTo>
                <a:lnTo>
                  <a:pt x="206" y="56"/>
                </a:lnTo>
                <a:lnTo>
                  <a:pt x="201" y="56"/>
                </a:lnTo>
                <a:lnTo>
                  <a:pt x="201" y="52"/>
                </a:lnTo>
                <a:lnTo>
                  <a:pt x="201" y="56"/>
                </a:lnTo>
                <a:lnTo>
                  <a:pt x="201" y="61"/>
                </a:lnTo>
                <a:lnTo>
                  <a:pt x="201" y="56"/>
                </a:lnTo>
                <a:lnTo>
                  <a:pt x="201" y="61"/>
                </a:lnTo>
                <a:lnTo>
                  <a:pt x="206" y="61"/>
                </a:lnTo>
                <a:lnTo>
                  <a:pt x="201" y="61"/>
                </a:lnTo>
                <a:lnTo>
                  <a:pt x="201" y="66"/>
                </a:lnTo>
                <a:lnTo>
                  <a:pt x="196" y="66"/>
                </a:lnTo>
                <a:lnTo>
                  <a:pt x="201" y="70"/>
                </a:lnTo>
                <a:lnTo>
                  <a:pt x="201" y="66"/>
                </a:lnTo>
                <a:lnTo>
                  <a:pt x="206" y="70"/>
                </a:lnTo>
                <a:lnTo>
                  <a:pt x="210" y="70"/>
                </a:lnTo>
                <a:lnTo>
                  <a:pt x="206" y="66"/>
                </a:lnTo>
                <a:lnTo>
                  <a:pt x="210" y="66"/>
                </a:lnTo>
                <a:lnTo>
                  <a:pt x="215" y="70"/>
                </a:lnTo>
                <a:lnTo>
                  <a:pt x="220" y="70"/>
                </a:lnTo>
                <a:lnTo>
                  <a:pt x="225" y="70"/>
                </a:lnTo>
                <a:lnTo>
                  <a:pt x="225" y="75"/>
                </a:lnTo>
                <a:lnTo>
                  <a:pt x="230" y="75"/>
                </a:lnTo>
                <a:lnTo>
                  <a:pt x="234" y="80"/>
                </a:lnTo>
                <a:lnTo>
                  <a:pt x="234" y="84"/>
                </a:lnTo>
                <a:lnTo>
                  <a:pt x="239" y="84"/>
                </a:lnTo>
                <a:lnTo>
                  <a:pt x="239" y="89"/>
                </a:lnTo>
                <a:lnTo>
                  <a:pt x="239" y="94"/>
                </a:lnTo>
                <a:lnTo>
                  <a:pt x="234" y="94"/>
                </a:lnTo>
                <a:lnTo>
                  <a:pt x="234" y="98"/>
                </a:lnTo>
                <a:lnTo>
                  <a:pt x="239" y="98"/>
                </a:lnTo>
                <a:lnTo>
                  <a:pt x="244" y="98"/>
                </a:lnTo>
                <a:lnTo>
                  <a:pt x="249" y="98"/>
                </a:lnTo>
                <a:lnTo>
                  <a:pt x="253" y="103"/>
                </a:lnTo>
                <a:lnTo>
                  <a:pt x="249" y="103"/>
                </a:lnTo>
                <a:lnTo>
                  <a:pt x="253" y="103"/>
                </a:lnTo>
                <a:lnTo>
                  <a:pt x="253" y="108"/>
                </a:lnTo>
                <a:lnTo>
                  <a:pt x="253" y="112"/>
                </a:lnTo>
                <a:lnTo>
                  <a:pt x="258" y="112"/>
                </a:lnTo>
                <a:lnTo>
                  <a:pt x="258" y="117"/>
                </a:lnTo>
                <a:lnTo>
                  <a:pt x="263" y="117"/>
                </a:lnTo>
                <a:lnTo>
                  <a:pt x="268" y="117"/>
                </a:lnTo>
                <a:lnTo>
                  <a:pt x="273" y="117"/>
                </a:lnTo>
                <a:lnTo>
                  <a:pt x="277" y="117"/>
                </a:lnTo>
                <a:lnTo>
                  <a:pt x="282" y="117"/>
                </a:lnTo>
                <a:lnTo>
                  <a:pt x="282" y="112"/>
                </a:lnTo>
                <a:lnTo>
                  <a:pt x="287" y="112"/>
                </a:lnTo>
                <a:lnTo>
                  <a:pt x="292" y="108"/>
                </a:lnTo>
                <a:lnTo>
                  <a:pt x="297" y="108"/>
                </a:lnTo>
                <a:lnTo>
                  <a:pt x="297" y="103"/>
                </a:lnTo>
                <a:lnTo>
                  <a:pt x="301" y="103"/>
                </a:lnTo>
                <a:lnTo>
                  <a:pt x="297" y="103"/>
                </a:lnTo>
                <a:lnTo>
                  <a:pt x="301" y="98"/>
                </a:lnTo>
                <a:lnTo>
                  <a:pt x="297" y="94"/>
                </a:lnTo>
                <a:lnTo>
                  <a:pt x="297" y="89"/>
                </a:lnTo>
                <a:lnTo>
                  <a:pt x="292" y="89"/>
                </a:lnTo>
                <a:lnTo>
                  <a:pt x="292" y="94"/>
                </a:lnTo>
                <a:lnTo>
                  <a:pt x="287" y="89"/>
                </a:lnTo>
                <a:lnTo>
                  <a:pt x="287" y="84"/>
                </a:lnTo>
                <a:lnTo>
                  <a:pt x="287" y="80"/>
                </a:lnTo>
                <a:lnTo>
                  <a:pt x="282" y="80"/>
                </a:lnTo>
                <a:lnTo>
                  <a:pt x="277" y="75"/>
                </a:lnTo>
                <a:lnTo>
                  <a:pt x="277" y="80"/>
                </a:lnTo>
                <a:lnTo>
                  <a:pt x="277" y="84"/>
                </a:lnTo>
                <a:lnTo>
                  <a:pt x="277" y="80"/>
                </a:lnTo>
                <a:lnTo>
                  <a:pt x="273" y="80"/>
                </a:lnTo>
                <a:lnTo>
                  <a:pt x="273" y="75"/>
                </a:lnTo>
                <a:lnTo>
                  <a:pt x="277" y="75"/>
                </a:lnTo>
                <a:lnTo>
                  <a:pt x="282" y="75"/>
                </a:lnTo>
                <a:lnTo>
                  <a:pt x="287" y="75"/>
                </a:lnTo>
                <a:lnTo>
                  <a:pt x="292" y="80"/>
                </a:lnTo>
                <a:lnTo>
                  <a:pt x="292" y="84"/>
                </a:lnTo>
                <a:lnTo>
                  <a:pt x="297" y="84"/>
                </a:lnTo>
                <a:lnTo>
                  <a:pt x="297" y="89"/>
                </a:lnTo>
                <a:lnTo>
                  <a:pt x="301" y="89"/>
                </a:lnTo>
                <a:lnTo>
                  <a:pt x="301" y="94"/>
                </a:lnTo>
                <a:lnTo>
                  <a:pt x="306" y="98"/>
                </a:lnTo>
                <a:lnTo>
                  <a:pt x="306" y="103"/>
                </a:lnTo>
                <a:lnTo>
                  <a:pt x="306" y="108"/>
                </a:lnTo>
                <a:lnTo>
                  <a:pt x="311" y="108"/>
                </a:lnTo>
                <a:lnTo>
                  <a:pt x="311" y="112"/>
                </a:lnTo>
                <a:lnTo>
                  <a:pt x="311" y="117"/>
                </a:lnTo>
                <a:lnTo>
                  <a:pt x="306" y="122"/>
                </a:lnTo>
                <a:lnTo>
                  <a:pt x="306" y="126"/>
                </a:lnTo>
                <a:lnTo>
                  <a:pt x="311" y="126"/>
                </a:lnTo>
                <a:lnTo>
                  <a:pt x="306" y="131"/>
                </a:lnTo>
                <a:lnTo>
                  <a:pt x="306" y="126"/>
                </a:lnTo>
                <a:lnTo>
                  <a:pt x="306" y="122"/>
                </a:lnTo>
                <a:lnTo>
                  <a:pt x="306" y="117"/>
                </a:lnTo>
                <a:lnTo>
                  <a:pt x="301" y="117"/>
                </a:lnTo>
                <a:lnTo>
                  <a:pt x="297" y="117"/>
                </a:lnTo>
                <a:lnTo>
                  <a:pt x="297" y="122"/>
                </a:lnTo>
                <a:lnTo>
                  <a:pt x="292" y="122"/>
                </a:lnTo>
                <a:lnTo>
                  <a:pt x="287" y="122"/>
                </a:lnTo>
                <a:lnTo>
                  <a:pt x="287" y="126"/>
                </a:lnTo>
                <a:lnTo>
                  <a:pt x="282" y="126"/>
                </a:lnTo>
                <a:lnTo>
                  <a:pt x="282" y="131"/>
                </a:lnTo>
                <a:lnTo>
                  <a:pt x="282" y="126"/>
                </a:lnTo>
                <a:lnTo>
                  <a:pt x="277" y="126"/>
                </a:lnTo>
                <a:lnTo>
                  <a:pt x="277" y="131"/>
                </a:lnTo>
                <a:lnTo>
                  <a:pt x="273" y="131"/>
                </a:lnTo>
                <a:lnTo>
                  <a:pt x="268" y="131"/>
                </a:lnTo>
                <a:lnTo>
                  <a:pt x="268" y="136"/>
                </a:lnTo>
                <a:lnTo>
                  <a:pt x="268" y="140"/>
                </a:lnTo>
                <a:lnTo>
                  <a:pt x="263" y="140"/>
                </a:lnTo>
                <a:lnTo>
                  <a:pt x="258" y="145"/>
                </a:lnTo>
                <a:lnTo>
                  <a:pt x="253" y="145"/>
                </a:lnTo>
                <a:lnTo>
                  <a:pt x="253" y="150"/>
                </a:lnTo>
                <a:lnTo>
                  <a:pt x="249" y="150"/>
                </a:lnTo>
                <a:lnTo>
                  <a:pt x="249" y="154"/>
                </a:lnTo>
                <a:lnTo>
                  <a:pt x="244" y="159"/>
                </a:lnTo>
                <a:lnTo>
                  <a:pt x="239" y="159"/>
                </a:lnTo>
                <a:lnTo>
                  <a:pt x="239" y="164"/>
                </a:lnTo>
                <a:lnTo>
                  <a:pt x="234" y="164"/>
                </a:lnTo>
                <a:lnTo>
                  <a:pt x="234" y="168"/>
                </a:lnTo>
                <a:lnTo>
                  <a:pt x="234" y="164"/>
                </a:lnTo>
                <a:lnTo>
                  <a:pt x="239" y="164"/>
                </a:lnTo>
                <a:lnTo>
                  <a:pt x="239" y="159"/>
                </a:lnTo>
                <a:lnTo>
                  <a:pt x="244" y="159"/>
                </a:lnTo>
                <a:lnTo>
                  <a:pt x="244" y="154"/>
                </a:lnTo>
                <a:lnTo>
                  <a:pt x="249" y="150"/>
                </a:lnTo>
                <a:lnTo>
                  <a:pt x="253" y="145"/>
                </a:lnTo>
                <a:lnTo>
                  <a:pt x="253" y="140"/>
                </a:lnTo>
                <a:lnTo>
                  <a:pt x="253" y="136"/>
                </a:lnTo>
                <a:lnTo>
                  <a:pt x="249" y="136"/>
                </a:lnTo>
                <a:lnTo>
                  <a:pt x="253" y="131"/>
                </a:lnTo>
                <a:lnTo>
                  <a:pt x="249" y="131"/>
                </a:lnTo>
                <a:lnTo>
                  <a:pt x="249" y="126"/>
                </a:lnTo>
                <a:lnTo>
                  <a:pt x="253" y="126"/>
                </a:lnTo>
                <a:lnTo>
                  <a:pt x="249" y="126"/>
                </a:lnTo>
                <a:close/>
                <a:moveTo>
                  <a:pt x="258" y="150"/>
                </a:moveTo>
                <a:lnTo>
                  <a:pt x="263" y="150"/>
                </a:lnTo>
                <a:lnTo>
                  <a:pt x="263" y="154"/>
                </a:lnTo>
                <a:lnTo>
                  <a:pt x="268" y="154"/>
                </a:lnTo>
                <a:lnTo>
                  <a:pt x="268" y="159"/>
                </a:lnTo>
                <a:lnTo>
                  <a:pt x="273" y="159"/>
                </a:lnTo>
                <a:lnTo>
                  <a:pt x="273" y="154"/>
                </a:lnTo>
                <a:lnTo>
                  <a:pt x="277" y="154"/>
                </a:lnTo>
                <a:lnTo>
                  <a:pt x="277" y="159"/>
                </a:lnTo>
                <a:lnTo>
                  <a:pt x="277" y="164"/>
                </a:lnTo>
                <a:lnTo>
                  <a:pt x="273" y="164"/>
                </a:lnTo>
                <a:lnTo>
                  <a:pt x="268" y="164"/>
                </a:lnTo>
                <a:lnTo>
                  <a:pt x="263" y="164"/>
                </a:lnTo>
                <a:lnTo>
                  <a:pt x="258" y="168"/>
                </a:lnTo>
                <a:lnTo>
                  <a:pt x="253" y="168"/>
                </a:lnTo>
                <a:lnTo>
                  <a:pt x="253" y="173"/>
                </a:lnTo>
                <a:lnTo>
                  <a:pt x="249" y="173"/>
                </a:lnTo>
                <a:lnTo>
                  <a:pt x="244" y="168"/>
                </a:lnTo>
                <a:lnTo>
                  <a:pt x="249" y="168"/>
                </a:lnTo>
                <a:lnTo>
                  <a:pt x="253" y="164"/>
                </a:lnTo>
                <a:lnTo>
                  <a:pt x="253" y="159"/>
                </a:lnTo>
                <a:lnTo>
                  <a:pt x="253" y="154"/>
                </a:lnTo>
                <a:lnTo>
                  <a:pt x="258" y="154"/>
                </a:lnTo>
                <a:lnTo>
                  <a:pt x="258" y="150"/>
                </a:lnTo>
                <a:close/>
                <a:moveTo>
                  <a:pt x="311" y="150"/>
                </a:moveTo>
                <a:lnTo>
                  <a:pt x="320" y="159"/>
                </a:lnTo>
                <a:lnTo>
                  <a:pt x="320" y="164"/>
                </a:lnTo>
                <a:lnTo>
                  <a:pt x="316" y="164"/>
                </a:lnTo>
                <a:lnTo>
                  <a:pt x="311" y="164"/>
                </a:lnTo>
                <a:lnTo>
                  <a:pt x="306" y="164"/>
                </a:lnTo>
                <a:lnTo>
                  <a:pt x="297" y="164"/>
                </a:lnTo>
                <a:lnTo>
                  <a:pt x="292" y="164"/>
                </a:lnTo>
                <a:lnTo>
                  <a:pt x="297" y="164"/>
                </a:lnTo>
                <a:lnTo>
                  <a:pt x="301" y="164"/>
                </a:lnTo>
                <a:lnTo>
                  <a:pt x="306" y="159"/>
                </a:lnTo>
                <a:lnTo>
                  <a:pt x="311" y="159"/>
                </a:lnTo>
                <a:lnTo>
                  <a:pt x="311" y="154"/>
                </a:lnTo>
                <a:lnTo>
                  <a:pt x="311" y="15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6" name=""/>
          <p:cNvSpPr/>
          <p:nvPr/>
        </p:nvSpPr>
        <p:spPr>
          <a:xfrm>
            <a:off x="7292880" y="2394000"/>
            <a:ext cx="668520" cy="347760"/>
          </a:xfrm>
          <a:custGeom>
            <a:avLst/>
            <a:gdLst/>
            <a:ahLst/>
            <a:rect l="l" t="t" r="r" b="b"/>
            <a:pathLst>
              <a:path w="421" h="219">
                <a:moveTo>
                  <a:pt x="101" y="46"/>
                </a:moveTo>
                <a:lnTo>
                  <a:pt x="120" y="42"/>
                </a:lnTo>
                <a:lnTo>
                  <a:pt x="177" y="32"/>
                </a:lnTo>
                <a:lnTo>
                  <a:pt x="197" y="28"/>
                </a:lnTo>
                <a:lnTo>
                  <a:pt x="216" y="23"/>
                </a:lnTo>
                <a:lnTo>
                  <a:pt x="235" y="18"/>
                </a:lnTo>
                <a:lnTo>
                  <a:pt x="254" y="14"/>
                </a:lnTo>
                <a:lnTo>
                  <a:pt x="283" y="9"/>
                </a:lnTo>
                <a:lnTo>
                  <a:pt x="292" y="9"/>
                </a:lnTo>
                <a:lnTo>
                  <a:pt x="321" y="0"/>
                </a:lnTo>
                <a:lnTo>
                  <a:pt x="326" y="9"/>
                </a:lnTo>
                <a:lnTo>
                  <a:pt x="335" y="42"/>
                </a:lnTo>
                <a:lnTo>
                  <a:pt x="335" y="46"/>
                </a:lnTo>
                <a:lnTo>
                  <a:pt x="335" y="56"/>
                </a:lnTo>
                <a:lnTo>
                  <a:pt x="340" y="65"/>
                </a:lnTo>
                <a:lnTo>
                  <a:pt x="350" y="98"/>
                </a:lnTo>
                <a:lnTo>
                  <a:pt x="354" y="121"/>
                </a:lnTo>
                <a:lnTo>
                  <a:pt x="359" y="130"/>
                </a:lnTo>
                <a:lnTo>
                  <a:pt x="364" y="140"/>
                </a:lnTo>
                <a:lnTo>
                  <a:pt x="378" y="140"/>
                </a:lnTo>
                <a:lnTo>
                  <a:pt x="393" y="135"/>
                </a:lnTo>
                <a:lnTo>
                  <a:pt x="421" y="130"/>
                </a:lnTo>
                <a:lnTo>
                  <a:pt x="421" y="135"/>
                </a:lnTo>
                <a:lnTo>
                  <a:pt x="421" y="140"/>
                </a:lnTo>
                <a:lnTo>
                  <a:pt x="421" y="144"/>
                </a:lnTo>
                <a:lnTo>
                  <a:pt x="417" y="144"/>
                </a:lnTo>
                <a:lnTo>
                  <a:pt x="417" y="154"/>
                </a:lnTo>
                <a:lnTo>
                  <a:pt x="417" y="163"/>
                </a:lnTo>
                <a:lnTo>
                  <a:pt x="417" y="168"/>
                </a:lnTo>
                <a:lnTo>
                  <a:pt x="417" y="172"/>
                </a:lnTo>
                <a:lnTo>
                  <a:pt x="412" y="182"/>
                </a:lnTo>
                <a:lnTo>
                  <a:pt x="378" y="191"/>
                </a:lnTo>
                <a:lnTo>
                  <a:pt x="378" y="196"/>
                </a:lnTo>
                <a:lnTo>
                  <a:pt x="374" y="196"/>
                </a:lnTo>
                <a:lnTo>
                  <a:pt x="369" y="196"/>
                </a:lnTo>
                <a:lnTo>
                  <a:pt x="364" y="196"/>
                </a:lnTo>
                <a:lnTo>
                  <a:pt x="364" y="200"/>
                </a:lnTo>
                <a:lnTo>
                  <a:pt x="364" y="196"/>
                </a:lnTo>
                <a:lnTo>
                  <a:pt x="364" y="200"/>
                </a:lnTo>
                <a:lnTo>
                  <a:pt x="364" y="205"/>
                </a:lnTo>
                <a:lnTo>
                  <a:pt x="359" y="205"/>
                </a:lnTo>
                <a:lnTo>
                  <a:pt x="359" y="200"/>
                </a:lnTo>
                <a:lnTo>
                  <a:pt x="359" y="196"/>
                </a:lnTo>
                <a:lnTo>
                  <a:pt x="359" y="200"/>
                </a:lnTo>
                <a:lnTo>
                  <a:pt x="354" y="200"/>
                </a:lnTo>
                <a:lnTo>
                  <a:pt x="354" y="196"/>
                </a:lnTo>
                <a:lnTo>
                  <a:pt x="359" y="196"/>
                </a:lnTo>
                <a:lnTo>
                  <a:pt x="354" y="196"/>
                </a:lnTo>
                <a:lnTo>
                  <a:pt x="359" y="196"/>
                </a:lnTo>
                <a:lnTo>
                  <a:pt x="359" y="191"/>
                </a:lnTo>
                <a:lnTo>
                  <a:pt x="354" y="191"/>
                </a:lnTo>
                <a:lnTo>
                  <a:pt x="359" y="191"/>
                </a:lnTo>
                <a:lnTo>
                  <a:pt x="364" y="191"/>
                </a:lnTo>
                <a:lnTo>
                  <a:pt x="364" y="186"/>
                </a:lnTo>
                <a:lnTo>
                  <a:pt x="359" y="186"/>
                </a:lnTo>
                <a:lnTo>
                  <a:pt x="354" y="186"/>
                </a:lnTo>
                <a:lnTo>
                  <a:pt x="354" y="182"/>
                </a:lnTo>
                <a:lnTo>
                  <a:pt x="359" y="182"/>
                </a:lnTo>
                <a:lnTo>
                  <a:pt x="359" y="177"/>
                </a:lnTo>
                <a:lnTo>
                  <a:pt x="354" y="177"/>
                </a:lnTo>
                <a:lnTo>
                  <a:pt x="354" y="182"/>
                </a:lnTo>
                <a:lnTo>
                  <a:pt x="354" y="177"/>
                </a:lnTo>
                <a:lnTo>
                  <a:pt x="350" y="177"/>
                </a:lnTo>
                <a:lnTo>
                  <a:pt x="350" y="182"/>
                </a:lnTo>
                <a:lnTo>
                  <a:pt x="345" y="182"/>
                </a:lnTo>
                <a:lnTo>
                  <a:pt x="345" y="177"/>
                </a:lnTo>
                <a:lnTo>
                  <a:pt x="350" y="177"/>
                </a:lnTo>
                <a:lnTo>
                  <a:pt x="350" y="172"/>
                </a:lnTo>
                <a:lnTo>
                  <a:pt x="354" y="172"/>
                </a:lnTo>
                <a:lnTo>
                  <a:pt x="354" y="168"/>
                </a:lnTo>
                <a:lnTo>
                  <a:pt x="359" y="168"/>
                </a:lnTo>
                <a:lnTo>
                  <a:pt x="354" y="168"/>
                </a:lnTo>
                <a:lnTo>
                  <a:pt x="350" y="168"/>
                </a:lnTo>
                <a:lnTo>
                  <a:pt x="350" y="172"/>
                </a:lnTo>
                <a:lnTo>
                  <a:pt x="350" y="168"/>
                </a:lnTo>
                <a:lnTo>
                  <a:pt x="345" y="168"/>
                </a:lnTo>
                <a:lnTo>
                  <a:pt x="350" y="168"/>
                </a:lnTo>
                <a:lnTo>
                  <a:pt x="350" y="163"/>
                </a:lnTo>
                <a:lnTo>
                  <a:pt x="345" y="163"/>
                </a:lnTo>
                <a:lnTo>
                  <a:pt x="345" y="168"/>
                </a:lnTo>
                <a:lnTo>
                  <a:pt x="345" y="172"/>
                </a:lnTo>
                <a:lnTo>
                  <a:pt x="345" y="168"/>
                </a:lnTo>
                <a:lnTo>
                  <a:pt x="340" y="168"/>
                </a:lnTo>
                <a:lnTo>
                  <a:pt x="340" y="163"/>
                </a:lnTo>
                <a:lnTo>
                  <a:pt x="335" y="168"/>
                </a:lnTo>
                <a:lnTo>
                  <a:pt x="335" y="172"/>
                </a:lnTo>
                <a:lnTo>
                  <a:pt x="340" y="172"/>
                </a:lnTo>
                <a:lnTo>
                  <a:pt x="335" y="172"/>
                </a:lnTo>
                <a:lnTo>
                  <a:pt x="331" y="172"/>
                </a:lnTo>
                <a:lnTo>
                  <a:pt x="326" y="172"/>
                </a:lnTo>
                <a:lnTo>
                  <a:pt x="321" y="172"/>
                </a:lnTo>
                <a:lnTo>
                  <a:pt x="321" y="168"/>
                </a:lnTo>
                <a:lnTo>
                  <a:pt x="316" y="168"/>
                </a:lnTo>
                <a:lnTo>
                  <a:pt x="316" y="163"/>
                </a:lnTo>
                <a:lnTo>
                  <a:pt x="316" y="158"/>
                </a:lnTo>
                <a:lnTo>
                  <a:pt x="316" y="163"/>
                </a:lnTo>
                <a:lnTo>
                  <a:pt x="311" y="163"/>
                </a:lnTo>
                <a:lnTo>
                  <a:pt x="311" y="158"/>
                </a:lnTo>
                <a:lnTo>
                  <a:pt x="311" y="163"/>
                </a:lnTo>
                <a:lnTo>
                  <a:pt x="311" y="158"/>
                </a:lnTo>
                <a:lnTo>
                  <a:pt x="311" y="154"/>
                </a:lnTo>
                <a:lnTo>
                  <a:pt x="307" y="154"/>
                </a:lnTo>
                <a:lnTo>
                  <a:pt x="307" y="149"/>
                </a:lnTo>
                <a:lnTo>
                  <a:pt x="307" y="144"/>
                </a:lnTo>
                <a:lnTo>
                  <a:pt x="311" y="144"/>
                </a:lnTo>
                <a:lnTo>
                  <a:pt x="311" y="149"/>
                </a:lnTo>
                <a:lnTo>
                  <a:pt x="311" y="144"/>
                </a:lnTo>
                <a:lnTo>
                  <a:pt x="311" y="140"/>
                </a:lnTo>
                <a:lnTo>
                  <a:pt x="311" y="144"/>
                </a:lnTo>
                <a:lnTo>
                  <a:pt x="307" y="144"/>
                </a:lnTo>
                <a:lnTo>
                  <a:pt x="307" y="140"/>
                </a:lnTo>
                <a:lnTo>
                  <a:pt x="307" y="135"/>
                </a:lnTo>
                <a:lnTo>
                  <a:pt x="307" y="130"/>
                </a:lnTo>
                <a:lnTo>
                  <a:pt x="307" y="135"/>
                </a:lnTo>
                <a:lnTo>
                  <a:pt x="307" y="130"/>
                </a:lnTo>
                <a:lnTo>
                  <a:pt x="311" y="130"/>
                </a:lnTo>
                <a:lnTo>
                  <a:pt x="311" y="135"/>
                </a:lnTo>
                <a:lnTo>
                  <a:pt x="316" y="135"/>
                </a:lnTo>
                <a:lnTo>
                  <a:pt x="316" y="130"/>
                </a:lnTo>
                <a:lnTo>
                  <a:pt x="316" y="135"/>
                </a:lnTo>
                <a:lnTo>
                  <a:pt x="321" y="135"/>
                </a:lnTo>
                <a:lnTo>
                  <a:pt x="321" y="130"/>
                </a:lnTo>
                <a:lnTo>
                  <a:pt x="321" y="135"/>
                </a:lnTo>
                <a:lnTo>
                  <a:pt x="326" y="135"/>
                </a:lnTo>
                <a:lnTo>
                  <a:pt x="331" y="135"/>
                </a:lnTo>
                <a:lnTo>
                  <a:pt x="331" y="130"/>
                </a:lnTo>
                <a:lnTo>
                  <a:pt x="326" y="130"/>
                </a:lnTo>
                <a:lnTo>
                  <a:pt x="321" y="130"/>
                </a:lnTo>
                <a:lnTo>
                  <a:pt x="316" y="130"/>
                </a:lnTo>
                <a:lnTo>
                  <a:pt x="316" y="126"/>
                </a:lnTo>
                <a:lnTo>
                  <a:pt x="311" y="126"/>
                </a:lnTo>
                <a:lnTo>
                  <a:pt x="311" y="121"/>
                </a:lnTo>
                <a:lnTo>
                  <a:pt x="307" y="121"/>
                </a:lnTo>
                <a:lnTo>
                  <a:pt x="307" y="126"/>
                </a:lnTo>
                <a:lnTo>
                  <a:pt x="307" y="121"/>
                </a:lnTo>
                <a:lnTo>
                  <a:pt x="302" y="121"/>
                </a:lnTo>
                <a:lnTo>
                  <a:pt x="302" y="126"/>
                </a:lnTo>
                <a:lnTo>
                  <a:pt x="302" y="130"/>
                </a:lnTo>
                <a:lnTo>
                  <a:pt x="302" y="126"/>
                </a:lnTo>
                <a:lnTo>
                  <a:pt x="297" y="126"/>
                </a:lnTo>
                <a:lnTo>
                  <a:pt x="297" y="121"/>
                </a:lnTo>
                <a:lnTo>
                  <a:pt x="297" y="116"/>
                </a:lnTo>
                <a:lnTo>
                  <a:pt x="302" y="116"/>
                </a:lnTo>
                <a:lnTo>
                  <a:pt x="302" y="112"/>
                </a:lnTo>
                <a:lnTo>
                  <a:pt x="302" y="107"/>
                </a:lnTo>
                <a:lnTo>
                  <a:pt x="307" y="112"/>
                </a:lnTo>
                <a:lnTo>
                  <a:pt x="311" y="112"/>
                </a:lnTo>
                <a:lnTo>
                  <a:pt x="311" y="107"/>
                </a:lnTo>
                <a:lnTo>
                  <a:pt x="307" y="107"/>
                </a:lnTo>
                <a:lnTo>
                  <a:pt x="307" y="102"/>
                </a:lnTo>
                <a:lnTo>
                  <a:pt x="307" y="98"/>
                </a:lnTo>
                <a:lnTo>
                  <a:pt x="302" y="98"/>
                </a:lnTo>
                <a:lnTo>
                  <a:pt x="302" y="93"/>
                </a:lnTo>
                <a:lnTo>
                  <a:pt x="307" y="93"/>
                </a:lnTo>
                <a:lnTo>
                  <a:pt x="307" y="88"/>
                </a:lnTo>
                <a:lnTo>
                  <a:pt x="307" y="84"/>
                </a:lnTo>
                <a:lnTo>
                  <a:pt x="307" y="79"/>
                </a:lnTo>
                <a:lnTo>
                  <a:pt x="307" y="74"/>
                </a:lnTo>
                <a:lnTo>
                  <a:pt x="307" y="79"/>
                </a:lnTo>
                <a:lnTo>
                  <a:pt x="307" y="74"/>
                </a:lnTo>
                <a:lnTo>
                  <a:pt x="302" y="74"/>
                </a:lnTo>
                <a:lnTo>
                  <a:pt x="307" y="74"/>
                </a:lnTo>
                <a:lnTo>
                  <a:pt x="302" y="79"/>
                </a:lnTo>
                <a:lnTo>
                  <a:pt x="302" y="84"/>
                </a:lnTo>
                <a:lnTo>
                  <a:pt x="302" y="79"/>
                </a:lnTo>
                <a:lnTo>
                  <a:pt x="297" y="79"/>
                </a:lnTo>
                <a:lnTo>
                  <a:pt x="297" y="74"/>
                </a:lnTo>
                <a:lnTo>
                  <a:pt x="292" y="74"/>
                </a:lnTo>
                <a:lnTo>
                  <a:pt x="292" y="70"/>
                </a:lnTo>
                <a:lnTo>
                  <a:pt x="297" y="70"/>
                </a:lnTo>
                <a:lnTo>
                  <a:pt x="297" y="65"/>
                </a:lnTo>
                <a:lnTo>
                  <a:pt x="297" y="60"/>
                </a:lnTo>
                <a:lnTo>
                  <a:pt x="297" y="56"/>
                </a:lnTo>
                <a:lnTo>
                  <a:pt x="302" y="56"/>
                </a:lnTo>
                <a:lnTo>
                  <a:pt x="297" y="56"/>
                </a:lnTo>
                <a:lnTo>
                  <a:pt x="297" y="51"/>
                </a:lnTo>
                <a:lnTo>
                  <a:pt x="302" y="51"/>
                </a:lnTo>
                <a:lnTo>
                  <a:pt x="302" y="46"/>
                </a:lnTo>
                <a:lnTo>
                  <a:pt x="307" y="46"/>
                </a:lnTo>
                <a:lnTo>
                  <a:pt x="311" y="46"/>
                </a:lnTo>
                <a:lnTo>
                  <a:pt x="316" y="46"/>
                </a:lnTo>
                <a:lnTo>
                  <a:pt x="316" y="42"/>
                </a:lnTo>
                <a:lnTo>
                  <a:pt x="311" y="42"/>
                </a:lnTo>
                <a:lnTo>
                  <a:pt x="307" y="42"/>
                </a:lnTo>
                <a:lnTo>
                  <a:pt x="311" y="42"/>
                </a:lnTo>
                <a:lnTo>
                  <a:pt x="311" y="37"/>
                </a:lnTo>
                <a:lnTo>
                  <a:pt x="311" y="32"/>
                </a:lnTo>
                <a:lnTo>
                  <a:pt x="311" y="37"/>
                </a:lnTo>
                <a:lnTo>
                  <a:pt x="311" y="32"/>
                </a:lnTo>
                <a:lnTo>
                  <a:pt x="311" y="28"/>
                </a:lnTo>
                <a:lnTo>
                  <a:pt x="311" y="23"/>
                </a:lnTo>
                <a:lnTo>
                  <a:pt x="307" y="23"/>
                </a:lnTo>
                <a:lnTo>
                  <a:pt x="307" y="28"/>
                </a:lnTo>
                <a:lnTo>
                  <a:pt x="307" y="23"/>
                </a:lnTo>
                <a:lnTo>
                  <a:pt x="307" y="28"/>
                </a:lnTo>
                <a:lnTo>
                  <a:pt x="307" y="23"/>
                </a:lnTo>
                <a:lnTo>
                  <a:pt x="307" y="28"/>
                </a:lnTo>
                <a:lnTo>
                  <a:pt x="302" y="28"/>
                </a:lnTo>
                <a:lnTo>
                  <a:pt x="302" y="32"/>
                </a:lnTo>
                <a:lnTo>
                  <a:pt x="307" y="32"/>
                </a:lnTo>
                <a:lnTo>
                  <a:pt x="307" y="37"/>
                </a:lnTo>
                <a:lnTo>
                  <a:pt x="302" y="37"/>
                </a:lnTo>
                <a:lnTo>
                  <a:pt x="302" y="42"/>
                </a:lnTo>
                <a:lnTo>
                  <a:pt x="297" y="42"/>
                </a:lnTo>
                <a:lnTo>
                  <a:pt x="297" y="46"/>
                </a:lnTo>
                <a:lnTo>
                  <a:pt x="297" y="51"/>
                </a:lnTo>
                <a:lnTo>
                  <a:pt x="292" y="51"/>
                </a:lnTo>
                <a:lnTo>
                  <a:pt x="292" y="56"/>
                </a:lnTo>
                <a:lnTo>
                  <a:pt x="287" y="56"/>
                </a:lnTo>
                <a:lnTo>
                  <a:pt x="287" y="51"/>
                </a:lnTo>
                <a:lnTo>
                  <a:pt x="287" y="46"/>
                </a:lnTo>
                <a:lnTo>
                  <a:pt x="283" y="46"/>
                </a:lnTo>
                <a:lnTo>
                  <a:pt x="283" y="51"/>
                </a:lnTo>
                <a:lnTo>
                  <a:pt x="283" y="46"/>
                </a:lnTo>
                <a:lnTo>
                  <a:pt x="283" y="51"/>
                </a:lnTo>
                <a:lnTo>
                  <a:pt x="278" y="51"/>
                </a:lnTo>
                <a:lnTo>
                  <a:pt x="283" y="51"/>
                </a:lnTo>
                <a:lnTo>
                  <a:pt x="283" y="56"/>
                </a:lnTo>
                <a:lnTo>
                  <a:pt x="287" y="56"/>
                </a:lnTo>
                <a:lnTo>
                  <a:pt x="283" y="56"/>
                </a:lnTo>
                <a:lnTo>
                  <a:pt x="287" y="56"/>
                </a:lnTo>
                <a:lnTo>
                  <a:pt x="283" y="56"/>
                </a:lnTo>
                <a:lnTo>
                  <a:pt x="287" y="56"/>
                </a:lnTo>
                <a:lnTo>
                  <a:pt x="283" y="60"/>
                </a:lnTo>
                <a:lnTo>
                  <a:pt x="283" y="56"/>
                </a:lnTo>
                <a:lnTo>
                  <a:pt x="283" y="60"/>
                </a:lnTo>
                <a:lnTo>
                  <a:pt x="278" y="60"/>
                </a:lnTo>
                <a:lnTo>
                  <a:pt x="283" y="60"/>
                </a:lnTo>
                <a:lnTo>
                  <a:pt x="283" y="65"/>
                </a:lnTo>
                <a:lnTo>
                  <a:pt x="283" y="70"/>
                </a:lnTo>
                <a:lnTo>
                  <a:pt x="283" y="65"/>
                </a:lnTo>
                <a:lnTo>
                  <a:pt x="283" y="70"/>
                </a:lnTo>
                <a:lnTo>
                  <a:pt x="278" y="70"/>
                </a:lnTo>
                <a:lnTo>
                  <a:pt x="278" y="74"/>
                </a:lnTo>
                <a:lnTo>
                  <a:pt x="278" y="70"/>
                </a:lnTo>
                <a:lnTo>
                  <a:pt x="273" y="70"/>
                </a:lnTo>
                <a:lnTo>
                  <a:pt x="273" y="74"/>
                </a:lnTo>
                <a:lnTo>
                  <a:pt x="273" y="70"/>
                </a:lnTo>
                <a:lnTo>
                  <a:pt x="273" y="74"/>
                </a:lnTo>
                <a:lnTo>
                  <a:pt x="273" y="70"/>
                </a:lnTo>
                <a:lnTo>
                  <a:pt x="268" y="70"/>
                </a:lnTo>
                <a:lnTo>
                  <a:pt x="268" y="65"/>
                </a:lnTo>
                <a:lnTo>
                  <a:pt x="268" y="70"/>
                </a:lnTo>
                <a:lnTo>
                  <a:pt x="268" y="74"/>
                </a:lnTo>
                <a:lnTo>
                  <a:pt x="268" y="70"/>
                </a:lnTo>
                <a:lnTo>
                  <a:pt x="268" y="74"/>
                </a:lnTo>
                <a:lnTo>
                  <a:pt x="268" y="70"/>
                </a:lnTo>
                <a:lnTo>
                  <a:pt x="268" y="74"/>
                </a:lnTo>
                <a:lnTo>
                  <a:pt x="273" y="74"/>
                </a:lnTo>
                <a:lnTo>
                  <a:pt x="268" y="74"/>
                </a:lnTo>
                <a:lnTo>
                  <a:pt x="273" y="74"/>
                </a:lnTo>
                <a:lnTo>
                  <a:pt x="273" y="79"/>
                </a:lnTo>
                <a:lnTo>
                  <a:pt x="278" y="79"/>
                </a:lnTo>
                <a:lnTo>
                  <a:pt x="273" y="79"/>
                </a:lnTo>
                <a:lnTo>
                  <a:pt x="278" y="79"/>
                </a:lnTo>
                <a:lnTo>
                  <a:pt x="278" y="74"/>
                </a:lnTo>
                <a:lnTo>
                  <a:pt x="278" y="79"/>
                </a:lnTo>
                <a:lnTo>
                  <a:pt x="283" y="79"/>
                </a:lnTo>
                <a:lnTo>
                  <a:pt x="283" y="84"/>
                </a:lnTo>
                <a:lnTo>
                  <a:pt x="283" y="88"/>
                </a:lnTo>
                <a:lnTo>
                  <a:pt x="287" y="88"/>
                </a:lnTo>
                <a:lnTo>
                  <a:pt x="287" y="93"/>
                </a:lnTo>
                <a:lnTo>
                  <a:pt x="283" y="93"/>
                </a:lnTo>
                <a:lnTo>
                  <a:pt x="283" y="98"/>
                </a:lnTo>
                <a:lnTo>
                  <a:pt x="283" y="102"/>
                </a:lnTo>
                <a:lnTo>
                  <a:pt x="283" y="98"/>
                </a:lnTo>
                <a:lnTo>
                  <a:pt x="283" y="102"/>
                </a:lnTo>
                <a:lnTo>
                  <a:pt x="283" y="107"/>
                </a:lnTo>
                <a:lnTo>
                  <a:pt x="283" y="102"/>
                </a:lnTo>
                <a:lnTo>
                  <a:pt x="283" y="107"/>
                </a:lnTo>
                <a:lnTo>
                  <a:pt x="283" y="112"/>
                </a:lnTo>
                <a:lnTo>
                  <a:pt x="278" y="112"/>
                </a:lnTo>
                <a:lnTo>
                  <a:pt x="283" y="112"/>
                </a:lnTo>
                <a:lnTo>
                  <a:pt x="283" y="116"/>
                </a:lnTo>
                <a:lnTo>
                  <a:pt x="283" y="121"/>
                </a:lnTo>
                <a:lnTo>
                  <a:pt x="278" y="121"/>
                </a:lnTo>
                <a:lnTo>
                  <a:pt x="278" y="126"/>
                </a:lnTo>
                <a:lnTo>
                  <a:pt x="283" y="126"/>
                </a:lnTo>
                <a:lnTo>
                  <a:pt x="283" y="130"/>
                </a:lnTo>
                <a:lnTo>
                  <a:pt x="283" y="135"/>
                </a:lnTo>
                <a:lnTo>
                  <a:pt x="287" y="135"/>
                </a:lnTo>
                <a:lnTo>
                  <a:pt x="287" y="140"/>
                </a:lnTo>
                <a:lnTo>
                  <a:pt x="287" y="144"/>
                </a:lnTo>
                <a:lnTo>
                  <a:pt x="287" y="149"/>
                </a:lnTo>
                <a:lnTo>
                  <a:pt x="292" y="149"/>
                </a:lnTo>
                <a:lnTo>
                  <a:pt x="292" y="154"/>
                </a:lnTo>
                <a:lnTo>
                  <a:pt x="297" y="154"/>
                </a:lnTo>
                <a:lnTo>
                  <a:pt x="297" y="158"/>
                </a:lnTo>
                <a:lnTo>
                  <a:pt x="302" y="158"/>
                </a:lnTo>
                <a:lnTo>
                  <a:pt x="302" y="163"/>
                </a:lnTo>
                <a:lnTo>
                  <a:pt x="302" y="168"/>
                </a:lnTo>
                <a:lnTo>
                  <a:pt x="297" y="168"/>
                </a:lnTo>
                <a:lnTo>
                  <a:pt x="297" y="172"/>
                </a:lnTo>
                <a:lnTo>
                  <a:pt x="297" y="168"/>
                </a:lnTo>
                <a:lnTo>
                  <a:pt x="297" y="172"/>
                </a:lnTo>
                <a:lnTo>
                  <a:pt x="302" y="172"/>
                </a:lnTo>
                <a:lnTo>
                  <a:pt x="307" y="172"/>
                </a:lnTo>
                <a:lnTo>
                  <a:pt x="307" y="177"/>
                </a:lnTo>
                <a:lnTo>
                  <a:pt x="307" y="182"/>
                </a:lnTo>
                <a:lnTo>
                  <a:pt x="311" y="182"/>
                </a:lnTo>
                <a:lnTo>
                  <a:pt x="311" y="186"/>
                </a:lnTo>
                <a:lnTo>
                  <a:pt x="316" y="186"/>
                </a:lnTo>
                <a:lnTo>
                  <a:pt x="316" y="191"/>
                </a:lnTo>
                <a:lnTo>
                  <a:pt x="311" y="191"/>
                </a:lnTo>
                <a:lnTo>
                  <a:pt x="316" y="191"/>
                </a:lnTo>
                <a:lnTo>
                  <a:pt x="316" y="196"/>
                </a:lnTo>
                <a:lnTo>
                  <a:pt x="316" y="200"/>
                </a:lnTo>
                <a:lnTo>
                  <a:pt x="316" y="196"/>
                </a:lnTo>
                <a:lnTo>
                  <a:pt x="311" y="196"/>
                </a:lnTo>
                <a:lnTo>
                  <a:pt x="311" y="191"/>
                </a:lnTo>
                <a:lnTo>
                  <a:pt x="307" y="191"/>
                </a:lnTo>
                <a:lnTo>
                  <a:pt x="307" y="196"/>
                </a:lnTo>
                <a:lnTo>
                  <a:pt x="307" y="191"/>
                </a:lnTo>
                <a:lnTo>
                  <a:pt x="307" y="196"/>
                </a:lnTo>
                <a:lnTo>
                  <a:pt x="307" y="191"/>
                </a:lnTo>
                <a:lnTo>
                  <a:pt x="302" y="191"/>
                </a:lnTo>
                <a:lnTo>
                  <a:pt x="302" y="186"/>
                </a:lnTo>
                <a:lnTo>
                  <a:pt x="302" y="191"/>
                </a:lnTo>
                <a:lnTo>
                  <a:pt x="302" y="196"/>
                </a:lnTo>
                <a:lnTo>
                  <a:pt x="302" y="191"/>
                </a:lnTo>
                <a:lnTo>
                  <a:pt x="297" y="191"/>
                </a:lnTo>
                <a:lnTo>
                  <a:pt x="292" y="191"/>
                </a:lnTo>
                <a:lnTo>
                  <a:pt x="292" y="186"/>
                </a:lnTo>
                <a:lnTo>
                  <a:pt x="287" y="186"/>
                </a:lnTo>
                <a:lnTo>
                  <a:pt x="287" y="182"/>
                </a:lnTo>
                <a:lnTo>
                  <a:pt x="283" y="182"/>
                </a:lnTo>
                <a:lnTo>
                  <a:pt x="283" y="186"/>
                </a:lnTo>
                <a:lnTo>
                  <a:pt x="283" y="182"/>
                </a:lnTo>
                <a:lnTo>
                  <a:pt x="278" y="182"/>
                </a:lnTo>
                <a:lnTo>
                  <a:pt x="278" y="186"/>
                </a:lnTo>
                <a:lnTo>
                  <a:pt x="278" y="182"/>
                </a:lnTo>
                <a:lnTo>
                  <a:pt x="273" y="182"/>
                </a:lnTo>
                <a:lnTo>
                  <a:pt x="273" y="186"/>
                </a:lnTo>
                <a:lnTo>
                  <a:pt x="273" y="182"/>
                </a:lnTo>
                <a:lnTo>
                  <a:pt x="268" y="182"/>
                </a:lnTo>
                <a:lnTo>
                  <a:pt x="268" y="186"/>
                </a:lnTo>
                <a:lnTo>
                  <a:pt x="268" y="182"/>
                </a:lnTo>
                <a:lnTo>
                  <a:pt x="268" y="177"/>
                </a:lnTo>
                <a:lnTo>
                  <a:pt x="264" y="177"/>
                </a:lnTo>
                <a:lnTo>
                  <a:pt x="264" y="172"/>
                </a:lnTo>
                <a:lnTo>
                  <a:pt x="264" y="177"/>
                </a:lnTo>
                <a:lnTo>
                  <a:pt x="264" y="182"/>
                </a:lnTo>
                <a:lnTo>
                  <a:pt x="268" y="182"/>
                </a:lnTo>
                <a:lnTo>
                  <a:pt x="264" y="182"/>
                </a:lnTo>
                <a:lnTo>
                  <a:pt x="264" y="186"/>
                </a:lnTo>
                <a:lnTo>
                  <a:pt x="264" y="182"/>
                </a:lnTo>
                <a:lnTo>
                  <a:pt x="259" y="182"/>
                </a:lnTo>
                <a:lnTo>
                  <a:pt x="259" y="177"/>
                </a:lnTo>
                <a:lnTo>
                  <a:pt x="254" y="177"/>
                </a:lnTo>
                <a:lnTo>
                  <a:pt x="249" y="177"/>
                </a:lnTo>
                <a:lnTo>
                  <a:pt x="254" y="177"/>
                </a:lnTo>
                <a:lnTo>
                  <a:pt x="249" y="177"/>
                </a:lnTo>
                <a:lnTo>
                  <a:pt x="249" y="172"/>
                </a:lnTo>
                <a:lnTo>
                  <a:pt x="249" y="168"/>
                </a:lnTo>
                <a:lnTo>
                  <a:pt x="244" y="168"/>
                </a:lnTo>
                <a:lnTo>
                  <a:pt x="244" y="163"/>
                </a:lnTo>
                <a:lnTo>
                  <a:pt x="244" y="168"/>
                </a:lnTo>
                <a:lnTo>
                  <a:pt x="240" y="168"/>
                </a:lnTo>
                <a:lnTo>
                  <a:pt x="240" y="172"/>
                </a:lnTo>
                <a:lnTo>
                  <a:pt x="240" y="168"/>
                </a:lnTo>
                <a:lnTo>
                  <a:pt x="235" y="168"/>
                </a:lnTo>
                <a:lnTo>
                  <a:pt x="235" y="172"/>
                </a:lnTo>
                <a:lnTo>
                  <a:pt x="235" y="177"/>
                </a:lnTo>
                <a:lnTo>
                  <a:pt x="230" y="177"/>
                </a:lnTo>
                <a:lnTo>
                  <a:pt x="225" y="177"/>
                </a:lnTo>
                <a:lnTo>
                  <a:pt x="225" y="172"/>
                </a:lnTo>
                <a:lnTo>
                  <a:pt x="225" y="168"/>
                </a:lnTo>
                <a:lnTo>
                  <a:pt x="221" y="168"/>
                </a:lnTo>
                <a:lnTo>
                  <a:pt x="221" y="163"/>
                </a:lnTo>
                <a:lnTo>
                  <a:pt x="225" y="163"/>
                </a:lnTo>
                <a:lnTo>
                  <a:pt x="225" y="158"/>
                </a:lnTo>
                <a:lnTo>
                  <a:pt x="225" y="154"/>
                </a:lnTo>
                <a:lnTo>
                  <a:pt x="225" y="158"/>
                </a:lnTo>
                <a:lnTo>
                  <a:pt x="225" y="154"/>
                </a:lnTo>
                <a:lnTo>
                  <a:pt x="230" y="154"/>
                </a:lnTo>
                <a:lnTo>
                  <a:pt x="230" y="149"/>
                </a:lnTo>
                <a:lnTo>
                  <a:pt x="235" y="149"/>
                </a:lnTo>
                <a:lnTo>
                  <a:pt x="235" y="144"/>
                </a:lnTo>
                <a:lnTo>
                  <a:pt x="230" y="144"/>
                </a:lnTo>
                <a:lnTo>
                  <a:pt x="230" y="140"/>
                </a:lnTo>
                <a:lnTo>
                  <a:pt x="235" y="140"/>
                </a:lnTo>
                <a:lnTo>
                  <a:pt x="240" y="140"/>
                </a:lnTo>
                <a:lnTo>
                  <a:pt x="240" y="135"/>
                </a:lnTo>
                <a:lnTo>
                  <a:pt x="240" y="130"/>
                </a:lnTo>
                <a:lnTo>
                  <a:pt x="235" y="130"/>
                </a:lnTo>
                <a:lnTo>
                  <a:pt x="240" y="130"/>
                </a:lnTo>
                <a:lnTo>
                  <a:pt x="240" y="126"/>
                </a:lnTo>
                <a:lnTo>
                  <a:pt x="235" y="126"/>
                </a:lnTo>
                <a:lnTo>
                  <a:pt x="244" y="116"/>
                </a:lnTo>
                <a:lnTo>
                  <a:pt x="235" y="107"/>
                </a:lnTo>
                <a:lnTo>
                  <a:pt x="230" y="107"/>
                </a:lnTo>
                <a:lnTo>
                  <a:pt x="225" y="112"/>
                </a:lnTo>
                <a:lnTo>
                  <a:pt x="221" y="112"/>
                </a:lnTo>
                <a:lnTo>
                  <a:pt x="216" y="112"/>
                </a:lnTo>
                <a:lnTo>
                  <a:pt x="211" y="112"/>
                </a:lnTo>
                <a:lnTo>
                  <a:pt x="211" y="107"/>
                </a:lnTo>
                <a:lnTo>
                  <a:pt x="211" y="102"/>
                </a:lnTo>
                <a:lnTo>
                  <a:pt x="206" y="102"/>
                </a:lnTo>
                <a:lnTo>
                  <a:pt x="201" y="102"/>
                </a:lnTo>
                <a:lnTo>
                  <a:pt x="192" y="102"/>
                </a:lnTo>
                <a:lnTo>
                  <a:pt x="192" y="98"/>
                </a:lnTo>
                <a:lnTo>
                  <a:pt x="187" y="98"/>
                </a:lnTo>
                <a:lnTo>
                  <a:pt x="187" y="93"/>
                </a:lnTo>
                <a:lnTo>
                  <a:pt x="187" y="88"/>
                </a:lnTo>
                <a:lnTo>
                  <a:pt x="187" y="84"/>
                </a:lnTo>
                <a:lnTo>
                  <a:pt x="182" y="84"/>
                </a:lnTo>
                <a:lnTo>
                  <a:pt x="177" y="84"/>
                </a:lnTo>
                <a:lnTo>
                  <a:pt x="177" y="79"/>
                </a:lnTo>
                <a:lnTo>
                  <a:pt x="173" y="79"/>
                </a:lnTo>
                <a:lnTo>
                  <a:pt x="168" y="79"/>
                </a:lnTo>
                <a:lnTo>
                  <a:pt x="163" y="79"/>
                </a:lnTo>
                <a:lnTo>
                  <a:pt x="158" y="79"/>
                </a:lnTo>
                <a:lnTo>
                  <a:pt x="163" y="79"/>
                </a:lnTo>
                <a:lnTo>
                  <a:pt x="163" y="74"/>
                </a:lnTo>
                <a:lnTo>
                  <a:pt x="158" y="74"/>
                </a:lnTo>
                <a:lnTo>
                  <a:pt x="163" y="74"/>
                </a:lnTo>
                <a:lnTo>
                  <a:pt x="158" y="70"/>
                </a:lnTo>
                <a:lnTo>
                  <a:pt x="154" y="70"/>
                </a:lnTo>
                <a:lnTo>
                  <a:pt x="154" y="65"/>
                </a:lnTo>
                <a:lnTo>
                  <a:pt x="158" y="60"/>
                </a:lnTo>
                <a:lnTo>
                  <a:pt x="154" y="60"/>
                </a:lnTo>
                <a:lnTo>
                  <a:pt x="149" y="60"/>
                </a:lnTo>
                <a:lnTo>
                  <a:pt x="144" y="56"/>
                </a:lnTo>
                <a:lnTo>
                  <a:pt x="149" y="56"/>
                </a:lnTo>
                <a:lnTo>
                  <a:pt x="149" y="51"/>
                </a:lnTo>
                <a:lnTo>
                  <a:pt x="144" y="51"/>
                </a:lnTo>
                <a:lnTo>
                  <a:pt x="139" y="51"/>
                </a:lnTo>
                <a:lnTo>
                  <a:pt x="139" y="56"/>
                </a:lnTo>
                <a:lnTo>
                  <a:pt x="139" y="51"/>
                </a:lnTo>
                <a:lnTo>
                  <a:pt x="134" y="51"/>
                </a:lnTo>
                <a:lnTo>
                  <a:pt x="134" y="56"/>
                </a:lnTo>
                <a:lnTo>
                  <a:pt x="134" y="51"/>
                </a:lnTo>
                <a:lnTo>
                  <a:pt x="130" y="51"/>
                </a:lnTo>
                <a:lnTo>
                  <a:pt x="125" y="46"/>
                </a:lnTo>
                <a:lnTo>
                  <a:pt x="120" y="46"/>
                </a:lnTo>
                <a:lnTo>
                  <a:pt x="115" y="46"/>
                </a:lnTo>
                <a:lnTo>
                  <a:pt x="110" y="46"/>
                </a:lnTo>
                <a:lnTo>
                  <a:pt x="110" y="51"/>
                </a:lnTo>
                <a:lnTo>
                  <a:pt x="110" y="56"/>
                </a:lnTo>
                <a:lnTo>
                  <a:pt x="106" y="56"/>
                </a:lnTo>
                <a:lnTo>
                  <a:pt x="101" y="56"/>
                </a:lnTo>
                <a:lnTo>
                  <a:pt x="101" y="60"/>
                </a:lnTo>
                <a:lnTo>
                  <a:pt x="101" y="56"/>
                </a:lnTo>
                <a:lnTo>
                  <a:pt x="96" y="56"/>
                </a:lnTo>
                <a:lnTo>
                  <a:pt x="96" y="60"/>
                </a:lnTo>
                <a:lnTo>
                  <a:pt x="101" y="60"/>
                </a:lnTo>
                <a:lnTo>
                  <a:pt x="96" y="60"/>
                </a:lnTo>
                <a:lnTo>
                  <a:pt x="96" y="65"/>
                </a:lnTo>
                <a:lnTo>
                  <a:pt x="96" y="70"/>
                </a:lnTo>
                <a:lnTo>
                  <a:pt x="96" y="65"/>
                </a:lnTo>
                <a:lnTo>
                  <a:pt x="96" y="70"/>
                </a:lnTo>
                <a:lnTo>
                  <a:pt x="91" y="70"/>
                </a:lnTo>
                <a:lnTo>
                  <a:pt x="87" y="70"/>
                </a:lnTo>
                <a:lnTo>
                  <a:pt x="82" y="70"/>
                </a:lnTo>
                <a:lnTo>
                  <a:pt x="77" y="70"/>
                </a:lnTo>
                <a:lnTo>
                  <a:pt x="72" y="70"/>
                </a:lnTo>
                <a:lnTo>
                  <a:pt x="67" y="65"/>
                </a:lnTo>
                <a:lnTo>
                  <a:pt x="67" y="70"/>
                </a:lnTo>
                <a:lnTo>
                  <a:pt x="67" y="65"/>
                </a:lnTo>
                <a:lnTo>
                  <a:pt x="67" y="60"/>
                </a:lnTo>
                <a:lnTo>
                  <a:pt x="67" y="65"/>
                </a:lnTo>
                <a:lnTo>
                  <a:pt x="67" y="60"/>
                </a:lnTo>
                <a:lnTo>
                  <a:pt x="63" y="60"/>
                </a:lnTo>
                <a:lnTo>
                  <a:pt x="63" y="65"/>
                </a:lnTo>
                <a:lnTo>
                  <a:pt x="63" y="70"/>
                </a:lnTo>
                <a:lnTo>
                  <a:pt x="58" y="70"/>
                </a:lnTo>
                <a:lnTo>
                  <a:pt x="58" y="74"/>
                </a:lnTo>
                <a:lnTo>
                  <a:pt x="58" y="79"/>
                </a:lnTo>
                <a:lnTo>
                  <a:pt x="53" y="79"/>
                </a:lnTo>
                <a:lnTo>
                  <a:pt x="53" y="84"/>
                </a:lnTo>
                <a:lnTo>
                  <a:pt x="53" y="88"/>
                </a:lnTo>
                <a:lnTo>
                  <a:pt x="53" y="84"/>
                </a:lnTo>
                <a:lnTo>
                  <a:pt x="48" y="84"/>
                </a:lnTo>
                <a:lnTo>
                  <a:pt x="44" y="84"/>
                </a:lnTo>
                <a:lnTo>
                  <a:pt x="39" y="84"/>
                </a:lnTo>
                <a:lnTo>
                  <a:pt x="39" y="88"/>
                </a:lnTo>
                <a:lnTo>
                  <a:pt x="39" y="93"/>
                </a:lnTo>
                <a:lnTo>
                  <a:pt x="34" y="93"/>
                </a:lnTo>
                <a:lnTo>
                  <a:pt x="39" y="98"/>
                </a:lnTo>
                <a:lnTo>
                  <a:pt x="34" y="98"/>
                </a:lnTo>
                <a:lnTo>
                  <a:pt x="34" y="93"/>
                </a:lnTo>
                <a:lnTo>
                  <a:pt x="34" y="98"/>
                </a:lnTo>
                <a:lnTo>
                  <a:pt x="29" y="98"/>
                </a:lnTo>
                <a:lnTo>
                  <a:pt x="29" y="102"/>
                </a:lnTo>
                <a:lnTo>
                  <a:pt x="29" y="107"/>
                </a:lnTo>
                <a:lnTo>
                  <a:pt x="24" y="107"/>
                </a:lnTo>
                <a:lnTo>
                  <a:pt x="24" y="112"/>
                </a:lnTo>
                <a:lnTo>
                  <a:pt x="20" y="112"/>
                </a:lnTo>
                <a:lnTo>
                  <a:pt x="20" y="116"/>
                </a:lnTo>
                <a:lnTo>
                  <a:pt x="15" y="116"/>
                </a:lnTo>
                <a:lnTo>
                  <a:pt x="15" y="121"/>
                </a:lnTo>
                <a:lnTo>
                  <a:pt x="10" y="121"/>
                </a:lnTo>
                <a:lnTo>
                  <a:pt x="10" y="112"/>
                </a:lnTo>
                <a:lnTo>
                  <a:pt x="10" y="107"/>
                </a:lnTo>
                <a:lnTo>
                  <a:pt x="5" y="84"/>
                </a:lnTo>
                <a:lnTo>
                  <a:pt x="0" y="65"/>
                </a:lnTo>
                <a:lnTo>
                  <a:pt x="10" y="60"/>
                </a:lnTo>
                <a:lnTo>
                  <a:pt x="48" y="56"/>
                </a:lnTo>
                <a:lnTo>
                  <a:pt x="63" y="51"/>
                </a:lnTo>
                <a:lnTo>
                  <a:pt x="96" y="46"/>
                </a:lnTo>
                <a:lnTo>
                  <a:pt x="101" y="46"/>
                </a:lnTo>
                <a:close/>
                <a:moveTo>
                  <a:pt x="297" y="102"/>
                </a:moveTo>
                <a:lnTo>
                  <a:pt x="292" y="102"/>
                </a:lnTo>
                <a:lnTo>
                  <a:pt x="297" y="102"/>
                </a:lnTo>
                <a:lnTo>
                  <a:pt x="297" y="107"/>
                </a:lnTo>
                <a:lnTo>
                  <a:pt x="292" y="107"/>
                </a:lnTo>
                <a:lnTo>
                  <a:pt x="292" y="112"/>
                </a:lnTo>
                <a:lnTo>
                  <a:pt x="292" y="107"/>
                </a:lnTo>
                <a:lnTo>
                  <a:pt x="292" y="102"/>
                </a:lnTo>
                <a:lnTo>
                  <a:pt x="292" y="98"/>
                </a:lnTo>
                <a:lnTo>
                  <a:pt x="292" y="93"/>
                </a:lnTo>
                <a:lnTo>
                  <a:pt x="292" y="88"/>
                </a:lnTo>
                <a:lnTo>
                  <a:pt x="297" y="88"/>
                </a:lnTo>
                <a:lnTo>
                  <a:pt x="292" y="88"/>
                </a:lnTo>
                <a:lnTo>
                  <a:pt x="297" y="88"/>
                </a:lnTo>
                <a:lnTo>
                  <a:pt x="297" y="93"/>
                </a:lnTo>
                <a:lnTo>
                  <a:pt x="302" y="93"/>
                </a:lnTo>
                <a:lnTo>
                  <a:pt x="302" y="98"/>
                </a:lnTo>
                <a:lnTo>
                  <a:pt x="297" y="98"/>
                </a:lnTo>
                <a:lnTo>
                  <a:pt x="297" y="102"/>
                </a:lnTo>
                <a:lnTo>
                  <a:pt x="297" y="98"/>
                </a:lnTo>
                <a:lnTo>
                  <a:pt x="297" y="102"/>
                </a:lnTo>
                <a:close/>
                <a:moveTo>
                  <a:pt x="350" y="200"/>
                </a:moveTo>
                <a:lnTo>
                  <a:pt x="350" y="205"/>
                </a:lnTo>
                <a:lnTo>
                  <a:pt x="345" y="205"/>
                </a:lnTo>
                <a:lnTo>
                  <a:pt x="345" y="200"/>
                </a:lnTo>
                <a:lnTo>
                  <a:pt x="340" y="200"/>
                </a:lnTo>
                <a:lnTo>
                  <a:pt x="340" y="196"/>
                </a:lnTo>
                <a:lnTo>
                  <a:pt x="345" y="196"/>
                </a:lnTo>
                <a:lnTo>
                  <a:pt x="345" y="191"/>
                </a:lnTo>
                <a:lnTo>
                  <a:pt x="345" y="196"/>
                </a:lnTo>
                <a:lnTo>
                  <a:pt x="350" y="196"/>
                </a:lnTo>
                <a:lnTo>
                  <a:pt x="350" y="200"/>
                </a:lnTo>
                <a:close/>
                <a:moveTo>
                  <a:pt x="335" y="182"/>
                </a:moveTo>
                <a:lnTo>
                  <a:pt x="335" y="177"/>
                </a:lnTo>
                <a:lnTo>
                  <a:pt x="340" y="177"/>
                </a:lnTo>
                <a:lnTo>
                  <a:pt x="340" y="182"/>
                </a:lnTo>
                <a:lnTo>
                  <a:pt x="335" y="182"/>
                </a:lnTo>
                <a:close/>
                <a:moveTo>
                  <a:pt x="340" y="191"/>
                </a:moveTo>
                <a:lnTo>
                  <a:pt x="340" y="186"/>
                </a:lnTo>
                <a:lnTo>
                  <a:pt x="340" y="182"/>
                </a:lnTo>
                <a:lnTo>
                  <a:pt x="340" y="186"/>
                </a:lnTo>
                <a:lnTo>
                  <a:pt x="345" y="186"/>
                </a:lnTo>
                <a:lnTo>
                  <a:pt x="345" y="191"/>
                </a:lnTo>
                <a:lnTo>
                  <a:pt x="340" y="191"/>
                </a:lnTo>
                <a:close/>
                <a:moveTo>
                  <a:pt x="302" y="88"/>
                </a:moveTo>
                <a:lnTo>
                  <a:pt x="302" y="84"/>
                </a:lnTo>
                <a:lnTo>
                  <a:pt x="302" y="88"/>
                </a:lnTo>
                <a:lnTo>
                  <a:pt x="307" y="88"/>
                </a:lnTo>
                <a:lnTo>
                  <a:pt x="302" y="88"/>
                </a:lnTo>
                <a:close/>
                <a:moveTo>
                  <a:pt x="354" y="214"/>
                </a:moveTo>
                <a:lnTo>
                  <a:pt x="354" y="219"/>
                </a:lnTo>
                <a:lnTo>
                  <a:pt x="350" y="219"/>
                </a:lnTo>
                <a:lnTo>
                  <a:pt x="354" y="219"/>
                </a:lnTo>
                <a:lnTo>
                  <a:pt x="350" y="219"/>
                </a:lnTo>
                <a:lnTo>
                  <a:pt x="350" y="214"/>
                </a:lnTo>
                <a:lnTo>
                  <a:pt x="354" y="214"/>
                </a:lnTo>
                <a:close/>
                <a:moveTo>
                  <a:pt x="307" y="149"/>
                </a:moveTo>
                <a:lnTo>
                  <a:pt x="302" y="149"/>
                </a:lnTo>
                <a:lnTo>
                  <a:pt x="302" y="144"/>
                </a:lnTo>
                <a:lnTo>
                  <a:pt x="307" y="149"/>
                </a:lnTo>
                <a:close/>
                <a:moveTo>
                  <a:pt x="340" y="186"/>
                </a:moveTo>
                <a:lnTo>
                  <a:pt x="335" y="186"/>
                </a:lnTo>
                <a:lnTo>
                  <a:pt x="335" y="182"/>
                </a:lnTo>
                <a:lnTo>
                  <a:pt x="335" y="186"/>
                </a:lnTo>
                <a:lnTo>
                  <a:pt x="340" y="18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7" name=""/>
          <p:cNvSpPr/>
          <p:nvPr/>
        </p:nvSpPr>
        <p:spPr>
          <a:xfrm>
            <a:off x="8182080" y="822240"/>
            <a:ext cx="539640" cy="830520"/>
          </a:xfrm>
          <a:custGeom>
            <a:avLst/>
            <a:gdLst/>
            <a:ahLst/>
            <a:rect l="l" t="t" r="r" b="b"/>
            <a:pathLst>
              <a:path w="340" h="523">
                <a:moveTo>
                  <a:pt x="53" y="448"/>
                </a:moveTo>
                <a:lnTo>
                  <a:pt x="48" y="439"/>
                </a:lnTo>
                <a:lnTo>
                  <a:pt x="48" y="434"/>
                </a:lnTo>
                <a:lnTo>
                  <a:pt x="48" y="429"/>
                </a:lnTo>
                <a:lnTo>
                  <a:pt x="43" y="415"/>
                </a:lnTo>
                <a:lnTo>
                  <a:pt x="43" y="411"/>
                </a:lnTo>
                <a:lnTo>
                  <a:pt x="38" y="392"/>
                </a:lnTo>
                <a:lnTo>
                  <a:pt x="34" y="392"/>
                </a:lnTo>
                <a:lnTo>
                  <a:pt x="34" y="387"/>
                </a:lnTo>
                <a:lnTo>
                  <a:pt x="34" y="383"/>
                </a:lnTo>
                <a:lnTo>
                  <a:pt x="34" y="378"/>
                </a:lnTo>
                <a:lnTo>
                  <a:pt x="29" y="378"/>
                </a:lnTo>
                <a:lnTo>
                  <a:pt x="24" y="359"/>
                </a:lnTo>
                <a:lnTo>
                  <a:pt x="24" y="355"/>
                </a:lnTo>
                <a:lnTo>
                  <a:pt x="19" y="345"/>
                </a:lnTo>
                <a:lnTo>
                  <a:pt x="19" y="341"/>
                </a:lnTo>
                <a:lnTo>
                  <a:pt x="15" y="336"/>
                </a:lnTo>
                <a:lnTo>
                  <a:pt x="15" y="331"/>
                </a:lnTo>
                <a:lnTo>
                  <a:pt x="15" y="326"/>
                </a:lnTo>
                <a:lnTo>
                  <a:pt x="10" y="317"/>
                </a:lnTo>
                <a:lnTo>
                  <a:pt x="10" y="312"/>
                </a:lnTo>
                <a:lnTo>
                  <a:pt x="0" y="289"/>
                </a:lnTo>
                <a:lnTo>
                  <a:pt x="0" y="284"/>
                </a:lnTo>
                <a:lnTo>
                  <a:pt x="0" y="280"/>
                </a:lnTo>
                <a:lnTo>
                  <a:pt x="5" y="280"/>
                </a:lnTo>
                <a:lnTo>
                  <a:pt x="5" y="275"/>
                </a:lnTo>
                <a:lnTo>
                  <a:pt x="10" y="275"/>
                </a:lnTo>
                <a:lnTo>
                  <a:pt x="10" y="280"/>
                </a:lnTo>
                <a:lnTo>
                  <a:pt x="15" y="280"/>
                </a:lnTo>
                <a:lnTo>
                  <a:pt x="15" y="284"/>
                </a:lnTo>
                <a:lnTo>
                  <a:pt x="19" y="284"/>
                </a:lnTo>
                <a:lnTo>
                  <a:pt x="19" y="280"/>
                </a:lnTo>
                <a:lnTo>
                  <a:pt x="19" y="275"/>
                </a:lnTo>
                <a:lnTo>
                  <a:pt x="19" y="270"/>
                </a:lnTo>
                <a:lnTo>
                  <a:pt x="19" y="266"/>
                </a:lnTo>
                <a:lnTo>
                  <a:pt x="15" y="266"/>
                </a:lnTo>
                <a:lnTo>
                  <a:pt x="19" y="266"/>
                </a:lnTo>
                <a:lnTo>
                  <a:pt x="19" y="261"/>
                </a:lnTo>
                <a:lnTo>
                  <a:pt x="24" y="261"/>
                </a:lnTo>
                <a:lnTo>
                  <a:pt x="24" y="266"/>
                </a:lnTo>
                <a:lnTo>
                  <a:pt x="29" y="266"/>
                </a:lnTo>
                <a:lnTo>
                  <a:pt x="34" y="266"/>
                </a:lnTo>
                <a:lnTo>
                  <a:pt x="34" y="261"/>
                </a:lnTo>
                <a:lnTo>
                  <a:pt x="29" y="261"/>
                </a:lnTo>
                <a:lnTo>
                  <a:pt x="29" y="256"/>
                </a:lnTo>
                <a:lnTo>
                  <a:pt x="24" y="256"/>
                </a:lnTo>
                <a:lnTo>
                  <a:pt x="24" y="252"/>
                </a:lnTo>
                <a:lnTo>
                  <a:pt x="19" y="252"/>
                </a:lnTo>
                <a:lnTo>
                  <a:pt x="24" y="252"/>
                </a:lnTo>
                <a:lnTo>
                  <a:pt x="24" y="247"/>
                </a:lnTo>
                <a:lnTo>
                  <a:pt x="24" y="242"/>
                </a:lnTo>
                <a:lnTo>
                  <a:pt x="24" y="238"/>
                </a:lnTo>
                <a:lnTo>
                  <a:pt x="29" y="238"/>
                </a:lnTo>
                <a:lnTo>
                  <a:pt x="29" y="233"/>
                </a:lnTo>
                <a:lnTo>
                  <a:pt x="34" y="233"/>
                </a:lnTo>
                <a:lnTo>
                  <a:pt x="34" y="228"/>
                </a:lnTo>
                <a:lnTo>
                  <a:pt x="34" y="224"/>
                </a:lnTo>
                <a:lnTo>
                  <a:pt x="38" y="224"/>
                </a:lnTo>
                <a:lnTo>
                  <a:pt x="43" y="224"/>
                </a:lnTo>
                <a:lnTo>
                  <a:pt x="43" y="219"/>
                </a:lnTo>
                <a:lnTo>
                  <a:pt x="38" y="219"/>
                </a:lnTo>
                <a:lnTo>
                  <a:pt x="38" y="214"/>
                </a:lnTo>
                <a:lnTo>
                  <a:pt x="38" y="210"/>
                </a:lnTo>
                <a:lnTo>
                  <a:pt x="43" y="205"/>
                </a:lnTo>
                <a:lnTo>
                  <a:pt x="43" y="200"/>
                </a:lnTo>
                <a:lnTo>
                  <a:pt x="48" y="200"/>
                </a:lnTo>
                <a:lnTo>
                  <a:pt x="43" y="200"/>
                </a:lnTo>
                <a:lnTo>
                  <a:pt x="48" y="200"/>
                </a:lnTo>
                <a:lnTo>
                  <a:pt x="43" y="200"/>
                </a:lnTo>
                <a:lnTo>
                  <a:pt x="43" y="196"/>
                </a:lnTo>
                <a:lnTo>
                  <a:pt x="48" y="196"/>
                </a:lnTo>
                <a:lnTo>
                  <a:pt x="43" y="196"/>
                </a:lnTo>
                <a:lnTo>
                  <a:pt x="43" y="191"/>
                </a:lnTo>
                <a:lnTo>
                  <a:pt x="43" y="196"/>
                </a:lnTo>
                <a:lnTo>
                  <a:pt x="43" y="191"/>
                </a:lnTo>
                <a:lnTo>
                  <a:pt x="43" y="196"/>
                </a:lnTo>
                <a:lnTo>
                  <a:pt x="38" y="196"/>
                </a:lnTo>
                <a:lnTo>
                  <a:pt x="38" y="191"/>
                </a:lnTo>
                <a:lnTo>
                  <a:pt x="43" y="191"/>
                </a:lnTo>
                <a:lnTo>
                  <a:pt x="38" y="191"/>
                </a:lnTo>
                <a:lnTo>
                  <a:pt x="38" y="186"/>
                </a:lnTo>
                <a:lnTo>
                  <a:pt x="38" y="182"/>
                </a:lnTo>
                <a:lnTo>
                  <a:pt x="38" y="177"/>
                </a:lnTo>
                <a:lnTo>
                  <a:pt x="38" y="172"/>
                </a:lnTo>
                <a:lnTo>
                  <a:pt x="34" y="168"/>
                </a:lnTo>
                <a:lnTo>
                  <a:pt x="34" y="163"/>
                </a:lnTo>
                <a:lnTo>
                  <a:pt x="34" y="158"/>
                </a:lnTo>
                <a:lnTo>
                  <a:pt x="38" y="154"/>
                </a:lnTo>
                <a:lnTo>
                  <a:pt x="38" y="149"/>
                </a:lnTo>
                <a:lnTo>
                  <a:pt x="43" y="144"/>
                </a:lnTo>
                <a:lnTo>
                  <a:pt x="43" y="140"/>
                </a:lnTo>
                <a:lnTo>
                  <a:pt x="43" y="130"/>
                </a:lnTo>
                <a:lnTo>
                  <a:pt x="43" y="121"/>
                </a:lnTo>
                <a:lnTo>
                  <a:pt x="43" y="107"/>
                </a:lnTo>
                <a:lnTo>
                  <a:pt x="77" y="9"/>
                </a:lnTo>
                <a:lnTo>
                  <a:pt x="82" y="9"/>
                </a:lnTo>
                <a:lnTo>
                  <a:pt x="86" y="9"/>
                </a:lnTo>
                <a:lnTo>
                  <a:pt x="91" y="9"/>
                </a:lnTo>
                <a:lnTo>
                  <a:pt x="91" y="14"/>
                </a:lnTo>
                <a:lnTo>
                  <a:pt x="96" y="23"/>
                </a:lnTo>
                <a:lnTo>
                  <a:pt x="96" y="28"/>
                </a:lnTo>
                <a:lnTo>
                  <a:pt x="101" y="28"/>
                </a:lnTo>
                <a:lnTo>
                  <a:pt x="105" y="32"/>
                </a:lnTo>
                <a:lnTo>
                  <a:pt x="110" y="32"/>
                </a:lnTo>
                <a:lnTo>
                  <a:pt x="115" y="32"/>
                </a:lnTo>
                <a:lnTo>
                  <a:pt x="115" y="28"/>
                </a:lnTo>
                <a:lnTo>
                  <a:pt x="120" y="23"/>
                </a:lnTo>
                <a:lnTo>
                  <a:pt x="125" y="23"/>
                </a:lnTo>
                <a:lnTo>
                  <a:pt x="125" y="18"/>
                </a:lnTo>
                <a:lnTo>
                  <a:pt x="125" y="23"/>
                </a:lnTo>
                <a:lnTo>
                  <a:pt x="129" y="18"/>
                </a:lnTo>
                <a:lnTo>
                  <a:pt x="129" y="14"/>
                </a:lnTo>
                <a:lnTo>
                  <a:pt x="134" y="14"/>
                </a:lnTo>
                <a:lnTo>
                  <a:pt x="134" y="9"/>
                </a:lnTo>
                <a:lnTo>
                  <a:pt x="139" y="9"/>
                </a:lnTo>
                <a:lnTo>
                  <a:pt x="144" y="9"/>
                </a:lnTo>
                <a:lnTo>
                  <a:pt x="148" y="9"/>
                </a:lnTo>
                <a:lnTo>
                  <a:pt x="144" y="9"/>
                </a:lnTo>
                <a:lnTo>
                  <a:pt x="144" y="4"/>
                </a:lnTo>
                <a:lnTo>
                  <a:pt x="144" y="0"/>
                </a:lnTo>
                <a:lnTo>
                  <a:pt x="148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4"/>
                </a:lnTo>
                <a:lnTo>
                  <a:pt x="168" y="4"/>
                </a:lnTo>
                <a:lnTo>
                  <a:pt x="172" y="4"/>
                </a:lnTo>
                <a:lnTo>
                  <a:pt x="177" y="4"/>
                </a:lnTo>
                <a:lnTo>
                  <a:pt x="177" y="9"/>
                </a:lnTo>
                <a:lnTo>
                  <a:pt x="182" y="9"/>
                </a:lnTo>
                <a:lnTo>
                  <a:pt x="187" y="14"/>
                </a:lnTo>
                <a:lnTo>
                  <a:pt x="192" y="18"/>
                </a:lnTo>
                <a:lnTo>
                  <a:pt x="196" y="18"/>
                </a:lnTo>
                <a:lnTo>
                  <a:pt x="201" y="23"/>
                </a:lnTo>
                <a:lnTo>
                  <a:pt x="201" y="28"/>
                </a:lnTo>
                <a:lnTo>
                  <a:pt x="201" y="32"/>
                </a:lnTo>
                <a:lnTo>
                  <a:pt x="206" y="42"/>
                </a:lnTo>
                <a:lnTo>
                  <a:pt x="211" y="60"/>
                </a:lnTo>
                <a:lnTo>
                  <a:pt x="211" y="65"/>
                </a:lnTo>
                <a:lnTo>
                  <a:pt x="215" y="70"/>
                </a:lnTo>
                <a:lnTo>
                  <a:pt x="215" y="79"/>
                </a:lnTo>
                <a:lnTo>
                  <a:pt x="220" y="84"/>
                </a:lnTo>
                <a:lnTo>
                  <a:pt x="220" y="93"/>
                </a:lnTo>
                <a:lnTo>
                  <a:pt x="225" y="102"/>
                </a:lnTo>
                <a:lnTo>
                  <a:pt x="230" y="116"/>
                </a:lnTo>
                <a:lnTo>
                  <a:pt x="230" y="126"/>
                </a:lnTo>
                <a:lnTo>
                  <a:pt x="235" y="135"/>
                </a:lnTo>
                <a:lnTo>
                  <a:pt x="235" y="140"/>
                </a:lnTo>
                <a:lnTo>
                  <a:pt x="239" y="140"/>
                </a:lnTo>
                <a:lnTo>
                  <a:pt x="239" y="144"/>
                </a:lnTo>
                <a:lnTo>
                  <a:pt x="239" y="149"/>
                </a:lnTo>
                <a:lnTo>
                  <a:pt x="239" y="154"/>
                </a:lnTo>
                <a:lnTo>
                  <a:pt x="244" y="154"/>
                </a:lnTo>
                <a:lnTo>
                  <a:pt x="239" y="154"/>
                </a:lnTo>
                <a:lnTo>
                  <a:pt x="239" y="158"/>
                </a:lnTo>
                <a:lnTo>
                  <a:pt x="239" y="163"/>
                </a:lnTo>
                <a:lnTo>
                  <a:pt x="244" y="163"/>
                </a:lnTo>
                <a:lnTo>
                  <a:pt x="244" y="168"/>
                </a:lnTo>
                <a:lnTo>
                  <a:pt x="249" y="168"/>
                </a:lnTo>
                <a:lnTo>
                  <a:pt x="254" y="168"/>
                </a:lnTo>
                <a:lnTo>
                  <a:pt x="249" y="168"/>
                </a:lnTo>
                <a:lnTo>
                  <a:pt x="254" y="168"/>
                </a:lnTo>
                <a:lnTo>
                  <a:pt x="254" y="172"/>
                </a:lnTo>
                <a:lnTo>
                  <a:pt x="259" y="172"/>
                </a:lnTo>
                <a:lnTo>
                  <a:pt x="263" y="172"/>
                </a:lnTo>
                <a:lnTo>
                  <a:pt x="268" y="172"/>
                </a:lnTo>
                <a:lnTo>
                  <a:pt x="273" y="172"/>
                </a:lnTo>
                <a:lnTo>
                  <a:pt x="273" y="168"/>
                </a:lnTo>
                <a:lnTo>
                  <a:pt x="273" y="172"/>
                </a:lnTo>
                <a:lnTo>
                  <a:pt x="278" y="172"/>
                </a:lnTo>
                <a:lnTo>
                  <a:pt x="278" y="177"/>
                </a:lnTo>
                <a:lnTo>
                  <a:pt x="282" y="177"/>
                </a:lnTo>
                <a:lnTo>
                  <a:pt x="282" y="182"/>
                </a:lnTo>
                <a:lnTo>
                  <a:pt x="278" y="182"/>
                </a:lnTo>
                <a:lnTo>
                  <a:pt x="273" y="182"/>
                </a:lnTo>
                <a:lnTo>
                  <a:pt x="273" y="186"/>
                </a:lnTo>
                <a:lnTo>
                  <a:pt x="278" y="186"/>
                </a:lnTo>
                <a:lnTo>
                  <a:pt x="278" y="191"/>
                </a:lnTo>
                <a:lnTo>
                  <a:pt x="282" y="191"/>
                </a:lnTo>
                <a:lnTo>
                  <a:pt x="282" y="196"/>
                </a:lnTo>
                <a:lnTo>
                  <a:pt x="287" y="196"/>
                </a:lnTo>
                <a:lnTo>
                  <a:pt x="282" y="200"/>
                </a:lnTo>
                <a:lnTo>
                  <a:pt x="282" y="205"/>
                </a:lnTo>
                <a:lnTo>
                  <a:pt x="282" y="210"/>
                </a:lnTo>
                <a:lnTo>
                  <a:pt x="287" y="210"/>
                </a:lnTo>
                <a:lnTo>
                  <a:pt x="292" y="214"/>
                </a:lnTo>
                <a:lnTo>
                  <a:pt x="297" y="219"/>
                </a:lnTo>
                <a:lnTo>
                  <a:pt x="302" y="219"/>
                </a:lnTo>
                <a:lnTo>
                  <a:pt x="302" y="214"/>
                </a:lnTo>
                <a:lnTo>
                  <a:pt x="302" y="210"/>
                </a:lnTo>
                <a:lnTo>
                  <a:pt x="306" y="210"/>
                </a:lnTo>
                <a:lnTo>
                  <a:pt x="311" y="210"/>
                </a:lnTo>
                <a:lnTo>
                  <a:pt x="316" y="214"/>
                </a:lnTo>
                <a:lnTo>
                  <a:pt x="321" y="219"/>
                </a:lnTo>
                <a:lnTo>
                  <a:pt x="325" y="228"/>
                </a:lnTo>
                <a:lnTo>
                  <a:pt x="330" y="228"/>
                </a:lnTo>
                <a:lnTo>
                  <a:pt x="330" y="233"/>
                </a:lnTo>
                <a:lnTo>
                  <a:pt x="335" y="233"/>
                </a:lnTo>
                <a:lnTo>
                  <a:pt x="335" y="238"/>
                </a:lnTo>
                <a:lnTo>
                  <a:pt x="335" y="242"/>
                </a:lnTo>
                <a:lnTo>
                  <a:pt x="340" y="242"/>
                </a:lnTo>
                <a:lnTo>
                  <a:pt x="340" y="247"/>
                </a:lnTo>
                <a:lnTo>
                  <a:pt x="335" y="247"/>
                </a:lnTo>
                <a:lnTo>
                  <a:pt x="335" y="252"/>
                </a:lnTo>
                <a:lnTo>
                  <a:pt x="335" y="256"/>
                </a:lnTo>
                <a:lnTo>
                  <a:pt x="330" y="256"/>
                </a:lnTo>
                <a:lnTo>
                  <a:pt x="330" y="261"/>
                </a:lnTo>
                <a:lnTo>
                  <a:pt x="330" y="266"/>
                </a:lnTo>
                <a:lnTo>
                  <a:pt x="325" y="266"/>
                </a:lnTo>
                <a:lnTo>
                  <a:pt x="325" y="270"/>
                </a:lnTo>
                <a:lnTo>
                  <a:pt x="321" y="270"/>
                </a:lnTo>
                <a:lnTo>
                  <a:pt x="325" y="270"/>
                </a:lnTo>
                <a:lnTo>
                  <a:pt x="321" y="270"/>
                </a:lnTo>
                <a:lnTo>
                  <a:pt x="321" y="275"/>
                </a:lnTo>
                <a:lnTo>
                  <a:pt x="321" y="270"/>
                </a:lnTo>
                <a:lnTo>
                  <a:pt x="316" y="270"/>
                </a:lnTo>
                <a:lnTo>
                  <a:pt x="316" y="266"/>
                </a:lnTo>
                <a:lnTo>
                  <a:pt x="316" y="261"/>
                </a:lnTo>
                <a:lnTo>
                  <a:pt x="316" y="266"/>
                </a:lnTo>
                <a:lnTo>
                  <a:pt x="311" y="266"/>
                </a:lnTo>
                <a:lnTo>
                  <a:pt x="311" y="270"/>
                </a:lnTo>
                <a:lnTo>
                  <a:pt x="316" y="270"/>
                </a:lnTo>
                <a:lnTo>
                  <a:pt x="316" y="275"/>
                </a:lnTo>
                <a:lnTo>
                  <a:pt x="311" y="275"/>
                </a:lnTo>
                <a:lnTo>
                  <a:pt x="311" y="280"/>
                </a:lnTo>
                <a:lnTo>
                  <a:pt x="311" y="275"/>
                </a:lnTo>
                <a:lnTo>
                  <a:pt x="311" y="280"/>
                </a:lnTo>
                <a:lnTo>
                  <a:pt x="306" y="280"/>
                </a:lnTo>
                <a:lnTo>
                  <a:pt x="306" y="275"/>
                </a:lnTo>
                <a:lnTo>
                  <a:pt x="302" y="275"/>
                </a:lnTo>
                <a:lnTo>
                  <a:pt x="302" y="280"/>
                </a:lnTo>
                <a:lnTo>
                  <a:pt x="302" y="284"/>
                </a:lnTo>
                <a:lnTo>
                  <a:pt x="302" y="289"/>
                </a:lnTo>
                <a:lnTo>
                  <a:pt x="306" y="289"/>
                </a:lnTo>
                <a:lnTo>
                  <a:pt x="306" y="294"/>
                </a:lnTo>
                <a:lnTo>
                  <a:pt x="302" y="294"/>
                </a:lnTo>
                <a:lnTo>
                  <a:pt x="306" y="298"/>
                </a:lnTo>
                <a:lnTo>
                  <a:pt x="302" y="298"/>
                </a:lnTo>
                <a:lnTo>
                  <a:pt x="302" y="294"/>
                </a:lnTo>
                <a:lnTo>
                  <a:pt x="297" y="294"/>
                </a:lnTo>
                <a:lnTo>
                  <a:pt x="297" y="289"/>
                </a:lnTo>
                <a:lnTo>
                  <a:pt x="292" y="289"/>
                </a:lnTo>
                <a:lnTo>
                  <a:pt x="292" y="294"/>
                </a:lnTo>
                <a:lnTo>
                  <a:pt x="292" y="298"/>
                </a:lnTo>
                <a:lnTo>
                  <a:pt x="287" y="298"/>
                </a:lnTo>
                <a:lnTo>
                  <a:pt x="287" y="294"/>
                </a:lnTo>
                <a:lnTo>
                  <a:pt x="287" y="289"/>
                </a:lnTo>
                <a:lnTo>
                  <a:pt x="287" y="294"/>
                </a:lnTo>
                <a:lnTo>
                  <a:pt x="282" y="294"/>
                </a:lnTo>
                <a:lnTo>
                  <a:pt x="287" y="294"/>
                </a:lnTo>
                <a:lnTo>
                  <a:pt x="282" y="294"/>
                </a:lnTo>
                <a:lnTo>
                  <a:pt x="282" y="298"/>
                </a:lnTo>
                <a:lnTo>
                  <a:pt x="282" y="294"/>
                </a:lnTo>
                <a:lnTo>
                  <a:pt x="278" y="294"/>
                </a:lnTo>
                <a:lnTo>
                  <a:pt x="282" y="298"/>
                </a:lnTo>
                <a:lnTo>
                  <a:pt x="282" y="303"/>
                </a:lnTo>
                <a:lnTo>
                  <a:pt x="282" y="308"/>
                </a:lnTo>
                <a:lnTo>
                  <a:pt x="278" y="308"/>
                </a:lnTo>
                <a:lnTo>
                  <a:pt x="282" y="308"/>
                </a:lnTo>
                <a:lnTo>
                  <a:pt x="278" y="308"/>
                </a:lnTo>
                <a:lnTo>
                  <a:pt x="282" y="308"/>
                </a:lnTo>
                <a:lnTo>
                  <a:pt x="282" y="312"/>
                </a:lnTo>
                <a:lnTo>
                  <a:pt x="278" y="308"/>
                </a:lnTo>
                <a:lnTo>
                  <a:pt x="278" y="312"/>
                </a:lnTo>
                <a:lnTo>
                  <a:pt x="278" y="308"/>
                </a:lnTo>
                <a:lnTo>
                  <a:pt x="278" y="312"/>
                </a:lnTo>
                <a:lnTo>
                  <a:pt x="273" y="312"/>
                </a:lnTo>
                <a:lnTo>
                  <a:pt x="278" y="312"/>
                </a:lnTo>
                <a:lnTo>
                  <a:pt x="273" y="312"/>
                </a:lnTo>
                <a:lnTo>
                  <a:pt x="268" y="312"/>
                </a:lnTo>
                <a:lnTo>
                  <a:pt x="273" y="312"/>
                </a:lnTo>
                <a:lnTo>
                  <a:pt x="273" y="317"/>
                </a:lnTo>
                <a:lnTo>
                  <a:pt x="268" y="317"/>
                </a:lnTo>
                <a:lnTo>
                  <a:pt x="273" y="322"/>
                </a:lnTo>
                <a:lnTo>
                  <a:pt x="268" y="322"/>
                </a:lnTo>
                <a:lnTo>
                  <a:pt x="268" y="317"/>
                </a:lnTo>
                <a:lnTo>
                  <a:pt x="263" y="317"/>
                </a:lnTo>
                <a:lnTo>
                  <a:pt x="263" y="312"/>
                </a:lnTo>
                <a:lnTo>
                  <a:pt x="259" y="308"/>
                </a:lnTo>
                <a:lnTo>
                  <a:pt x="254" y="308"/>
                </a:lnTo>
                <a:lnTo>
                  <a:pt x="249" y="308"/>
                </a:lnTo>
                <a:lnTo>
                  <a:pt x="254" y="312"/>
                </a:lnTo>
                <a:lnTo>
                  <a:pt x="249" y="312"/>
                </a:lnTo>
                <a:lnTo>
                  <a:pt x="249" y="308"/>
                </a:lnTo>
                <a:lnTo>
                  <a:pt x="249" y="312"/>
                </a:lnTo>
                <a:lnTo>
                  <a:pt x="249" y="317"/>
                </a:lnTo>
                <a:lnTo>
                  <a:pt x="254" y="317"/>
                </a:lnTo>
                <a:lnTo>
                  <a:pt x="259" y="317"/>
                </a:lnTo>
                <a:lnTo>
                  <a:pt x="259" y="322"/>
                </a:lnTo>
                <a:lnTo>
                  <a:pt x="259" y="326"/>
                </a:lnTo>
                <a:lnTo>
                  <a:pt x="259" y="331"/>
                </a:lnTo>
                <a:lnTo>
                  <a:pt x="254" y="331"/>
                </a:lnTo>
                <a:lnTo>
                  <a:pt x="254" y="336"/>
                </a:lnTo>
                <a:lnTo>
                  <a:pt x="254" y="341"/>
                </a:lnTo>
                <a:lnTo>
                  <a:pt x="249" y="341"/>
                </a:lnTo>
                <a:lnTo>
                  <a:pt x="244" y="341"/>
                </a:lnTo>
                <a:lnTo>
                  <a:pt x="244" y="336"/>
                </a:lnTo>
                <a:lnTo>
                  <a:pt x="244" y="341"/>
                </a:lnTo>
                <a:lnTo>
                  <a:pt x="244" y="336"/>
                </a:lnTo>
                <a:lnTo>
                  <a:pt x="239" y="336"/>
                </a:lnTo>
                <a:lnTo>
                  <a:pt x="239" y="331"/>
                </a:lnTo>
                <a:lnTo>
                  <a:pt x="244" y="331"/>
                </a:lnTo>
                <a:lnTo>
                  <a:pt x="239" y="331"/>
                </a:lnTo>
                <a:lnTo>
                  <a:pt x="239" y="326"/>
                </a:lnTo>
                <a:lnTo>
                  <a:pt x="244" y="326"/>
                </a:lnTo>
                <a:lnTo>
                  <a:pt x="239" y="326"/>
                </a:lnTo>
                <a:lnTo>
                  <a:pt x="244" y="322"/>
                </a:lnTo>
                <a:lnTo>
                  <a:pt x="244" y="317"/>
                </a:lnTo>
                <a:lnTo>
                  <a:pt x="239" y="317"/>
                </a:lnTo>
                <a:lnTo>
                  <a:pt x="239" y="322"/>
                </a:lnTo>
                <a:lnTo>
                  <a:pt x="235" y="317"/>
                </a:lnTo>
                <a:lnTo>
                  <a:pt x="235" y="312"/>
                </a:lnTo>
                <a:lnTo>
                  <a:pt x="235" y="317"/>
                </a:lnTo>
                <a:lnTo>
                  <a:pt x="235" y="322"/>
                </a:lnTo>
                <a:lnTo>
                  <a:pt x="235" y="326"/>
                </a:lnTo>
                <a:lnTo>
                  <a:pt x="235" y="322"/>
                </a:lnTo>
                <a:lnTo>
                  <a:pt x="230" y="322"/>
                </a:lnTo>
                <a:lnTo>
                  <a:pt x="230" y="326"/>
                </a:lnTo>
                <a:lnTo>
                  <a:pt x="225" y="326"/>
                </a:lnTo>
                <a:lnTo>
                  <a:pt x="230" y="326"/>
                </a:lnTo>
                <a:lnTo>
                  <a:pt x="230" y="331"/>
                </a:lnTo>
                <a:lnTo>
                  <a:pt x="230" y="336"/>
                </a:lnTo>
                <a:lnTo>
                  <a:pt x="235" y="336"/>
                </a:lnTo>
                <a:lnTo>
                  <a:pt x="235" y="341"/>
                </a:lnTo>
                <a:lnTo>
                  <a:pt x="235" y="345"/>
                </a:lnTo>
                <a:lnTo>
                  <a:pt x="235" y="341"/>
                </a:lnTo>
                <a:lnTo>
                  <a:pt x="230" y="341"/>
                </a:lnTo>
                <a:lnTo>
                  <a:pt x="225" y="341"/>
                </a:lnTo>
                <a:lnTo>
                  <a:pt x="220" y="341"/>
                </a:lnTo>
                <a:lnTo>
                  <a:pt x="215" y="341"/>
                </a:lnTo>
                <a:lnTo>
                  <a:pt x="215" y="336"/>
                </a:lnTo>
                <a:lnTo>
                  <a:pt x="215" y="341"/>
                </a:lnTo>
                <a:lnTo>
                  <a:pt x="211" y="341"/>
                </a:lnTo>
                <a:lnTo>
                  <a:pt x="211" y="336"/>
                </a:lnTo>
                <a:lnTo>
                  <a:pt x="206" y="336"/>
                </a:lnTo>
                <a:lnTo>
                  <a:pt x="206" y="331"/>
                </a:lnTo>
                <a:lnTo>
                  <a:pt x="206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196" y="326"/>
                </a:lnTo>
                <a:lnTo>
                  <a:pt x="201" y="326"/>
                </a:lnTo>
                <a:lnTo>
                  <a:pt x="196" y="326"/>
                </a:lnTo>
                <a:lnTo>
                  <a:pt x="196" y="331"/>
                </a:lnTo>
                <a:lnTo>
                  <a:pt x="192" y="331"/>
                </a:lnTo>
                <a:lnTo>
                  <a:pt x="192" y="336"/>
                </a:lnTo>
                <a:lnTo>
                  <a:pt x="196" y="336"/>
                </a:lnTo>
                <a:lnTo>
                  <a:pt x="192" y="336"/>
                </a:lnTo>
                <a:lnTo>
                  <a:pt x="196" y="336"/>
                </a:lnTo>
                <a:lnTo>
                  <a:pt x="196" y="341"/>
                </a:lnTo>
                <a:lnTo>
                  <a:pt x="201" y="345"/>
                </a:lnTo>
                <a:lnTo>
                  <a:pt x="196" y="345"/>
                </a:lnTo>
                <a:lnTo>
                  <a:pt x="196" y="350"/>
                </a:lnTo>
                <a:lnTo>
                  <a:pt x="196" y="355"/>
                </a:lnTo>
                <a:lnTo>
                  <a:pt x="196" y="359"/>
                </a:lnTo>
                <a:lnTo>
                  <a:pt x="196" y="364"/>
                </a:lnTo>
                <a:lnTo>
                  <a:pt x="196" y="369"/>
                </a:lnTo>
                <a:lnTo>
                  <a:pt x="196" y="373"/>
                </a:lnTo>
                <a:lnTo>
                  <a:pt x="196" y="369"/>
                </a:lnTo>
                <a:lnTo>
                  <a:pt x="201" y="369"/>
                </a:lnTo>
                <a:lnTo>
                  <a:pt x="201" y="373"/>
                </a:lnTo>
                <a:lnTo>
                  <a:pt x="196" y="373"/>
                </a:lnTo>
                <a:lnTo>
                  <a:pt x="196" y="378"/>
                </a:lnTo>
                <a:lnTo>
                  <a:pt x="196" y="383"/>
                </a:lnTo>
                <a:lnTo>
                  <a:pt x="192" y="383"/>
                </a:lnTo>
                <a:lnTo>
                  <a:pt x="192" y="387"/>
                </a:lnTo>
                <a:lnTo>
                  <a:pt x="192" y="392"/>
                </a:lnTo>
                <a:lnTo>
                  <a:pt x="187" y="392"/>
                </a:lnTo>
                <a:lnTo>
                  <a:pt x="187" y="397"/>
                </a:lnTo>
                <a:lnTo>
                  <a:pt x="187" y="392"/>
                </a:lnTo>
                <a:lnTo>
                  <a:pt x="182" y="392"/>
                </a:lnTo>
                <a:lnTo>
                  <a:pt x="177" y="392"/>
                </a:lnTo>
                <a:lnTo>
                  <a:pt x="172" y="392"/>
                </a:lnTo>
                <a:lnTo>
                  <a:pt x="172" y="397"/>
                </a:lnTo>
                <a:lnTo>
                  <a:pt x="172" y="401"/>
                </a:lnTo>
                <a:lnTo>
                  <a:pt x="172" y="406"/>
                </a:lnTo>
                <a:lnTo>
                  <a:pt x="172" y="411"/>
                </a:lnTo>
                <a:lnTo>
                  <a:pt x="168" y="411"/>
                </a:lnTo>
                <a:lnTo>
                  <a:pt x="168" y="406"/>
                </a:lnTo>
                <a:lnTo>
                  <a:pt x="168" y="411"/>
                </a:lnTo>
                <a:lnTo>
                  <a:pt x="163" y="411"/>
                </a:lnTo>
                <a:lnTo>
                  <a:pt x="163" y="415"/>
                </a:lnTo>
                <a:lnTo>
                  <a:pt x="163" y="411"/>
                </a:lnTo>
                <a:lnTo>
                  <a:pt x="158" y="411"/>
                </a:lnTo>
                <a:lnTo>
                  <a:pt x="158" y="415"/>
                </a:lnTo>
                <a:lnTo>
                  <a:pt x="158" y="420"/>
                </a:lnTo>
                <a:lnTo>
                  <a:pt x="158" y="415"/>
                </a:lnTo>
                <a:lnTo>
                  <a:pt x="153" y="415"/>
                </a:lnTo>
                <a:lnTo>
                  <a:pt x="153" y="420"/>
                </a:lnTo>
                <a:lnTo>
                  <a:pt x="153" y="425"/>
                </a:lnTo>
                <a:lnTo>
                  <a:pt x="148" y="425"/>
                </a:lnTo>
                <a:lnTo>
                  <a:pt x="148" y="429"/>
                </a:lnTo>
                <a:lnTo>
                  <a:pt x="144" y="429"/>
                </a:lnTo>
                <a:lnTo>
                  <a:pt x="144" y="425"/>
                </a:lnTo>
                <a:lnTo>
                  <a:pt x="139" y="425"/>
                </a:lnTo>
                <a:lnTo>
                  <a:pt x="134" y="425"/>
                </a:lnTo>
                <a:lnTo>
                  <a:pt x="134" y="429"/>
                </a:lnTo>
                <a:lnTo>
                  <a:pt x="134" y="434"/>
                </a:lnTo>
                <a:lnTo>
                  <a:pt x="134" y="429"/>
                </a:lnTo>
                <a:lnTo>
                  <a:pt x="129" y="429"/>
                </a:lnTo>
                <a:lnTo>
                  <a:pt x="129" y="434"/>
                </a:lnTo>
                <a:lnTo>
                  <a:pt x="129" y="429"/>
                </a:lnTo>
                <a:lnTo>
                  <a:pt x="129" y="425"/>
                </a:lnTo>
                <a:lnTo>
                  <a:pt x="134" y="425"/>
                </a:lnTo>
                <a:lnTo>
                  <a:pt x="129" y="425"/>
                </a:lnTo>
                <a:lnTo>
                  <a:pt x="134" y="425"/>
                </a:lnTo>
                <a:lnTo>
                  <a:pt x="134" y="420"/>
                </a:lnTo>
                <a:lnTo>
                  <a:pt x="129" y="420"/>
                </a:lnTo>
                <a:lnTo>
                  <a:pt x="129" y="425"/>
                </a:lnTo>
                <a:lnTo>
                  <a:pt x="129" y="420"/>
                </a:lnTo>
                <a:lnTo>
                  <a:pt x="125" y="420"/>
                </a:lnTo>
                <a:lnTo>
                  <a:pt x="125" y="425"/>
                </a:lnTo>
                <a:lnTo>
                  <a:pt x="120" y="429"/>
                </a:lnTo>
                <a:lnTo>
                  <a:pt x="120" y="434"/>
                </a:lnTo>
                <a:lnTo>
                  <a:pt x="120" y="429"/>
                </a:lnTo>
                <a:lnTo>
                  <a:pt x="115" y="429"/>
                </a:lnTo>
                <a:lnTo>
                  <a:pt x="120" y="434"/>
                </a:lnTo>
                <a:lnTo>
                  <a:pt x="115" y="434"/>
                </a:lnTo>
                <a:lnTo>
                  <a:pt x="120" y="434"/>
                </a:lnTo>
                <a:lnTo>
                  <a:pt x="115" y="439"/>
                </a:lnTo>
                <a:lnTo>
                  <a:pt x="115" y="443"/>
                </a:lnTo>
                <a:lnTo>
                  <a:pt x="120" y="443"/>
                </a:lnTo>
                <a:lnTo>
                  <a:pt x="120" y="448"/>
                </a:lnTo>
                <a:lnTo>
                  <a:pt x="120" y="453"/>
                </a:lnTo>
                <a:lnTo>
                  <a:pt x="125" y="453"/>
                </a:lnTo>
                <a:lnTo>
                  <a:pt x="120" y="453"/>
                </a:lnTo>
                <a:lnTo>
                  <a:pt x="125" y="453"/>
                </a:lnTo>
                <a:lnTo>
                  <a:pt x="125" y="457"/>
                </a:lnTo>
                <a:lnTo>
                  <a:pt x="120" y="457"/>
                </a:lnTo>
                <a:lnTo>
                  <a:pt x="120" y="453"/>
                </a:lnTo>
                <a:lnTo>
                  <a:pt x="120" y="457"/>
                </a:lnTo>
                <a:lnTo>
                  <a:pt x="115" y="457"/>
                </a:lnTo>
                <a:lnTo>
                  <a:pt x="115" y="462"/>
                </a:lnTo>
                <a:lnTo>
                  <a:pt x="115" y="457"/>
                </a:lnTo>
                <a:lnTo>
                  <a:pt x="110" y="462"/>
                </a:lnTo>
                <a:lnTo>
                  <a:pt x="110" y="467"/>
                </a:lnTo>
                <a:lnTo>
                  <a:pt x="110" y="471"/>
                </a:lnTo>
                <a:lnTo>
                  <a:pt x="115" y="471"/>
                </a:lnTo>
                <a:lnTo>
                  <a:pt x="115" y="476"/>
                </a:lnTo>
                <a:lnTo>
                  <a:pt x="110" y="476"/>
                </a:lnTo>
                <a:lnTo>
                  <a:pt x="115" y="476"/>
                </a:lnTo>
                <a:lnTo>
                  <a:pt x="110" y="476"/>
                </a:lnTo>
                <a:lnTo>
                  <a:pt x="110" y="481"/>
                </a:lnTo>
                <a:lnTo>
                  <a:pt x="110" y="485"/>
                </a:lnTo>
                <a:lnTo>
                  <a:pt x="105" y="485"/>
                </a:lnTo>
                <a:lnTo>
                  <a:pt x="101" y="485"/>
                </a:lnTo>
                <a:lnTo>
                  <a:pt x="101" y="490"/>
                </a:lnTo>
                <a:lnTo>
                  <a:pt x="101" y="495"/>
                </a:lnTo>
                <a:lnTo>
                  <a:pt x="101" y="499"/>
                </a:lnTo>
                <a:lnTo>
                  <a:pt x="105" y="499"/>
                </a:lnTo>
                <a:lnTo>
                  <a:pt x="101" y="504"/>
                </a:lnTo>
                <a:lnTo>
                  <a:pt x="105" y="504"/>
                </a:lnTo>
                <a:lnTo>
                  <a:pt x="101" y="504"/>
                </a:lnTo>
                <a:lnTo>
                  <a:pt x="105" y="504"/>
                </a:lnTo>
                <a:lnTo>
                  <a:pt x="105" y="509"/>
                </a:lnTo>
                <a:lnTo>
                  <a:pt x="101" y="509"/>
                </a:lnTo>
                <a:lnTo>
                  <a:pt x="101" y="513"/>
                </a:lnTo>
                <a:lnTo>
                  <a:pt x="101" y="518"/>
                </a:lnTo>
                <a:lnTo>
                  <a:pt x="96" y="523"/>
                </a:lnTo>
                <a:lnTo>
                  <a:pt x="96" y="518"/>
                </a:lnTo>
                <a:lnTo>
                  <a:pt x="91" y="518"/>
                </a:lnTo>
                <a:lnTo>
                  <a:pt x="86" y="518"/>
                </a:lnTo>
                <a:lnTo>
                  <a:pt x="86" y="513"/>
                </a:lnTo>
                <a:lnTo>
                  <a:pt x="86" y="509"/>
                </a:lnTo>
                <a:lnTo>
                  <a:pt x="82" y="509"/>
                </a:lnTo>
                <a:lnTo>
                  <a:pt x="86" y="509"/>
                </a:lnTo>
                <a:lnTo>
                  <a:pt x="86" y="504"/>
                </a:lnTo>
                <a:lnTo>
                  <a:pt x="82" y="504"/>
                </a:lnTo>
                <a:lnTo>
                  <a:pt x="77" y="499"/>
                </a:lnTo>
                <a:lnTo>
                  <a:pt x="72" y="499"/>
                </a:lnTo>
                <a:lnTo>
                  <a:pt x="77" y="499"/>
                </a:lnTo>
                <a:lnTo>
                  <a:pt x="72" y="499"/>
                </a:lnTo>
                <a:lnTo>
                  <a:pt x="72" y="495"/>
                </a:lnTo>
                <a:lnTo>
                  <a:pt x="67" y="495"/>
                </a:lnTo>
                <a:lnTo>
                  <a:pt x="67" y="490"/>
                </a:lnTo>
                <a:lnTo>
                  <a:pt x="62" y="490"/>
                </a:lnTo>
                <a:lnTo>
                  <a:pt x="67" y="490"/>
                </a:lnTo>
                <a:lnTo>
                  <a:pt x="62" y="490"/>
                </a:lnTo>
                <a:lnTo>
                  <a:pt x="62" y="485"/>
                </a:lnTo>
                <a:lnTo>
                  <a:pt x="67" y="485"/>
                </a:lnTo>
                <a:lnTo>
                  <a:pt x="62" y="485"/>
                </a:lnTo>
                <a:lnTo>
                  <a:pt x="62" y="481"/>
                </a:lnTo>
                <a:lnTo>
                  <a:pt x="62" y="476"/>
                </a:lnTo>
                <a:lnTo>
                  <a:pt x="62" y="471"/>
                </a:lnTo>
                <a:lnTo>
                  <a:pt x="58" y="467"/>
                </a:lnTo>
                <a:lnTo>
                  <a:pt x="58" y="457"/>
                </a:lnTo>
                <a:lnTo>
                  <a:pt x="53" y="448"/>
                </a:lnTo>
                <a:close/>
                <a:moveTo>
                  <a:pt x="211" y="364"/>
                </a:moveTo>
                <a:lnTo>
                  <a:pt x="206" y="364"/>
                </a:lnTo>
                <a:lnTo>
                  <a:pt x="206" y="369"/>
                </a:lnTo>
                <a:lnTo>
                  <a:pt x="206" y="364"/>
                </a:lnTo>
                <a:lnTo>
                  <a:pt x="206" y="359"/>
                </a:lnTo>
                <a:lnTo>
                  <a:pt x="211" y="359"/>
                </a:lnTo>
                <a:lnTo>
                  <a:pt x="211" y="355"/>
                </a:lnTo>
                <a:lnTo>
                  <a:pt x="215" y="355"/>
                </a:lnTo>
                <a:lnTo>
                  <a:pt x="215" y="359"/>
                </a:lnTo>
                <a:lnTo>
                  <a:pt x="215" y="364"/>
                </a:lnTo>
                <a:lnTo>
                  <a:pt x="220" y="364"/>
                </a:lnTo>
                <a:lnTo>
                  <a:pt x="220" y="369"/>
                </a:lnTo>
                <a:lnTo>
                  <a:pt x="220" y="373"/>
                </a:lnTo>
                <a:lnTo>
                  <a:pt x="215" y="373"/>
                </a:lnTo>
                <a:lnTo>
                  <a:pt x="215" y="369"/>
                </a:lnTo>
                <a:lnTo>
                  <a:pt x="211" y="369"/>
                </a:lnTo>
                <a:lnTo>
                  <a:pt x="211" y="373"/>
                </a:lnTo>
                <a:lnTo>
                  <a:pt x="211" y="369"/>
                </a:lnTo>
                <a:lnTo>
                  <a:pt x="211" y="364"/>
                </a:lnTo>
                <a:close/>
                <a:moveTo>
                  <a:pt x="225" y="355"/>
                </a:moveTo>
                <a:lnTo>
                  <a:pt x="220" y="355"/>
                </a:lnTo>
                <a:lnTo>
                  <a:pt x="220" y="350"/>
                </a:lnTo>
                <a:lnTo>
                  <a:pt x="220" y="345"/>
                </a:lnTo>
                <a:lnTo>
                  <a:pt x="225" y="345"/>
                </a:lnTo>
                <a:lnTo>
                  <a:pt x="225" y="341"/>
                </a:lnTo>
                <a:lnTo>
                  <a:pt x="220" y="341"/>
                </a:lnTo>
                <a:lnTo>
                  <a:pt x="225" y="341"/>
                </a:lnTo>
                <a:lnTo>
                  <a:pt x="225" y="345"/>
                </a:lnTo>
                <a:lnTo>
                  <a:pt x="225" y="341"/>
                </a:lnTo>
                <a:lnTo>
                  <a:pt x="225" y="345"/>
                </a:lnTo>
                <a:lnTo>
                  <a:pt x="230" y="345"/>
                </a:lnTo>
                <a:lnTo>
                  <a:pt x="230" y="350"/>
                </a:lnTo>
                <a:lnTo>
                  <a:pt x="230" y="355"/>
                </a:lnTo>
                <a:lnTo>
                  <a:pt x="225" y="355"/>
                </a:lnTo>
                <a:lnTo>
                  <a:pt x="230" y="355"/>
                </a:lnTo>
                <a:lnTo>
                  <a:pt x="230" y="359"/>
                </a:lnTo>
                <a:lnTo>
                  <a:pt x="225" y="359"/>
                </a:lnTo>
                <a:lnTo>
                  <a:pt x="225" y="355"/>
                </a:lnTo>
                <a:close/>
                <a:moveTo>
                  <a:pt x="201" y="355"/>
                </a:moveTo>
                <a:lnTo>
                  <a:pt x="201" y="350"/>
                </a:lnTo>
                <a:lnTo>
                  <a:pt x="201" y="345"/>
                </a:lnTo>
                <a:lnTo>
                  <a:pt x="201" y="341"/>
                </a:lnTo>
                <a:lnTo>
                  <a:pt x="201" y="336"/>
                </a:lnTo>
                <a:lnTo>
                  <a:pt x="206" y="336"/>
                </a:lnTo>
                <a:lnTo>
                  <a:pt x="206" y="341"/>
                </a:lnTo>
                <a:lnTo>
                  <a:pt x="206" y="336"/>
                </a:lnTo>
                <a:lnTo>
                  <a:pt x="206" y="341"/>
                </a:lnTo>
                <a:lnTo>
                  <a:pt x="201" y="341"/>
                </a:lnTo>
                <a:lnTo>
                  <a:pt x="206" y="341"/>
                </a:lnTo>
                <a:lnTo>
                  <a:pt x="201" y="341"/>
                </a:lnTo>
                <a:lnTo>
                  <a:pt x="206" y="341"/>
                </a:lnTo>
                <a:lnTo>
                  <a:pt x="201" y="341"/>
                </a:lnTo>
                <a:lnTo>
                  <a:pt x="206" y="345"/>
                </a:lnTo>
                <a:lnTo>
                  <a:pt x="206" y="350"/>
                </a:lnTo>
                <a:lnTo>
                  <a:pt x="206" y="355"/>
                </a:lnTo>
                <a:lnTo>
                  <a:pt x="201" y="355"/>
                </a:lnTo>
                <a:close/>
                <a:moveTo>
                  <a:pt x="249" y="355"/>
                </a:moveTo>
                <a:lnTo>
                  <a:pt x="244" y="355"/>
                </a:lnTo>
                <a:lnTo>
                  <a:pt x="244" y="350"/>
                </a:lnTo>
                <a:lnTo>
                  <a:pt x="244" y="355"/>
                </a:lnTo>
                <a:lnTo>
                  <a:pt x="239" y="350"/>
                </a:lnTo>
                <a:lnTo>
                  <a:pt x="244" y="350"/>
                </a:lnTo>
                <a:lnTo>
                  <a:pt x="244" y="345"/>
                </a:lnTo>
                <a:lnTo>
                  <a:pt x="244" y="350"/>
                </a:lnTo>
                <a:lnTo>
                  <a:pt x="244" y="345"/>
                </a:lnTo>
                <a:lnTo>
                  <a:pt x="249" y="345"/>
                </a:lnTo>
                <a:lnTo>
                  <a:pt x="249" y="350"/>
                </a:lnTo>
                <a:lnTo>
                  <a:pt x="249" y="355"/>
                </a:lnTo>
                <a:lnTo>
                  <a:pt x="244" y="355"/>
                </a:lnTo>
                <a:lnTo>
                  <a:pt x="249" y="355"/>
                </a:lnTo>
                <a:close/>
                <a:moveTo>
                  <a:pt x="235" y="373"/>
                </a:moveTo>
                <a:lnTo>
                  <a:pt x="235" y="369"/>
                </a:lnTo>
                <a:lnTo>
                  <a:pt x="230" y="369"/>
                </a:lnTo>
                <a:lnTo>
                  <a:pt x="235" y="369"/>
                </a:lnTo>
                <a:lnTo>
                  <a:pt x="235" y="364"/>
                </a:lnTo>
                <a:lnTo>
                  <a:pt x="230" y="369"/>
                </a:lnTo>
                <a:lnTo>
                  <a:pt x="230" y="364"/>
                </a:lnTo>
                <a:lnTo>
                  <a:pt x="235" y="364"/>
                </a:lnTo>
                <a:lnTo>
                  <a:pt x="235" y="359"/>
                </a:lnTo>
                <a:lnTo>
                  <a:pt x="235" y="364"/>
                </a:lnTo>
                <a:lnTo>
                  <a:pt x="235" y="369"/>
                </a:lnTo>
                <a:lnTo>
                  <a:pt x="235" y="373"/>
                </a:lnTo>
                <a:close/>
                <a:moveTo>
                  <a:pt x="235" y="336"/>
                </a:moveTo>
                <a:lnTo>
                  <a:pt x="235" y="331"/>
                </a:lnTo>
                <a:lnTo>
                  <a:pt x="230" y="331"/>
                </a:lnTo>
                <a:lnTo>
                  <a:pt x="235" y="331"/>
                </a:lnTo>
                <a:lnTo>
                  <a:pt x="230" y="326"/>
                </a:lnTo>
                <a:lnTo>
                  <a:pt x="235" y="326"/>
                </a:lnTo>
                <a:lnTo>
                  <a:pt x="235" y="331"/>
                </a:lnTo>
                <a:lnTo>
                  <a:pt x="235" y="336"/>
                </a:lnTo>
                <a:close/>
                <a:moveTo>
                  <a:pt x="254" y="336"/>
                </a:moveTo>
                <a:lnTo>
                  <a:pt x="259" y="336"/>
                </a:lnTo>
                <a:lnTo>
                  <a:pt x="259" y="331"/>
                </a:lnTo>
                <a:lnTo>
                  <a:pt x="259" y="336"/>
                </a:lnTo>
                <a:lnTo>
                  <a:pt x="254" y="336"/>
                </a:lnTo>
                <a:close/>
                <a:moveTo>
                  <a:pt x="220" y="392"/>
                </a:moveTo>
                <a:lnTo>
                  <a:pt x="220" y="397"/>
                </a:lnTo>
                <a:lnTo>
                  <a:pt x="220" y="392"/>
                </a:lnTo>
                <a:lnTo>
                  <a:pt x="215" y="392"/>
                </a:lnTo>
                <a:lnTo>
                  <a:pt x="220" y="392"/>
                </a:lnTo>
                <a:close/>
                <a:moveTo>
                  <a:pt x="120" y="443"/>
                </a:moveTo>
                <a:lnTo>
                  <a:pt x="120" y="439"/>
                </a:lnTo>
                <a:lnTo>
                  <a:pt x="120" y="443"/>
                </a:lnTo>
                <a:lnTo>
                  <a:pt x="125" y="443"/>
                </a:lnTo>
                <a:lnTo>
                  <a:pt x="120" y="443"/>
                </a:lnTo>
                <a:close/>
                <a:moveTo>
                  <a:pt x="187" y="415"/>
                </a:moveTo>
                <a:lnTo>
                  <a:pt x="187" y="411"/>
                </a:lnTo>
                <a:lnTo>
                  <a:pt x="192" y="411"/>
                </a:lnTo>
                <a:lnTo>
                  <a:pt x="187" y="41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8" name=""/>
          <p:cNvSpPr/>
          <p:nvPr/>
        </p:nvSpPr>
        <p:spPr>
          <a:xfrm>
            <a:off x="5691240" y="1125360"/>
            <a:ext cx="1109520" cy="1135080"/>
          </a:xfrm>
          <a:custGeom>
            <a:avLst/>
            <a:gdLst/>
            <a:ahLst/>
            <a:rect l="l" t="t" r="r" b="b"/>
            <a:pathLst>
              <a:path w="699" h="715">
                <a:moveTo>
                  <a:pt x="598" y="374"/>
                </a:moveTo>
                <a:lnTo>
                  <a:pt x="603" y="374"/>
                </a:lnTo>
                <a:lnTo>
                  <a:pt x="603" y="383"/>
                </a:lnTo>
                <a:lnTo>
                  <a:pt x="603" y="388"/>
                </a:lnTo>
                <a:lnTo>
                  <a:pt x="603" y="392"/>
                </a:lnTo>
                <a:lnTo>
                  <a:pt x="598" y="392"/>
                </a:lnTo>
                <a:lnTo>
                  <a:pt x="598" y="397"/>
                </a:lnTo>
                <a:lnTo>
                  <a:pt x="593" y="397"/>
                </a:lnTo>
                <a:lnTo>
                  <a:pt x="593" y="402"/>
                </a:lnTo>
                <a:lnTo>
                  <a:pt x="588" y="402"/>
                </a:lnTo>
                <a:lnTo>
                  <a:pt x="584" y="406"/>
                </a:lnTo>
                <a:lnTo>
                  <a:pt x="584" y="411"/>
                </a:lnTo>
                <a:lnTo>
                  <a:pt x="584" y="416"/>
                </a:lnTo>
                <a:lnTo>
                  <a:pt x="584" y="420"/>
                </a:lnTo>
                <a:lnTo>
                  <a:pt x="584" y="425"/>
                </a:lnTo>
                <a:lnTo>
                  <a:pt x="588" y="425"/>
                </a:lnTo>
                <a:lnTo>
                  <a:pt x="584" y="425"/>
                </a:lnTo>
                <a:lnTo>
                  <a:pt x="579" y="430"/>
                </a:lnTo>
                <a:lnTo>
                  <a:pt x="579" y="434"/>
                </a:lnTo>
                <a:lnTo>
                  <a:pt x="574" y="434"/>
                </a:lnTo>
                <a:lnTo>
                  <a:pt x="569" y="434"/>
                </a:lnTo>
                <a:lnTo>
                  <a:pt x="565" y="434"/>
                </a:lnTo>
                <a:lnTo>
                  <a:pt x="565" y="439"/>
                </a:lnTo>
                <a:lnTo>
                  <a:pt x="560" y="444"/>
                </a:lnTo>
                <a:lnTo>
                  <a:pt x="565" y="444"/>
                </a:lnTo>
                <a:lnTo>
                  <a:pt x="560" y="444"/>
                </a:lnTo>
                <a:lnTo>
                  <a:pt x="560" y="448"/>
                </a:lnTo>
                <a:lnTo>
                  <a:pt x="560" y="453"/>
                </a:lnTo>
                <a:lnTo>
                  <a:pt x="560" y="458"/>
                </a:lnTo>
                <a:lnTo>
                  <a:pt x="560" y="462"/>
                </a:lnTo>
                <a:lnTo>
                  <a:pt x="560" y="467"/>
                </a:lnTo>
                <a:lnTo>
                  <a:pt x="565" y="472"/>
                </a:lnTo>
                <a:lnTo>
                  <a:pt x="569" y="476"/>
                </a:lnTo>
                <a:lnTo>
                  <a:pt x="574" y="476"/>
                </a:lnTo>
                <a:lnTo>
                  <a:pt x="579" y="476"/>
                </a:lnTo>
                <a:lnTo>
                  <a:pt x="584" y="481"/>
                </a:lnTo>
                <a:lnTo>
                  <a:pt x="588" y="476"/>
                </a:lnTo>
                <a:lnTo>
                  <a:pt x="593" y="467"/>
                </a:lnTo>
                <a:lnTo>
                  <a:pt x="593" y="462"/>
                </a:lnTo>
                <a:lnTo>
                  <a:pt x="598" y="462"/>
                </a:lnTo>
                <a:lnTo>
                  <a:pt x="598" y="467"/>
                </a:lnTo>
                <a:lnTo>
                  <a:pt x="598" y="462"/>
                </a:lnTo>
                <a:lnTo>
                  <a:pt x="603" y="453"/>
                </a:lnTo>
                <a:lnTo>
                  <a:pt x="603" y="448"/>
                </a:lnTo>
                <a:lnTo>
                  <a:pt x="608" y="448"/>
                </a:lnTo>
                <a:lnTo>
                  <a:pt x="608" y="444"/>
                </a:lnTo>
                <a:lnTo>
                  <a:pt x="608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0"/>
                </a:lnTo>
                <a:lnTo>
                  <a:pt x="622" y="430"/>
                </a:lnTo>
                <a:lnTo>
                  <a:pt x="627" y="425"/>
                </a:lnTo>
                <a:lnTo>
                  <a:pt x="632" y="425"/>
                </a:lnTo>
                <a:lnTo>
                  <a:pt x="632" y="420"/>
                </a:lnTo>
                <a:lnTo>
                  <a:pt x="636" y="420"/>
                </a:lnTo>
                <a:lnTo>
                  <a:pt x="641" y="416"/>
                </a:lnTo>
                <a:lnTo>
                  <a:pt x="641" y="420"/>
                </a:lnTo>
                <a:lnTo>
                  <a:pt x="646" y="420"/>
                </a:lnTo>
                <a:lnTo>
                  <a:pt x="651" y="420"/>
                </a:lnTo>
                <a:lnTo>
                  <a:pt x="655" y="425"/>
                </a:lnTo>
                <a:lnTo>
                  <a:pt x="660" y="430"/>
                </a:lnTo>
                <a:lnTo>
                  <a:pt x="665" y="434"/>
                </a:lnTo>
                <a:lnTo>
                  <a:pt x="665" y="439"/>
                </a:lnTo>
                <a:lnTo>
                  <a:pt x="670" y="439"/>
                </a:lnTo>
                <a:lnTo>
                  <a:pt x="670" y="448"/>
                </a:lnTo>
                <a:lnTo>
                  <a:pt x="670" y="453"/>
                </a:lnTo>
                <a:lnTo>
                  <a:pt x="670" y="458"/>
                </a:lnTo>
                <a:lnTo>
                  <a:pt x="675" y="467"/>
                </a:lnTo>
                <a:lnTo>
                  <a:pt x="675" y="472"/>
                </a:lnTo>
                <a:lnTo>
                  <a:pt x="679" y="476"/>
                </a:lnTo>
                <a:lnTo>
                  <a:pt x="679" y="481"/>
                </a:lnTo>
                <a:lnTo>
                  <a:pt x="684" y="486"/>
                </a:lnTo>
                <a:lnTo>
                  <a:pt x="684" y="490"/>
                </a:lnTo>
                <a:lnTo>
                  <a:pt x="684" y="495"/>
                </a:lnTo>
                <a:lnTo>
                  <a:pt x="684" y="500"/>
                </a:lnTo>
                <a:lnTo>
                  <a:pt x="684" y="504"/>
                </a:lnTo>
                <a:lnTo>
                  <a:pt x="689" y="509"/>
                </a:lnTo>
                <a:lnTo>
                  <a:pt x="689" y="514"/>
                </a:lnTo>
                <a:lnTo>
                  <a:pt x="694" y="523"/>
                </a:lnTo>
                <a:lnTo>
                  <a:pt x="699" y="532"/>
                </a:lnTo>
                <a:lnTo>
                  <a:pt x="699" y="537"/>
                </a:lnTo>
                <a:lnTo>
                  <a:pt x="699" y="542"/>
                </a:lnTo>
                <a:lnTo>
                  <a:pt x="699" y="546"/>
                </a:lnTo>
                <a:lnTo>
                  <a:pt x="699" y="551"/>
                </a:lnTo>
                <a:lnTo>
                  <a:pt x="699" y="556"/>
                </a:lnTo>
                <a:lnTo>
                  <a:pt x="699" y="560"/>
                </a:lnTo>
                <a:lnTo>
                  <a:pt x="699" y="565"/>
                </a:lnTo>
                <a:lnTo>
                  <a:pt x="699" y="570"/>
                </a:lnTo>
                <a:lnTo>
                  <a:pt x="699" y="574"/>
                </a:lnTo>
                <a:lnTo>
                  <a:pt x="699" y="579"/>
                </a:lnTo>
                <a:lnTo>
                  <a:pt x="694" y="579"/>
                </a:lnTo>
                <a:lnTo>
                  <a:pt x="694" y="584"/>
                </a:lnTo>
                <a:lnTo>
                  <a:pt x="689" y="584"/>
                </a:lnTo>
                <a:lnTo>
                  <a:pt x="689" y="579"/>
                </a:lnTo>
                <a:lnTo>
                  <a:pt x="684" y="579"/>
                </a:lnTo>
                <a:lnTo>
                  <a:pt x="684" y="574"/>
                </a:lnTo>
                <a:lnTo>
                  <a:pt x="689" y="574"/>
                </a:lnTo>
                <a:lnTo>
                  <a:pt x="689" y="570"/>
                </a:lnTo>
                <a:lnTo>
                  <a:pt x="684" y="570"/>
                </a:lnTo>
                <a:lnTo>
                  <a:pt x="679" y="570"/>
                </a:lnTo>
                <a:lnTo>
                  <a:pt x="679" y="574"/>
                </a:lnTo>
                <a:lnTo>
                  <a:pt x="675" y="574"/>
                </a:lnTo>
                <a:lnTo>
                  <a:pt x="670" y="579"/>
                </a:lnTo>
                <a:lnTo>
                  <a:pt x="675" y="579"/>
                </a:lnTo>
                <a:lnTo>
                  <a:pt x="675" y="584"/>
                </a:lnTo>
                <a:lnTo>
                  <a:pt x="670" y="584"/>
                </a:lnTo>
                <a:lnTo>
                  <a:pt x="670" y="588"/>
                </a:lnTo>
                <a:lnTo>
                  <a:pt x="670" y="593"/>
                </a:lnTo>
                <a:lnTo>
                  <a:pt x="670" y="598"/>
                </a:lnTo>
                <a:lnTo>
                  <a:pt x="670" y="602"/>
                </a:lnTo>
                <a:lnTo>
                  <a:pt x="670" y="607"/>
                </a:lnTo>
                <a:lnTo>
                  <a:pt x="665" y="607"/>
                </a:lnTo>
                <a:lnTo>
                  <a:pt x="665" y="612"/>
                </a:lnTo>
                <a:lnTo>
                  <a:pt x="660" y="612"/>
                </a:lnTo>
                <a:lnTo>
                  <a:pt x="660" y="616"/>
                </a:lnTo>
                <a:lnTo>
                  <a:pt x="655" y="616"/>
                </a:lnTo>
                <a:lnTo>
                  <a:pt x="655" y="621"/>
                </a:lnTo>
                <a:lnTo>
                  <a:pt x="651" y="621"/>
                </a:lnTo>
                <a:lnTo>
                  <a:pt x="651" y="626"/>
                </a:lnTo>
                <a:lnTo>
                  <a:pt x="651" y="631"/>
                </a:lnTo>
                <a:lnTo>
                  <a:pt x="651" y="635"/>
                </a:lnTo>
                <a:lnTo>
                  <a:pt x="655" y="640"/>
                </a:lnTo>
                <a:lnTo>
                  <a:pt x="651" y="645"/>
                </a:lnTo>
                <a:lnTo>
                  <a:pt x="651" y="649"/>
                </a:lnTo>
                <a:lnTo>
                  <a:pt x="651" y="654"/>
                </a:lnTo>
                <a:lnTo>
                  <a:pt x="646" y="654"/>
                </a:lnTo>
                <a:lnTo>
                  <a:pt x="646" y="659"/>
                </a:lnTo>
                <a:lnTo>
                  <a:pt x="646" y="663"/>
                </a:lnTo>
                <a:lnTo>
                  <a:pt x="641" y="663"/>
                </a:lnTo>
                <a:lnTo>
                  <a:pt x="641" y="668"/>
                </a:lnTo>
                <a:lnTo>
                  <a:pt x="636" y="673"/>
                </a:lnTo>
                <a:lnTo>
                  <a:pt x="636" y="677"/>
                </a:lnTo>
                <a:lnTo>
                  <a:pt x="632" y="677"/>
                </a:lnTo>
                <a:lnTo>
                  <a:pt x="632" y="682"/>
                </a:lnTo>
                <a:lnTo>
                  <a:pt x="636" y="687"/>
                </a:lnTo>
                <a:lnTo>
                  <a:pt x="632" y="687"/>
                </a:lnTo>
                <a:lnTo>
                  <a:pt x="608" y="691"/>
                </a:lnTo>
                <a:lnTo>
                  <a:pt x="593" y="691"/>
                </a:lnTo>
                <a:lnTo>
                  <a:pt x="555" y="701"/>
                </a:lnTo>
                <a:lnTo>
                  <a:pt x="550" y="701"/>
                </a:lnTo>
                <a:lnTo>
                  <a:pt x="517" y="705"/>
                </a:lnTo>
                <a:lnTo>
                  <a:pt x="517" y="696"/>
                </a:lnTo>
                <a:lnTo>
                  <a:pt x="512" y="696"/>
                </a:lnTo>
                <a:lnTo>
                  <a:pt x="483" y="701"/>
                </a:lnTo>
                <a:lnTo>
                  <a:pt x="474" y="701"/>
                </a:lnTo>
                <a:lnTo>
                  <a:pt x="445" y="705"/>
                </a:lnTo>
                <a:lnTo>
                  <a:pt x="431" y="705"/>
                </a:lnTo>
                <a:lnTo>
                  <a:pt x="407" y="710"/>
                </a:lnTo>
                <a:lnTo>
                  <a:pt x="392" y="710"/>
                </a:lnTo>
                <a:lnTo>
                  <a:pt x="368" y="715"/>
                </a:lnTo>
                <a:lnTo>
                  <a:pt x="345" y="715"/>
                </a:lnTo>
                <a:lnTo>
                  <a:pt x="349" y="710"/>
                </a:lnTo>
                <a:lnTo>
                  <a:pt x="354" y="705"/>
                </a:lnTo>
                <a:lnTo>
                  <a:pt x="359" y="701"/>
                </a:lnTo>
                <a:lnTo>
                  <a:pt x="359" y="696"/>
                </a:lnTo>
                <a:lnTo>
                  <a:pt x="364" y="691"/>
                </a:lnTo>
                <a:lnTo>
                  <a:pt x="364" y="687"/>
                </a:lnTo>
                <a:lnTo>
                  <a:pt x="368" y="677"/>
                </a:lnTo>
                <a:lnTo>
                  <a:pt x="368" y="673"/>
                </a:lnTo>
                <a:lnTo>
                  <a:pt x="373" y="663"/>
                </a:lnTo>
                <a:lnTo>
                  <a:pt x="378" y="659"/>
                </a:lnTo>
                <a:lnTo>
                  <a:pt x="378" y="654"/>
                </a:lnTo>
                <a:lnTo>
                  <a:pt x="378" y="649"/>
                </a:lnTo>
                <a:lnTo>
                  <a:pt x="383" y="645"/>
                </a:lnTo>
                <a:lnTo>
                  <a:pt x="383" y="640"/>
                </a:lnTo>
                <a:lnTo>
                  <a:pt x="383" y="635"/>
                </a:lnTo>
                <a:lnTo>
                  <a:pt x="383" y="631"/>
                </a:lnTo>
                <a:lnTo>
                  <a:pt x="383" y="621"/>
                </a:lnTo>
                <a:lnTo>
                  <a:pt x="383" y="616"/>
                </a:lnTo>
                <a:lnTo>
                  <a:pt x="383" y="612"/>
                </a:lnTo>
                <a:lnTo>
                  <a:pt x="383" y="607"/>
                </a:lnTo>
                <a:lnTo>
                  <a:pt x="383" y="602"/>
                </a:lnTo>
                <a:lnTo>
                  <a:pt x="383" y="598"/>
                </a:lnTo>
                <a:lnTo>
                  <a:pt x="383" y="579"/>
                </a:lnTo>
                <a:lnTo>
                  <a:pt x="383" y="574"/>
                </a:lnTo>
                <a:lnTo>
                  <a:pt x="378" y="570"/>
                </a:lnTo>
                <a:lnTo>
                  <a:pt x="373" y="560"/>
                </a:lnTo>
                <a:lnTo>
                  <a:pt x="373" y="556"/>
                </a:lnTo>
                <a:lnTo>
                  <a:pt x="368" y="551"/>
                </a:lnTo>
                <a:lnTo>
                  <a:pt x="364" y="542"/>
                </a:lnTo>
                <a:lnTo>
                  <a:pt x="359" y="532"/>
                </a:lnTo>
                <a:lnTo>
                  <a:pt x="354" y="518"/>
                </a:lnTo>
                <a:lnTo>
                  <a:pt x="349" y="504"/>
                </a:lnTo>
                <a:lnTo>
                  <a:pt x="345" y="504"/>
                </a:lnTo>
                <a:lnTo>
                  <a:pt x="345" y="500"/>
                </a:lnTo>
                <a:lnTo>
                  <a:pt x="345" y="495"/>
                </a:lnTo>
                <a:lnTo>
                  <a:pt x="349" y="490"/>
                </a:lnTo>
                <a:lnTo>
                  <a:pt x="349" y="486"/>
                </a:lnTo>
                <a:lnTo>
                  <a:pt x="354" y="481"/>
                </a:lnTo>
                <a:lnTo>
                  <a:pt x="354" y="476"/>
                </a:lnTo>
                <a:lnTo>
                  <a:pt x="349" y="472"/>
                </a:lnTo>
                <a:lnTo>
                  <a:pt x="349" y="467"/>
                </a:lnTo>
                <a:lnTo>
                  <a:pt x="349" y="462"/>
                </a:lnTo>
                <a:lnTo>
                  <a:pt x="345" y="453"/>
                </a:lnTo>
                <a:lnTo>
                  <a:pt x="349" y="448"/>
                </a:lnTo>
                <a:lnTo>
                  <a:pt x="349" y="444"/>
                </a:lnTo>
                <a:lnTo>
                  <a:pt x="354" y="439"/>
                </a:lnTo>
                <a:lnTo>
                  <a:pt x="354" y="434"/>
                </a:lnTo>
                <a:lnTo>
                  <a:pt x="354" y="430"/>
                </a:lnTo>
                <a:lnTo>
                  <a:pt x="359" y="425"/>
                </a:lnTo>
                <a:lnTo>
                  <a:pt x="359" y="420"/>
                </a:lnTo>
                <a:lnTo>
                  <a:pt x="359" y="411"/>
                </a:lnTo>
                <a:lnTo>
                  <a:pt x="359" y="406"/>
                </a:lnTo>
                <a:lnTo>
                  <a:pt x="359" y="397"/>
                </a:lnTo>
                <a:lnTo>
                  <a:pt x="364" y="397"/>
                </a:lnTo>
                <a:lnTo>
                  <a:pt x="364" y="392"/>
                </a:lnTo>
                <a:lnTo>
                  <a:pt x="359" y="392"/>
                </a:lnTo>
                <a:lnTo>
                  <a:pt x="359" y="388"/>
                </a:lnTo>
                <a:lnTo>
                  <a:pt x="359" y="383"/>
                </a:lnTo>
                <a:lnTo>
                  <a:pt x="359" y="378"/>
                </a:lnTo>
                <a:lnTo>
                  <a:pt x="364" y="374"/>
                </a:lnTo>
                <a:lnTo>
                  <a:pt x="368" y="374"/>
                </a:lnTo>
                <a:lnTo>
                  <a:pt x="373" y="369"/>
                </a:lnTo>
                <a:lnTo>
                  <a:pt x="368" y="369"/>
                </a:lnTo>
                <a:lnTo>
                  <a:pt x="373" y="364"/>
                </a:lnTo>
                <a:lnTo>
                  <a:pt x="368" y="355"/>
                </a:lnTo>
                <a:lnTo>
                  <a:pt x="373" y="355"/>
                </a:lnTo>
                <a:lnTo>
                  <a:pt x="378" y="355"/>
                </a:lnTo>
                <a:lnTo>
                  <a:pt x="378" y="350"/>
                </a:lnTo>
                <a:lnTo>
                  <a:pt x="378" y="346"/>
                </a:lnTo>
                <a:lnTo>
                  <a:pt x="383" y="346"/>
                </a:lnTo>
                <a:lnTo>
                  <a:pt x="383" y="350"/>
                </a:lnTo>
                <a:lnTo>
                  <a:pt x="388" y="350"/>
                </a:lnTo>
                <a:lnTo>
                  <a:pt x="392" y="346"/>
                </a:lnTo>
                <a:lnTo>
                  <a:pt x="392" y="341"/>
                </a:lnTo>
                <a:lnTo>
                  <a:pt x="392" y="336"/>
                </a:lnTo>
                <a:lnTo>
                  <a:pt x="397" y="332"/>
                </a:lnTo>
                <a:lnTo>
                  <a:pt x="402" y="322"/>
                </a:lnTo>
                <a:lnTo>
                  <a:pt x="402" y="318"/>
                </a:lnTo>
                <a:lnTo>
                  <a:pt x="407" y="318"/>
                </a:lnTo>
                <a:lnTo>
                  <a:pt x="411" y="318"/>
                </a:lnTo>
                <a:lnTo>
                  <a:pt x="407" y="322"/>
                </a:lnTo>
                <a:lnTo>
                  <a:pt x="402" y="327"/>
                </a:lnTo>
                <a:lnTo>
                  <a:pt x="407" y="327"/>
                </a:lnTo>
                <a:lnTo>
                  <a:pt x="407" y="332"/>
                </a:lnTo>
                <a:lnTo>
                  <a:pt x="407" y="336"/>
                </a:lnTo>
                <a:lnTo>
                  <a:pt x="407" y="341"/>
                </a:lnTo>
                <a:lnTo>
                  <a:pt x="407" y="346"/>
                </a:lnTo>
                <a:lnTo>
                  <a:pt x="407" y="350"/>
                </a:lnTo>
                <a:lnTo>
                  <a:pt x="407" y="355"/>
                </a:lnTo>
                <a:lnTo>
                  <a:pt x="407" y="360"/>
                </a:lnTo>
                <a:lnTo>
                  <a:pt x="407" y="364"/>
                </a:lnTo>
                <a:lnTo>
                  <a:pt x="411" y="364"/>
                </a:lnTo>
                <a:lnTo>
                  <a:pt x="411" y="360"/>
                </a:lnTo>
                <a:lnTo>
                  <a:pt x="411" y="355"/>
                </a:lnTo>
                <a:lnTo>
                  <a:pt x="416" y="355"/>
                </a:lnTo>
                <a:lnTo>
                  <a:pt x="416" y="350"/>
                </a:lnTo>
                <a:lnTo>
                  <a:pt x="411" y="350"/>
                </a:lnTo>
                <a:lnTo>
                  <a:pt x="411" y="346"/>
                </a:lnTo>
                <a:lnTo>
                  <a:pt x="416" y="341"/>
                </a:lnTo>
                <a:lnTo>
                  <a:pt x="411" y="341"/>
                </a:lnTo>
                <a:lnTo>
                  <a:pt x="416" y="341"/>
                </a:lnTo>
                <a:lnTo>
                  <a:pt x="416" y="346"/>
                </a:lnTo>
                <a:lnTo>
                  <a:pt x="416" y="350"/>
                </a:lnTo>
                <a:lnTo>
                  <a:pt x="416" y="355"/>
                </a:lnTo>
                <a:lnTo>
                  <a:pt x="416" y="360"/>
                </a:lnTo>
                <a:lnTo>
                  <a:pt x="411" y="360"/>
                </a:lnTo>
                <a:lnTo>
                  <a:pt x="411" y="364"/>
                </a:lnTo>
                <a:lnTo>
                  <a:pt x="411" y="369"/>
                </a:lnTo>
                <a:lnTo>
                  <a:pt x="416" y="369"/>
                </a:lnTo>
                <a:lnTo>
                  <a:pt x="416" y="364"/>
                </a:lnTo>
                <a:lnTo>
                  <a:pt x="416" y="360"/>
                </a:lnTo>
                <a:lnTo>
                  <a:pt x="421" y="360"/>
                </a:lnTo>
                <a:lnTo>
                  <a:pt x="421" y="355"/>
                </a:lnTo>
                <a:lnTo>
                  <a:pt x="421" y="350"/>
                </a:lnTo>
                <a:lnTo>
                  <a:pt x="426" y="350"/>
                </a:lnTo>
                <a:lnTo>
                  <a:pt x="426" y="346"/>
                </a:lnTo>
                <a:lnTo>
                  <a:pt x="426" y="341"/>
                </a:lnTo>
                <a:lnTo>
                  <a:pt x="426" y="332"/>
                </a:lnTo>
                <a:lnTo>
                  <a:pt x="426" y="327"/>
                </a:lnTo>
                <a:lnTo>
                  <a:pt x="421" y="322"/>
                </a:lnTo>
                <a:lnTo>
                  <a:pt x="421" y="318"/>
                </a:lnTo>
                <a:lnTo>
                  <a:pt x="421" y="313"/>
                </a:lnTo>
                <a:lnTo>
                  <a:pt x="421" y="308"/>
                </a:lnTo>
                <a:lnTo>
                  <a:pt x="421" y="304"/>
                </a:lnTo>
                <a:lnTo>
                  <a:pt x="426" y="299"/>
                </a:lnTo>
                <a:lnTo>
                  <a:pt x="431" y="304"/>
                </a:lnTo>
                <a:lnTo>
                  <a:pt x="431" y="299"/>
                </a:lnTo>
                <a:lnTo>
                  <a:pt x="435" y="294"/>
                </a:lnTo>
                <a:lnTo>
                  <a:pt x="440" y="294"/>
                </a:lnTo>
                <a:lnTo>
                  <a:pt x="445" y="294"/>
                </a:lnTo>
                <a:lnTo>
                  <a:pt x="450" y="294"/>
                </a:lnTo>
                <a:lnTo>
                  <a:pt x="455" y="290"/>
                </a:lnTo>
                <a:lnTo>
                  <a:pt x="459" y="290"/>
                </a:lnTo>
                <a:lnTo>
                  <a:pt x="459" y="285"/>
                </a:lnTo>
                <a:lnTo>
                  <a:pt x="455" y="285"/>
                </a:lnTo>
                <a:lnTo>
                  <a:pt x="450" y="285"/>
                </a:lnTo>
                <a:lnTo>
                  <a:pt x="445" y="285"/>
                </a:lnTo>
                <a:lnTo>
                  <a:pt x="445" y="280"/>
                </a:lnTo>
                <a:lnTo>
                  <a:pt x="440" y="280"/>
                </a:lnTo>
                <a:lnTo>
                  <a:pt x="440" y="276"/>
                </a:lnTo>
                <a:lnTo>
                  <a:pt x="440" y="271"/>
                </a:lnTo>
                <a:lnTo>
                  <a:pt x="440" y="266"/>
                </a:lnTo>
                <a:lnTo>
                  <a:pt x="440" y="262"/>
                </a:lnTo>
                <a:lnTo>
                  <a:pt x="445" y="262"/>
                </a:lnTo>
                <a:lnTo>
                  <a:pt x="445" y="257"/>
                </a:lnTo>
                <a:lnTo>
                  <a:pt x="450" y="257"/>
                </a:lnTo>
                <a:lnTo>
                  <a:pt x="450" y="252"/>
                </a:lnTo>
                <a:lnTo>
                  <a:pt x="445" y="248"/>
                </a:lnTo>
                <a:lnTo>
                  <a:pt x="450" y="248"/>
                </a:lnTo>
                <a:lnTo>
                  <a:pt x="455" y="248"/>
                </a:lnTo>
                <a:lnTo>
                  <a:pt x="459" y="248"/>
                </a:lnTo>
                <a:lnTo>
                  <a:pt x="464" y="248"/>
                </a:lnTo>
                <a:lnTo>
                  <a:pt x="464" y="243"/>
                </a:lnTo>
                <a:lnTo>
                  <a:pt x="469" y="243"/>
                </a:lnTo>
                <a:lnTo>
                  <a:pt x="469" y="248"/>
                </a:lnTo>
                <a:lnTo>
                  <a:pt x="474" y="248"/>
                </a:lnTo>
                <a:lnTo>
                  <a:pt x="478" y="252"/>
                </a:lnTo>
                <a:lnTo>
                  <a:pt x="483" y="252"/>
                </a:lnTo>
                <a:lnTo>
                  <a:pt x="488" y="252"/>
                </a:lnTo>
                <a:lnTo>
                  <a:pt x="488" y="257"/>
                </a:lnTo>
                <a:lnTo>
                  <a:pt x="493" y="257"/>
                </a:lnTo>
                <a:lnTo>
                  <a:pt x="493" y="252"/>
                </a:lnTo>
                <a:lnTo>
                  <a:pt x="498" y="252"/>
                </a:lnTo>
                <a:lnTo>
                  <a:pt x="502" y="252"/>
                </a:lnTo>
                <a:lnTo>
                  <a:pt x="507" y="257"/>
                </a:lnTo>
                <a:lnTo>
                  <a:pt x="512" y="257"/>
                </a:lnTo>
                <a:lnTo>
                  <a:pt x="517" y="262"/>
                </a:lnTo>
                <a:lnTo>
                  <a:pt x="517" y="266"/>
                </a:lnTo>
                <a:lnTo>
                  <a:pt x="522" y="266"/>
                </a:lnTo>
                <a:lnTo>
                  <a:pt x="522" y="271"/>
                </a:lnTo>
                <a:lnTo>
                  <a:pt x="526" y="271"/>
                </a:lnTo>
                <a:lnTo>
                  <a:pt x="531" y="271"/>
                </a:lnTo>
                <a:lnTo>
                  <a:pt x="531" y="266"/>
                </a:lnTo>
                <a:lnTo>
                  <a:pt x="536" y="271"/>
                </a:lnTo>
                <a:lnTo>
                  <a:pt x="541" y="271"/>
                </a:lnTo>
                <a:lnTo>
                  <a:pt x="545" y="276"/>
                </a:lnTo>
                <a:lnTo>
                  <a:pt x="550" y="276"/>
                </a:lnTo>
                <a:lnTo>
                  <a:pt x="555" y="276"/>
                </a:lnTo>
                <a:lnTo>
                  <a:pt x="560" y="276"/>
                </a:lnTo>
                <a:lnTo>
                  <a:pt x="560" y="280"/>
                </a:lnTo>
                <a:lnTo>
                  <a:pt x="565" y="280"/>
                </a:lnTo>
                <a:lnTo>
                  <a:pt x="569" y="280"/>
                </a:lnTo>
                <a:lnTo>
                  <a:pt x="574" y="280"/>
                </a:lnTo>
                <a:lnTo>
                  <a:pt x="579" y="285"/>
                </a:lnTo>
                <a:lnTo>
                  <a:pt x="584" y="290"/>
                </a:lnTo>
                <a:lnTo>
                  <a:pt x="584" y="294"/>
                </a:lnTo>
                <a:lnTo>
                  <a:pt x="588" y="299"/>
                </a:lnTo>
                <a:lnTo>
                  <a:pt x="588" y="304"/>
                </a:lnTo>
                <a:lnTo>
                  <a:pt x="593" y="304"/>
                </a:lnTo>
                <a:lnTo>
                  <a:pt x="593" y="308"/>
                </a:lnTo>
                <a:lnTo>
                  <a:pt x="593" y="313"/>
                </a:lnTo>
                <a:lnTo>
                  <a:pt x="598" y="313"/>
                </a:lnTo>
                <a:lnTo>
                  <a:pt x="588" y="313"/>
                </a:lnTo>
                <a:lnTo>
                  <a:pt x="588" y="308"/>
                </a:lnTo>
                <a:lnTo>
                  <a:pt x="584" y="308"/>
                </a:lnTo>
                <a:lnTo>
                  <a:pt x="584" y="313"/>
                </a:lnTo>
                <a:lnTo>
                  <a:pt x="584" y="318"/>
                </a:lnTo>
                <a:lnTo>
                  <a:pt x="584" y="322"/>
                </a:lnTo>
                <a:lnTo>
                  <a:pt x="584" y="327"/>
                </a:lnTo>
                <a:lnTo>
                  <a:pt x="588" y="327"/>
                </a:lnTo>
                <a:lnTo>
                  <a:pt x="593" y="332"/>
                </a:lnTo>
                <a:lnTo>
                  <a:pt x="593" y="336"/>
                </a:lnTo>
                <a:lnTo>
                  <a:pt x="598" y="336"/>
                </a:lnTo>
                <a:lnTo>
                  <a:pt x="598" y="341"/>
                </a:lnTo>
                <a:lnTo>
                  <a:pt x="598" y="346"/>
                </a:lnTo>
                <a:lnTo>
                  <a:pt x="598" y="350"/>
                </a:lnTo>
                <a:lnTo>
                  <a:pt x="603" y="350"/>
                </a:lnTo>
                <a:lnTo>
                  <a:pt x="603" y="355"/>
                </a:lnTo>
                <a:lnTo>
                  <a:pt x="598" y="360"/>
                </a:lnTo>
                <a:lnTo>
                  <a:pt x="598" y="364"/>
                </a:lnTo>
                <a:lnTo>
                  <a:pt x="603" y="369"/>
                </a:lnTo>
                <a:lnTo>
                  <a:pt x="598" y="374"/>
                </a:lnTo>
                <a:close/>
                <a:moveTo>
                  <a:pt x="330" y="262"/>
                </a:moveTo>
                <a:lnTo>
                  <a:pt x="325" y="262"/>
                </a:lnTo>
                <a:lnTo>
                  <a:pt x="321" y="262"/>
                </a:lnTo>
                <a:lnTo>
                  <a:pt x="321" y="266"/>
                </a:lnTo>
                <a:lnTo>
                  <a:pt x="321" y="271"/>
                </a:lnTo>
                <a:lnTo>
                  <a:pt x="316" y="276"/>
                </a:lnTo>
                <a:lnTo>
                  <a:pt x="316" y="280"/>
                </a:lnTo>
                <a:lnTo>
                  <a:pt x="311" y="280"/>
                </a:lnTo>
                <a:lnTo>
                  <a:pt x="311" y="276"/>
                </a:lnTo>
                <a:lnTo>
                  <a:pt x="306" y="276"/>
                </a:lnTo>
                <a:lnTo>
                  <a:pt x="306" y="271"/>
                </a:lnTo>
                <a:lnTo>
                  <a:pt x="311" y="266"/>
                </a:lnTo>
                <a:lnTo>
                  <a:pt x="316" y="262"/>
                </a:lnTo>
                <a:lnTo>
                  <a:pt x="311" y="262"/>
                </a:lnTo>
                <a:lnTo>
                  <a:pt x="316" y="262"/>
                </a:lnTo>
                <a:lnTo>
                  <a:pt x="321" y="252"/>
                </a:lnTo>
                <a:lnTo>
                  <a:pt x="321" y="248"/>
                </a:lnTo>
                <a:lnTo>
                  <a:pt x="316" y="248"/>
                </a:lnTo>
                <a:lnTo>
                  <a:pt x="311" y="252"/>
                </a:lnTo>
                <a:lnTo>
                  <a:pt x="306" y="252"/>
                </a:lnTo>
                <a:lnTo>
                  <a:pt x="301" y="252"/>
                </a:lnTo>
                <a:lnTo>
                  <a:pt x="301" y="257"/>
                </a:lnTo>
                <a:lnTo>
                  <a:pt x="301" y="262"/>
                </a:lnTo>
                <a:lnTo>
                  <a:pt x="297" y="266"/>
                </a:lnTo>
                <a:lnTo>
                  <a:pt x="297" y="271"/>
                </a:lnTo>
                <a:lnTo>
                  <a:pt x="292" y="271"/>
                </a:lnTo>
                <a:lnTo>
                  <a:pt x="287" y="276"/>
                </a:lnTo>
                <a:lnTo>
                  <a:pt x="287" y="271"/>
                </a:lnTo>
                <a:lnTo>
                  <a:pt x="287" y="266"/>
                </a:lnTo>
                <a:lnTo>
                  <a:pt x="287" y="262"/>
                </a:lnTo>
                <a:lnTo>
                  <a:pt x="282" y="262"/>
                </a:lnTo>
                <a:lnTo>
                  <a:pt x="282" y="257"/>
                </a:lnTo>
                <a:lnTo>
                  <a:pt x="278" y="257"/>
                </a:lnTo>
                <a:lnTo>
                  <a:pt x="278" y="262"/>
                </a:lnTo>
                <a:lnTo>
                  <a:pt x="278" y="266"/>
                </a:lnTo>
                <a:lnTo>
                  <a:pt x="278" y="271"/>
                </a:lnTo>
                <a:lnTo>
                  <a:pt x="278" y="276"/>
                </a:lnTo>
                <a:lnTo>
                  <a:pt x="273" y="276"/>
                </a:lnTo>
                <a:lnTo>
                  <a:pt x="273" y="280"/>
                </a:lnTo>
                <a:lnTo>
                  <a:pt x="268" y="280"/>
                </a:lnTo>
                <a:lnTo>
                  <a:pt x="268" y="285"/>
                </a:lnTo>
                <a:lnTo>
                  <a:pt x="263" y="290"/>
                </a:lnTo>
                <a:lnTo>
                  <a:pt x="263" y="294"/>
                </a:lnTo>
                <a:lnTo>
                  <a:pt x="258" y="304"/>
                </a:lnTo>
                <a:lnTo>
                  <a:pt x="258" y="308"/>
                </a:lnTo>
                <a:lnTo>
                  <a:pt x="258" y="313"/>
                </a:lnTo>
                <a:lnTo>
                  <a:pt x="254" y="318"/>
                </a:lnTo>
                <a:lnTo>
                  <a:pt x="254" y="322"/>
                </a:lnTo>
                <a:lnTo>
                  <a:pt x="249" y="327"/>
                </a:lnTo>
                <a:lnTo>
                  <a:pt x="249" y="332"/>
                </a:lnTo>
                <a:lnTo>
                  <a:pt x="244" y="336"/>
                </a:lnTo>
                <a:lnTo>
                  <a:pt x="239" y="341"/>
                </a:lnTo>
                <a:lnTo>
                  <a:pt x="244" y="341"/>
                </a:lnTo>
                <a:lnTo>
                  <a:pt x="244" y="346"/>
                </a:lnTo>
                <a:lnTo>
                  <a:pt x="239" y="346"/>
                </a:lnTo>
                <a:lnTo>
                  <a:pt x="239" y="341"/>
                </a:lnTo>
                <a:lnTo>
                  <a:pt x="234" y="341"/>
                </a:lnTo>
                <a:lnTo>
                  <a:pt x="234" y="336"/>
                </a:lnTo>
                <a:lnTo>
                  <a:pt x="230" y="336"/>
                </a:lnTo>
                <a:lnTo>
                  <a:pt x="230" y="332"/>
                </a:lnTo>
                <a:lnTo>
                  <a:pt x="230" y="327"/>
                </a:lnTo>
                <a:lnTo>
                  <a:pt x="234" y="327"/>
                </a:lnTo>
                <a:lnTo>
                  <a:pt x="234" y="322"/>
                </a:lnTo>
                <a:lnTo>
                  <a:pt x="234" y="318"/>
                </a:lnTo>
                <a:lnTo>
                  <a:pt x="234" y="313"/>
                </a:lnTo>
                <a:lnTo>
                  <a:pt x="230" y="313"/>
                </a:lnTo>
                <a:lnTo>
                  <a:pt x="230" y="318"/>
                </a:lnTo>
                <a:lnTo>
                  <a:pt x="225" y="318"/>
                </a:lnTo>
                <a:lnTo>
                  <a:pt x="220" y="318"/>
                </a:lnTo>
                <a:lnTo>
                  <a:pt x="215" y="318"/>
                </a:lnTo>
                <a:lnTo>
                  <a:pt x="220" y="318"/>
                </a:lnTo>
                <a:lnTo>
                  <a:pt x="215" y="318"/>
                </a:lnTo>
                <a:lnTo>
                  <a:pt x="215" y="313"/>
                </a:lnTo>
                <a:lnTo>
                  <a:pt x="220" y="313"/>
                </a:lnTo>
                <a:lnTo>
                  <a:pt x="220" y="308"/>
                </a:lnTo>
                <a:lnTo>
                  <a:pt x="215" y="308"/>
                </a:lnTo>
                <a:lnTo>
                  <a:pt x="220" y="308"/>
                </a:lnTo>
                <a:lnTo>
                  <a:pt x="220" y="304"/>
                </a:lnTo>
                <a:lnTo>
                  <a:pt x="220" y="299"/>
                </a:lnTo>
                <a:lnTo>
                  <a:pt x="225" y="299"/>
                </a:lnTo>
                <a:lnTo>
                  <a:pt x="220" y="299"/>
                </a:lnTo>
                <a:lnTo>
                  <a:pt x="220" y="294"/>
                </a:lnTo>
                <a:lnTo>
                  <a:pt x="220" y="290"/>
                </a:lnTo>
                <a:lnTo>
                  <a:pt x="225" y="290"/>
                </a:lnTo>
                <a:lnTo>
                  <a:pt x="220" y="290"/>
                </a:lnTo>
                <a:lnTo>
                  <a:pt x="220" y="285"/>
                </a:lnTo>
                <a:lnTo>
                  <a:pt x="220" y="280"/>
                </a:lnTo>
                <a:lnTo>
                  <a:pt x="220" y="276"/>
                </a:lnTo>
                <a:lnTo>
                  <a:pt x="215" y="276"/>
                </a:lnTo>
                <a:lnTo>
                  <a:pt x="215" y="271"/>
                </a:lnTo>
                <a:lnTo>
                  <a:pt x="211" y="271"/>
                </a:lnTo>
                <a:lnTo>
                  <a:pt x="206" y="271"/>
                </a:lnTo>
                <a:lnTo>
                  <a:pt x="206" y="266"/>
                </a:lnTo>
                <a:lnTo>
                  <a:pt x="201" y="271"/>
                </a:lnTo>
                <a:lnTo>
                  <a:pt x="196" y="271"/>
                </a:lnTo>
                <a:lnTo>
                  <a:pt x="196" y="266"/>
                </a:lnTo>
                <a:lnTo>
                  <a:pt x="191" y="266"/>
                </a:lnTo>
                <a:lnTo>
                  <a:pt x="196" y="262"/>
                </a:lnTo>
                <a:lnTo>
                  <a:pt x="191" y="257"/>
                </a:lnTo>
                <a:lnTo>
                  <a:pt x="196" y="257"/>
                </a:lnTo>
                <a:lnTo>
                  <a:pt x="191" y="257"/>
                </a:lnTo>
                <a:lnTo>
                  <a:pt x="191" y="252"/>
                </a:lnTo>
                <a:lnTo>
                  <a:pt x="187" y="252"/>
                </a:lnTo>
                <a:lnTo>
                  <a:pt x="182" y="252"/>
                </a:lnTo>
                <a:lnTo>
                  <a:pt x="177" y="252"/>
                </a:lnTo>
                <a:lnTo>
                  <a:pt x="172" y="252"/>
                </a:lnTo>
                <a:lnTo>
                  <a:pt x="172" y="248"/>
                </a:lnTo>
                <a:lnTo>
                  <a:pt x="168" y="248"/>
                </a:lnTo>
                <a:lnTo>
                  <a:pt x="168" y="252"/>
                </a:lnTo>
                <a:lnTo>
                  <a:pt x="168" y="248"/>
                </a:lnTo>
                <a:lnTo>
                  <a:pt x="163" y="248"/>
                </a:lnTo>
                <a:lnTo>
                  <a:pt x="158" y="248"/>
                </a:lnTo>
                <a:lnTo>
                  <a:pt x="153" y="248"/>
                </a:lnTo>
                <a:lnTo>
                  <a:pt x="153" y="252"/>
                </a:lnTo>
                <a:lnTo>
                  <a:pt x="148" y="252"/>
                </a:lnTo>
                <a:lnTo>
                  <a:pt x="148" y="248"/>
                </a:lnTo>
                <a:lnTo>
                  <a:pt x="144" y="248"/>
                </a:lnTo>
                <a:lnTo>
                  <a:pt x="139" y="248"/>
                </a:lnTo>
                <a:lnTo>
                  <a:pt x="134" y="248"/>
                </a:lnTo>
                <a:lnTo>
                  <a:pt x="139" y="248"/>
                </a:lnTo>
                <a:lnTo>
                  <a:pt x="134" y="248"/>
                </a:lnTo>
                <a:lnTo>
                  <a:pt x="124" y="243"/>
                </a:lnTo>
                <a:lnTo>
                  <a:pt x="120" y="243"/>
                </a:lnTo>
                <a:lnTo>
                  <a:pt x="110" y="238"/>
                </a:lnTo>
                <a:lnTo>
                  <a:pt x="105" y="234"/>
                </a:lnTo>
                <a:lnTo>
                  <a:pt x="43" y="224"/>
                </a:lnTo>
                <a:lnTo>
                  <a:pt x="29" y="220"/>
                </a:lnTo>
                <a:lnTo>
                  <a:pt x="24" y="215"/>
                </a:lnTo>
                <a:lnTo>
                  <a:pt x="24" y="210"/>
                </a:lnTo>
                <a:lnTo>
                  <a:pt x="24" y="206"/>
                </a:lnTo>
                <a:lnTo>
                  <a:pt x="19" y="206"/>
                </a:lnTo>
                <a:lnTo>
                  <a:pt x="19" y="201"/>
                </a:lnTo>
                <a:lnTo>
                  <a:pt x="14" y="201"/>
                </a:lnTo>
                <a:lnTo>
                  <a:pt x="10" y="20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5" y="196"/>
                </a:lnTo>
                <a:lnTo>
                  <a:pt x="0" y="196"/>
                </a:lnTo>
                <a:lnTo>
                  <a:pt x="5" y="196"/>
                </a:lnTo>
                <a:lnTo>
                  <a:pt x="5" y="192"/>
                </a:lnTo>
                <a:lnTo>
                  <a:pt x="10" y="192"/>
                </a:lnTo>
                <a:lnTo>
                  <a:pt x="19" y="187"/>
                </a:lnTo>
                <a:lnTo>
                  <a:pt x="34" y="182"/>
                </a:lnTo>
                <a:lnTo>
                  <a:pt x="34" y="178"/>
                </a:lnTo>
                <a:lnTo>
                  <a:pt x="38" y="178"/>
                </a:lnTo>
                <a:lnTo>
                  <a:pt x="43" y="173"/>
                </a:lnTo>
                <a:lnTo>
                  <a:pt x="43" y="168"/>
                </a:lnTo>
                <a:lnTo>
                  <a:pt x="48" y="164"/>
                </a:lnTo>
                <a:lnTo>
                  <a:pt x="53" y="164"/>
                </a:lnTo>
                <a:lnTo>
                  <a:pt x="57" y="164"/>
                </a:lnTo>
                <a:lnTo>
                  <a:pt x="62" y="164"/>
                </a:lnTo>
                <a:lnTo>
                  <a:pt x="67" y="164"/>
                </a:lnTo>
                <a:lnTo>
                  <a:pt x="67" y="159"/>
                </a:lnTo>
                <a:lnTo>
                  <a:pt x="72" y="159"/>
                </a:lnTo>
                <a:lnTo>
                  <a:pt x="77" y="159"/>
                </a:lnTo>
                <a:lnTo>
                  <a:pt x="81" y="159"/>
                </a:lnTo>
                <a:lnTo>
                  <a:pt x="86" y="154"/>
                </a:lnTo>
                <a:lnTo>
                  <a:pt x="91" y="150"/>
                </a:lnTo>
                <a:lnTo>
                  <a:pt x="96" y="150"/>
                </a:lnTo>
                <a:lnTo>
                  <a:pt x="101" y="145"/>
                </a:lnTo>
                <a:lnTo>
                  <a:pt x="101" y="140"/>
                </a:lnTo>
                <a:lnTo>
                  <a:pt x="110" y="140"/>
                </a:lnTo>
                <a:lnTo>
                  <a:pt x="115" y="140"/>
                </a:lnTo>
                <a:lnTo>
                  <a:pt x="115" y="135"/>
                </a:lnTo>
                <a:lnTo>
                  <a:pt x="120" y="135"/>
                </a:lnTo>
                <a:lnTo>
                  <a:pt x="120" y="131"/>
                </a:lnTo>
                <a:lnTo>
                  <a:pt x="120" y="126"/>
                </a:lnTo>
                <a:lnTo>
                  <a:pt x="124" y="126"/>
                </a:lnTo>
                <a:lnTo>
                  <a:pt x="129" y="121"/>
                </a:lnTo>
                <a:lnTo>
                  <a:pt x="134" y="117"/>
                </a:lnTo>
                <a:lnTo>
                  <a:pt x="134" y="112"/>
                </a:lnTo>
                <a:lnTo>
                  <a:pt x="139" y="112"/>
                </a:lnTo>
                <a:lnTo>
                  <a:pt x="139" y="117"/>
                </a:lnTo>
                <a:lnTo>
                  <a:pt x="139" y="121"/>
                </a:lnTo>
                <a:lnTo>
                  <a:pt x="144" y="121"/>
                </a:lnTo>
                <a:lnTo>
                  <a:pt x="139" y="121"/>
                </a:lnTo>
                <a:lnTo>
                  <a:pt x="139" y="117"/>
                </a:lnTo>
                <a:lnTo>
                  <a:pt x="139" y="112"/>
                </a:lnTo>
                <a:lnTo>
                  <a:pt x="139" y="107"/>
                </a:lnTo>
                <a:lnTo>
                  <a:pt x="144" y="107"/>
                </a:lnTo>
                <a:lnTo>
                  <a:pt x="148" y="107"/>
                </a:lnTo>
                <a:lnTo>
                  <a:pt x="148" y="103"/>
                </a:lnTo>
                <a:lnTo>
                  <a:pt x="153" y="98"/>
                </a:lnTo>
                <a:lnTo>
                  <a:pt x="153" y="93"/>
                </a:lnTo>
                <a:lnTo>
                  <a:pt x="158" y="89"/>
                </a:lnTo>
                <a:lnTo>
                  <a:pt x="163" y="89"/>
                </a:lnTo>
                <a:lnTo>
                  <a:pt x="168" y="84"/>
                </a:lnTo>
                <a:lnTo>
                  <a:pt x="182" y="79"/>
                </a:lnTo>
                <a:lnTo>
                  <a:pt x="187" y="79"/>
                </a:lnTo>
                <a:lnTo>
                  <a:pt x="191" y="79"/>
                </a:lnTo>
                <a:lnTo>
                  <a:pt x="201" y="79"/>
                </a:lnTo>
                <a:lnTo>
                  <a:pt x="206" y="79"/>
                </a:lnTo>
                <a:lnTo>
                  <a:pt x="211" y="79"/>
                </a:lnTo>
                <a:lnTo>
                  <a:pt x="211" y="84"/>
                </a:lnTo>
                <a:lnTo>
                  <a:pt x="206" y="89"/>
                </a:lnTo>
                <a:lnTo>
                  <a:pt x="201" y="89"/>
                </a:lnTo>
                <a:lnTo>
                  <a:pt x="196" y="89"/>
                </a:lnTo>
                <a:lnTo>
                  <a:pt x="191" y="89"/>
                </a:lnTo>
                <a:lnTo>
                  <a:pt x="191" y="93"/>
                </a:lnTo>
                <a:lnTo>
                  <a:pt x="191" y="98"/>
                </a:lnTo>
                <a:lnTo>
                  <a:pt x="187" y="98"/>
                </a:lnTo>
                <a:lnTo>
                  <a:pt x="182" y="98"/>
                </a:lnTo>
                <a:lnTo>
                  <a:pt x="182" y="103"/>
                </a:lnTo>
                <a:lnTo>
                  <a:pt x="177" y="107"/>
                </a:lnTo>
                <a:lnTo>
                  <a:pt x="172" y="112"/>
                </a:lnTo>
                <a:lnTo>
                  <a:pt x="172" y="117"/>
                </a:lnTo>
                <a:lnTo>
                  <a:pt x="168" y="121"/>
                </a:lnTo>
                <a:lnTo>
                  <a:pt x="163" y="126"/>
                </a:lnTo>
                <a:lnTo>
                  <a:pt x="163" y="131"/>
                </a:lnTo>
                <a:lnTo>
                  <a:pt x="163" y="135"/>
                </a:lnTo>
                <a:lnTo>
                  <a:pt x="158" y="135"/>
                </a:lnTo>
                <a:lnTo>
                  <a:pt x="158" y="140"/>
                </a:lnTo>
                <a:lnTo>
                  <a:pt x="158" y="135"/>
                </a:lnTo>
                <a:lnTo>
                  <a:pt x="153" y="135"/>
                </a:lnTo>
                <a:lnTo>
                  <a:pt x="153" y="131"/>
                </a:lnTo>
                <a:lnTo>
                  <a:pt x="153" y="126"/>
                </a:lnTo>
                <a:lnTo>
                  <a:pt x="158" y="126"/>
                </a:lnTo>
                <a:lnTo>
                  <a:pt x="158" y="121"/>
                </a:lnTo>
                <a:lnTo>
                  <a:pt x="158" y="117"/>
                </a:lnTo>
                <a:lnTo>
                  <a:pt x="158" y="112"/>
                </a:lnTo>
                <a:lnTo>
                  <a:pt x="158" y="117"/>
                </a:lnTo>
                <a:lnTo>
                  <a:pt x="158" y="112"/>
                </a:lnTo>
                <a:lnTo>
                  <a:pt x="158" y="117"/>
                </a:lnTo>
                <a:lnTo>
                  <a:pt x="153" y="117"/>
                </a:lnTo>
                <a:lnTo>
                  <a:pt x="158" y="117"/>
                </a:lnTo>
                <a:lnTo>
                  <a:pt x="153" y="117"/>
                </a:lnTo>
                <a:lnTo>
                  <a:pt x="153" y="121"/>
                </a:lnTo>
                <a:lnTo>
                  <a:pt x="153" y="117"/>
                </a:lnTo>
                <a:lnTo>
                  <a:pt x="158" y="117"/>
                </a:lnTo>
                <a:lnTo>
                  <a:pt x="158" y="121"/>
                </a:lnTo>
                <a:lnTo>
                  <a:pt x="158" y="126"/>
                </a:lnTo>
                <a:lnTo>
                  <a:pt x="153" y="126"/>
                </a:lnTo>
                <a:lnTo>
                  <a:pt x="148" y="126"/>
                </a:lnTo>
                <a:lnTo>
                  <a:pt x="148" y="121"/>
                </a:lnTo>
                <a:lnTo>
                  <a:pt x="144" y="121"/>
                </a:lnTo>
                <a:lnTo>
                  <a:pt x="148" y="121"/>
                </a:lnTo>
                <a:lnTo>
                  <a:pt x="148" y="126"/>
                </a:lnTo>
                <a:lnTo>
                  <a:pt x="148" y="121"/>
                </a:lnTo>
                <a:lnTo>
                  <a:pt x="148" y="126"/>
                </a:lnTo>
                <a:lnTo>
                  <a:pt x="148" y="131"/>
                </a:lnTo>
                <a:lnTo>
                  <a:pt x="148" y="135"/>
                </a:lnTo>
                <a:lnTo>
                  <a:pt x="148" y="131"/>
                </a:lnTo>
                <a:lnTo>
                  <a:pt x="153" y="131"/>
                </a:lnTo>
                <a:lnTo>
                  <a:pt x="153" y="135"/>
                </a:lnTo>
                <a:lnTo>
                  <a:pt x="158" y="135"/>
                </a:lnTo>
                <a:lnTo>
                  <a:pt x="158" y="140"/>
                </a:lnTo>
                <a:lnTo>
                  <a:pt x="158" y="145"/>
                </a:lnTo>
                <a:lnTo>
                  <a:pt x="153" y="150"/>
                </a:lnTo>
                <a:lnTo>
                  <a:pt x="153" y="154"/>
                </a:lnTo>
                <a:lnTo>
                  <a:pt x="153" y="159"/>
                </a:lnTo>
                <a:lnTo>
                  <a:pt x="158" y="159"/>
                </a:lnTo>
                <a:lnTo>
                  <a:pt x="163" y="154"/>
                </a:lnTo>
                <a:lnTo>
                  <a:pt x="168" y="150"/>
                </a:lnTo>
                <a:lnTo>
                  <a:pt x="172" y="140"/>
                </a:lnTo>
                <a:lnTo>
                  <a:pt x="177" y="140"/>
                </a:lnTo>
                <a:lnTo>
                  <a:pt x="182" y="140"/>
                </a:lnTo>
                <a:lnTo>
                  <a:pt x="182" y="145"/>
                </a:lnTo>
                <a:lnTo>
                  <a:pt x="187" y="145"/>
                </a:lnTo>
                <a:lnTo>
                  <a:pt x="196" y="145"/>
                </a:lnTo>
                <a:lnTo>
                  <a:pt x="201" y="140"/>
                </a:lnTo>
                <a:lnTo>
                  <a:pt x="206" y="145"/>
                </a:lnTo>
                <a:lnTo>
                  <a:pt x="215" y="150"/>
                </a:lnTo>
                <a:lnTo>
                  <a:pt x="220" y="150"/>
                </a:lnTo>
                <a:lnTo>
                  <a:pt x="225" y="154"/>
                </a:lnTo>
                <a:lnTo>
                  <a:pt x="225" y="159"/>
                </a:lnTo>
                <a:lnTo>
                  <a:pt x="239" y="173"/>
                </a:lnTo>
                <a:lnTo>
                  <a:pt x="244" y="173"/>
                </a:lnTo>
                <a:lnTo>
                  <a:pt x="244" y="178"/>
                </a:lnTo>
                <a:lnTo>
                  <a:pt x="244" y="173"/>
                </a:lnTo>
                <a:lnTo>
                  <a:pt x="244" y="178"/>
                </a:lnTo>
                <a:lnTo>
                  <a:pt x="244" y="182"/>
                </a:lnTo>
                <a:lnTo>
                  <a:pt x="249" y="187"/>
                </a:lnTo>
                <a:lnTo>
                  <a:pt x="258" y="187"/>
                </a:lnTo>
                <a:lnTo>
                  <a:pt x="263" y="182"/>
                </a:lnTo>
                <a:lnTo>
                  <a:pt x="268" y="182"/>
                </a:lnTo>
                <a:lnTo>
                  <a:pt x="273" y="182"/>
                </a:lnTo>
                <a:lnTo>
                  <a:pt x="273" y="178"/>
                </a:lnTo>
                <a:lnTo>
                  <a:pt x="278" y="178"/>
                </a:lnTo>
                <a:lnTo>
                  <a:pt x="278" y="182"/>
                </a:lnTo>
                <a:lnTo>
                  <a:pt x="282" y="182"/>
                </a:lnTo>
                <a:lnTo>
                  <a:pt x="287" y="187"/>
                </a:lnTo>
                <a:lnTo>
                  <a:pt x="292" y="187"/>
                </a:lnTo>
                <a:lnTo>
                  <a:pt x="292" y="182"/>
                </a:lnTo>
                <a:lnTo>
                  <a:pt x="297" y="182"/>
                </a:lnTo>
                <a:lnTo>
                  <a:pt x="301" y="182"/>
                </a:lnTo>
                <a:lnTo>
                  <a:pt x="301" y="178"/>
                </a:lnTo>
                <a:lnTo>
                  <a:pt x="297" y="173"/>
                </a:lnTo>
                <a:lnTo>
                  <a:pt x="301" y="173"/>
                </a:lnTo>
                <a:lnTo>
                  <a:pt x="306" y="178"/>
                </a:lnTo>
                <a:lnTo>
                  <a:pt x="306" y="182"/>
                </a:lnTo>
                <a:lnTo>
                  <a:pt x="311" y="182"/>
                </a:lnTo>
                <a:lnTo>
                  <a:pt x="311" y="178"/>
                </a:lnTo>
                <a:lnTo>
                  <a:pt x="316" y="178"/>
                </a:lnTo>
                <a:lnTo>
                  <a:pt x="321" y="173"/>
                </a:lnTo>
                <a:lnTo>
                  <a:pt x="330" y="164"/>
                </a:lnTo>
                <a:lnTo>
                  <a:pt x="340" y="159"/>
                </a:lnTo>
                <a:lnTo>
                  <a:pt x="345" y="154"/>
                </a:lnTo>
                <a:lnTo>
                  <a:pt x="345" y="159"/>
                </a:lnTo>
                <a:lnTo>
                  <a:pt x="349" y="159"/>
                </a:lnTo>
                <a:lnTo>
                  <a:pt x="354" y="154"/>
                </a:lnTo>
                <a:lnTo>
                  <a:pt x="364" y="154"/>
                </a:lnTo>
                <a:lnTo>
                  <a:pt x="368" y="150"/>
                </a:lnTo>
                <a:lnTo>
                  <a:pt x="373" y="154"/>
                </a:lnTo>
                <a:lnTo>
                  <a:pt x="378" y="154"/>
                </a:lnTo>
                <a:lnTo>
                  <a:pt x="383" y="150"/>
                </a:lnTo>
                <a:lnTo>
                  <a:pt x="388" y="150"/>
                </a:lnTo>
                <a:lnTo>
                  <a:pt x="392" y="150"/>
                </a:lnTo>
                <a:lnTo>
                  <a:pt x="402" y="145"/>
                </a:lnTo>
                <a:lnTo>
                  <a:pt x="411" y="140"/>
                </a:lnTo>
                <a:lnTo>
                  <a:pt x="416" y="135"/>
                </a:lnTo>
                <a:lnTo>
                  <a:pt x="426" y="135"/>
                </a:lnTo>
                <a:lnTo>
                  <a:pt x="431" y="135"/>
                </a:lnTo>
                <a:lnTo>
                  <a:pt x="435" y="135"/>
                </a:lnTo>
                <a:lnTo>
                  <a:pt x="431" y="140"/>
                </a:lnTo>
                <a:lnTo>
                  <a:pt x="431" y="145"/>
                </a:lnTo>
                <a:lnTo>
                  <a:pt x="431" y="154"/>
                </a:lnTo>
                <a:lnTo>
                  <a:pt x="431" y="159"/>
                </a:lnTo>
                <a:lnTo>
                  <a:pt x="435" y="159"/>
                </a:lnTo>
                <a:lnTo>
                  <a:pt x="431" y="164"/>
                </a:lnTo>
                <a:lnTo>
                  <a:pt x="435" y="168"/>
                </a:lnTo>
                <a:lnTo>
                  <a:pt x="440" y="168"/>
                </a:lnTo>
                <a:lnTo>
                  <a:pt x="445" y="168"/>
                </a:lnTo>
                <a:lnTo>
                  <a:pt x="450" y="168"/>
                </a:lnTo>
                <a:lnTo>
                  <a:pt x="455" y="168"/>
                </a:lnTo>
                <a:lnTo>
                  <a:pt x="459" y="168"/>
                </a:lnTo>
                <a:lnTo>
                  <a:pt x="459" y="164"/>
                </a:lnTo>
                <a:lnTo>
                  <a:pt x="464" y="164"/>
                </a:lnTo>
                <a:lnTo>
                  <a:pt x="469" y="168"/>
                </a:lnTo>
                <a:lnTo>
                  <a:pt x="469" y="173"/>
                </a:lnTo>
                <a:lnTo>
                  <a:pt x="474" y="168"/>
                </a:lnTo>
                <a:lnTo>
                  <a:pt x="478" y="168"/>
                </a:lnTo>
                <a:lnTo>
                  <a:pt x="478" y="164"/>
                </a:lnTo>
                <a:lnTo>
                  <a:pt x="483" y="159"/>
                </a:lnTo>
                <a:lnTo>
                  <a:pt x="488" y="159"/>
                </a:lnTo>
                <a:lnTo>
                  <a:pt x="493" y="159"/>
                </a:lnTo>
                <a:lnTo>
                  <a:pt x="498" y="154"/>
                </a:lnTo>
                <a:lnTo>
                  <a:pt x="502" y="154"/>
                </a:lnTo>
                <a:lnTo>
                  <a:pt x="507" y="154"/>
                </a:lnTo>
                <a:lnTo>
                  <a:pt x="507" y="159"/>
                </a:lnTo>
                <a:lnTo>
                  <a:pt x="507" y="168"/>
                </a:lnTo>
                <a:lnTo>
                  <a:pt x="507" y="173"/>
                </a:lnTo>
                <a:lnTo>
                  <a:pt x="507" y="178"/>
                </a:lnTo>
                <a:lnTo>
                  <a:pt x="512" y="178"/>
                </a:lnTo>
                <a:lnTo>
                  <a:pt x="507" y="178"/>
                </a:lnTo>
                <a:lnTo>
                  <a:pt x="512" y="182"/>
                </a:lnTo>
                <a:lnTo>
                  <a:pt x="512" y="187"/>
                </a:lnTo>
                <a:lnTo>
                  <a:pt x="507" y="187"/>
                </a:lnTo>
                <a:lnTo>
                  <a:pt x="507" y="192"/>
                </a:lnTo>
                <a:lnTo>
                  <a:pt x="512" y="192"/>
                </a:lnTo>
                <a:lnTo>
                  <a:pt x="512" y="196"/>
                </a:lnTo>
                <a:lnTo>
                  <a:pt x="517" y="196"/>
                </a:lnTo>
                <a:lnTo>
                  <a:pt x="517" y="201"/>
                </a:lnTo>
                <a:lnTo>
                  <a:pt x="522" y="206"/>
                </a:lnTo>
                <a:lnTo>
                  <a:pt x="522" y="210"/>
                </a:lnTo>
                <a:lnTo>
                  <a:pt x="526" y="210"/>
                </a:lnTo>
                <a:lnTo>
                  <a:pt x="531" y="210"/>
                </a:lnTo>
                <a:lnTo>
                  <a:pt x="536" y="210"/>
                </a:lnTo>
                <a:lnTo>
                  <a:pt x="541" y="210"/>
                </a:lnTo>
                <a:lnTo>
                  <a:pt x="541" y="206"/>
                </a:lnTo>
                <a:lnTo>
                  <a:pt x="545" y="206"/>
                </a:lnTo>
                <a:lnTo>
                  <a:pt x="550" y="206"/>
                </a:lnTo>
                <a:lnTo>
                  <a:pt x="545" y="201"/>
                </a:lnTo>
                <a:lnTo>
                  <a:pt x="545" y="196"/>
                </a:lnTo>
                <a:lnTo>
                  <a:pt x="550" y="196"/>
                </a:lnTo>
                <a:lnTo>
                  <a:pt x="555" y="196"/>
                </a:lnTo>
                <a:lnTo>
                  <a:pt x="555" y="201"/>
                </a:lnTo>
                <a:lnTo>
                  <a:pt x="560" y="201"/>
                </a:lnTo>
                <a:lnTo>
                  <a:pt x="560" y="206"/>
                </a:lnTo>
                <a:lnTo>
                  <a:pt x="565" y="206"/>
                </a:lnTo>
                <a:lnTo>
                  <a:pt x="565" y="210"/>
                </a:lnTo>
                <a:lnTo>
                  <a:pt x="565" y="215"/>
                </a:lnTo>
                <a:lnTo>
                  <a:pt x="560" y="215"/>
                </a:lnTo>
                <a:lnTo>
                  <a:pt x="560" y="220"/>
                </a:lnTo>
                <a:lnTo>
                  <a:pt x="555" y="215"/>
                </a:lnTo>
                <a:lnTo>
                  <a:pt x="550" y="215"/>
                </a:lnTo>
                <a:lnTo>
                  <a:pt x="545" y="220"/>
                </a:lnTo>
                <a:lnTo>
                  <a:pt x="545" y="215"/>
                </a:lnTo>
                <a:lnTo>
                  <a:pt x="541" y="220"/>
                </a:lnTo>
                <a:lnTo>
                  <a:pt x="541" y="215"/>
                </a:lnTo>
                <a:lnTo>
                  <a:pt x="536" y="215"/>
                </a:lnTo>
                <a:lnTo>
                  <a:pt x="531" y="215"/>
                </a:lnTo>
                <a:lnTo>
                  <a:pt x="526" y="215"/>
                </a:lnTo>
                <a:lnTo>
                  <a:pt x="522" y="215"/>
                </a:lnTo>
                <a:lnTo>
                  <a:pt x="517" y="215"/>
                </a:lnTo>
                <a:lnTo>
                  <a:pt x="512" y="215"/>
                </a:lnTo>
                <a:lnTo>
                  <a:pt x="507" y="220"/>
                </a:lnTo>
                <a:lnTo>
                  <a:pt x="502" y="220"/>
                </a:lnTo>
                <a:lnTo>
                  <a:pt x="498" y="220"/>
                </a:lnTo>
                <a:lnTo>
                  <a:pt x="493" y="224"/>
                </a:lnTo>
                <a:lnTo>
                  <a:pt x="488" y="220"/>
                </a:lnTo>
                <a:lnTo>
                  <a:pt x="483" y="220"/>
                </a:lnTo>
                <a:lnTo>
                  <a:pt x="478" y="220"/>
                </a:lnTo>
                <a:lnTo>
                  <a:pt x="478" y="215"/>
                </a:lnTo>
                <a:lnTo>
                  <a:pt x="474" y="215"/>
                </a:lnTo>
                <a:lnTo>
                  <a:pt x="469" y="215"/>
                </a:lnTo>
                <a:lnTo>
                  <a:pt x="469" y="220"/>
                </a:lnTo>
                <a:lnTo>
                  <a:pt x="469" y="224"/>
                </a:lnTo>
                <a:lnTo>
                  <a:pt x="464" y="224"/>
                </a:lnTo>
                <a:lnTo>
                  <a:pt x="464" y="229"/>
                </a:lnTo>
                <a:lnTo>
                  <a:pt x="464" y="234"/>
                </a:lnTo>
                <a:lnTo>
                  <a:pt x="469" y="234"/>
                </a:lnTo>
                <a:lnTo>
                  <a:pt x="469" y="238"/>
                </a:lnTo>
                <a:lnTo>
                  <a:pt x="464" y="238"/>
                </a:lnTo>
                <a:lnTo>
                  <a:pt x="459" y="238"/>
                </a:lnTo>
                <a:lnTo>
                  <a:pt x="459" y="234"/>
                </a:lnTo>
                <a:lnTo>
                  <a:pt x="450" y="229"/>
                </a:lnTo>
                <a:lnTo>
                  <a:pt x="450" y="224"/>
                </a:lnTo>
                <a:lnTo>
                  <a:pt x="440" y="220"/>
                </a:lnTo>
                <a:lnTo>
                  <a:pt x="435" y="220"/>
                </a:lnTo>
                <a:lnTo>
                  <a:pt x="431" y="220"/>
                </a:lnTo>
                <a:lnTo>
                  <a:pt x="426" y="220"/>
                </a:lnTo>
                <a:lnTo>
                  <a:pt x="421" y="215"/>
                </a:lnTo>
                <a:lnTo>
                  <a:pt x="416" y="215"/>
                </a:lnTo>
                <a:lnTo>
                  <a:pt x="407" y="215"/>
                </a:lnTo>
                <a:lnTo>
                  <a:pt x="402" y="215"/>
                </a:lnTo>
                <a:lnTo>
                  <a:pt x="397" y="215"/>
                </a:lnTo>
                <a:lnTo>
                  <a:pt x="392" y="224"/>
                </a:lnTo>
                <a:lnTo>
                  <a:pt x="392" y="229"/>
                </a:lnTo>
                <a:lnTo>
                  <a:pt x="388" y="234"/>
                </a:lnTo>
                <a:lnTo>
                  <a:pt x="383" y="234"/>
                </a:lnTo>
                <a:lnTo>
                  <a:pt x="378" y="229"/>
                </a:lnTo>
                <a:lnTo>
                  <a:pt x="378" y="234"/>
                </a:lnTo>
                <a:lnTo>
                  <a:pt x="373" y="234"/>
                </a:lnTo>
                <a:lnTo>
                  <a:pt x="368" y="234"/>
                </a:lnTo>
                <a:lnTo>
                  <a:pt x="368" y="238"/>
                </a:lnTo>
                <a:lnTo>
                  <a:pt x="364" y="238"/>
                </a:lnTo>
                <a:lnTo>
                  <a:pt x="359" y="234"/>
                </a:lnTo>
                <a:lnTo>
                  <a:pt x="354" y="234"/>
                </a:lnTo>
                <a:lnTo>
                  <a:pt x="354" y="238"/>
                </a:lnTo>
                <a:lnTo>
                  <a:pt x="349" y="238"/>
                </a:lnTo>
                <a:lnTo>
                  <a:pt x="345" y="238"/>
                </a:lnTo>
                <a:lnTo>
                  <a:pt x="340" y="238"/>
                </a:lnTo>
                <a:lnTo>
                  <a:pt x="335" y="243"/>
                </a:lnTo>
                <a:lnTo>
                  <a:pt x="335" y="252"/>
                </a:lnTo>
                <a:lnTo>
                  <a:pt x="335" y="257"/>
                </a:lnTo>
                <a:lnTo>
                  <a:pt x="330" y="257"/>
                </a:lnTo>
                <a:lnTo>
                  <a:pt x="330" y="262"/>
                </a:lnTo>
                <a:close/>
                <a:moveTo>
                  <a:pt x="91" y="47"/>
                </a:moveTo>
                <a:lnTo>
                  <a:pt x="81" y="42"/>
                </a:lnTo>
                <a:lnTo>
                  <a:pt x="86" y="42"/>
                </a:lnTo>
                <a:lnTo>
                  <a:pt x="86" y="37"/>
                </a:lnTo>
                <a:lnTo>
                  <a:pt x="105" y="28"/>
                </a:lnTo>
                <a:lnTo>
                  <a:pt x="110" y="23"/>
                </a:lnTo>
                <a:lnTo>
                  <a:pt x="115" y="19"/>
                </a:lnTo>
                <a:lnTo>
                  <a:pt x="120" y="19"/>
                </a:lnTo>
                <a:lnTo>
                  <a:pt x="120" y="14"/>
                </a:lnTo>
                <a:lnTo>
                  <a:pt x="129" y="14"/>
                </a:lnTo>
                <a:lnTo>
                  <a:pt x="129" y="9"/>
                </a:lnTo>
                <a:lnTo>
                  <a:pt x="134" y="5"/>
                </a:lnTo>
                <a:lnTo>
                  <a:pt x="144" y="5"/>
                </a:lnTo>
                <a:lnTo>
                  <a:pt x="148" y="0"/>
                </a:lnTo>
                <a:lnTo>
                  <a:pt x="148" y="5"/>
                </a:lnTo>
                <a:lnTo>
                  <a:pt x="144" y="5"/>
                </a:lnTo>
                <a:lnTo>
                  <a:pt x="144" y="9"/>
                </a:lnTo>
                <a:lnTo>
                  <a:pt x="139" y="14"/>
                </a:lnTo>
                <a:lnTo>
                  <a:pt x="134" y="14"/>
                </a:lnTo>
                <a:lnTo>
                  <a:pt x="134" y="19"/>
                </a:lnTo>
                <a:lnTo>
                  <a:pt x="129" y="23"/>
                </a:lnTo>
                <a:lnTo>
                  <a:pt x="124" y="28"/>
                </a:lnTo>
                <a:lnTo>
                  <a:pt x="120" y="28"/>
                </a:lnTo>
                <a:lnTo>
                  <a:pt x="115" y="28"/>
                </a:lnTo>
                <a:lnTo>
                  <a:pt x="110" y="33"/>
                </a:lnTo>
                <a:lnTo>
                  <a:pt x="105" y="33"/>
                </a:lnTo>
                <a:lnTo>
                  <a:pt x="105" y="37"/>
                </a:lnTo>
                <a:lnTo>
                  <a:pt x="110" y="37"/>
                </a:lnTo>
                <a:lnTo>
                  <a:pt x="110" y="42"/>
                </a:lnTo>
                <a:lnTo>
                  <a:pt x="105" y="42"/>
                </a:lnTo>
                <a:lnTo>
                  <a:pt x="101" y="42"/>
                </a:lnTo>
                <a:lnTo>
                  <a:pt x="96" y="47"/>
                </a:lnTo>
                <a:lnTo>
                  <a:pt x="91" y="47"/>
                </a:lnTo>
                <a:close/>
                <a:moveTo>
                  <a:pt x="402" y="276"/>
                </a:moveTo>
                <a:lnTo>
                  <a:pt x="397" y="276"/>
                </a:lnTo>
                <a:lnTo>
                  <a:pt x="397" y="271"/>
                </a:lnTo>
                <a:lnTo>
                  <a:pt x="397" y="266"/>
                </a:lnTo>
                <a:lnTo>
                  <a:pt x="397" y="262"/>
                </a:lnTo>
                <a:lnTo>
                  <a:pt x="402" y="262"/>
                </a:lnTo>
                <a:lnTo>
                  <a:pt x="402" y="257"/>
                </a:lnTo>
                <a:lnTo>
                  <a:pt x="402" y="252"/>
                </a:lnTo>
                <a:lnTo>
                  <a:pt x="407" y="252"/>
                </a:lnTo>
                <a:lnTo>
                  <a:pt x="407" y="257"/>
                </a:lnTo>
                <a:lnTo>
                  <a:pt x="407" y="262"/>
                </a:lnTo>
                <a:lnTo>
                  <a:pt x="407" y="266"/>
                </a:lnTo>
                <a:lnTo>
                  <a:pt x="407" y="271"/>
                </a:lnTo>
                <a:lnTo>
                  <a:pt x="407" y="276"/>
                </a:lnTo>
                <a:lnTo>
                  <a:pt x="402" y="276"/>
                </a:lnTo>
                <a:close/>
                <a:moveTo>
                  <a:pt x="373" y="336"/>
                </a:moveTo>
                <a:lnTo>
                  <a:pt x="368" y="332"/>
                </a:lnTo>
                <a:lnTo>
                  <a:pt x="368" y="327"/>
                </a:lnTo>
                <a:lnTo>
                  <a:pt x="373" y="327"/>
                </a:lnTo>
                <a:lnTo>
                  <a:pt x="373" y="332"/>
                </a:lnTo>
                <a:lnTo>
                  <a:pt x="373" y="336"/>
                </a:lnTo>
                <a:lnTo>
                  <a:pt x="378" y="336"/>
                </a:lnTo>
                <a:lnTo>
                  <a:pt x="373" y="336"/>
                </a:lnTo>
                <a:close/>
                <a:moveTo>
                  <a:pt x="364" y="346"/>
                </a:moveTo>
                <a:lnTo>
                  <a:pt x="364" y="341"/>
                </a:lnTo>
                <a:lnTo>
                  <a:pt x="364" y="336"/>
                </a:lnTo>
                <a:lnTo>
                  <a:pt x="368" y="341"/>
                </a:lnTo>
                <a:lnTo>
                  <a:pt x="364" y="341"/>
                </a:lnTo>
                <a:lnTo>
                  <a:pt x="368" y="341"/>
                </a:lnTo>
                <a:lnTo>
                  <a:pt x="364" y="34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9" name=""/>
          <p:cNvSpPr/>
          <p:nvPr/>
        </p:nvSpPr>
        <p:spPr>
          <a:xfrm>
            <a:off x="4832280" y="955800"/>
            <a:ext cx="949320" cy="1052280"/>
          </a:xfrm>
          <a:custGeom>
            <a:avLst/>
            <a:gdLst/>
            <a:ahLst/>
            <a:rect l="l" t="t" r="r" b="b"/>
            <a:pathLst>
              <a:path w="598" h="663">
                <a:moveTo>
                  <a:pt x="58" y="513"/>
                </a:moveTo>
                <a:lnTo>
                  <a:pt x="58" y="495"/>
                </a:lnTo>
                <a:lnTo>
                  <a:pt x="58" y="462"/>
                </a:lnTo>
                <a:lnTo>
                  <a:pt x="58" y="457"/>
                </a:lnTo>
                <a:lnTo>
                  <a:pt x="53" y="453"/>
                </a:lnTo>
                <a:lnTo>
                  <a:pt x="53" y="448"/>
                </a:lnTo>
                <a:lnTo>
                  <a:pt x="48" y="448"/>
                </a:lnTo>
                <a:lnTo>
                  <a:pt x="44" y="448"/>
                </a:lnTo>
                <a:lnTo>
                  <a:pt x="39" y="443"/>
                </a:lnTo>
                <a:lnTo>
                  <a:pt x="34" y="439"/>
                </a:lnTo>
                <a:lnTo>
                  <a:pt x="34" y="434"/>
                </a:lnTo>
                <a:lnTo>
                  <a:pt x="29" y="429"/>
                </a:lnTo>
                <a:lnTo>
                  <a:pt x="29" y="425"/>
                </a:lnTo>
                <a:lnTo>
                  <a:pt x="24" y="425"/>
                </a:lnTo>
                <a:lnTo>
                  <a:pt x="29" y="420"/>
                </a:lnTo>
                <a:lnTo>
                  <a:pt x="34" y="415"/>
                </a:lnTo>
                <a:lnTo>
                  <a:pt x="34" y="411"/>
                </a:lnTo>
                <a:lnTo>
                  <a:pt x="39" y="411"/>
                </a:lnTo>
                <a:lnTo>
                  <a:pt x="44" y="411"/>
                </a:lnTo>
                <a:lnTo>
                  <a:pt x="44" y="406"/>
                </a:lnTo>
                <a:lnTo>
                  <a:pt x="44" y="401"/>
                </a:lnTo>
                <a:lnTo>
                  <a:pt x="48" y="401"/>
                </a:lnTo>
                <a:lnTo>
                  <a:pt x="48" y="397"/>
                </a:lnTo>
                <a:lnTo>
                  <a:pt x="48" y="392"/>
                </a:lnTo>
                <a:lnTo>
                  <a:pt x="48" y="387"/>
                </a:lnTo>
                <a:lnTo>
                  <a:pt x="48" y="383"/>
                </a:lnTo>
                <a:lnTo>
                  <a:pt x="48" y="378"/>
                </a:lnTo>
                <a:lnTo>
                  <a:pt x="48" y="373"/>
                </a:lnTo>
                <a:lnTo>
                  <a:pt x="48" y="369"/>
                </a:lnTo>
                <a:lnTo>
                  <a:pt x="48" y="364"/>
                </a:lnTo>
                <a:lnTo>
                  <a:pt x="48" y="359"/>
                </a:lnTo>
                <a:lnTo>
                  <a:pt x="48" y="355"/>
                </a:lnTo>
                <a:lnTo>
                  <a:pt x="48" y="350"/>
                </a:lnTo>
                <a:lnTo>
                  <a:pt x="48" y="345"/>
                </a:lnTo>
                <a:lnTo>
                  <a:pt x="48" y="341"/>
                </a:lnTo>
                <a:lnTo>
                  <a:pt x="44" y="341"/>
                </a:lnTo>
                <a:lnTo>
                  <a:pt x="44" y="336"/>
                </a:lnTo>
                <a:lnTo>
                  <a:pt x="39" y="336"/>
                </a:lnTo>
                <a:lnTo>
                  <a:pt x="44" y="336"/>
                </a:lnTo>
                <a:lnTo>
                  <a:pt x="39" y="331"/>
                </a:lnTo>
                <a:lnTo>
                  <a:pt x="39" y="327"/>
                </a:lnTo>
                <a:lnTo>
                  <a:pt x="34" y="327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9" y="322"/>
                </a:lnTo>
                <a:lnTo>
                  <a:pt x="34" y="322"/>
                </a:lnTo>
                <a:lnTo>
                  <a:pt x="34" y="317"/>
                </a:lnTo>
                <a:lnTo>
                  <a:pt x="34" y="313"/>
                </a:lnTo>
                <a:lnTo>
                  <a:pt x="34" y="308"/>
                </a:lnTo>
                <a:lnTo>
                  <a:pt x="29" y="308"/>
                </a:lnTo>
                <a:lnTo>
                  <a:pt x="34" y="308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29" y="303"/>
                </a:lnTo>
                <a:lnTo>
                  <a:pt x="34" y="303"/>
                </a:lnTo>
                <a:lnTo>
                  <a:pt x="34" y="299"/>
                </a:lnTo>
                <a:lnTo>
                  <a:pt x="34" y="294"/>
                </a:lnTo>
                <a:lnTo>
                  <a:pt x="34" y="289"/>
                </a:lnTo>
                <a:lnTo>
                  <a:pt x="29" y="289"/>
                </a:lnTo>
                <a:lnTo>
                  <a:pt x="34" y="289"/>
                </a:lnTo>
                <a:lnTo>
                  <a:pt x="29" y="289"/>
                </a:lnTo>
                <a:lnTo>
                  <a:pt x="34" y="289"/>
                </a:lnTo>
                <a:lnTo>
                  <a:pt x="29" y="289"/>
                </a:lnTo>
                <a:lnTo>
                  <a:pt x="34" y="285"/>
                </a:lnTo>
                <a:lnTo>
                  <a:pt x="34" y="280"/>
                </a:lnTo>
                <a:lnTo>
                  <a:pt x="34" y="275"/>
                </a:lnTo>
                <a:lnTo>
                  <a:pt x="34" y="271"/>
                </a:lnTo>
                <a:lnTo>
                  <a:pt x="29" y="271"/>
                </a:lnTo>
                <a:lnTo>
                  <a:pt x="34" y="271"/>
                </a:lnTo>
                <a:lnTo>
                  <a:pt x="29" y="271"/>
                </a:lnTo>
                <a:lnTo>
                  <a:pt x="34" y="271"/>
                </a:lnTo>
                <a:lnTo>
                  <a:pt x="29" y="271"/>
                </a:lnTo>
                <a:lnTo>
                  <a:pt x="29" y="266"/>
                </a:lnTo>
                <a:lnTo>
                  <a:pt x="29" y="261"/>
                </a:lnTo>
                <a:lnTo>
                  <a:pt x="29" y="257"/>
                </a:lnTo>
                <a:lnTo>
                  <a:pt x="29" y="252"/>
                </a:lnTo>
                <a:lnTo>
                  <a:pt x="29" y="247"/>
                </a:lnTo>
                <a:lnTo>
                  <a:pt x="29" y="242"/>
                </a:lnTo>
                <a:lnTo>
                  <a:pt x="29" y="238"/>
                </a:lnTo>
                <a:lnTo>
                  <a:pt x="29" y="233"/>
                </a:lnTo>
                <a:lnTo>
                  <a:pt x="29" y="228"/>
                </a:lnTo>
                <a:lnTo>
                  <a:pt x="29" y="233"/>
                </a:lnTo>
                <a:lnTo>
                  <a:pt x="29" y="228"/>
                </a:lnTo>
                <a:lnTo>
                  <a:pt x="29" y="224"/>
                </a:lnTo>
                <a:lnTo>
                  <a:pt x="29" y="219"/>
                </a:lnTo>
                <a:lnTo>
                  <a:pt x="24" y="219"/>
                </a:lnTo>
                <a:lnTo>
                  <a:pt x="29" y="219"/>
                </a:lnTo>
                <a:lnTo>
                  <a:pt x="29" y="214"/>
                </a:lnTo>
                <a:lnTo>
                  <a:pt x="29" y="210"/>
                </a:lnTo>
                <a:lnTo>
                  <a:pt x="29" y="214"/>
                </a:lnTo>
                <a:lnTo>
                  <a:pt x="24" y="210"/>
                </a:lnTo>
                <a:lnTo>
                  <a:pt x="29" y="210"/>
                </a:lnTo>
                <a:lnTo>
                  <a:pt x="29" y="205"/>
                </a:lnTo>
                <a:lnTo>
                  <a:pt x="24" y="205"/>
                </a:lnTo>
                <a:lnTo>
                  <a:pt x="29" y="205"/>
                </a:lnTo>
                <a:lnTo>
                  <a:pt x="29" y="200"/>
                </a:lnTo>
                <a:lnTo>
                  <a:pt x="24" y="200"/>
                </a:lnTo>
                <a:lnTo>
                  <a:pt x="29" y="200"/>
                </a:lnTo>
                <a:lnTo>
                  <a:pt x="29" y="196"/>
                </a:lnTo>
                <a:lnTo>
                  <a:pt x="24" y="196"/>
                </a:lnTo>
                <a:lnTo>
                  <a:pt x="24" y="191"/>
                </a:lnTo>
                <a:lnTo>
                  <a:pt x="24" y="186"/>
                </a:lnTo>
                <a:lnTo>
                  <a:pt x="24" y="182"/>
                </a:lnTo>
                <a:lnTo>
                  <a:pt x="20" y="182"/>
                </a:lnTo>
                <a:lnTo>
                  <a:pt x="24" y="182"/>
                </a:lnTo>
                <a:lnTo>
                  <a:pt x="20" y="182"/>
                </a:lnTo>
                <a:lnTo>
                  <a:pt x="24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5" y="163"/>
                </a:lnTo>
                <a:lnTo>
                  <a:pt x="15" y="158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0" y="149"/>
                </a:lnTo>
                <a:lnTo>
                  <a:pt x="10" y="144"/>
                </a:lnTo>
                <a:lnTo>
                  <a:pt x="10" y="140"/>
                </a:lnTo>
                <a:lnTo>
                  <a:pt x="5" y="140"/>
                </a:lnTo>
                <a:lnTo>
                  <a:pt x="5" y="135"/>
                </a:lnTo>
                <a:lnTo>
                  <a:pt x="5" y="130"/>
                </a:lnTo>
                <a:lnTo>
                  <a:pt x="10" y="130"/>
                </a:lnTo>
                <a:lnTo>
                  <a:pt x="5" y="130"/>
                </a:lnTo>
                <a:lnTo>
                  <a:pt x="5" y="126"/>
                </a:lnTo>
                <a:lnTo>
                  <a:pt x="5" y="130"/>
                </a:lnTo>
                <a:lnTo>
                  <a:pt x="10" y="126"/>
                </a:lnTo>
                <a:lnTo>
                  <a:pt x="5" y="126"/>
                </a:lnTo>
                <a:lnTo>
                  <a:pt x="5" y="121"/>
                </a:lnTo>
                <a:lnTo>
                  <a:pt x="10" y="121"/>
                </a:lnTo>
                <a:lnTo>
                  <a:pt x="5" y="121"/>
                </a:lnTo>
                <a:lnTo>
                  <a:pt x="10" y="121"/>
                </a:lnTo>
                <a:lnTo>
                  <a:pt x="5" y="121"/>
                </a:lnTo>
                <a:lnTo>
                  <a:pt x="10" y="116"/>
                </a:lnTo>
                <a:lnTo>
                  <a:pt x="5" y="116"/>
                </a:lnTo>
                <a:lnTo>
                  <a:pt x="10" y="116"/>
                </a:lnTo>
                <a:lnTo>
                  <a:pt x="5" y="116"/>
                </a:lnTo>
                <a:lnTo>
                  <a:pt x="5" y="112"/>
                </a:lnTo>
                <a:lnTo>
                  <a:pt x="5" y="107"/>
                </a:lnTo>
                <a:lnTo>
                  <a:pt x="10" y="107"/>
                </a:lnTo>
                <a:lnTo>
                  <a:pt x="5" y="107"/>
                </a:lnTo>
                <a:lnTo>
                  <a:pt x="5" y="102"/>
                </a:lnTo>
                <a:lnTo>
                  <a:pt x="10" y="102"/>
                </a:lnTo>
                <a:lnTo>
                  <a:pt x="5" y="102"/>
                </a:lnTo>
                <a:lnTo>
                  <a:pt x="5" y="98"/>
                </a:lnTo>
                <a:lnTo>
                  <a:pt x="5" y="102"/>
                </a:lnTo>
                <a:lnTo>
                  <a:pt x="5" y="98"/>
                </a:lnTo>
                <a:lnTo>
                  <a:pt x="10" y="93"/>
                </a:lnTo>
                <a:lnTo>
                  <a:pt x="5" y="93"/>
                </a:lnTo>
                <a:lnTo>
                  <a:pt x="5" y="88"/>
                </a:lnTo>
                <a:lnTo>
                  <a:pt x="5" y="84"/>
                </a:lnTo>
                <a:lnTo>
                  <a:pt x="10" y="84"/>
                </a:lnTo>
                <a:lnTo>
                  <a:pt x="5" y="84"/>
                </a:lnTo>
                <a:lnTo>
                  <a:pt x="10" y="84"/>
                </a:lnTo>
                <a:lnTo>
                  <a:pt x="10" y="79"/>
                </a:lnTo>
                <a:lnTo>
                  <a:pt x="10" y="74"/>
                </a:lnTo>
                <a:lnTo>
                  <a:pt x="5" y="70"/>
                </a:lnTo>
                <a:lnTo>
                  <a:pt x="10" y="70"/>
                </a:lnTo>
                <a:lnTo>
                  <a:pt x="5" y="70"/>
                </a:lnTo>
                <a:lnTo>
                  <a:pt x="5" y="65"/>
                </a:lnTo>
                <a:lnTo>
                  <a:pt x="5" y="60"/>
                </a:lnTo>
                <a:lnTo>
                  <a:pt x="5" y="56"/>
                </a:lnTo>
                <a:lnTo>
                  <a:pt x="0" y="56"/>
                </a:lnTo>
                <a:lnTo>
                  <a:pt x="0" y="51"/>
                </a:lnTo>
                <a:lnTo>
                  <a:pt x="5" y="51"/>
                </a:lnTo>
                <a:lnTo>
                  <a:pt x="0" y="51"/>
                </a:lnTo>
                <a:lnTo>
                  <a:pt x="0" y="46"/>
                </a:lnTo>
                <a:lnTo>
                  <a:pt x="0" y="42"/>
                </a:lnTo>
                <a:lnTo>
                  <a:pt x="63" y="42"/>
                </a:lnTo>
                <a:lnTo>
                  <a:pt x="72" y="42"/>
                </a:lnTo>
                <a:lnTo>
                  <a:pt x="77" y="42"/>
                </a:lnTo>
                <a:lnTo>
                  <a:pt x="101" y="42"/>
                </a:lnTo>
                <a:lnTo>
                  <a:pt x="149" y="42"/>
                </a:lnTo>
                <a:lnTo>
                  <a:pt x="163" y="42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2" y="4"/>
                </a:lnTo>
                <a:lnTo>
                  <a:pt x="187" y="4"/>
                </a:lnTo>
                <a:lnTo>
                  <a:pt x="187" y="9"/>
                </a:lnTo>
                <a:lnTo>
                  <a:pt x="187" y="18"/>
                </a:lnTo>
                <a:lnTo>
                  <a:pt x="192" y="28"/>
                </a:lnTo>
                <a:lnTo>
                  <a:pt x="192" y="42"/>
                </a:lnTo>
                <a:lnTo>
                  <a:pt x="197" y="42"/>
                </a:lnTo>
                <a:lnTo>
                  <a:pt x="197" y="56"/>
                </a:lnTo>
                <a:lnTo>
                  <a:pt x="197" y="60"/>
                </a:lnTo>
                <a:lnTo>
                  <a:pt x="197" y="65"/>
                </a:lnTo>
                <a:lnTo>
                  <a:pt x="201" y="70"/>
                </a:lnTo>
                <a:lnTo>
                  <a:pt x="206" y="70"/>
                </a:lnTo>
                <a:lnTo>
                  <a:pt x="206" y="74"/>
                </a:lnTo>
                <a:lnTo>
                  <a:pt x="211" y="74"/>
                </a:lnTo>
                <a:lnTo>
                  <a:pt x="216" y="74"/>
                </a:lnTo>
                <a:lnTo>
                  <a:pt x="221" y="74"/>
                </a:lnTo>
                <a:lnTo>
                  <a:pt x="225" y="74"/>
                </a:lnTo>
                <a:lnTo>
                  <a:pt x="230" y="74"/>
                </a:lnTo>
                <a:lnTo>
                  <a:pt x="230" y="79"/>
                </a:lnTo>
                <a:lnTo>
                  <a:pt x="235" y="79"/>
                </a:lnTo>
                <a:lnTo>
                  <a:pt x="240" y="79"/>
                </a:lnTo>
                <a:lnTo>
                  <a:pt x="244" y="79"/>
                </a:lnTo>
                <a:lnTo>
                  <a:pt x="249" y="79"/>
                </a:lnTo>
                <a:lnTo>
                  <a:pt x="254" y="79"/>
                </a:lnTo>
                <a:lnTo>
                  <a:pt x="259" y="79"/>
                </a:lnTo>
                <a:lnTo>
                  <a:pt x="264" y="79"/>
                </a:lnTo>
                <a:lnTo>
                  <a:pt x="264" y="84"/>
                </a:lnTo>
                <a:lnTo>
                  <a:pt x="264" y="88"/>
                </a:lnTo>
                <a:lnTo>
                  <a:pt x="268" y="88"/>
                </a:lnTo>
                <a:lnTo>
                  <a:pt x="264" y="88"/>
                </a:lnTo>
                <a:lnTo>
                  <a:pt x="264" y="93"/>
                </a:lnTo>
                <a:lnTo>
                  <a:pt x="268" y="93"/>
                </a:lnTo>
                <a:lnTo>
                  <a:pt x="273" y="93"/>
                </a:lnTo>
                <a:lnTo>
                  <a:pt x="278" y="93"/>
                </a:lnTo>
                <a:lnTo>
                  <a:pt x="283" y="93"/>
                </a:lnTo>
                <a:lnTo>
                  <a:pt x="288" y="93"/>
                </a:lnTo>
                <a:lnTo>
                  <a:pt x="292" y="88"/>
                </a:lnTo>
                <a:lnTo>
                  <a:pt x="292" y="84"/>
                </a:lnTo>
                <a:lnTo>
                  <a:pt x="297" y="84"/>
                </a:lnTo>
                <a:lnTo>
                  <a:pt x="302" y="84"/>
                </a:lnTo>
                <a:lnTo>
                  <a:pt x="302" y="79"/>
                </a:lnTo>
                <a:lnTo>
                  <a:pt x="307" y="79"/>
                </a:lnTo>
                <a:lnTo>
                  <a:pt x="311" y="79"/>
                </a:lnTo>
                <a:lnTo>
                  <a:pt x="316" y="79"/>
                </a:lnTo>
                <a:lnTo>
                  <a:pt x="321" y="79"/>
                </a:lnTo>
                <a:lnTo>
                  <a:pt x="331" y="79"/>
                </a:lnTo>
                <a:lnTo>
                  <a:pt x="331" y="84"/>
                </a:lnTo>
                <a:lnTo>
                  <a:pt x="335" y="84"/>
                </a:lnTo>
                <a:lnTo>
                  <a:pt x="350" y="88"/>
                </a:lnTo>
                <a:lnTo>
                  <a:pt x="354" y="88"/>
                </a:lnTo>
                <a:lnTo>
                  <a:pt x="359" y="88"/>
                </a:lnTo>
                <a:lnTo>
                  <a:pt x="359" y="93"/>
                </a:lnTo>
                <a:lnTo>
                  <a:pt x="354" y="93"/>
                </a:lnTo>
                <a:lnTo>
                  <a:pt x="350" y="98"/>
                </a:lnTo>
                <a:lnTo>
                  <a:pt x="354" y="98"/>
                </a:lnTo>
                <a:lnTo>
                  <a:pt x="354" y="102"/>
                </a:lnTo>
                <a:lnTo>
                  <a:pt x="359" y="98"/>
                </a:lnTo>
                <a:lnTo>
                  <a:pt x="364" y="98"/>
                </a:lnTo>
                <a:lnTo>
                  <a:pt x="369" y="98"/>
                </a:lnTo>
                <a:lnTo>
                  <a:pt x="369" y="102"/>
                </a:lnTo>
                <a:lnTo>
                  <a:pt x="374" y="102"/>
                </a:lnTo>
                <a:lnTo>
                  <a:pt x="369" y="107"/>
                </a:lnTo>
                <a:lnTo>
                  <a:pt x="374" y="112"/>
                </a:lnTo>
                <a:lnTo>
                  <a:pt x="374" y="116"/>
                </a:lnTo>
                <a:lnTo>
                  <a:pt x="378" y="116"/>
                </a:lnTo>
                <a:lnTo>
                  <a:pt x="378" y="121"/>
                </a:lnTo>
                <a:lnTo>
                  <a:pt x="378" y="126"/>
                </a:lnTo>
                <a:lnTo>
                  <a:pt x="378" y="121"/>
                </a:lnTo>
                <a:lnTo>
                  <a:pt x="383" y="121"/>
                </a:lnTo>
                <a:lnTo>
                  <a:pt x="388" y="121"/>
                </a:lnTo>
                <a:lnTo>
                  <a:pt x="383" y="116"/>
                </a:lnTo>
                <a:lnTo>
                  <a:pt x="383" y="112"/>
                </a:lnTo>
                <a:lnTo>
                  <a:pt x="388" y="107"/>
                </a:lnTo>
                <a:lnTo>
                  <a:pt x="393" y="107"/>
                </a:lnTo>
                <a:lnTo>
                  <a:pt x="398" y="107"/>
                </a:lnTo>
                <a:lnTo>
                  <a:pt x="402" y="107"/>
                </a:lnTo>
                <a:lnTo>
                  <a:pt x="402" y="112"/>
                </a:lnTo>
                <a:lnTo>
                  <a:pt x="407" y="112"/>
                </a:lnTo>
                <a:lnTo>
                  <a:pt x="407" y="116"/>
                </a:lnTo>
                <a:lnTo>
                  <a:pt x="412" y="121"/>
                </a:lnTo>
                <a:lnTo>
                  <a:pt x="412" y="116"/>
                </a:lnTo>
                <a:lnTo>
                  <a:pt x="412" y="121"/>
                </a:lnTo>
                <a:lnTo>
                  <a:pt x="417" y="121"/>
                </a:lnTo>
                <a:lnTo>
                  <a:pt x="417" y="126"/>
                </a:lnTo>
                <a:lnTo>
                  <a:pt x="421" y="126"/>
                </a:lnTo>
                <a:lnTo>
                  <a:pt x="421" y="121"/>
                </a:lnTo>
                <a:lnTo>
                  <a:pt x="426" y="126"/>
                </a:lnTo>
                <a:lnTo>
                  <a:pt x="431" y="126"/>
                </a:lnTo>
                <a:lnTo>
                  <a:pt x="431" y="130"/>
                </a:lnTo>
                <a:lnTo>
                  <a:pt x="431" y="135"/>
                </a:lnTo>
                <a:lnTo>
                  <a:pt x="436" y="130"/>
                </a:lnTo>
                <a:lnTo>
                  <a:pt x="431" y="135"/>
                </a:lnTo>
                <a:lnTo>
                  <a:pt x="436" y="135"/>
                </a:lnTo>
                <a:lnTo>
                  <a:pt x="441" y="135"/>
                </a:lnTo>
                <a:lnTo>
                  <a:pt x="445" y="135"/>
                </a:lnTo>
                <a:lnTo>
                  <a:pt x="441" y="135"/>
                </a:lnTo>
                <a:lnTo>
                  <a:pt x="441" y="140"/>
                </a:lnTo>
                <a:lnTo>
                  <a:pt x="450" y="140"/>
                </a:lnTo>
                <a:lnTo>
                  <a:pt x="455" y="140"/>
                </a:lnTo>
                <a:lnTo>
                  <a:pt x="460" y="135"/>
                </a:lnTo>
                <a:lnTo>
                  <a:pt x="460" y="140"/>
                </a:lnTo>
                <a:lnTo>
                  <a:pt x="460" y="135"/>
                </a:lnTo>
                <a:lnTo>
                  <a:pt x="465" y="135"/>
                </a:lnTo>
                <a:lnTo>
                  <a:pt x="469" y="135"/>
                </a:lnTo>
                <a:lnTo>
                  <a:pt x="474" y="130"/>
                </a:lnTo>
                <a:lnTo>
                  <a:pt x="474" y="126"/>
                </a:lnTo>
                <a:lnTo>
                  <a:pt x="479" y="126"/>
                </a:lnTo>
                <a:lnTo>
                  <a:pt x="484" y="126"/>
                </a:lnTo>
                <a:lnTo>
                  <a:pt x="484" y="121"/>
                </a:lnTo>
                <a:lnTo>
                  <a:pt x="488" y="121"/>
                </a:lnTo>
                <a:lnTo>
                  <a:pt x="493" y="116"/>
                </a:lnTo>
                <a:lnTo>
                  <a:pt x="498" y="116"/>
                </a:lnTo>
                <a:lnTo>
                  <a:pt x="498" y="121"/>
                </a:lnTo>
                <a:lnTo>
                  <a:pt x="498" y="126"/>
                </a:lnTo>
                <a:lnTo>
                  <a:pt x="498" y="121"/>
                </a:lnTo>
                <a:lnTo>
                  <a:pt x="503" y="121"/>
                </a:lnTo>
                <a:lnTo>
                  <a:pt x="503" y="126"/>
                </a:lnTo>
                <a:lnTo>
                  <a:pt x="503" y="130"/>
                </a:lnTo>
                <a:lnTo>
                  <a:pt x="508" y="130"/>
                </a:lnTo>
                <a:lnTo>
                  <a:pt x="512" y="130"/>
                </a:lnTo>
                <a:lnTo>
                  <a:pt x="517" y="130"/>
                </a:lnTo>
                <a:lnTo>
                  <a:pt x="522" y="130"/>
                </a:lnTo>
                <a:lnTo>
                  <a:pt x="527" y="130"/>
                </a:lnTo>
                <a:lnTo>
                  <a:pt x="531" y="130"/>
                </a:lnTo>
                <a:lnTo>
                  <a:pt x="536" y="130"/>
                </a:lnTo>
                <a:lnTo>
                  <a:pt x="541" y="130"/>
                </a:lnTo>
                <a:lnTo>
                  <a:pt x="546" y="130"/>
                </a:lnTo>
                <a:lnTo>
                  <a:pt x="551" y="130"/>
                </a:lnTo>
                <a:lnTo>
                  <a:pt x="551" y="126"/>
                </a:lnTo>
                <a:lnTo>
                  <a:pt x="555" y="126"/>
                </a:lnTo>
                <a:lnTo>
                  <a:pt x="560" y="126"/>
                </a:lnTo>
                <a:lnTo>
                  <a:pt x="565" y="130"/>
                </a:lnTo>
                <a:lnTo>
                  <a:pt x="565" y="135"/>
                </a:lnTo>
                <a:lnTo>
                  <a:pt x="570" y="135"/>
                </a:lnTo>
                <a:lnTo>
                  <a:pt x="570" y="140"/>
                </a:lnTo>
                <a:lnTo>
                  <a:pt x="570" y="135"/>
                </a:lnTo>
                <a:lnTo>
                  <a:pt x="570" y="140"/>
                </a:lnTo>
                <a:lnTo>
                  <a:pt x="575" y="140"/>
                </a:lnTo>
                <a:lnTo>
                  <a:pt x="579" y="140"/>
                </a:lnTo>
                <a:lnTo>
                  <a:pt x="579" y="135"/>
                </a:lnTo>
                <a:lnTo>
                  <a:pt x="584" y="135"/>
                </a:lnTo>
                <a:lnTo>
                  <a:pt x="589" y="135"/>
                </a:lnTo>
                <a:lnTo>
                  <a:pt x="594" y="135"/>
                </a:lnTo>
                <a:lnTo>
                  <a:pt x="598" y="135"/>
                </a:lnTo>
                <a:lnTo>
                  <a:pt x="598" y="140"/>
                </a:lnTo>
                <a:lnTo>
                  <a:pt x="598" y="135"/>
                </a:lnTo>
                <a:lnTo>
                  <a:pt x="598" y="140"/>
                </a:lnTo>
                <a:lnTo>
                  <a:pt x="594" y="144"/>
                </a:lnTo>
                <a:lnTo>
                  <a:pt x="589" y="144"/>
                </a:lnTo>
                <a:lnTo>
                  <a:pt x="584" y="149"/>
                </a:lnTo>
                <a:lnTo>
                  <a:pt x="579" y="154"/>
                </a:lnTo>
                <a:lnTo>
                  <a:pt x="575" y="154"/>
                </a:lnTo>
                <a:lnTo>
                  <a:pt x="570" y="158"/>
                </a:lnTo>
                <a:lnTo>
                  <a:pt x="560" y="163"/>
                </a:lnTo>
                <a:lnTo>
                  <a:pt x="555" y="163"/>
                </a:lnTo>
                <a:lnTo>
                  <a:pt x="551" y="163"/>
                </a:lnTo>
                <a:lnTo>
                  <a:pt x="546" y="168"/>
                </a:lnTo>
                <a:lnTo>
                  <a:pt x="541" y="168"/>
                </a:lnTo>
                <a:lnTo>
                  <a:pt x="536" y="172"/>
                </a:lnTo>
                <a:lnTo>
                  <a:pt x="531" y="172"/>
                </a:lnTo>
                <a:lnTo>
                  <a:pt x="527" y="177"/>
                </a:lnTo>
                <a:lnTo>
                  <a:pt x="522" y="177"/>
                </a:lnTo>
                <a:lnTo>
                  <a:pt x="512" y="186"/>
                </a:lnTo>
                <a:lnTo>
                  <a:pt x="508" y="186"/>
                </a:lnTo>
                <a:lnTo>
                  <a:pt x="498" y="196"/>
                </a:lnTo>
                <a:lnTo>
                  <a:pt x="488" y="205"/>
                </a:lnTo>
                <a:lnTo>
                  <a:pt x="484" y="205"/>
                </a:lnTo>
                <a:lnTo>
                  <a:pt x="484" y="210"/>
                </a:lnTo>
                <a:lnTo>
                  <a:pt x="479" y="214"/>
                </a:lnTo>
                <a:lnTo>
                  <a:pt x="474" y="219"/>
                </a:lnTo>
                <a:lnTo>
                  <a:pt x="474" y="224"/>
                </a:lnTo>
                <a:lnTo>
                  <a:pt x="465" y="228"/>
                </a:lnTo>
                <a:lnTo>
                  <a:pt x="455" y="242"/>
                </a:lnTo>
                <a:lnTo>
                  <a:pt x="445" y="247"/>
                </a:lnTo>
                <a:lnTo>
                  <a:pt x="445" y="252"/>
                </a:lnTo>
                <a:lnTo>
                  <a:pt x="441" y="257"/>
                </a:lnTo>
                <a:lnTo>
                  <a:pt x="436" y="257"/>
                </a:lnTo>
                <a:lnTo>
                  <a:pt x="436" y="261"/>
                </a:lnTo>
                <a:lnTo>
                  <a:pt x="431" y="266"/>
                </a:lnTo>
                <a:lnTo>
                  <a:pt x="426" y="266"/>
                </a:lnTo>
                <a:lnTo>
                  <a:pt x="426" y="271"/>
                </a:lnTo>
                <a:lnTo>
                  <a:pt x="421" y="271"/>
                </a:lnTo>
                <a:lnTo>
                  <a:pt x="417" y="275"/>
                </a:lnTo>
                <a:lnTo>
                  <a:pt x="412" y="280"/>
                </a:lnTo>
                <a:lnTo>
                  <a:pt x="407" y="285"/>
                </a:lnTo>
                <a:lnTo>
                  <a:pt x="412" y="289"/>
                </a:lnTo>
                <a:lnTo>
                  <a:pt x="412" y="294"/>
                </a:lnTo>
                <a:lnTo>
                  <a:pt x="417" y="294"/>
                </a:lnTo>
                <a:lnTo>
                  <a:pt x="412" y="294"/>
                </a:lnTo>
                <a:lnTo>
                  <a:pt x="407" y="289"/>
                </a:lnTo>
                <a:lnTo>
                  <a:pt x="402" y="289"/>
                </a:lnTo>
                <a:lnTo>
                  <a:pt x="402" y="294"/>
                </a:lnTo>
                <a:lnTo>
                  <a:pt x="398" y="294"/>
                </a:lnTo>
                <a:lnTo>
                  <a:pt x="402" y="294"/>
                </a:lnTo>
                <a:lnTo>
                  <a:pt x="402" y="299"/>
                </a:lnTo>
                <a:lnTo>
                  <a:pt x="398" y="299"/>
                </a:lnTo>
                <a:lnTo>
                  <a:pt x="393" y="299"/>
                </a:lnTo>
                <a:lnTo>
                  <a:pt x="393" y="327"/>
                </a:lnTo>
                <a:lnTo>
                  <a:pt x="393" y="355"/>
                </a:lnTo>
                <a:lnTo>
                  <a:pt x="393" y="364"/>
                </a:lnTo>
                <a:lnTo>
                  <a:pt x="393" y="369"/>
                </a:lnTo>
                <a:lnTo>
                  <a:pt x="393" y="373"/>
                </a:lnTo>
                <a:lnTo>
                  <a:pt x="388" y="373"/>
                </a:lnTo>
                <a:lnTo>
                  <a:pt x="388" y="369"/>
                </a:lnTo>
                <a:lnTo>
                  <a:pt x="383" y="369"/>
                </a:lnTo>
                <a:lnTo>
                  <a:pt x="383" y="373"/>
                </a:lnTo>
                <a:lnTo>
                  <a:pt x="383" y="378"/>
                </a:lnTo>
                <a:lnTo>
                  <a:pt x="378" y="378"/>
                </a:lnTo>
                <a:lnTo>
                  <a:pt x="374" y="378"/>
                </a:lnTo>
                <a:lnTo>
                  <a:pt x="374" y="383"/>
                </a:lnTo>
                <a:lnTo>
                  <a:pt x="369" y="383"/>
                </a:lnTo>
                <a:lnTo>
                  <a:pt x="364" y="383"/>
                </a:lnTo>
                <a:lnTo>
                  <a:pt x="364" y="387"/>
                </a:lnTo>
                <a:lnTo>
                  <a:pt x="359" y="392"/>
                </a:lnTo>
                <a:lnTo>
                  <a:pt x="359" y="397"/>
                </a:lnTo>
                <a:lnTo>
                  <a:pt x="354" y="401"/>
                </a:lnTo>
                <a:lnTo>
                  <a:pt x="354" y="406"/>
                </a:lnTo>
                <a:lnTo>
                  <a:pt x="350" y="406"/>
                </a:lnTo>
                <a:lnTo>
                  <a:pt x="350" y="411"/>
                </a:lnTo>
                <a:lnTo>
                  <a:pt x="350" y="415"/>
                </a:lnTo>
                <a:lnTo>
                  <a:pt x="350" y="420"/>
                </a:lnTo>
                <a:lnTo>
                  <a:pt x="350" y="425"/>
                </a:lnTo>
                <a:lnTo>
                  <a:pt x="354" y="425"/>
                </a:lnTo>
                <a:lnTo>
                  <a:pt x="359" y="425"/>
                </a:lnTo>
                <a:lnTo>
                  <a:pt x="364" y="425"/>
                </a:lnTo>
                <a:lnTo>
                  <a:pt x="364" y="429"/>
                </a:lnTo>
                <a:lnTo>
                  <a:pt x="364" y="434"/>
                </a:lnTo>
                <a:lnTo>
                  <a:pt x="369" y="434"/>
                </a:lnTo>
                <a:lnTo>
                  <a:pt x="369" y="439"/>
                </a:lnTo>
                <a:lnTo>
                  <a:pt x="369" y="443"/>
                </a:lnTo>
                <a:lnTo>
                  <a:pt x="364" y="448"/>
                </a:lnTo>
                <a:lnTo>
                  <a:pt x="364" y="453"/>
                </a:lnTo>
                <a:lnTo>
                  <a:pt x="359" y="453"/>
                </a:lnTo>
                <a:lnTo>
                  <a:pt x="359" y="457"/>
                </a:lnTo>
                <a:lnTo>
                  <a:pt x="359" y="462"/>
                </a:lnTo>
                <a:lnTo>
                  <a:pt x="359" y="467"/>
                </a:lnTo>
                <a:lnTo>
                  <a:pt x="359" y="471"/>
                </a:lnTo>
                <a:lnTo>
                  <a:pt x="364" y="476"/>
                </a:lnTo>
                <a:lnTo>
                  <a:pt x="359" y="481"/>
                </a:lnTo>
                <a:lnTo>
                  <a:pt x="359" y="485"/>
                </a:lnTo>
                <a:lnTo>
                  <a:pt x="359" y="490"/>
                </a:lnTo>
                <a:lnTo>
                  <a:pt x="364" y="495"/>
                </a:lnTo>
                <a:lnTo>
                  <a:pt x="364" y="499"/>
                </a:lnTo>
                <a:lnTo>
                  <a:pt x="359" y="499"/>
                </a:lnTo>
                <a:lnTo>
                  <a:pt x="364" y="504"/>
                </a:lnTo>
                <a:lnTo>
                  <a:pt x="359" y="504"/>
                </a:lnTo>
                <a:lnTo>
                  <a:pt x="359" y="509"/>
                </a:lnTo>
                <a:lnTo>
                  <a:pt x="359" y="513"/>
                </a:lnTo>
                <a:lnTo>
                  <a:pt x="359" y="518"/>
                </a:lnTo>
                <a:lnTo>
                  <a:pt x="364" y="518"/>
                </a:lnTo>
                <a:lnTo>
                  <a:pt x="369" y="523"/>
                </a:lnTo>
                <a:lnTo>
                  <a:pt x="369" y="527"/>
                </a:lnTo>
                <a:lnTo>
                  <a:pt x="374" y="527"/>
                </a:lnTo>
                <a:lnTo>
                  <a:pt x="374" y="532"/>
                </a:lnTo>
                <a:lnTo>
                  <a:pt x="378" y="532"/>
                </a:lnTo>
                <a:lnTo>
                  <a:pt x="378" y="537"/>
                </a:lnTo>
                <a:lnTo>
                  <a:pt x="383" y="537"/>
                </a:lnTo>
                <a:lnTo>
                  <a:pt x="388" y="537"/>
                </a:lnTo>
                <a:lnTo>
                  <a:pt x="393" y="537"/>
                </a:lnTo>
                <a:lnTo>
                  <a:pt x="398" y="537"/>
                </a:lnTo>
                <a:lnTo>
                  <a:pt x="402" y="537"/>
                </a:lnTo>
                <a:lnTo>
                  <a:pt x="402" y="541"/>
                </a:lnTo>
                <a:lnTo>
                  <a:pt x="402" y="546"/>
                </a:lnTo>
                <a:lnTo>
                  <a:pt x="407" y="546"/>
                </a:lnTo>
                <a:lnTo>
                  <a:pt x="407" y="551"/>
                </a:lnTo>
                <a:lnTo>
                  <a:pt x="412" y="551"/>
                </a:lnTo>
                <a:lnTo>
                  <a:pt x="417" y="551"/>
                </a:lnTo>
                <a:lnTo>
                  <a:pt x="421" y="551"/>
                </a:lnTo>
                <a:lnTo>
                  <a:pt x="421" y="555"/>
                </a:lnTo>
                <a:lnTo>
                  <a:pt x="426" y="555"/>
                </a:lnTo>
                <a:lnTo>
                  <a:pt x="431" y="555"/>
                </a:lnTo>
                <a:lnTo>
                  <a:pt x="431" y="560"/>
                </a:lnTo>
                <a:lnTo>
                  <a:pt x="436" y="565"/>
                </a:lnTo>
                <a:lnTo>
                  <a:pt x="436" y="569"/>
                </a:lnTo>
                <a:lnTo>
                  <a:pt x="436" y="574"/>
                </a:lnTo>
                <a:lnTo>
                  <a:pt x="441" y="574"/>
                </a:lnTo>
                <a:lnTo>
                  <a:pt x="441" y="579"/>
                </a:lnTo>
                <a:lnTo>
                  <a:pt x="445" y="579"/>
                </a:lnTo>
                <a:lnTo>
                  <a:pt x="445" y="583"/>
                </a:lnTo>
                <a:lnTo>
                  <a:pt x="450" y="583"/>
                </a:lnTo>
                <a:lnTo>
                  <a:pt x="450" y="588"/>
                </a:lnTo>
                <a:lnTo>
                  <a:pt x="455" y="588"/>
                </a:lnTo>
                <a:lnTo>
                  <a:pt x="460" y="588"/>
                </a:lnTo>
                <a:lnTo>
                  <a:pt x="460" y="593"/>
                </a:lnTo>
                <a:lnTo>
                  <a:pt x="465" y="593"/>
                </a:lnTo>
                <a:lnTo>
                  <a:pt x="469" y="593"/>
                </a:lnTo>
                <a:lnTo>
                  <a:pt x="474" y="597"/>
                </a:lnTo>
                <a:lnTo>
                  <a:pt x="479" y="597"/>
                </a:lnTo>
                <a:lnTo>
                  <a:pt x="479" y="602"/>
                </a:lnTo>
                <a:lnTo>
                  <a:pt x="484" y="602"/>
                </a:lnTo>
                <a:lnTo>
                  <a:pt x="484" y="607"/>
                </a:lnTo>
                <a:lnTo>
                  <a:pt x="488" y="611"/>
                </a:lnTo>
                <a:lnTo>
                  <a:pt x="488" y="616"/>
                </a:lnTo>
                <a:lnTo>
                  <a:pt x="493" y="621"/>
                </a:lnTo>
                <a:lnTo>
                  <a:pt x="493" y="625"/>
                </a:lnTo>
                <a:lnTo>
                  <a:pt x="493" y="630"/>
                </a:lnTo>
                <a:lnTo>
                  <a:pt x="493" y="635"/>
                </a:lnTo>
                <a:lnTo>
                  <a:pt x="493" y="639"/>
                </a:lnTo>
                <a:lnTo>
                  <a:pt x="493" y="644"/>
                </a:lnTo>
                <a:lnTo>
                  <a:pt x="493" y="649"/>
                </a:lnTo>
                <a:lnTo>
                  <a:pt x="498" y="649"/>
                </a:lnTo>
                <a:lnTo>
                  <a:pt x="498" y="653"/>
                </a:lnTo>
                <a:lnTo>
                  <a:pt x="465" y="653"/>
                </a:lnTo>
                <a:lnTo>
                  <a:pt x="455" y="653"/>
                </a:lnTo>
                <a:lnTo>
                  <a:pt x="426" y="653"/>
                </a:lnTo>
                <a:lnTo>
                  <a:pt x="393" y="658"/>
                </a:lnTo>
                <a:lnTo>
                  <a:pt x="383" y="658"/>
                </a:lnTo>
                <a:lnTo>
                  <a:pt x="345" y="658"/>
                </a:lnTo>
                <a:lnTo>
                  <a:pt x="307" y="658"/>
                </a:lnTo>
                <a:lnTo>
                  <a:pt x="292" y="658"/>
                </a:lnTo>
                <a:lnTo>
                  <a:pt x="264" y="663"/>
                </a:lnTo>
                <a:lnTo>
                  <a:pt x="244" y="663"/>
                </a:lnTo>
                <a:lnTo>
                  <a:pt x="225" y="663"/>
                </a:lnTo>
                <a:lnTo>
                  <a:pt x="192" y="663"/>
                </a:lnTo>
                <a:lnTo>
                  <a:pt x="187" y="663"/>
                </a:lnTo>
                <a:lnTo>
                  <a:pt x="149" y="663"/>
                </a:lnTo>
                <a:lnTo>
                  <a:pt x="139" y="663"/>
                </a:lnTo>
                <a:lnTo>
                  <a:pt x="106" y="663"/>
                </a:lnTo>
                <a:lnTo>
                  <a:pt x="91" y="663"/>
                </a:lnTo>
                <a:lnTo>
                  <a:pt x="58" y="663"/>
                </a:lnTo>
                <a:lnTo>
                  <a:pt x="58" y="621"/>
                </a:lnTo>
                <a:lnTo>
                  <a:pt x="58" y="583"/>
                </a:lnTo>
                <a:lnTo>
                  <a:pt x="58" y="546"/>
                </a:lnTo>
                <a:lnTo>
                  <a:pt x="58" y="532"/>
                </a:lnTo>
                <a:lnTo>
                  <a:pt x="58" y="513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0" name=""/>
          <p:cNvSpPr/>
          <p:nvPr/>
        </p:nvSpPr>
        <p:spPr>
          <a:xfrm>
            <a:off x="5014800" y="2519280"/>
            <a:ext cx="973080" cy="822240"/>
          </a:xfrm>
          <a:custGeom>
            <a:avLst/>
            <a:gdLst/>
            <a:ahLst/>
            <a:rect l="l" t="t" r="r" b="b"/>
            <a:pathLst>
              <a:path w="613" h="518">
                <a:moveTo>
                  <a:pt x="498" y="229"/>
                </a:moveTo>
                <a:lnTo>
                  <a:pt x="498" y="234"/>
                </a:lnTo>
                <a:lnTo>
                  <a:pt x="498" y="238"/>
                </a:lnTo>
                <a:lnTo>
                  <a:pt x="493" y="238"/>
                </a:lnTo>
                <a:lnTo>
                  <a:pt x="488" y="248"/>
                </a:lnTo>
                <a:lnTo>
                  <a:pt x="488" y="252"/>
                </a:lnTo>
                <a:lnTo>
                  <a:pt x="488" y="257"/>
                </a:lnTo>
                <a:lnTo>
                  <a:pt x="488" y="262"/>
                </a:lnTo>
                <a:lnTo>
                  <a:pt x="493" y="266"/>
                </a:lnTo>
                <a:lnTo>
                  <a:pt x="498" y="271"/>
                </a:lnTo>
                <a:lnTo>
                  <a:pt x="503" y="276"/>
                </a:lnTo>
                <a:lnTo>
                  <a:pt x="507" y="280"/>
                </a:lnTo>
                <a:lnTo>
                  <a:pt x="512" y="280"/>
                </a:lnTo>
                <a:lnTo>
                  <a:pt x="512" y="285"/>
                </a:lnTo>
                <a:lnTo>
                  <a:pt x="517" y="285"/>
                </a:lnTo>
                <a:lnTo>
                  <a:pt x="522" y="290"/>
                </a:lnTo>
                <a:lnTo>
                  <a:pt x="527" y="290"/>
                </a:lnTo>
                <a:lnTo>
                  <a:pt x="531" y="290"/>
                </a:lnTo>
                <a:lnTo>
                  <a:pt x="531" y="294"/>
                </a:lnTo>
                <a:lnTo>
                  <a:pt x="527" y="294"/>
                </a:lnTo>
                <a:lnTo>
                  <a:pt x="527" y="299"/>
                </a:lnTo>
                <a:lnTo>
                  <a:pt x="531" y="299"/>
                </a:lnTo>
                <a:lnTo>
                  <a:pt x="531" y="304"/>
                </a:lnTo>
                <a:lnTo>
                  <a:pt x="536" y="304"/>
                </a:lnTo>
                <a:lnTo>
                  <a:pt x="536" y="299"/>
                </a:lnTo>
                <a:lnTo>
                  <a:pt x="541" y="299"/>
                </a:lnTo>
                <a:lnTo>
                  <a:pt x="546" y="299"/>
                </a:lnTo>
                <a:lnTo>
                  <a:pt x="546" y="304"/>
                </a:lnTo>
                <a:lnTo>
                  <a:pt x="550" y="304"/>
                </a:lnTo>
                <a:lnTo>
                  <a:pt x="555" y="308"/>
                </a:lnTo>
                <a:lnTo>
                  <a:pt x="555" y="313"/>
                </a:lnTo>
                <a:lnTo>
                  <a:pt x="560" y="313"/>
                </a:lnTo>
                <a:lnTo>
                  <a:pt x="565" y="318"/>
                </a:lnTo>
                <a:lnTo>
                  <a:pt x="570" y="318"/>
                </a:lnTo>
                <a:lnTo>
                  <a:pt x="570" y="322"/>
                </a:lnTo>
                <a:lnTo>
                  <a:pt x="570" y="327"/>
                </a:lnTo>
                <a:lnTo>
                  <a:pt x="574" y="327"/>
                </a:lnTo>
                <a:lnTo>
                  <a:pt x="574" y="332"/>
                </a:lnTo>
                <a:lnTo>
                  <a:pt x="570" y="332"/>
                </a:lnTo>
                <a:lnTo>
                  <a:pt x="570" y="336"/>
                </a:lnTo>
                <a:lnTo>
                  <a:pt x="574" y="341"/>
                </a:lnTo>
                <a:lnTo>
                  <a:pt x="574" y="346"/>
                </a:lnTo>
                <a:lnTo>
                  <a:pt x="579" y="346"/>
                </a:lnTo>
                <a:lnTo>
                  <a:pt x="579" y="350"/>
                </a:lnTo>
                <a:lnTo>
                  <a:pt x="584" y="355"/>
                </a:lnTo>
                <a:lnTo>
                  <a:pt x="579" y="360"/>
                </a:lnTo>
                <a:lnTo>
                  <a:pt x="574" y="360"/>
                </a:lnTo>
                <a:lnTo>
                  <a:pt x="574" y="364"/>
                </a:lnTo>
                <a:lnTo>
                  <a:pt x="574" y="369"/>
                </a:lnTo>
                <a:lnTo>
                  <a:pt x="579" y="369"/>
                </a:lnTo>
                <a:lnTo>
                  <a:pt x="579" y="374"/>
                </a:lnTo>
                <a:lnTo>
                  <a:pt x="579" y="378"/>
                </a:lnTo>
                <a:lnTo>
                  <a:pt x="584" y="383"/>
                </a:lnTo>
                <a:lnTo>
                  <a:pt x="589" y="388"/>
                </a:lnTo>
                <a:lnTo>
                  <a:pt x="589" y="392"/>
                </a:lnTo>
                <a:lnTo>
                  <a:pt x="594" y="397"/>
                </a:lnTo>
                <a:lnTo>
                  <a:pt x="598" y="397"/>
                </a:lnTo>
                <a:lnTo>
                  <a:pt x="598" y="392"/>
                </a:lnTo>
                <a:lnTo>
                  <a:pt x="594" y="392"/>
                </a:lnTo>
                <a:lnTo>
                  <a:pt x="594" y="388"/>
                </a:lnTo>
                <a:lnTo>
                  <a:pt x="598" y="388"/>
                </a:lnTo>
                <a:lnTo>
                  <a:pt x="603" y="392"/>
                </a:lnTo>
                <a:lnTo>
                  <a:pt x="603" y="397"/>
                </a:lnTo>
                <a:lnTo>
                  <a:pt x="608" y="397"/>
                </a:lnTo>
                <a:lnTo>
                  <a:pt x="608" y="402"/>
                </a:lnTo>
                <a:lnTo>
                  <a:pt x="613" y="397"/>
                </a:lnTo>
                <a:lnTo>
                  <a:pt x="613" y="402"/>
                </a:lnTo>
                <a:lnTo>
                  <a:pt x="613" y="411"/>
                </a:lnTo>
                <a:lnTo>
                  <a:pt x="613" y="416"/>
                </a:lnTo>
                <a:lnTo>
                  <a:pt x="608" y="416"/>
                </a:lnTo>
                <a:lnTo>
                  <a:pt x="608" y="420"/>
                </a:lnTo>
                <a:lnTo>
                  <a:pt x="613" y="420"/>
                </a:lnTo>
                <a:lnTo>
                  <a:pt x="613" y="425"/>
                </a:lnTo>
                <a:lnTo>
                  <a:pt x="608" y="425"/>
                </a:lnTo>
                <a:lnTo>
                  <a:pt x="608" y="430"/>
                </a:lnTo>
                <a:lnTo>
                  <a:pt x="613" y="430"/>
                </a:lnTo>
                <a:lnTo>
                  <a:pt x="613" y="434"/>
                </a:lnTo>
                <a:lnTo>
                  <a:pt x="608" y="439"/>
                </a:lnTo>
                <a:lnTo>
                  <a:pt x="608" y="444"/>
                </a:lnTo>
                <a:lnTo>
                  <a:pt x="603" y="448"/>
                </a:lnTo>
                <a:lnTo>
                  <a:pt x="603" y="444"/>
                </a:lnTo>
                <a:lnTo>
                  <a:pt x="598" y="444"/>
                </a:lnTo>
                <a:lnTo>
                  <a:pt x="598" y="439"/>
                </a:lnTo>
                <a:lnTo>
                  <a:pt x="594" y="439"/>
                </a:lnTo>
                <a:lnTo>
                  <a:pt x="594" y="444"/>
                </a:lnTo>
                <a:lnTo>
                  <a:pt x="589" y="448"/>
                </a:lnTo>
                <a:lnTo>
                  <a:pt x="589" y="453"/>
                </a:lnTo>
                <a:lnTo>
                  <a:pt x="589" y="458"/>
                </a:lnTo>
                <a:lnTo>
                  <a:pt x="584" y="458"/>
                </a:lnTo>
                <a:lnTo>
                  <a:pt x="584" y="462"/>
                </a:lnTo>
                <a:lnTo>
                  <a:pt x="584" y="458"/>
                </a:lnTo>
                <a:lnTo>
                  <a:pt x="584" y="453"/>
                </a:lnTo>
                <a:lnTo>
                  <a:pt x="584" y="448"/>
                </a:lnTo>
                <a:lnTo>
                  <a:pt x="579" y="448"/>
                </a:lnTo>
                <a:lnTo>
                  <a:pt x="574" y="448"/>
                </a:lnTo>
                <a:lnTo>
                  <a:pt x="574" y="453"/>
                </a:lnTo>
                <a:lnTo>
                  <a:pt x="579" y="458"/>
                </a:lnTo>
                <a:lnTo>
                  <a:pt x="579" y="462"/>
                </a:lnTo>
                <a:lnTo>
                  <a:pt x="579" y="467"/>
                </a:lnTo>
                <a:lnTo>
                  <a:pt x="584" y="472"/>
                </a:lnTo>
                <a:lnTo>
                  <a:pt x="579" y="472"/>
                </a:lnTo>
                <a:lnTo>
                  <a:pt x="579" y="476"/>
                </a:lnTo>
                <a:lnTo>
                  <a:pt x="574" y="472"/>
                </a:lnTo>
                <a:lnTo>
                  <a:pt x="574" y="476"/>
                </a:lnTo>
                <a:lnTo>
                  <a:pt x="570" y="476"/>
                </a:lnTo>
                <a:lnTo>
                  <a:pt x="574" y="476"/>
                </a:lnTo>
                <a:lnTo>
                  <a:pt x="574" y="481"/>
                </a:lnTo>
                <a:lnTo>
                  <a:pt x="579" y="481"/>
                </a:lnTo>
                <a:lnTo>
                  <a:pt x="579" y="486"/>
                </a:lnTo>
                <a:lnTo>
                  <a:pt x="574" y="486"/>
                </a:lnTo>
                <a:lnTo>
                  <a:pt x="570" y="486"/>
                </a:lnTo>
                <a:lnTo>
                  <a:pt x="565" y="486"/>
                </a:lnTo>
                <a:lnTo>
                  <a:pt x="574" y="490"/>
                </a:lnTo>
                <a:lnTo>
                  <a:pt x="574" y="495"/>
                </a:lnTo>
                <a:lnTo>
                  <a:pt x="574" y="500"/>
                </a:lnTo>
                <a:lnTo>
                  <a:pt x="570" y="500"/>
                </a:lnTo>
                <a:lnTo>
                  <a:pt x="570" y="504"/>
                </a:lnTo>
                <a:lnTo>
                  <a:pt x="570" y="509"/>
                </a:lnTo>
                <a:lnTo>
                  <a:pt x="565" y="514"/>
                </a:lnTo>
                <a:lnTo>
                  <a:pt x="541" y="514"/>
                </a:lnTo>
                <a:lnTo>
                  <a:pt x="512" y="518"/>
                </a:lnTo>
                <a:lnTo>
                  <a:pt x="503" y="518"/>
                </a:lnTo>
                <a:lnTo>
                  <a:pt x="507" y="514"/>
                </a:lnTo>
                <a:lnTo>
                  <a:pt x="507" y="509"/>
                </a:lnTo>
                <a:lnTo>
                  <a:pt x="507" y="504"/>
                </a:lnTo>
                <a:lnTo>
                  <a:pt x="512" y="504"/>
                </a:lnTo>
                <a:lnTo>
                  <a:pt x="517" y="504"/>
                </a:lnTo>
                <a:lnTo>
                  <a:pt x="517" y="500"/>
                </a:lnTo>
                <a:lnTo>
                  <a:pt x="517" y="495"/>
                </a:lnTo>
                <a:lnTo>
                  <a:pt x="522" y="495"/>
                </a:lnTo>
                <a:lnTo>
                  <a:pt x="522" y="490"/>
                </a:lnTo>
                <a:lnTo>
                  <a:pt x="527" y="490"/>
                </a:lnTo>
                <a:lnTo>
                  <a:pt x="527" y="486"/>
                </a:lnTo>
                <a:lnTo>
                  <a:pt x="531" y="486"/>
                </a:lnTo>
                <a:lnTo>
                  <a:pt x="531" y="481"/>
                </a:lnTo>
                <a:lnTo>
                  <a:pt x="531" y="476"/>
                </a:lnTo>
                <a:lnTo>
                  <a:pt x="531" y="472"/>
                </a:lnTo>
                <a:lnTo>
                  <a:pt x="527" y="472"/>
                </a:lnTo>
                <a:lnTo>
                  <a:pt x="527" y="467"/>
                </a:lnTo>
                <a:lnTo>
                  <a:pt x="522" y="467"/>
                </a:lnTo>
                <a:lnTo>
                  <a:pt x="522" y="462"/>
                </a:lnTo>
                <a:lnTo>
                  <a:pt x="522" y="458"/>
                </a:lnTo>
                <a:lnTo>
                  <a:pt x="517" y="458"/>
                </a:lnTo>
                <a:lnTo>
                  <a:pt x="483" y="462"/>
                </a:lnTo>
                <a:lnTo>
                  <a:pt x="464" y="462"/>
                </a:lnTo>
                <a:lnTo>
                  <a:pt x="431" y="462"/>
                </a:lnTo>
                <a:lnTo>
                  <a:pt x="407" y="467"/>
                </a:lnTo>
                <a:lnTo>
                  <a:pt x="402" y="467"/>
                </a:lnTo>
                <a:lnTo>
                  <a:pt x="383" y="467"/>
                </a:lnTo>
                <a:lnTo>
                  <a:pt x="340" y="467"/>
                </a:lnTo>
                <a:lnTo>
                  <a:pt x="335" y="467"/>
                </a:lnTo>
                <a:lnTo>
                  <a:pt x="316" y="472"/>
                </a:lnTo>
                <a:lnTo>
                  <a:pt x="302" y="472"/>
                </a:lnTo>
                <a:lnTo>
                  <a:pt x="278" y="472"/>
                </a:lnTo>
                <a:lnTo>
                  <a:pt x="273" y="472"/>
                </a:lnTo>
                <a:lnTo>
                  <a:pt x="230" y="472"/>
                </a:lnTo>
                <a:lnTo>
                  <a:pt x="206" y="472"/>
                </a:lnTo>
                <a:lnTo>
                  <a:pt x="177" y="472"/>
                </a:lnTo>
                <a:lnTo>
                  <a:pt x="158" y="472"/>
                </a:lnTo>
                <a:lnTo>
                  <a:pt x="110" y="476"/>
                </a:lnTo>
                <a:lnTo>
                  <a:pt x="110" y="453"/>
                </a:lnTo>
                <a:lnTo>
                  <a:pt x="106" y="444"/>
                </a:lnTo>
                <a:lnTo>
                  <a:pt x="106" y="416"/>
                </a:lnTo>
                <a:lnTo>
                  <a:pt x="106" y="411"/>
                </a:lnTo>
                <a:lnTo>
                  <a:pt x="106" y="378"/>
                </a:lnTo>
                <a:lnTo>
                  <a:pt x="106" y="374"/>
                </a:lnTo>
                <a:lnTo>
                  <a:pt x="106" y="341"/>
                </a:lnTo>
                <a:lnTo>
                  <a:pt x="106" y="299"/>
                </a:lnTo>
                <a:lnTo>
                  <a:pt x="106" y="294"/>
                </a:lnTo>
                <a:lnTo>
                  <a:pt x="106" y="257"/>
                </a:lnTo>
                <a:lnTo>
                  <a:pt x="106" y="248"/>
                </a:lnTo>
                <a:lnTo>
                  <a:pt x="106" y="219"/>
                </a:lnTo>
                <a:lnTo>
                  <a:pt x="106" y="205"/>
                </a:lnTo>
                <a:lnTo>
                  <a:pt x="106" y="182"/>
                </a:lnTo>
                <a:lnTo>
                  <a:pt x="106" y="177"/>
                </a:lnTo>
                <a:lnTo>
                  <a:pt x="106" y="173"/>
                </a:lnTo>
                <a:lnTo>
                  <a:pt x="101" y="173"/>
                </a:lnTo>
                <a:lnTo>
                  <a:pt x="101" y="168"/>
                </a:lnTo>
                <a:lnTo>
                  <a:pt x="96" y="168"/>
                </a:lnTo>
                <a:lnTo>
                  <a:pt x="91" y="168"/>
                </a:lnTo>
                <a:lnTo>
                  <a:pt x="91" y="163"/>
                </a:lnTo>
                <a:lnTo>
                  <a:pt x="86" y="168"/>
                </a:lnTo>
                <a:lnTo>
                  <a:pt x="86" y="163"/>
                </a:lnTo>
                <a:lnTo>
                  <a:pt x="86" y="159"/>
                </a:lnTo>
                <a:lnTo>
                  <a:pt x="82" y="159"/>
                </a:lnTo>
                <a:lnTo>
                  <a:pt x="77" y="154"/>
                </a:lnTo>
                <a:lnTo>
                  <a:pt x="77" y="149"/>
                </a:lnTo>
                <a:lnTo>
                  <a:pt x="82" y="149"/>
                </a:lnTo>
                <a:lnTo>
                  <a:pt x="82" y="145"/>
                </a:lnTo>
                <a:lnTo>
                  <a:pt x="77" y="145"/>
                </a:lnTo>
                <a:lnTo>
                  <a:pt x="72" y="145"/>
                </a:lnTo>
                <a:lnTo>
                  <a:pt x="72" y="140"/>
                </a:lnTo>
                <a:lnTo>
                  <a:pt x="67" y="140"/>
                </a:lnTo>
                <a:lnTo>
                  <a:pt x="67" y="135"/>
                </a:lnTo>
                <a:lnTo>
                  <a:pt x="62" y="131"/>
                </a:lnTo>
                <a:lnTo>
                  <a:pt x="58" y="126"/>
                </a:lnTo>
                <a:lnTo>
                  <a:pt x="62" y="121"/>
                </a:lnTo>
                <a:lnTo>
                  <a:pt x="62" y="126"/>
                </a:lnTo>
                <a:lnTo>
                  <a:pt x="62" y="121"/>
                </a:lnTo>
                <a:lnTo>
                  <a:pt x="67" y="121"/>
                </a:lnTo>
                <a:lnTo>
                  <a:pt x="62" y="117"/>
                </a:lnTo>
                <a:lnTo>
                  <a:pt x="67" y="112"/>
                </a:lnTo>
                <a:lnTo>
                  <a:pt x="72" y="112"/>
                </a:lnTo>
                <a:lnTo>
                  <a:pt x="72" y="107"/>
                </a:lnTo>
                <a:lnTo>
                  <a:pt x="72" y="103"/>
                </a:lnTo>
                <a:lnTo>
                  <a:pt x="77" y="107"/>
                </a:lnTo>
                <a:lnTo>
                  <a:pt x="82" y="107"/>
                </a:lnTo>
                <a:lnTo>
                  <a:pt x="82" y="103"/>
                </a:lnTo>
                <a:lnTo>
                  <a:pt x="77" y="103"/>
                </a:lnTo>
                <a:lnTo>
                  <a:pt x="77" y="98"/>
                </a:lnTo>
                <a:lnTo>
                  <a:pt x="82" y="98"/>
                </a:lnTo>
                <a:lnTo>
                  <a:pt x="82" y="93"/>
                </a:lnTo>
                <a:lnTo>
                  <a:pt x="77" y="93"/>
                </a:lnTo>
                <a:lnTo>
                  <a:pt x="72" y="93"/>
                </a:lnTo>
                <a:lnTo>
                  <a:pt x="77" y="89"/>
                </a:lnTo>
                <a:lnTo>
                  <a:pt x="72" y="89"/>
                </a:lnTo>
                <a:lnTo>
                  <a:pt x="67" y="89"/>
                </a:lnTo>
                <a:lnTo>
                  <a:pt x="62" y="93"/>
                </a:lnTo>
                <a:lnTo>
                  <a:pt x="58" y="89"/>
                </a:lnTo>
                <a:lnTo>
                  <a:pt x="53" y="84"/>
                </a:lnTo>
                <a:lnTo>
                  <a:pt x="53" y="89"/>
                </a:lnTo>
                <a:lnTo>
                  <a:pt x="53" y="84"/>
                </a:lnTo>
                <a:lnTo>
                  <a:pt x="48" y="84"/>
                </a:lnTo>
                <a:lnTo>
                  <a:pt x="48" y="79"/>
                </a:lnTo>
                <a:lnTo>
                  <a:pt x="43" y="79"/>
                </a:lnTo>
                <a:lnTo>
                  <a:pt x="43" y="75"/>
                </a:lnTo>
                <a:lnTo>
                  <a:pt x="39" y="75"/>
                </a:lnTo>
                <a:lnTo>
                  <a:pt x="39" y="70"/>
                </a:lnTo>
                <a:lnTo>
                  <a:pt x="34" y="75"/>
                </a:lnTo>
                <a:lnTo>
                  <a:pt x="34" y="70"/>
                </a:lnTo>
                <a:lnTo>
                  <a:pt x="34" y="65"/>
                </a:lnTo>
                <a:lnTo>
                  <a:pt x="34" y="61"/>
                </a:lnTo>
                <a:lnTo>
                  <a:pt x="29" y="61"/>
                </a:lnTo>
                <a:lnTo>
                  <a:pt x="29" y="56"/>
                </a:lnTo>
                <a:lnTo>
                  <a:pt x="24" y="56"/>
                </a:lnTo>
                <a:lnTo>
                  <a:pt x="24" y="51"/>
                </a:lnTo>
                <a:lnTo>
                  <a:pt x="29" y="51"/>
                </a:lnTo>
                <a:lnTo>
                  <a:pt x="24" y="47"/>
                </a:lnTo>
                <a:lnTo>
                  <a:pt x="19" y="47"/>
                </a:lnTo>
                <a:lnTo>
                  <a:pt x="19" y="42"/>
                </a:lnTo>
                <a:lnTo>
                  <a:pt x="15" y="42"/>
                </a:lnTo>
                <a:lnTo>
                  <a:pt x="10" y="42"/>
                </a:lnTo>
                <a:lnTo>
                  <a:pt x="10" y="37"/>
                </a:lnTo>
                <a:lnTo>
                  <a:pt x="15" y="37"/>
                </a:lnTo>
                <a:lnTo>
                  <a:pt x="10" y="33"/>
                </a:lnTo>
                <a:lnTo>
                  <a:pt x="10" y="28"/>
                </a:lnTo>
                <a:lnTo>
                  <a:pt x="10" y="23"/>
                </a:lnTo>
                <a:lnTo>
                  <a:pt x="5" y="23"/>
                </a:lnTo>
                <a:lnTo>
                  <a:pt x="10" y="19"/>
                </a:lnTo>
                <a:lnTo>
                  <a:pt x="5" y="19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9"/>
                </a:lnTo>
                <a:lnTo>
                  <a:pt x="34" y="9"/>
                </a:lnTo>
                <a:lnTo>
                  <a:pt x="48" y="9"/>
                </a:lnTo>
                <a:lnTo>
                  <a:pt x="77" y="9"/>
                </a:lnTo>
                <a:lnTo>
                  <a:pt x="101" y="9"/>
                </a:lnTo>
                <a:lnTo>
                  <a:pt x="115" y="9"/>
                </a:lnTo>
                <a:lnTo>
                  <a:pt x="134" y="9"/>
                </a:lnTo>
                <a:lnTo>
                  <a:pt x="153" y="9"/>
                </a:lnTo>
                <a:lnTo>
                  <a:pt x="177" y="9"/>
                </a:lnTo>
                <a:lnTo>
                  <a:pt x="196" y="9"/>
                </a:lnTo>
                <a:lnTo>
                  <a:pt x="211" y="5"/>
                </a:lnTo>
                <a:lnTo>
                  <a:pt x="235" y="5"/>
                </a:lnTo>
                <a:lnTo>
                  <a:pt x="249" y="5"/>
                </a:lnTo>
                <a:lnTo>
                  <a:pt x="268" y="5"/>
                </a:lnTo>
                <a:lnTo>
                  <a:pt x="273" y="5"/>
                </a:lnTo>
                <a:lnTo>
                  <a:pt x="302" y="0"/>
                </a:lnTo>
                <a:lnTo>
                  <a:pt x="316" y="0"/>
                </a:lnTo>
                <a:lnTo>
                  <a:pt x="335" y="0"/>
                </a:lnTo>
                <a:lnTo>
                  <a:pt x="354" y="0"/>
                </a:lnTo>
                <a:lnTo>
                  <a:pt x="359" y="0"/>
                </a:lnTo>
                <a:lnTo>
                  <a:pt x="359" y="5"/>
                </a:lnTo>
                <a:lnTo>
                  <a:pt x="364" y="5"/>
                </a:lnTo>
                <a:lnTo>
                  <a:pt x="364" y="9"/>
                </a:lnTo>
                <a:lnTo>
                  <a:pt x="369" y="9"/>
                </a:lnTo>
                <a:lnTo>
                  <a:pt x="369" y="14"/>
                </a:lnTo>
                <a:lnTo>
                  <a:pt x="373" y="14"/>
                </a:lnTo>
                <a:lnTo>
                  <a:pt x="373" y="19"/>
                </a:lnTo>
                <a:lnTo>
                  <a:pt x="373" y="23"/>
                </a:lnTo>
                <a:lnTo>
                  <a:pt x="378" y="19"/>
                </a:lnTo>
                <a:lnTo>
                  <a:pt x="378" y="23"/>
                </a:lnTo>
                <a:lnTo>
                  <a:pt x="383" y="23"/>
                </a:lnTo>
                <a:lnTo>
                  <a:pt x="378" y="23"/>
                </a:lnTo>
                <a:lnTo>
                  <a:pt x="378" y="28"/>
                </a:lnTo>
                <a:lnTo>
                  <a:pt x="378" y="33"/>
                </a:lnTo>
                <a:lnTo>
                  <a:pt x="378" y="37"/>
                </a:lnTo>
                <a:lnTo>
                  <a:pt x="373" y="42"/>
                </a:lnTo>
                <a:lnTo>
                  <a:pt x="378" y="42"/>
                </a:lnTo>
                <a:lnTo>
                  <a:pt x="378" y="47"/>
                </a:lnTo>
                <a:lnTo>
                  <a:pt x="373" y="47"/>
                </a:lnTo>
                <a:lnTo>
                  <a:pt x="378" y="47"/>
                </a:lnTo>
                <a:lnTo>
                  <a:pt x="373" y="51"/>
                </a:lnTo>
                <a:lnTo>
                  <a:pt x="378" y="61"/>
                </a:lnTo>
                <a:lnTo>
                  <a:pt x="378" y="65"/>
                </a:lnTo>
                <a:lnTo>
                  <a:pt x="378" y="70"/>
                </a:lnTo>
                <a:lnTo>
                  <a:pt x="383" y="70"/>
                </a:lnTo>
                <a:lnTo>
                  <a:pt x="383" y="75"/>
                </a:lnTo>
                <a:lnTo>
                  <a:pt x="383" y="79"/>
                </a:lnTo>
                <a:lnTo>
                  <a:pt x="383" y="84"/>
                </a:lnTo>
                <a:lnTo>
                  <a:pt x="388" y="89"/>
                </a:lnTo>
                <a:lnTo>
                  <a:pt x="393" y="89"/>
                </a:lnTo>
                <a:lnTo>
                  <a:pt x="393" y="93"/>
                </a:lnTo>
                <a:lnTo>
                  <a:pt x="393" y="98"/>
                </a:lnTo>
                <a:lnTo>
                  <a:pt x="397" y="103"/>
                </a:lnTo>
                <a:lnTo>
                  <a:pt x="402" y="107"/>
                </a:lnTo>
                <a:lnTo>
                  <a:pt x="407" y="112"/>
                </a:lnTo>
                <a:lnTo>
                  <a:pt x="407" y="117"/>
                </a:lnTo>
                <a:lnTo>
                  <a:pt x="412" y="117"/>
                </a:lnTo>
                <a:lnTo>
                  <a:pt x="416" y="117"/>
                </a:lnTo>
                <a:lnTo>
                  <a:pt x="416" y="121"/>
                </a:lnTo>
                <a:lnTo>
                  <a:pt x="421" y="121"/>
                </a:lnTo>
                <a:lnTo>
                  <a:pt x="421" y="126"/>
                </a:lnTo>
                <a:lnTo>
                  <a:pt x="426" y="131"/>
                </a:lnTo>
                <a:lnTo>
                  <a:pt x="431" y="131"/>
                </a:lnTo>
                <a:lnTo>
                  <a:pt x="431" y="135"/>
                </a:lnTo>
                <a:lnTo>
                  <a:pt x="436" y="135"/>
                </a:lnTo>
                <a:lnTo>
                  <a:pt x="440" y="140"/>
                </a:lnTo>
                <a:lnTo>
                  <a:pt x="445" y="140"/>
                </a:lnTo>
                <a:lnTo>
                  <a:pt x="445" y="145"/>
                </a:lnTo>
                <a:lnTo>
                  <a:pt x="450" y="149"/>
                </a:lnTo>
                <a:lnTo>
                  <a:pt x="450" y="154"/>
                </a:lnTo>
                <a:lnTo>
                  <a:pt x="455" y="159"/>
                </a:lnTo>
                <a:lnTo>
                  <a:pt x="455" y="163"/>
                </a:lnTo>
                <a:lnTo>
                  <a:pt x="455" y="168"/>
                </a:lnTo>
                <a:lnTo>
                  <a:pt x="455" y="173"/>
                </a:lnTo>
                <a:lnTo>
                  <a:pt x="455" y="177"/>
                </a:lnTo>
                <a:lnTo>
                  <a:pt x="455" y="182"/>
                </a:lnTo>
                <a:lnTo>
                  <a:pt x="460" y="187"/>
                </a:lnTo>
                <a:lnTo>
                  <a:pt x="460" y="191"/>
                </a:lnTo>
                <a:lnTo>
                  <a:pt x="464" y="191"/>
                </a:lnTo>
                <a:lnTo>
                  <a:pt x="469" y="191"/>
                </a:lnTo>
                <a:lnTo>
                  <a:pt x="469" y="187"/>
                </a:lnTo>
                <a:lnTo>
                  <a:pt x="474" y="187"/>
                </a:lnTo>
                <a:lnTo>
                  <a:pt x="474" y="182"/>
                </a:lnTo>
                <a:lnTo>
                  <a:pt x="479" y="177"/>
                </a:lnTo>
                <a:lnTo>
                  <a:pt x="483" y="182"/>
                </a:lnTo>
                <a:lnTo>
                  <a:pt x="488" y="182"/>
                </a:lnTo>
                <a:lnTo>
                  <a:pt x="493" y="182"/>
                </a:lnTo>
                <a:lnTo>
                  <a:pt x="498" y="187"/>
                </a:lnTo>
                <a:lnTo>
                  <a:pt x="503" y="187"/>
                </a:lnTo>
                <a:lnTo>
                  <a:pt x="507" y="191"/>
                </a:lnTo>
                <a:lnTo>
                  <a:pt x="507" y="196"/>
                </a:lnTo>
                <a:lnTo>
                  <a:pt x="503" y="201"/>
                </a:lnTo>
                <a:lnTo>
                  <a:pt x="503" y="205"/>
                </a:lnTo>
                <a:lnTo>
                  <a:pt x="498" y="205"/>
                </a:lnTo>
                <a:lnTo>
                  <a:pt x="503" y="210"/>
                </a:lnTo>
                <a:lnTo>
                  <a:pt x="503" y="215"/>
                </a:lnTo>
                <a:lnTo>
                  <a:pt x="503" y="219"/>
                </a:lnTo>
                <a:lnTo>
                  <a:pt x="498" y="224"/>
                </a:lnTo>
                <a:lnTo>
                  <a:pt x="498" y="22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1" name=""/>
          <p:cNvSpPr/>
          <p:nvPr/>
        </p:nvSpPr>
        <p:spPr>
          <a:xfrm>
            <a:off x="5668920" y="3497400"/>
            <a:ext cx="523800" cy="882360"/>
          </a:xfrm>
          <a:custGeom>
            <a:avLst/>
            <a:gdLst/>
            <a:ahLst/>
            <a:rect l="l" t="t" r="r" b="b"/>
            <a:pathLst>
              <a:path w="330" h="556">
                <a:moveTo>
                  <a:pt x="28" y="388"/>
                </a:moveTo>
                <a:lnTo>
                  <a:pt x="33" y="388"/>
                </a:lnTo>
                <a:lnTo>
                  <a:pt x="28" y="388"/>
                </a:lnTo>
                <a:lnTo>
                  <a:pt x="24" y="388"/>
                </a:lnTo>
                <a:lnTo>
                  <a:pt x="24" y="383"/>
                </a:lnTo>
                <a:lnTo>
                  <a:pt x="24" y="379"/>
                </a:lnTo>
                <a:lnTo>
                  <a:pt x="28" y="379"/>
                </a:lnTo>
                <a:lnTo>
                  <a:pt x="28" y="374"/>
                </a:lnTo>
                <a:lnTo>
                  <a:pt x="33" y="379"/>
                </a:lnTo>
                <a:lnTo>
                  <a:pt x="33" y="383"/>
                </a:lnTo>
                <a:lnTo>
                  <a:pt x="33" y="379"/>
                </a:lnTo>
                <a:lnTo>
                  <a:pt x="38" y="379"/>
                </a:lnTo>
                <a:lnTo>
                  <a:pt x="33" y="379"/>
                </a:lnTo>
                <a:lnTo>
                  <a:pt x="33" y="374"/>
                </a:lnTo>
                <a:lnTo>
                  <a:pt x="38" y="374"/>
                </a:lnTo>
                <a:lnTo>
                  <a:pt x="38" y="369"/>
                </a:lnTo>
                <a:lnTo>
                  <a:pt x="43" y="369"/>
                </a:lnTo>
                <a:lnTo>
                  <a:pt x="38" y="369"/>
                </a:lnTo>
                <a:lnTo>
                  <a:pt x="38" y="365"/>
                </a:lnTo>
                <a:lnTo>
                  <a:pt x="43" y="365"/>
                </a:lnTo>
                <a:lnTo>
                  <a:pt x="43" y="360"/>
                </a:lnTo>
                <a:lnTo>
                  <a:pt x="48" y="360"/>
                </a:lnTo>
                <a:lnTo>
                  <a:pt x="52" y="355"/>
                </a:lnTo>
                <a:lnTo>
                  <a:pt x="48" y="355"/>
                </a:lnTo>
                <a:lnTo>
                  <a:pt x="43" y="355"/>
                </a:lnTo>
                <a:lnTo>
                  <a:pt x="43" y="351"/>
                </a:lnTo>
                <a:lnTo>
                  <a:pt x="48" y="351"/>
                </a:lnTo>
                <a:lnTo>
                  <a:pt x="48" y="355"/>
                </a:lnTo>
                <a:lnTo>
                  <a:pt x="52" y="355"/>
                </a:lnTo>
                <a:lnTo>
                  <a:pt x="52" y="351"/>
                </a:lnTo>
                <a:lnTo>
                  <a:pt x="52" y="346"/>
                </a:lnTo>
                <a:lnTo>
                  <a:pt x="57" y="346"/>
                </a:lnTo>
                <a:lnTo>
                  <a:pt x="57" y="341"/>
                </a:lnTo>
                <a:lnTo>
                  <a:pt x="52" y="341"/>
                </a:lnTo>
                <a:lnTo>
                  <a:pt x="52" y="337"/>
                </a:lnTo>
                <a:lnTo>
                  <a:pt x="52" y="341"/>
                </a:lnTo>
                <a:lnTo>
                  <a:pt x="52" y="346"/>
                </a:lnTo>
                <a:lnTo>
                  <a:pt x="48" y="346"/>
                </a:lnTo>
                <a:lnTo>
                  <a:pt x="43" y="346"/>
                </a:lnTo>
                <a:lnTo>
                  <a:pt x="43" y="341"/>
                </a:lnTo>
                <a:lnTo>
                  <a:pt x="43" y="337"/>
                </a:lnTo>
                <a:lnTo>
                  <a:pt x="48" y="337"/>
                </a:lnTo>
                <a:lnTo>
                  <a:pt x="48" y="332"/>
                </a:lnTo>
                <a:lnTo>
                  <a:pt x="52" y="332"/>
                </a:lnTo>
                <a:lnTo>
                  <a:pt x="52" y="337"/>
                </a:lnTo>
                <a:lnTo>
                  <a:pt x="52" y="332"/>
                </a:lnTo>
                <a:lnTo>
                  <a:pt x="57" y="332"/>
                </a:lnTo>
                <a:lnTo>
                  <a:pt x="57" y="337"/>
                </a:lnTo>
                <a:lnTo>
                  <a:pt x="57" y="332"/>
                </a:lnTo>
                <a:lnTo>
                  <a:pt x="62" y="332"/>
                </a:lnTo>
                <a:lnTo>
                  <a:pt x="62" y="327"/>
                </a:lnTo>
                <a:lnTo>
                  <a:pt x="57" y="327"/>
                </a:lnTo>
                <a:lnTo>
                  <a:pt x="62" y="327"/>
                </a:lnTo>
                <a:lnTo>
                  <a:pt x="62" y="323"/>
                </a:lnTo>
                <a:lnTo>
                  <a:pt x="67" y="323"/>
                </a:lnTo>
                <a:lnTo>
                  <a:pt x="67" y="318"/>
                </a:lnTo>
                <a:lnTo>
                  <a:pt x="62" y="318"/>
                </a:lnTo>
                <a:lnTo>
                  <a:pt x="57" y="318"/>
                </a:lnTo>
                <a:lnTo>
                  <a:pt x="57" y="313"/>
                </a:lnTo>
                <a:lnTo>
                  <a:pt x="57" y="309"/>
                </a:lnTo>
                <a:lnTo>
                  <a:pt x="52" y="309"/>
                </a:lnTo>
                <a:lnTo>
                  <a:pt x="48" y="309"/>
                </a:lnTo>
                <a:lnTo>
                  <a:pt x="43" y="304"/>
                </a:lnTo>
                <a:lnTo>
                  <a:pt x="48" y="299"/>
                </a:lnTo>
                <a:lnTo>
                  <a:pt x="52" y="304"/>
                </a:lnTo>
                <a:lnTo>
                  <a:pt x="57" y="304"/>
                </a:lnTo>
                <a:lnTo>
                  <a:pt x="57" y="299"/>
                </a:lnTo>
                <a:lnTo>
                  <a:pt x="52" y="299"/>
                </a:lnTo>
                <a:lnTo>
                  <a:pt x="48" y="299"/>
                </a:lnTo>
                <a:lnTo>
                  <a:pt x="48" y="295"/>
                </a:lnTo>
                <a:lnTo>
                  <a:pt x="52" y="295"/>
                </a:lnTo>
                <a:lnTo>
                  <a:pt x="52" y="290"/>
                </a:lnTo>
                <a:lnTo>
                  <a:pt x="52" y="285"/>
                </a:lnTo>
                <a:lnTo>
                  <a:pt x="52" y="290"/>
                </a:lnTo>
                <a:lnTo>
                  <a:pt x="48" y="290"/>
                </a:lnTo>
                <a:lnTo>
                  <a:pt x="43" y="295"/>
                </a:lnTo>
                <a:lnTo>
                  <a:pt x="43" y="290"/>
                </a:lnTo>
                <a:lnTo>
                  <a:pt x="38" y="290"/>
                </a:lnTo>
                <a:lnTo>
                  <a:pt x="38" y="285"/>
                </a:lnTo>
                <a:lnTo>
                  <a:pt x="43" y="285"/>
                </a:lnTo>
                <a:lnTo>
                  <a:pt x="43" y="281"/>
                </a:lnTo>
                <a:lnTo>
                  <a:pt x="48" y="281"/>
                </a:lnTo>
                <a:lnTo>
                  <a:pt x="48" y="276"/>
                </a:lnTo>
                <a:lnTo>
                  <a:pt x="43" y="276"/>
                </a:lnTo>
                <a:lnTo>
                  <a:pt x="38" y="276"/>
                </a:lnTo>
                <a:lnTo>
                  <a:pt x="38" y="271"/>
                </a:lnTo>
                <a:lnTo>
                  <a:pt x="38" y="267"/>
                </a:lnTo>
                <a:lnTo>
                  <a:pt x="38" y="262"/>
                </a:lnTo>
                <a:lnTo>
                  <a:pt x="43" y="262"/>
                </a:lnTo>
                <a:lnTo>
                  <a:pt x="48" y="257"/>
                </a:lnTo>
                <a:lnTo>
                  <a:pt x="48" y="253"/>
                </a:lnTo>
                <a:lnTo>
                  <a:pt x="43" y="253"/>
                </a:lnTo>
                <a:lnTo>
                  <a:pt x="43" y="248"/>
                </a:lnTo>
                <a:lnTo>
                  <a:pt x="38" y="248"/>
                </a:lnTo>
                <a:lnTo>
                  <a:pt x="38" y="253"/>
                </a:lnTo>
                <a:lnTo>
                  <a:pt x="38" y="257"/>
                </a:lnTo>
                <a:lnTo>
                  <a:pt x="33" y="257"/>
                </a:lnTo>
                <a:lnTo>
                  <a:pt x="33" y="253"/>
                </a:lnTo>
                <a:lnTo>
                  <a:pt x="33" y="248"/>
                </a:lnTo>
                <a:lnTo>
                  <a:pt x="38" y="248"/>
                </a:lnTo>
                <a:lnTo>
                  <a:pt x="38" y="243"/>
                </a:lnTo>
                <a:lnTo>
                  <a:pt x="43" y="239"/>
                </a:lnTo>
                <a:lnTo>
                  <a:pt x="38" y="239"/>
                </a:lnTo>
                <a:lnTo>
                  <a:pt x="33" y="239"/>
                </a:lnTo>
                <a:lnTo>
                  <a:pt x="33" y="234"/>
                </a:lnTo>
                <a:lnTo>
                  <a:pt x="33" y="229"/>
                </a:lnTo>
                <a:lnTo>
                  <a:pt x="38" y="229"/>
                </a:lnTo>
                <a:lnTo>
                  <a:pt x="43" y="229"/>
                </a:lnTo>
                <a:lnTo>
                  <a:pt x="43" y="225"/>
                </a:lnTo>
                <a:lnTo>
                  <a:pt x="43" y="220"/>
                </a:lnTo>
                <a:lnTo>
                  <a:pt x="48" y="215"/>
                </a:lnTo>
                <a:lnTo>
                  <a:pt x="43" y="215"/>
                </a:lnTo>
                <a:lnTo>
                  <a:pt x="43" y="220"/>
                </a:lnTo>
                <a:lnTo>
                  <a:pt x="38" y="220"/>
                </a:lnTo>
                <a:lnTo>
                  <a:pt x="38" y="215"/>
                </a:lnTo>
                <a:lnTo>
                  <a:pt x="38" y="21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lnTo>
                  <a:pt x="38" y="201"/>
                </a:lnTo>
                <a:lnTo>
                  <a:pt x="33" y="201"/>
                </a:lnTo>
                <a:lnTo>
                  <a:pt x="28" y="201"/>
                </a:lnTo>
                <a:lnTo>
                  <a:pt x="33" y="197"/>
                </a:lnTo>
                <a:lnTo>
                  <a:pt x="33" y="201"/>
                </a:lnTo>
                <a:lnTo>
                  <a:pt x="33" y="197"/>
                </a:lnTo>
                <a:lnTo>
                  <a:pt x="38" y="197"/>
                </a:lnTo>
                <a:lnTo>
                  <a:pt x="38" y="192"/>
                </a:lnTo>
                <a:lnTo>
                  <a:pt x="33" y="192"/>
                </a:lnTo>
                <a:lnTo>
                  <a:pt x="33" y="197"/>
                </a:lnTo>
                <a:lnTo>
                  <a:pt x="28" y="197"/>
                </a:lnTo>
                <a:lnTo>
                  <a:pt x="28" y="192"/>
                </a:lnTo>
                <a:lnTo>
                  <a:pt x="33" y="192"/>
                </a:lnTo>
                <a:lnTo>
                  <a:pt x="33" y="187"/>
                </a:lnTo>
                <a:lnTo>
                  <a:pt x="28" y="187"/>
                </a:lnTo>
                <a:lnTo>
                  <a:pt x="28" y="183"/>
                </a:lnTo>
                <a:lnTo>
                  <a:pt x="33" y="178"/>
                </a:lnTo>
                <a:lnTo>
                  <a:pt x="38" y="178"/>
                </a:lnTo>
                <a:lnTo>
                  <a:pt x="33" y="173"/>
                </a:lnTo>
                <a:lnTo>
                  <a:pt x="28" y="173"/>
                </a:lnTo>
                <a:lnTo>
                  <a:pt x="28" y="169"/>
                </a:lnTo>
                <a:lnTo>
                  <a:pt x="33" y="169"/>
                </a:lnTo>
                <a:lnTo>
                  <a:pt x="33" y="164"/>
                </a:lnTo>
                <a:lnTo>
                  <a:pt x="38" y="169"/>
                </a:lnTo>
                <a:lnTo>
                  <a:pt x="38" y="173"/>
                </a:lnTo>
                <a:lnTo>
                  <a:pt x="43" y="173"/>
                </a:lnTo>
                <a:lnTo>
                  <a:pt x="43" y="169"/>
                </a:lnTo>
                <a:lnTo>
                  <a:pt x="48" y="169"/>
                </a:lnTo>
                <a:lnTo>
                  <a:pt x="43" y="169"/>
                </a:lnTo>
                <a:lnTo>
                  <a:pt x="43" y="164"/>
                </a:lnTo>
                <a:lnTo>
                  <a:pt x="38" y="164"/>
                </a:lnTo>
                <a:lnTo>
                  <a:pt x="33" y="164"/>
                </a:lnTo>
                <a:lnTo>
                  <a:pt x="33" y="159"/>
                </a:lnTo>
                <a:lnTo>
                  <a:pt x="38" y="159"/>
                </a:lnTo>
                <a:lnTo>
                  <a:pt x="43" y="159"/>
                </a:lnTo>
                <a:lnTo>
                  <a:pt x="48" y="159"/>
                </a:lnTo>
                <a:lnTo>
                  <a:pt x="48" y="155"/>
                </a:lnTo>
                <a:lnTo>
                  <a:pt x="43" y="155"/>
                </a:lnTo>
                <a:lnTo>
                  <a:pt x="43" y="150"/>
                </a:lnTo>
                <a:lnTo>
                  <a:pt x="38" y="150"/>
                </a:lnTo>
                <a:lnTo>
                  <a:pt x="43" y="145"/>
                </a:lnTo>
                <a:lnTo>
                  <a:pt x="43" y="141"/>
                </a:lnTo>
                <a:lnTo>
                  <a:pt x="48" y="141"/>
                </a:lnTo>
                <a:lnTo>
                  <a:pt x="43" y="141"/>
                </a:lnTo>
                <a:lnTo>
                  <a:pt x="38" y="136"/>
                </a:lnTo>
                <a:lnTo>
                  <a:pt x="43" y="136"/>
                </a:lnTo>
                <a:lnTo>
                  <a:pt x="43" y="131"/>
                </a:lnTo>
                <a:lnTo>
                  <a:pt x="48" y="136"/>
                </a:lnTo>
                <a:lnTo>
                  <a:pt x="52" y="136"/>
                </a:lnTo>
                <a:lnTo>
                  <a:pt x="48" y="131"/>
                </a:lnTo>
                <a:lnTo>
                  <a:pt x="52" y="131"/>
                </a:lnTo>
                <a:lnTo>
                  <a:pt x="57" y="127"/>
                </a:lnTo>
                <a:lnTo>
                  <a:pt x="57" y="122"/>
                </a:lnTo>
                <a:lnTo>
                  <a:pt x="52" y="122"/>
                </a:lnTo>
                <a:lnTo>
                  <a:pt x="52" y="117"/>
                </a:lnTo>
                <a:lnTo>
                  <a:pt x="48" y="117"/>
                </a:lnTo>
                <a:lnTo>
                  <a:pt x="52" y="113"/>
                </a:lnTo>
                <a:lnTo>
                  <a:pt x="57" y="113"/>
                </a:lnTo>
                <a:lnTo>
                  <a:pt x="57" y="117"/>
                </a:lnTo>
                <a:lnTo>
                  <a:pt x="62" y="117"/>
                </a:lnTo>
                <a:lnTo>
                  <a:pt x="62" y="113"/>
                </a:lnTo>
                <a:lnTo>
                  <a:pt x="62" y="108"/>
                </a:lnTo>
                <a:lnTo>
                  <a:pt x="62" y="113"/>
                </a:lnTo>
                <a:lnTo>
                  <a:pt x="57" y="108"/>
                </a:lnTo>
                <a:lnTo>
                  <a:pt x="57" y="113"/>
                </a:lnTo>
                <a:lnTo>
                  <a:pt x="52" y="108"/>
                </a:lnTo>
                <a:lnTo>
                  <a:pt x="52" y="103"/>
                </a:lnTo>
                <a:lnTo>
                  <a:pt x="57" y="108"/>
                </a:lnTo>
                <a:lnTo>
                  <a:pt x="62" y="108"/>
                </a:lnTo>
                <a:lnTo>
                  <a:pt x="62" y="103"/>
                </a:lnTo>
                <a:lnTo>
                  <a:pt x="62" y="99"/>
                </a:lnTo>
                <a:lnTo>
                  <a:pt x="67" y="99"/>
                </a:lnTo>
                <a:lnTo>
                  <a:pt x="67" y="94"/>
                </a:lnTo>
                <a:lnTo>
                  <a:pt x="71" y="94"/>
                </a:lnTo>
                <a:lnTo>
                  <a:pt x="67" y="94"/>
                </a:lnTo>
                <a:lnTo>
                  <a:pt x="67" y="89"/>
                </a:lnTo>
                <a:lnTo>
                  <a:pt x="71" y="89"/>
                </a:lnTo>
                <a:lnTo>
                  <a:pt x="76" y="89"/>
                </a:lnTo>
                <a:lnTo>
                  <a:pt x="71" y="94"/>
                </a:lnTo>
                <a:lnTo>
                  <a:pt x="76" y="94"/>
                </a:lnTo>
                <a:lnTo>
                  <a:pt x="76" y="89"/>
                </a:lnTo>
                <a:lnTo>
                  <a:pt x="81" y="85"/>
                </a:lnTo>
                <a:lnTo>
                  <a:pt x="86" y="85"/>
                </a:lnTo>
                <a:lnTo>
                  <a:pt x="86" y="80"/>
                </a:lnTo>
                <a:lnTo>
                  <a:pt x="81" y="75"/>
                </a:lnTo>
                <a:lnTo>
                  <a:pt x="81" y="70"/>
                </a:lnTo>
                <a:lnTo>
                  <a:pt x="86" y="70"/>
                </a:lnTo>
                <a:lnTo>
                  <a:pt x="86" y="66"/>
                </a:lnTo>
                <a:lnTo>
                  <a:pt x="86" y="61"/>
                </a:lnTo>
                <a:lnTo>
                  <a:pt x="81" y="61"/>
                </a:lnTo>
                <a:lnTo>
                  <a:pt x="81" y="56"/>
                </a:lnTo>
                <a:lnTo>
                  <a:pt x="81" y="52"/>
                </a:lnTo>
                <a:lnTo>
                  <a:pt x="86" y="52"/>
                </a:lnTo>
                <a:lnTo>
                  <a:pt x="86" y="56"/>
                </a:lnTo>
                <a:lnTo>
                  <a:pt x="91" y="56"/>
                </a:lnTo>
                <a:lnTo>
                  <a:pt x="91" y="52"/>
                </a:lnTo>
                <a:lnTo>
                  <a:pt x="86" y="52"/>
                </a:lnTo>
                <a:lnTo>
                  <a:pt x="81" y="47"/>
                </a:lnTo>
                <a:lnTo>
                  <a:pt x="86" y="47"/>
                </a:lnTo>
                <a:lnTo>
                  <a:pt x="86" y="42"/>
                </a:lnTo>
                <a:lnTo>
                  <a:pt x="86" y="38"/>
                </a:lnTo>
                <a:lnTo>
                  <a:pt x="91" y="42"/>
                </a:lnTo>
                <a:lnTo>
                  <a:pt x="86" y="42"/>
                </a:lnTo>
                <a:lnTo>
                  <a:pt x="86" y="47"/>
                </a:lnTo>
                <a:lnTo>
                  <a:pt x="91" y="47"/>
                </a:lnTo>
                <a:lnTo>
                  <a:pt x="95" y="47"/>
                </a:lnTo>
                <a:lnTo>
                  <a:pt x="95" y="42"/>
                </a:lnTo>
                <a:lnTo>
                  <a:pt x="91" y="42"/>
                </a:lnTo>
                <a:lnTo>
                  <a:pt x="91" y="38"/>
                </a:lnTo>
                <a:lnTo>
                  <a:pt x="91" y="33"/>
                </a:lnTo>
                <a:lnTo>
                  <a:pt x="91" y="28"/>
                </a:lnTo>
                <a:lnTo>
                  <a:pt x="95" y="28"/>
                </a:lnTo>
                <a:lnTo>
                  <a:pt x="95" y="33"/>
                </a:lnTo>
                <a:lnTo>
                  <a:pt x="100" y="33"/>
                </a:lnTo>
                <a:lnTo>
                  <a:pt x="105" y="28"/>
                </a:lnTo>
                <a:lnTo>
                  <a:pt x="105" y="33"/>
                </a:lnTo>
                <a:lnTo>
                  <a:pt x="105" y="28"/>
                </a:lnTo>
                <a:lnTo>
                  <a:pt x="110" y="24"/>
                </a:lnTo>
                <a:lnTo>
                  <a:pt x="110" y="19"/>
                </a:lnTo>
                <a:lnTo>
                  <a:pt x="105" y="19"/>
                </a:lnTo>
                <a:lnTo>
                  <a:pt x="105" y="14"/>
                </a:lnTo>
                <a:lnTo>
                  <a:pt x="153" y="14"/>
                </a:lnTo>
                <a:lnTo>
                  <a:pt x="162" y="10"/>
                </a:lnTo>
                <a:lnTo>
                  <a:pt x="167" y="10"/>
                </a:lnTo>
                <a:lnTo>
                  <a:pt x="196" y="10"/>
                </a:lnTo>
                <a:lnTo>
                  <a:pt x="210" y="10"/>
                </a:lnTo>
                <a:lnTo>
                  <a:pt x="229" y="5"/>
                </a:lnTo>
                <a:lnTo>
                  <a:pt x="244" y="5"/>
                </a:lnTo>
                <a:lnTo>
                  <a:pt x="248" y="5"/>
                </a:lnTo>
                <a:lnTo>
                  <a:pt x="287" y="0"/>
                </a:lnTo>
                <a:lnTo>
                  <a:pt x="306" y="0"/>
                </a:lnTo>
                <a:lnTo>
                  <a:pt x="306" y="5"/>
                </a:lnTo>
                <a:lnTo>
                  <a:pt x="311" y="10"/>
                </a:lnTo>
                <a:lnTo>
                  <a:pt x="315" y="14"/>
                </a:lnTo>
                <a:lnTo>
                  <a:pt x="315" y="33"/>
                </a:lnTo>
                <a:lnTo>
                  <a:pt x="315" y="47"/>
                </a:lnTo>
                <a:lnTo>
                  <a:pt x="315" y="61"/>
                </a:lnTo>
                <a:lnTo>
                  <a:pt x="311" y="80"/>
                </a:lnTo>
                <a:lnTo>
                  <a:pt x="311" y="103"/>
                </a:lnTo>
                <a:lnTo>
                  <a:pt x="311" y="108"/>
                </a:lnTo>
                <a:lnTo>
                  <a:pt x="311" y="145"/>
                </a:lnTo>
                <a:lnTo>
                  <a:pt x="311" y="169"/>
                </a:lnTo>
                <a:lnTo>
                  <a:pt x="311" y="197"/>
                </a:lnTo>
                <a:lnTo>
                  <a:pt x="311" y="229"/>
                </a:lnTo>
                <a:lnTo>
                  <a:pt x="311" y="239"/>
                </a:lnTo>
                <a:lnTo>
                  <a:pt x="311" y="276"/>
                </a:lnTo>
                <a:lnTo>
                  <a:pt x="306" y="309"/>
                </a:lnTo>
                <a:lnTo>
                  <a:pt x="306" y="318"/>
                </a:lnTo>
                <a:lnTo>
                  <a:pt x="306" y="355"/>
                </a:lnTo>
                <a:lnTo>
                  <a:pt x="311" y="379"/>
                </a:lnTo>
                <a:lnTo>
                  <a:pt x="315" y="407"/>
                </a:lnTo>
                <a:lnTo>
                  <a:pt x="320" y="444"/>
                </a:lnTo>
                <a:lnTo>
                  <a:pt x="320" y="453"/>
                </a:lnTo>
                <a:lnTo>
                  <a:pt x="325" y="486"/>
                </a:lnTo>
                <a:lnTo>
                  <a:pt x="330" y="523"/>
                </a:lnTo>
                <a:lnTo>
                  <a:pt x="325" y="528"/>
                </a:lnTo>
                <a:lnTo>
                  <a:pt x="325" y="533"/>
                </a:lnTo>
                <a:lnTo>
                  <a:pt x="320" y="533"/>
                </a:lnTo>
                <a:lnTo>
                  <a:pt x="315" y="533"/>
                </a:lnTo>
                <a:lnTo>
                  <a:pt x="315" y="528"/>
                </a:lnTo>
                <a:lnTo>
                  <a:pt x="311" y="533"/>
                </a:lnTo>
                <a:lnTo>
                  <a:pt x="311" y="528"/>
                </a:lnTo>
                <a:lnTo>
                  <a:pt x="306" y="528"/>
                </a:lnTo>
                <a:lnTo>
                  <a:pt x="301" y="528"/>
                </a:lnTo>
                <a:lnTo>
                  <a:pt x="301" y="533"/>
                </a:lnTo>
                <a:lnTo>
                  <a:pt x="296" y="533"/>
                </a:lnTo>
                <a:lnTo>
                  <a:pt x="292" y="533"/>
                </a:lnTo>
                <a:lnTo>
                  <a:pt x="287" y="528"/>
                </a:lnTo>
                <a:lnTo>
                  <a:pt x="282" y="523"/>
                </a:lnTo>
                <a:lnTo>
                  <a:pt x="282" y="528"/>
                </a:lnTo>
                <a:lnTo>
                  <a:pt x="277" y="528"/>
                </a:lnTo>
                <a:lnTo>
                  <a:pt x="268" y="528"/>
                </a:lnTo>
                <a:lnTo>
                  <a:pt x="263" y="533"/>
                </a:lnTo>
                <a:lnTo>
                  <a:pt x="253" y="537"/>
                </a:lnTo>
                <a:lnTo>
                  <a:pt x="244" y="542"/>
                </a:lnTo>
                <a:lnTo>
                  <a:pt x="239" y="542"/>
                </a:lnTo>
                <a:lnTo>
                  <a:pt x="234" y="542"/>
                </a:lnTo>
                <a:lnTo>
                  <a:pt x="229" y="547"/>
                </a:lnTo>
                <a:lnTo>
                  <a:pt x="229" y="551"/>
                </a:lnTo>
                <a:lnTo>
                  <a:pt x="225" y="551"/>
                </a:lnTo>
                <a:lnTo>
                  <a:pt x="225" y="556"/>
                </a:lnTo>
                <a:lnTo>
                  <a:pt x="220" y="556"/>
                </a:lnTo>
                <a:lnTo>
                  <a:pt x="215" y="556"/>
                </a:lnTo>
                <a:lnTo>
                  <a:pt x="210" y="556"/>
                </a:lnTo>
                <a:lnTo>
                  <a:pt x="210" y="551"/>
                </a:lnTo>
                <a:lnTo>
                  <a:pt x="205" y="547"/>
                </a:lnTo>
                <a:lnTo>
                  <a:pt x="205" y="542"/>
                </a:lnTo>
                <a:lnTo>
                  <a:pt x="205" y="537"/>
                </a:lnTo>
                <a:lnTo>
                  <a:pt x="201" y="537"/>
                </a:lnTo>
                <a:lnTo>
                  <a:pt x="201" y="533"/>
                </a:lnTo>
                <a:lnTo>
                  <a:pt x="201" y="528"/>
                </a:lnTo>
                <a:lnTo>
                  <a:pt x="201" y="523"/>
                </a:lnTo>
                <a:lnTo>
                  <a:pt x="196" y="523"/>
                </a:lnTo>
                <a:lnTo>
                  <a:pt x="191" y="523"/>
                </a:lnTo>
                <a:lnTo>
                  <a:pt x="191" y="519"/>
                </a:lnTo>
                <a:lnTo>
                  <a:pt x="191" y="523"/>
                </a:lnTo>
                <a:lnTo>
                  <a:pt x="191" y="519"/>
                </a:lnTo>
                <a:lnTo>
                  <a:pt x="186" y="514"/>
                </a:lnTo>
                <a:lnTo>
                  <a:pt x="186" y="509"/>
                </a:lnTo>
                <a:lnTo>
                  <a:pt x="182" y="509"/>
                </a:lnTo>
                <a:lnTo>
                  <a:pt x="186" y="509"/>
                </a:lnTo>
                <a:lnTo>
                  <a:pt x="186" y="505"/>
                </a:lnTo>
                <a:lnTo>
                  <a:pt x="182" y="505"/>
                </a:lnTo>
                <a:lnTo>
                  <a:pt x="182" y="500"/>
                </a:lnTo>
                <a:lnTo>
                  <a:pt x="182" y="505"/>
                </a:lnTo>
                <a:lnTo>
                  <a:pt x="182" y="500"/>
                </a:lnTo>
                <a:lnTo>
                  <a:pt x="182" y="495"/>
                </a:lnTo>
                <a:lnTo>
                  <a:pt x="186" y="495"/>
                </a:lnTo>
                <a:lnTo>
                  <a:pt x="182" y="495"/>
                </a:lnTo>
                <a:lnTo>
                  <a:pt x="182" y="491"/>
                </a:lnTo>
                <a:lnTo>
                  <a:pt x="182" y="495"/>
                </a:lnTo>
                <a:lnTo>
                  <a:pt x="182" y="491"/>
                </a:lnTo>
                <a:lnTo>
                  <a:pt x="182" y="486"/>
                </a:lnTo>
                <a:lnTo>
                  <a:pt x="186" y="491"/>
                </a:lnTo>
                <a:lnTo>
                  <a:pt x="186" y="486"/>
                </a:lnTo>
                <a:lnTo>
                  <a:pt x="186" y="491"/>
                </a:lnTo>
                <a:lnTo>
                  <a:pt x="186" y="486"/>
                </a:lnTo>
                <a:lnTo>
                  <a:pt x="182" y="486"/>
                </a:lnTo>
                <a:lnTo>
                  <a:pt x="186" y="486"/>
                </a:lnTo>
                <a:lnTo>
                  <a:pt x="186" y="481"/>
                </a:lnTo>
                <a:lnTo>
                  <a:pt x="186" y="477"/>
                </a:lnTo>
                <a:lnTo>
                  <a:pt x="191" y="477"/>
                </a:lnTo>
                <a:lnTo>
                  <a:pt x="186" y="477"/>
                </a:lnTo>
                <a:lnTo>
                  <a:pt x="191" y="477"/>
                </a:lnTo>
                <a:lnTo>
                  <a:pt x="191" y="472"/>
                </a:lnTo>
                <a:lnTo>
                  <a:pt x="186" y="472"/>
                </a:lnTo>
                <a:lnTo>
                  <a:pt x="191" y="472"/>
                </a:lnTo>
                <a:lnTo>
                  <a:pt x="191" y="467"/>
                </a:lnTo>
                <a:lnTo>
                  <a:pt x="191" y="463"/>
                </a:lnTo>
                <a:lnTo>
                  <a:pt x="186" y="463"/>
                </a:lnTo>
                <a:lnTo>
                  <a:pt x="182" y="467"/>
                </a:lnTo>
                <a:lnTo>
                  <a:pt x="138" y="467"/>
                </a:lnTo>
                <a:lnTo>
                  <a:pt x="129" y="467"/>
                </a:lnTo>
                <a:lnTo>
                  <a:pt x="110" y="467"/>
                </a:lnTo>
                <a:lnTo>
                  <a:pt x="81" y="472"/>
                </a:lnTo>
                <a:lnTo>
                  <a:pt x="57" y="472"/>
                </a:lnTo>
                <a:lnTo>
                  <a:pt x="48" y="472"/>
                </a:lnTo>
                <a:lnTo>
                  <a:pt x="0" y="477"/>
                </a:lnTo>
                <a:lnTo>
                  <a:pt x="4" y="472"/>
                </a:lnTo>
                <a:lnTo>
                  <a:pt x="9" y="472"/>
                </a:lnTo>
                <a:lnTo>
                  <a:pt x="9" y="467"/>
                </a:lnTo>
                <a:lnTo>
                  <a:pt x="4" y="463"/>
                </a:lnTo>
                <a:lnTo>
                  <a:pt x="0" y="463"/>
                </a:lnTo>
                <a:lnTo>
                  <a:pt x="0" y="458"/>
                </a:lnTo>
                <a:lnTo>
                  <a:pt x="4" y="458"/>
                </a:lnTo>
                <a:lnTo>
                  <a:pt x="4" y="453"/>
                </a:lnTo>
                <a:lnTo>
                  <a:pt x="4" y="449"/>
                </a:lnTo>
                <a:lnTo>
                  <a:pt x="0" y="449"/>
                </a:lnTo>
                <a:lnTo>
                  <a:pt x="0" y="444"/>
                </a:lnTo>
                <a:lnTo>
                  <a:pt x="4" y="444"/>
                </a:lnTo>
                <a:lnTo>
                  <a:pt x="9" y="444"/>
                </a:lnTo>
                <a:lnTo>
                  <a:pt x="14" y="444"/>
                </a:lnTo>
                <a:lnTo>
                  <a:pt x="14" y="439"/>
                </a:lnTo>
                <a:lnTo>
                  <a:pt x="9" y="435"/>
                </a:lnTo>
                <a:lnTo>
                  <a:pt x="9" y="430"/>
                </a:lnTo>
                <a:lnTo>
                  <a:pt x="4" y="430"/>
                </a:lnTo>
                <a:lnTo>
                  <a:pt x="4" y="425"/>
                </a:lnTo>
                <a:lnTo>
                  <a:pt x="9" y="425"/>
                </a:lnTo>
                <a:lnTo>
                  <a:pt x="9" y="430"/>
                </a:lnTo>
                <a:lnTo>
                  <a:pt x="9" y="435"/>
                </a:lnTo>
                <a:lnTo>
                  <a:pt x="14" y="435"/>
                </a:lnTo>
                <a:lnTo>
                  <a:pt x="14" y="430"/>
                </a:lnTo>
                <a:lnTo>
                  <a:pt x="19" y="430"/>
                </a:lnTo>
                <a:lnTo>
                  <a:pt x="14" y="430"/>
                </a:lnTo>
                <a:lnTo>
                  <a:pt x="14" y="425"/>
                </a:lnTo>
                <a:lnTo>
                  <a:pt x="9" y="425"/>
                </a:lnTo>
                <a:lnTo>
                  <a:pt x="9" y="421"/>
                </a:lnTo>
                <a:lnTo>
                  <a:pt x="9" y="416"/>
                </a:lnTo>
                <a:lnTo>
                  <a:pt x="14" y="416"/>
                </a:lnTo>
                <a:lnTo>
                  <a:pt x="19" y="411"/>
                </a:lnTo>
                <a:lnTo>
                  <a:pt x="24" y="407"/>
                </a:lnTo>
                <a:lnTo>
                  <a:pt x="19" y="407"/>
                </a:lnTo>
                <a:lnTo>
                  <a:pt x="14" y="407"/>
                </a:lnTo>
                <a:lnTo>
                  <a:pt x="9" y="407"/>
                </a:lnTo>
                <a:lnTo>
                  <a:pt x="9" y="402"/>
                </a:lnTo>
                <a:lnTo>
                  <a:pt x="14" y="402"/>
                </a:lnTo>
                <a:lnTo>
                  <a:pt x="19" y="407"/>
                </a:lnTo>
                <a:lnTo>
                  <a:pt x="24" y="402"/>
                </a:lnTo>
                <a:lnTo>
                  <a:pt x="19" y="393"/>
                </a:lnTo>
                <a:lnTo>
                  <a:pt x="24" y="393"/>
                </a:lnTo>
                <a:lnTo>
                  <a:pt x="24" y="388"/>
                </a:lnTo>
                <a:lnTo>
                  <a:pt x="28" y="388"/>
                </a:lnTo>
                <a:close/>
                <a:moveTo>
                  <a:pt x="311" y="547"/>
                </a:moveTo>
                <a:lnTo>
                  <a:pt x="301" y="542"/>
                </a:lnTo>
                <a:lnTo>
                  <a:pt x="296" y="542"/>
                </a:lnTo>
                <a:lnTo>
                  <a:pt x="292" y="542"/>
                </a:lnTo>
                <a:lnTo>
                  <a:pt x="296" y="542"/>
                </a:lnTo>
                <a:lnTo>
                  <a:pt x="301" y="542"/>
                </a:lnTo>
                <a:lnTo>
                  <a:pt x="306" y="542"/>
                </a:lnTo>
                <a:lnTo>
                  <a:pt x="311" y="542"/>
                </a:lnTo>
                <a:lnTo>
                  <a:pt x="315" y="542"/>
                </a:lnTo>
                <a:lnTo>
                  <a:pt x="311" y="542"/>
                </a:lnTo>
                <a:lnTo>
                  <a:pt x="311" y="547"/>
                </a:lnTo>
                <a:close/>
                <a:moveTo>
                  <a:pt x="263" y="551"/>
                </a:moveTo>
                <a:lnTo>
                  <a:pt x="258" y="551"/>
                </a:lnTo>
                <a:lnTo>
                  <a:pt x="258" y="547"/>
                </a:lnTo>
                <a:lnTo>
                  <a:pt x="253" y="547"/>
                </a:lnTo>
                <a:lnTo>
                  <a:pt x="263" y="547"/>
                </a:lnTo>
                <a:lnTo>
                  <a:pt x="263" y="551"/>
                </a:lnTo>
                <a:close/>
                <a:moveTo>
                  <a:pt x="272" y="547"/>
                </a:moveTo>
                <a:lnTo>
                  <a:pt x="277" y="547"/>
                </a:lnTo>
                <a:lnTo>
                  <a:pt x="282" y="547"/>
                </a:lnTo>
                <a:lnTo>
                  <a:pt x="282" y="542"/>
                </a:lnTo>
                <a:lnTo>
                  <a:pt x="277" y="547"/>
                </a:lnTo>
                <a:lnTo>
                  <a:pt x="272" y="547"/>
                </a:lnTo>
                <a:close/>
                <a:moveTo>
                  <a:pt x="325" y="547"/>
                </a:moveTo>
                <a:lnTo>
                  <a:pt x="320" y="547"/>
                </a:lnTo>
                <a:lnTo>
                  <a:pt x="325" y="547"/>
                </a:lnTo>
                <a:lnTo>
                  <a:pt x="330" y="542"/>
                </a:lnTo>
                <a:lnTo>
                  <a:pt x="330" y="547"/>
                </a:lnTo>
                <a:lnTo>
                  <a:pt x="325" y="54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2" name=""/>
          <p:cNvSpPr/>
          <p:nvPr/>
        </p:nvSpPr>
        <p:spPr>
          <a:xfrm>
            <a:off x="2502000" y="770040"/>
            <a:ext cx="1495440" cy="927000"/>
          </a:xfrm>
          <a:custGeom>
            <a:avLst/>
            <a:gdLst/>
            <a:ahLst/>
            <a:rect l="l" t="t" r="r" b="b"/>
            <a:pathLst>
              <a:path w="942" h="584">
                <a:moveTo>
                  <a:pt x="115" y="397"/>
                </a:moveTo>
                <a:lnTo>
                  <a:pt x="110" y="397"/>
                </a:lnTo>
                <a:lnTo>
                  <a:pt x="105" y="397"/>
                </a:lnTo>
                <a:lnTo>
                  <a:pt x="105" y="402"/>
                </a:lnTo>
                <a:lnTo>
                  <a:pt x="100" y="402"/>
                </a:lnTo>
                <a:lnTo>
                  <a:pt x="100" y="406"/>
                </a:lnTo>
                <a:lnTo>
                  <a:pt x="96" y="406"/>
                </a:lnTo>
                <a:lnTo>
                  <a:pt x="96" y="411"/>
                </a:lnTo>
                <a:lnTo>
                  <a:pt x="91" y="411"/>
                </a:lnTo>
                <a:lnTo>
                  <a:pt x="86" y="411"/>
                </a:lnTo>
                <a:lnTo>
                  <a:pt x="86" y="406"/>
                </a:lnTo>
                <a:lnTo>
                  <a:pt x="86" y="411"/>
                </a:lnTo>
                <a:lnTo>
                  <a:pt x="86" y="416"/>
                </a:lnTo>
                <a:lnTo>
                  <a:pt x="81" y="416"/>
                </a:lnTo>
                <a:lnTo>
                  <a:pt x="76" y="416"/>
                </a:lnTo>
                <a:lnTo>
                  <a:pt x="76" y="411"/>
                </a:lnTo>
                <a:lnTo>
                  <a:pt x="72" y="411"/>
                </a:lnTo>
                <a:lnTo>
                  <a:pt x="72" y="406"/>
                </a:lnTo>
                <a:lnTo>
                  <a:pt x="67" y="406"/>
                </a:lnTo>
                <a:lnTo>
                  <a:pt x="72" y="402"/>
                </a:lnTo>
                <a:lnTo>
                  <a:pt x="67" y="402"/>
                </a:lnTo>
                <a:lnTo>
                  <a:pt x="62" y="402"/>
                </a:lnTo>
                <a:lnTo>
                  <a:pt x="62" y="397"/>
                </a:lnTo>
                <a:lnTo>
                  <a:pt x="62" y="392"/>
                </a:lnTo>
                <a:lnTo>
                  <a:pt x="67" y="392"/>
                </a:lnTo>
                <a:lnTo>
                  <a:pt x="67" y="388"/>
                </a:lnTo>
                <a:lnTo>
                  <a:pt x="72" y="388"/>
                </a:lnTo>
                <a:lnTo>
                  <a:pt x="72" y="383"/>
                </a:lnTo>
                <a:lnTo>
                  <a:pt x="67" y="383"/>
                </a:lnTo>
                <a:lnTo>
                  <a:pt x="67" y="378"/>
                </a:lnTo>
                <a:lnTo>
                  <a:pt x="72" y="374"/>
                </a:lnTo>
                <a:lnTo>
                  <a:pt x="72" y="369"/>
                </a:lnTo>
                <a:lnTo>
                  <a:pt x="76" y="374"/>
                </a:lnTo>
                <a:lnTo>
                  <a:pt x="76" y="369"/>
                </a:lnTo>
                <a:lnTo>
                  <a:pt x="81" y="374"/>
                </a:lnTo>
                <a:lnTo>
                  <a:pt x="81" y="369"/>
                </a:lnTo>
                <a:lnTo>
                  <a:pt x="81" y="364"/>
                </a:lnTo>
                <a:lnTo>
                  <a:pt x="81" y="359"/>
                </a:lnTo>
                <a:lnTo>
                  <a:pt x="81" y="355"/>
                </a:lnTo>
                <a:lnTo>
                  <a:pt x="76" y="355"/>
                </a:lnTo>
                <a:lnTo>
                  <a:pt x="76" y="350"/>
                </a:lnTo>
                <a:lnTo>
                  <a:pt x="81" y="350"/>
                </a:lnTo>
                <a:lnTo>
                  <a:pt x="81" y="345"/>
                </a:lnTo>
                <a:lnTo>
                  <a:pt x="81" y="341"/>
                </a:lnTo>
                <a:lnTo>
                  <a:pt x="76" y="341"/>
                </a:lnTo>
                <a:lnTo>
                  <a:pt x="76" y="336"/>
                </a:lnTo>
                <a:lnTo>
                  <a:pt x="81" y="336"/>
                </a:lnTo>
                <a:lnTo>
                  <a:pt x="86" y="336"/>
                </a:lnTo>
                <a:lnTo>
                  <a:pt x="86" y="331"/>
                </a:lnTo>
                <a:lnTo>
                  <a:pt x="86" y="327"/>
                </a:lnTo>
                <a:lnTo>
                  <a:pt x="86" y="322"/>
                </a:lnTo>
                <a:lnTo>
                  <a:pt x="86" y="327"/>
                </a:lnTo>
                <a:lnTo>
                  <a:pt x="86" y="322"/>
                </a:lnTo>
                <a:lnTo>
                  <a:pt x="91" y="322"/>
                </a:lnTo>
                <a:lnTo>
                  <a:pt x="86" y="322"/>
                </a:lnTo>
                <a:lnTo>
                  <a:pt x="91" y="317"/>
                </a:lnTo>
                <a:lnTo>
                  <a:pt x="91" y="313"/>
                </a:lnTo>
                <a:lnTo>
                  <a:pt x="96" y="313"/>
                </a:lnTo>
                <a:lnTo>
                  <a:pt x="96" y="308"/>
                </a:lnTo>
                <a:lnTo>
                  <a:pt x="96" y="303"/>
                </a:lnTo>
                <a:lnTo>
                  <a:pt x="96" y="299"/>
                </a:lnTo>
                <a:lnTo>
                  <a:pt x="100" y="299"/>
                </a:lnTo>
                <a:lnTo>
                  <a:pt x="100" y="294"/>
                </a:lnTo>
                <a:lnTo>
                  <a:pt x="100" y="289"/>
                </a:lnTo>
                <a:lnTo>
                  <a:pt x="105" y="289"/>
                </a:lnTo>
                <a:lnTo>
                  <a:pt x="105" y="285"/>
                </a:lnTo>
                <a:lnTo>
                  <a:pt x="100" y="285"/>
                </a:lnTo>
                <a:lnTo>
                  <a:pt x="100" y="280"/>
                </a:lnTo>
                <a:lnTo>
                  <a:pt x="100" y="285"/>
                </a:lnTo>
                <a:lnTo>
                  <a:pt x="100" y="280"/>
                </a:lnTo>
                <a:lnTo>
                  <a:pt x="100" y="285"/>
                </a:lnTo>
                <a:lnTo>
                  <a:pt x="100" y="280"/>
                </a:lnTo>
                <a:lnTo>
                  <a:pt x="96" y="285"/>
                </a:lnTo>
                <a:lnTo>
                  <a:pt x="96" y="280"/>
                </a:lnTo>
                <a:lnTo>
                  <a:pt x="96" y="285"/>
                </a:lnTo>
                <a:lnTo>
                  <a:pt x="91" y="285"/>
                </a:lnTo>
                <a:lnTo>
                  <a:pt x="86" y="280"/>
                </a:lnTo>
                <a:lnTo>
                  <a:pt x="86" y="285"/>
                </a:lnTo>
                <a:lnTo>
                  <a:pt x="81" y="285"/>
                </a:lnTo>
                <a:lnTo>
                  <a:pt x="81" y="280"/>
                </a:lnTo>
                <a:lnTo>
                  <a:pt x="81" y="275"/>
                </a:lnTo>
                <a:lnTo>
                  <a:pt x="81" y="271"/>
                </a:lnTo>
                <a:lnTo>
                  <a:pt x="76" y="271"/>
                </a:lnTo>
                <a:lnTo>
                  <a:pt x="72" y="271"/>
                </a:lnTo>
                <a:lnTo>
                  <a:pt x="72" y="266"/>
                </a:lnTo>
                <a:lnTo>
                  <a:pt x="72" y="261"/>
                </a:lnTo>
                <a:lnTo>
                  <a:pt x="67" y="261"/>
                </a:lnTo>
                <a:lnTo>
                  <a:pt x="67" y="257"/>
                </a:lnTo>
                <a:lnTo>
                  <a:pt x="62" y="257"/>
                </a:lnTo>
                <a:lnTo>
                  <a:pt x="62" y="261"/>
                </a:lnTo>
                <a:lnTo>
                  <a:pt x="62" y="257"/>
                </a:lnTo>
                <a:lnTo>
                  <a:pt x="62" y="252"/>
                </a:lnTo>
                <a:lnTo>
                  <a:pt x="62" y="247"/>
                </a:lnTo>
                <a:lnTo>
                  <a:pt x="62" y="243"/>
                </a:lnTo>
                <a:lnTo>
                  <a:pt x="57" y="243"/>
                </a:lnTo>
                <a:lnTo>
                  <a:pt x="57" y="238"/>
                </a:lnTo>
                <a:lnTo>
                  <a:pt x="52" y="238"/>
                </a:lnTo>
                <a:lnTo>
                  <a:pt x="57" y="238"/>
                </a:lnTo>
                <a:lnTo>
                  <a:pt x="52" y="233"/>
                </a:lnTo>
                <a:lnTo>
                  <a:pt x="52" y="229"/>
                </a:lnTo>
                <a:lnTo>
                  <a:pt x="52" y="224"/>
                </a:lnTo>
                <a:lnTo>
                  <a:pt x="48" y="224"/>
                </a:lnTo>
                <a:lnTo>
                  <a:pt x="48" y="219"/>
                </a:lnTo>
                <a:lnTo>
                  <a:pt x="48" y="215"/>
                </a:lnTo>
                <a:lnTo>
                  <a:pt x="43" y="215"/>
                </a:lnTo>
                <a:lnTo>
                  <a:pt x="43" y="210"/>
                </a:lnTo>
                <a:lnTo>
                  <a:pt x="38" y="210"/>
                </a:lnTo>
                <a:lnTo>
                  <a:pt x="43" y="210"/>
                </a:lnTo>
                <a:lnTo>
                  <a:pt x="43" y="205"/>
                </a:lnTo>
                <a:lnTo>
                  <a:pt x="38" y="205"/>
                </a:lnTo>
                <a:lnTo>
                  <a:pt x="38" y="201"/>
                </a:lnTo>
                <a:lnTo>
                  <a:pt x="33" y="201"/>
                </a:lnTo>
                <a:lnTo>
                  <a:pt x="33" y="196"/>
                </a:lnTo>
                <a:lnTo>
                  <a:pt x="29" y="196"/>
                </a:lnTo>
                <a:lnTo>
                  <a:pt x="24" y="196"/>
                </a:lnTo>
                <a:lnTo>
                  <a:pt x="24" y="191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9" y="177"/>
                </a:lnTo>
                <a:lnTo>
                  <a:pt x="14" y="177"/>
                </a:lnTo>
                <a:lnTo>
                  <a:pt x="14" y="173"/>
                </a:lnTo>
                <a:lnTo>
                  <a:pt x="19" y="173"/>
                </a:lnTo>
                <a:lnTo>
                  <a:pt x="19" y="177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9" y="159"/>
                </a:lnTo>
                <a:lnTo>
                  <a:pt x="19" y="154"/>
                </a:lnTo>
                <a:lnTo>
                  <a:pt x="19" y="149"/>
                </a:lnTo>
                <a:lnTo>
                  <a:pt x="19" y="145"/>
                </a:lnTo>
                <a:lnTo>
                  <a:pt x="14" y="145"/>
                </a:lnTo>
                <a:lnTo>
                  <a:pt x="14" y="140"/>
                </a:lnTo>
                <a:lnTo>
                  <a:pt x="14" y="135"/>
                </a:lnTo>
                <a:lnTo>
                  <a:pt x="14" y="131"/>
                </a:lnTo>
                <a:lnTo>
                  <a:pt x="9" y="131"/>
                </a:lnTo>
                <a:lnTo>
                  <a:pt x="9" y="126"/>
                </a:lnTo>
                <a:lnTo>
                  <a:pt x="5" y="121"/>
                </a:lnTo>
                <a:lnTo>
                  <a:pt x="5" y="117"/>
                </a:lnTo>
                <a:lnTo>
                  <a:pt x="5" y="112"/>
                </a:lnTo>
                <a:lnTo>
                  <a:pt x="0" y="112"/>
                </a:lnTo>
                <a:lnTo>
                  <a:pt x="5" y="84"/>
                </a:lnTo>
                <a:lnTo>
                  <a:pt x="14" y="56"/>
                </a:lnTo>
                <a:lnTo>
                  <a:pt x="24" y="0"/>
                </a:lnTo>
                <a:lnTo>
                  <a:pt x="91" y="14"/>
                </a:lnTo>
                <a:lnTo>
                  <a:pt x="100" y="14"/>
                </a:lnTo>
                <a:lnTo>
                  <a:pt x="124" y="19"/>
                </a:lnTo>
                <a:lnTo>
                  <a:pt x="177" y="28"/>
                </a:lnTo>
                <a:lnTo>
                  <a:pt x="206" y="37"/>
                </a:lnTo>
                <a:lnTo>
                  <a:pt x="244" y="42"/>
                </a:lnTo>
                <a:lnTo>
                  <a:pt x="273" y="47"/>
                </a:lnTo>
                <a:lnTo>
                  <a:pt x="296" y="51"/>
                </a:lnTo>
                <a:lnTo>
                  <a:pt x="311" y="56"/>
                </a:lnTo>
                <a:lnTo>
                  <a:pt x="320" y="56"/>
                </a:lnTo>
                <a:lnTo>
                  <a:pt x="354" y="61"/>
                </a:lnTo>
                <a:lnTo>
                  <a:pt x="387" y="65"/>
                </a:lnTo>
                <a:lnTo>
                  <a:pt x="402" y="70"/>
                </a:lnTo>
                <a:lnTo>
                  <a:pt x="406" y="70"/>
                </a:lnTo>
                <a:lnTo>
                  <a:pt x="411" y="70"/>
                </a:lnTo>
                <a:lnTo>
                  <a:pt x="430" y="75"/>
                </a:lnTo>
                <a:lnTo>
                  <a:pt x="469" y="79"/>
                </a:lnTo>
                <a:lnTo>
                  <a:pt x="521" y="84"/>
                </a:lnTo>
                <a:lnTo>
                  <a:pt x="526" y="89"/>
                </a:lnTo>
                <a:lnTo>
                  <a:pt x="564" y="93"/>
                </a:lnTo>
                <a:lnTo>
                  <a:pt x="569" y="93"/>
                </a:lnTo>
                <a:lnTo>
                  <a:pt x="588" y="93"/>
                </a:lnTo>
                <a:lnTo>
                  <a:pt x="603" y="98"/>
                </a:lnTo>
                <a:lnTo>
                  <a:pt x="622" y="98"/>
                </a:lnTo>
                <a:lnTo>
                  <a:pt x="631" y="103"/>
                </a:lnTo>
                <a:lnTo>
                  <a:pt x="650" y="103"/>
                </a:lnTo>
                <a:lnTo>
                  <a:pt x="693" y="107"/>
                </a:lnTo>
                <a:lnTo>
                  <a:pt x="703" y="107"/>
                </a:lnTo>
                <a:lnTo>
                  <a:pt x="713" y="112"/>
                </a:lnTo>
                <a:lnTo>
                  <a:pt x="784" y="117"/>
                </a:lnTo>
                <a:lnTo>
                  <a:pt x="818" y="121"/>
                </a:lnTo>
                <a:lnTo>
                  <a:pt x="847" y="126"/>
                </a:lnTo>
                <a:lnTo>
                  <a:pt x="866" y="126"/>
                </a:lnTo>
                <a:lnTo>
                  <a:pt x="870" y="126"/>
                </a:lnTo>
                <a:lnTo>
                  <a:pt x="880" y="126"/>
                </a:lnTo>
                <a:lnTo>
                  <a:pt x="942" y="131"/>
                </a:lnTo>
                <a:lnTo>
                  <a:pt x="937" y="173"/>
                </a:lnTo>
                <a:lnTo>
                  <a:pt x="937" y="201"/>
                </a:lnTo>
                <a:lnTo>
                  <a:pt x="933" y="243"/>
                </a:lnTo>
                <a:lnTo>
                  <a:pt x="933" y="261"/>
                </a:lnTo>
                <a:lnTo>
                  <a:pt x="928" y="313"/>
                </a:lnTo>
                <a:lnTo>
                  <a:pt x="928" y="317"/>
                </a:lnTo>
                <a:lnTo>
                  <a:pt x="918" y="397"/>
                </a:lnTo>
                <a:lnTo>
                  <a:pt x="918" y="406"/>
                </a:lnTo>
                <a:lnTo>
                  <a:pt x="918" y="439"/>
                </a:lnTo>
                <a:lnTo>
                  <a:pt x="914" y="476"/>
                </a:lnTo>
                <a:lnTo>
                  <a:pt x="914" y="481"/>
                </a:lnTo>
                <a:lnTo>
                  <a:pt x="904" y="556"/>
                </a:lnTo>
                <a:lnTo>
                  <a:pt x="904" y="584"/>
                </a:lnTo>
                <a:lnTo>
                  <a:pt x="851" y="579"/>
                </a:lnTo>
                <a:lnTo>
                  <a:pt x="823" y="574"/>
                </a:lnTo>
                <a:lnTo>
                  <a:pt x="818" y="574"/>
                </a:lnTo>
                <a:lnTo>
                  <a:pt x="751" y="570"/>
                </a:lnTo>
                <a:lnTo>
                  <a:pt x="741" y="570"/>
                </a:lnTo>
                <a:lnTo>
                  <a:pt x="722" y="565"/>
                </a:lnTo>
                <a:lnTo>
                  <a:pt x="655" y="560"/>
                </a:lnTo>
                <a:lnTo>
                  <a:pt x="650" y="556"/>
                </a:lnTo>
                <a:lnTo>
                  <a:pt x="588" y="551"/>
                </a:lnTo>
                <a:lnTo>
                  <a:pt x="560" y="546"/>
                </a:lnTo>
                <a:lnTo>
                  <a:pt x="531" y="542"/>
                </a:lnTo>
                <a:lnTo>
                  <a:pt x="493" y="537"/>
                </a:lnTo>
                <a:lnTo>
                  <a:pt x="435" y="528"/>
                </a:lnTo>
                <a:lnTo>
                  <a:pt x="416" y="528"/>
                </a:lnTo>
                <a:lnTo>
                  <a:pt x="411" y="523"/>
                </a:lnTo>
                <a:lnTo>
                  <a:pt x="402" y="523"/>
                </a:lnTo>
                <a:lnTo>
                  <a:pt x="392" y="523"/>
                </a:lnTo>
                <a:lnTo>
                  <a:pt x="387" y="523"/>
                </a:lnTo>
                <a:lnTo>
                  <a:pt x="378" y="523"/>
                </a:lnTo>
                <a:lnTo>
                  <a:pt x="359" y="518"/>
                </a:lnTo>
                <a:lnTo>
                  <a:pt x="354" y="518"/>
                </a:lnTo>
                <a:lnTo>
                  <a:pt x="330" y="514"/>
                </a:lnTo>
                <a:lnTo>
                  <a:pt x="325" y="551"/>
                </a:lnTo>
                <a:lnTo>
                  <a:pt x="325" y="574"/>
                </a:lnTo>
                <a:lnTo>
                  <a:pt x="320" y="574"/>
                </a:lnTo>
                <a:lnTo>
                  <a:pt x="320" y="570"/>
                </a:lnTo>
                <a:lnTo>
                  <a:pt x="316" y="570"/>
                </a:lnTo>
                <a:lnTo>
                  <a:pt x="316" y="565"/>
                </a:lnTo>
                <a:lnTo>
                  <a:pt x="316" y="560"/>
                </a:lnTo>
                <a:lnTo>
                  <a:pt x="311" y="560"/>
                </a:lnTo>
                <a:lnTo>
                  <a:pt x="311" y="556"/>
                </a:lnTo>
                <a:lnTo>
                  <a:pt x="311" y="551"/>
                </a:lnTo>
                <a:lnTo>
                  <a:pt x="306" y="551"/>
                </a:lnTo>
                <a:lnTo>
                  <a:pt x="311" y="546"/>
                </a:lnTo>
                <a:lnTo>
                  <a:pt x="306" y="546"/>
                </a:lnTo>
                <a:lnTo>
                  <a:pt x="306" y="542"/>
                </a:lnTo>
                <a:lnTo>
                  <a:pt x="301" y="542"/>
                </a:lnTo>
                <a:lnTo>
                  <a:pt x="301" y="537"/>
                </a:lnTo>
                <a:lnTo>
                  <a:pt x="301" y="542"/>
                </a:lnTo>
                <a:lnTo>
                  <a:pt x="296" y="542"/>
                </a:lnTo>
                <a:lnTo>
                  <a:pt x="292" y="542"/>
                </a:lnTo>
                <a:lnTo>
                  <a:pt x="292" y="546"/>
                </a:lnTo>
                <a:lnTo>
                  <a:pt x="287" y="546"/>
                </a:lnTo>
                <a:lnTo>
                  <a:pt x="287" y="551"/>
                </a:lnTo>
                <a:lnTo>
                  <a:pt x="287" y="556"/>
                </a:lnTo>
                <a:lnTo>
                  <a:pt x="292" y="560"/>
                </a:lnTo>
                <a:lnTo>
                  <a:pt x="292" y="556"/>
                </a:lnTo>
                <a:lnTo>
                  <a:pt x="292" y="560"/>
                </a:lnTo>
                <a:lnTo>
                  <a:pt x="287" y="560"/>
                </a:lnTo>
                <a:lnTo>
                  <a:pt x="287" y="556"/>
                </a:lnTo>
                <a:lnTo>
                  <a:pt x="282" y="556"/>
                </a:lnTo>
                <a:lnTo>
                  <a:pt x="277" y="556"/>
                </a:lnTo>
                <a:lnTo>
                  <a:pt x="273" y="556"/>
                </a:lnTo>
                <a:lnTo>
                  <a:pt x="268" y="556"/>
                </a:lnTo>
                <a:lnTo>
                  <a:pt x="263" y="556"/>
                </a:lnTo>
                <a:lnTo>
                  <a:pt x="263" y="560"/>
                </a:lnTo>
                <a:lnTo>
                  <a:pt x="258" y="560"/>
                </a:lnTo>
                <a:lnTo>
                  <a:pt x="258" y="556"/>
                </a:lnTo>
                <a:lnTo>
                  <a:pt x="258" y="551"/>
                </a:lnTo>
                <a:lnTo>
                  <a:pt x="253" y="551"/>
                </a:lnTo>
                <a:lnTo>
                  <a:pt x="249" y="551"/>
                </a:lnTo>
                <a:lnTo>
                  <a:pt x="249" y="556"/>
                </a:lnTo>
                <a:lnTo>
                  <a:pt x="249" y="551"/>
                </a:lnTo>
                <a:lnTo>
                  <a:pt x="249" y="556"/>
                </a:lnTo>
                <a:lnTo>
                  <a:pt x="244" y="551"/>
                </a:lnTo>
                <a:lnTo>
                  <a:pt x="244" y="556"/>
                </a:lnTo>
                <a:lnTo>
                  <a:pt x="244" y="551"/>
                </a:lnTo>
                <a:lnTo>
                  <a:pt x="239" y="551"/>
                </a:lnTo>
                <a:lnTo>
                  <a:pt x="239" y="556"/>
                </a:lnTo>
                <a:lnTo>
                  <a:pt x="239" y="551"/>
                </a:lnTo>
                <a:lnTo>
                  <a:pt x="234" y="551"/>
                </a:lnTo>
                <a:lnTo>
                  <a:pt x="229" y="551"/>
                </a:lnTo>
                <a:lnTo>
                  <a:pt x="229" y="546"/>
                </a:lnTo>
                <a:lnTo>
                  <a:pt x="225" y="546"/>
                </a:lnTo>
                <a:lnTo>
                  <a:pt x="220" y="546"/>
                </a:lnTo>
                <a:lnTo>
                  <a:pt x="215" y="551"/>
                </a:lnTo>
                <a:lnTo>
                  <a:pt x="215" y="556"/>
                </a:lnTo>
                <a:lnTo>
                  <a:pt x="210" y="556"/>
                </a:lnTo>
                <a:lnTo>
                  <a:pt x="206" y="556"/>
                </a:lnTo>
                <a:lnTo>
                  <a:pt x="206" y="551"/>
                </a:lnTo>
                <a:lnTo>
                  <a:pt x="206" y="556"/>
                </a:lnTo>
                <a:lnTo>
                  <a:pt x="206" y="551"/>
                </a:lnTo>
                <a:lnTo>
                  <a:pt x="201" y="551"/>
                </a:lnTo>
                <a:lnTo>
                  <a:pt x="196" y="551"/>
                </a:lnTo>
                <a:lnTo>
                  <a:pt x="191" y="551"/>
                </a:lnTo>
                <a:lnTo>
                  <a:pt x="191" y="546"/>
                </a:lnTo>
                <a:lnTo>
                  <a:pt x="186" y="546"/>
                </a:lnTo>
                <a:lnTo>
                  <a:pt x="182" y="546"/>
                </a:lnTo>
                <a:lnTo>
                  <a:pt x="182" y="551"/>
                </a:lnTo>
                <a:lnTo>
                  <a:pt x="177" y="551"/>
                </a:lnTo>
                <a:lnTo>
                  <a:pt x="177" y="556"/>
                </a:lnTo>
                <a:lnTo>
                  <a:pt x="177" y="560"/>
                </a:lnTo>
                <a:lnTo>
                  <a:pt x="172" y="560"/>
                </a:lnTo>
                <a:lnTo>
                  <a:pt x="172" y="556"/>
                </a:lnTo>
                <a:lnTo>
                  <a:pt x="167" y="556"/>
                </a:lnTo>
                <a:lnTo>
                  <a:pt x="167" y="551"/>
                </a:lnTo>
                <a:lnTo>
                  <a:pt x="162" y="551"/>
                </a:lnTo>
                <a:lnTo>
                  <a:pt x="162" y="546"/>
                </a:lnTo>
                <a:lnTo>
                  <a:pt x="162" y="542"/>
                </a:lnTo>
                <a:lnTo>
                  <a:pt x="162" y="537"/>
                </a:lnTo>
                <a:lnTo>
                  <a:pt x="162" y="532"/>
                </a:lnTo>
                <a:lnTo>
                  <a:pt x="158" y="532"/>
                </a:lnTo>
                <a:lnTo>
                  <a:pt x="162" y="528"/>
                </a:lnTo>
                <a:lnTo>
                  <a:pt x="162" y="523"/>
                </a:lnTo>
                <a:lnTo>
                  <a:pt x="162" y="518"/>
                </a:lnTo>
                <a:lnTo>
                  <a:pt x="158" y="514"/>
                </a:lnTo>
                <a:lnTo>
                  <a:pt x="158" y="509"/>
                </a:lnTo>
                <a:lnTo>
                  <a:pt x="153" y="509"/>
                </a:lnTo>
                <a:lnTo>
                  <a:pt x="153" y="504"/>
                </a:lnTo>
                <a:lnTo>
                  <a:pt x="148" y="504"/>
                </a:lnTo>
                <a:lnTo>
                  <a:pt x="143" y="504"/>
                </a:lnTo>
                <a:lnTo>
                  <a:pt x="143" y="509"/>
                </a:lnTo>
                <a:lnTo>
                  <a:pt x="143" y="504"/>
                </a:lnTo>
                <a:lnTo>
                  <a:pt x="139" y="500"/>
                </a:lnTo>
                <a:lnTo>
                  <a:pt x="134" y="500"/>
                </a:lnTo>
                <a:lnTo>
                  <a:pt x="134" y="495"/>
                </a:lnTo>
                <a:lnTo>
                  <a:pt x="134" y="490"/>
                </a:lnTo>
                <a:lnTo>
                  <a:pt x="134" y="486"/>
                </a:lnTo>
                <a:lnTo>
                  <a:pt x="139" y="486"/>
                </a:lnTo>
                <a:lnTo>
                  <a:pt x="139" y="481"/>
                </a:lnTo>
                <a:lnTo>
                  <a:pt x="139" y="476"/>
                </a:lnTo>
                <a:lnTo>
                  <a:pt x="139" y="472"/>
                </a:lnTo>
                <a:lnTo>
                  <a:pt x="134" y="472"/>
                </a:lnTo>
                <a:lnTo>
                  <a:pt x="134" y="467"/>
                </a:lnTo>
                <a:lnTo>
                  <a:pt x="129" y="467"/>
                </a:lnTo>
                <a:lnTo>
                  <a:pt x="129" y="462"/>
                </a:lnTo>
                <a:lnTo>
                  <a:pt x="134" y="462"/>
                </a:lnTo>
                <a:lnTo>
                  <a:pt x="129" y="462"/>
                </a:lnTo>
                <a:lnTo>
                  <a:pt x="129" y="458"/>
                </a:lnTo>
                <a:lnTo>
                  <a:pt x="129" y="453"/>
                </a:lnTo>
                <a:lnTo>
                  <a:pt x="124" y="448"/>
                </a:lnTo>
                <a:lnTo>
                  <a:pt x="124" y="444"/>
                </a:lnTo>
                <a:lnTo>
                  <a:pt x="124" y="439"/>
                </a:lnTo>
                <a:lnTo>
                  <a:pt x="124" y="434"/>
                </a:lnTo>
                <a:lnTo>
                  <a:pt x="124" y="430"/>
                </a:lnTo>
                <a:lnTo>
                  <a:pt x="119" y="430"/>
                </a:lnTo>
                <a:lnTo>
                  <a:pt x="124" y="430"/>
                </a:lnTo>
                <a:lnTo>
                  <a:pt x="119" y="430"/>
                </a:lnTo>
                <a:lnTo>
                  <a:pt x="119" y="425"/>
                </a:lnTo>
                <a:lnTo>
                  <a:pt x="124" y="425"/>
                </a:lnTo>
                <a:lnTo>
                  <a:pt x="124" y="420"/>
                </a:lnTo>
                <a:lnTo>
                  <a:pt x="119" y="416"/>
                </a:lnTo>
                <a:lnTo>
                  <a:pt x="119" y="420"/>
                </a:lnTo>
                <a:lnTo>
                  <a:pt x="119" y="416"/>
                </a:lnTo>
                <a:lnTo>
                  <a:pt x="119" y="411"/>
                </a:lnTo>
                <a:lnTo>
                  <a:pt x="124" y="411"/>
                </a:lnTo>
                <a:lnTo>
                  <a:pt x="119" y="406"/>
                </a:lnTo>
                <a:lnTo>
                  <a:pt x="115" y="406"/>
                </a:lnTo>
                <a:lnTo>
                  <a:pt x="115" y="402"/>
                </a:lnTo>
                <a:lnTo>
                  <a:pt x="115" y="39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3" name=""/>
          <p:cNvSpPr/>
          <p:nvPr/>
        </p:nvSpPr>
        <p:spPr>
          <a:xfrm>
            <a:off x="6730920" y="2957400"/>
            <a:ext cx="1292400" cy="555840"/>
          </a:xfrm>
          <a:custGeom>
            <a:avLst/>
            <a:gdLst/>
            <a:ahLst/>
            <a:rect l="l" t="t" r="r" b="b"/>
            <a:pathLst>
              <a:path w="814" h="350">
                <a:moveTo>
                  <a:pt x="158" y="158"/>
                </a:moveTo>
                <a:lnTo>
                  <a:pt x="163" y="158"/>
                </a:lnTo>
                <a:lnTo>
                  <a:pt x="163" y="154"/>
                </a:lnTo>
                <a:lnTo>
                  <a:pt x="168" y="154"/>
                </a:lnTo>
                <a:lnTo>
                  <a:pt x="168" y="149"/>
                </a:lnTo>
                <a:lnTo>
                  <a:pt x="173" y="154"/>
                </a:lnTo>
                <a:lnTo>
                  <a:pt x="173" y="149"/>
                </a:lnTo>
                <a:lnTo>
                  <a:pt x="177" y="149"/>
                </a:lnTo>
                <a:lnTo>
                  <a:pt x="182" y="149"/>
                </a:lnTo>
                <a:lnTo>
                  <a:pt x="187" y="154"/>
                </a:lnTo>
                <a:lnTo>
                  <a:pt x="192" y="154"/>
                </a:lnTo>
                <a:lnTo>
                  <a:pt x="192" y="149"/>
                </a:lnTo>
                <a:lnTo>
                  <a:pt x="197" y="149"/>
                </a:lnTo>
                <a:lnTo>
                  <a:pt x="197" y="135"/>
                </a:lnTo>
                <a:lnTo>
                  <a:pt x="201" y="130"/>
                </a:lnTo>
                <a:lnTo>
                  <a:pt x="201" y="126"/>
                </a:lnTo>
                <a:lnTo>
                  <a:pt x="206" y="126"/>
                </a:lnTo>
                <a:lnTo>
                  <a:pt x="206" y="121"/>
                </a:lnTo>
                <a:lnTo>
                  <a:pt x="211" y="121"/>
                </a:lnTo>
                <a:lnTo>
                  <a:pt x="216" y="121"/>
                </a:lnTo>
                <a:lnTo>
                  <a:pt x="221" y="121"/>
                </a:lnTo>
                <a:lnTo>
                  <a:pt x="221" y="116"/>
                </a:lnTo>
                <a:lnTo>
                  <a:pt x="216" y="116"/>
                </a:lnTo>
                <a:lnTo>
                  <a:pt x="216" y="112"/>
                </a:lnTo>
                <a:lnTo>
                  <a:pt x="216" y="107"/>
                </a:lnTo>
                <a:lnTo>
                  <a:pt x="221" y="107"/>
                </a:lnTo>
                <a:lnTo>
                  <a:pt x="221" y="102"/>
                </a:lnTo>
                <a:lnTo>
                  <a:pt x="216" y="102"/>
                </a:lnTo>
                <a:lnTo>
                  <a:pt x="221" y="102"/>
                </a:lnTo>
                <a:lnTo>
                  <a:pt x="216" y="102"/>
                </a:lnTo>
                <a:lnTo>
                  <a:pt x="216" y="98"/>
                </a:lnTo>
                <a:lnTo>
                  <a:pt x="216" y="93"/>
                </a:lnTo>
                <a:lnTo>
                  <a:pt x="221" y="93"/>
                </a:lnTo>
                <a:lnTo>
                  <a:pt x="225" y="93"/>
                </a:lnTo>
                <a:lnTo>
                  <a:pt x="235" y="93"/>
                </a:lnTo>
                <a:lnTo>
                  <a:pt x="235" y="88"/>
                </a:lnTo>
                <a:lnTo>
                  <a:pt x="240" y="88"/>
                </a:lnTo>
                <a:lnTo>
                  <a:pt x="249" y="88"/>
                </a:lnTo>
                <a:lnTo>
                  <a:pt x="264" y="88"/>
                </a:lnTo>
                <a:lnTo>
                  <a:pt x="283" y="84"/>
                </a:lnTo>
                <a:lnTo>
                  <a:pt x="292" y="84"/>
                </a:lnTo>
                <a:lnTo>
                  <a:pt x="297" y="84"/>
                </a:lnTo>
                <a:lnTo>
                  <a:pt x="307" y="84"/>
                </a:lnTo>
                <a:lnTo>
                  <a:pt x="316" y="79"/>
                </a:lnTo>
                <a:lnTo>
                  <a:pt x="331" y="79"/>
                </a:lnTo>
                <a:lnTo>
                  <a:pt x="345" y="79"/>
                </a:lnTo>
                <a:lnTo>
                  <a:pt x="369" y="74"/>
                </a:lnTo>
                <a:lnTo>
                  <a:pt x="398" y="70"/>
                </a:lnTo>
                <a:lnTo>
                  <a:pt x="417" y="65"/>
                </a:lnTo>
                <a:lnTo>
                  <a:pt x="421" y="65"/>
                </a:lnTo>
                <a:lnTo>
                  <a:pt x="431" y="65"/>
                </a:lnTo>
                <a:lnTo>
                  <a:pt x="445" y="60"/>
                </a:lnTo>
                <a:lnTo>
                  <a:pt x="450" y="60"/>
                </a:lnTo>
                <a:lnTo>
                  <a:pt x="484" y="56"/>
                </a:lnTo>
                <a:lnTo>
                  <a:pt x="488" y="56"/>
                </a:lnTo>
                <a:lnTo>
                  <a:pt x="508" y="51"/>
                </a:lnTo>
                <a:lnTo>
                  <a:pt x="512" y="51"/>
                </a:lnTo>
                <a:lnTo>
                  <a:pt x="527" y="46"/>
                </a:lnTo>
                <a:lnTo>
                  <a:pt x="551" y="42"/>
                </a:lnTo>
                <a:lnTo>
                  <a:pt x="565" y="37"/>
                </a:lnTo>
                <a:lnTo>
                  <a:pt x="575" y="37"/>
                </a:lnTo>
                <a:lnTo>
                  <a:pt x="618" y="28"/>
                </a:lnTo>
                <a:lnTo>
                  <a:pt x="632" y="28"/>
                </a:lnTo>
                <a:lnTo>
                  <a:pt x="651" y="23"/>
                </a:lnTo>
                <a:lnTo>
                  <a:pt x="685" y="14"/>
                </a:lnTo>
                <a:lnTo>
                  <a:pt x="689" y="14"/>
                </a:lnTo>
                <a:lnTo>
                  <a:pt x="708" y="9"/>
                </a:lnTo>
                <a:lnTo>
                  <a:pt x="723" y="9"/>
                </a:lnTo>
                <a:lnTo>
                  <a:pt x="747" y="0"/>
                </a:lnTo>
                <a:lnTo>
                  <a:pt x="752" y="9"/>
                </a:lnTo>
                <a:lnTo>
                  <a:pt x="756" y="23"/>
                </a:lnTo>
                <a:lnTo>
                  <a:pt x="756" y="28"/>
                </a:lnTo>
                <a:lnTo>
                  <a:pt x="761" y="28"/>
                </a:lnTo>
                <a:lnTo>
                  <a:pt x="761" y="32"/>
                </a:lnTo>
                <a:lnTo>
                  <a:pt x="766" y="32"/>
                </a:lnTo>
                <a:lnTo>
                  <a:pt x="766" y="37"/>
                </a:lnTo>
                <a:lnTo>
                  <a:pt x="761" y="37"/>
                </a:lnTo>
                <a:lnTo>
                  <a:pt x="761" y="32"/>
                </a:lnTo>
                <a:lnTo>
                  <a:pt x="756" y="37"/>
                </a:lnTo>
                <a:lnTo>
                  <a:pt x="761" y="37"/>
                </a:lnTo>
                <a:lnTo>
                  <a:pt x="761" y="42"/>
                </a:lnTo>
                <a:lnTo>
                  <a:pt x="761" y="46"/>
                </a:lnTo>
                <a:lnTo>
                  <a:pt x="761" y="42"/>
                </a:lnTo>
                <a:lnTo>
                  <a:pt x="761" y="46"/>
                </a:lnTo>
                <a:lnTo>
                  <a:pt x="766" y="46"/>
                </a:lnTo>
                <a:lnTo>
                  <a:pt x="761" y="46"/>
                </a:lnTo>
                <a:lnTo>
                  <a:pt x="766" y="46"/>
                </a:lnTo>
                <a:lnTo>
                  <a:pt x="766" y="51"/>
                </a:lnTo>
                <a:lnTo>
                  <a:pt x="766" y="56"/>
                </a:lnTo>
                <a:lnTo>
                  <a:pt x="766" y="51"/>
                </a:lnTo>
                <a:lnTo>
                  <a:pt x="761" y="51"/>
                </a:lnTo>
                <a:lnTo>
                  <a:pt x="756" y="51"/>
                </a:lnTo>
                <a:lnTo>
                  <a:pt x="756" y="46"/>
                </a:lnTo>
                <a:lnTo>
                  <a:pt x="756" y="42"/>
                </a:lnTo>
                <a:lnTo>
                  <a:pt x="752" y="42"/>
                </a:lnTo>
                <a:lnTo>
                  <a:pt x="752" y="37"/>
                </a:lnTo>
                <a:lnTo>
                  <a:pt x="747" y="37"/>
                </a:lnTo>
                <a:lnTo>
                  <a:pt x="747" y="42"/>
                </a:lnTo>
                <a:lnTo>
                  <a:pt x="752" y="42"/>
                </a:lnTo>
                <a:lnTo>
                  <a:pt x="752" y="46"/>
                </a:lnTo>
                <a:lnTo>
                  <a:pt x="747" y="46"/>
                </a:lnTo>
                <a:lnTo>
                  <a:pt x="742" y="46"/>
                </a:lnTo>
                <a:lnTo>
                  <a:pt x="742" y="42"/>
                </a:lnTo>
                <a:lnTo>
                  <a:pt x="737" y="42"/>
                </a:lnTo>
                <a:lnTo>
                  <a:pt x="732" y="42"/>
                </a:lnTo>
                <a:lnTo>
                  <a:pt x="732" y="37"/>
                </a:lnTo>
                <a:lnTo>
                  <a:pt x="728" y="37"/>
                </a:lnTo>
                <a:lnTo>
                  <a:pt x="723" y="37"/>
                </a:lnTo>
                <a:lnTo>
                  <a:pt x="728" y="37"/>
                </a:lnTo>
                <a:lnTo>
                  <a:pt x="728" y="42"/>
                </a:lnTo>
                <a:lnTo>
                  <a:pt x="728" y="37"/>
                </a:lnTo>
                <a:lnTo>
                  <a:pt x="728" y="42"/>
                </a:lnTo>
                <a:lnTo>
                  <a:pt x="732" y="42"/>
                </a:lnTo>
                <a:lnTo>
                  <a:pt x="732" y="46"/>
                </a:lnTo>
                <a:lnTo>
                  <a:pt x="737" y="46"/>
                </a:lnTo>
                <a:lnTo>
                  <a:pt x="737" y="51"/>
                </a:lnTo>
                <a:lnTo>
                  <a:pt x="742" y="51"/>
                </a:lnTo>
                <a:lnTo>
                  <a:pt x="737" y="51"/>
                </a:lnTo>
                <a:lnTo>
                  <a:pt x="737" y="56"/>
                </a:lnTo>
                <a:lnTo>
                  <a:pt x="732" y="56"/>
                </a:lnTo>
                <a:lnTo>
                  <a:pt x="728" y="56"/>
                </a:lnTo>
                <a:lnTo>
                  <a:pt x="728" y="51"/>
                </a:lnTo>
                <a:lnTo>
                  <a:pt x="723" y="51"/>
                </a:lnTo>
                <a:lnTo>
                  <a:pt x="718" y="51"/>
                </a:lnTo>
                <a:lnTo>
                  <a:pt x="723" y="51"/>
                </a:lnTo>
                <a:lnTo>
                  <a:pt x="723" y="56"/>
                </a:lnTo>
                <a:lnTo>
                  <a:pt x="728" y="56"/>
                </a:lnTo>
                <a:lnTo>
                  <a:pt x="728" y="60"/>
                </a:lnTo>
                <a:lnTo>
                  <a:pt x="723" y="60"/>
                </a:lnTo>
                <a:lnTo>
                  <a:pt x="718" y="60"/>
                </a:lnTo>
                <a:lnTo>
                  <a:pt x="718" y="56"/>
                </a:lnTo>
                <a:lnTo>
                  <a:pt x="713" y="60"/>
                </a:lnTo>
                <a:lnTo>
                  <a:pt x="718" y="60"/>
                </a:lnTo>
                <a:lnTo>
                  <a:pt x="713" y="60"/>
                </a:lnTo>
                <a:lnTo>
                  <a:pt x="713" y="65"/>
                </a:lnTo>
                <a:lnTo>
                  <a:pt x="708" y="65"/>
                </a:lnTo>
                <a:lnTo>
                  <a:pt x="708" y="70"/>
                </a:lnTo>
                <a:lnTo>
                  <a:pt x="704" y="74"/>
                </a:lnTo>
                <a:lnTo>
                  <a:pt x="699" y="74"/>
                </a:lnTo>
                <a:lnTo>
                  <a:pt x="694" y="74"/>
                </a:lnTo>
                <a:lnTo>
                  <a:pt x="694" y="70"/>
                </a:lnTo>
                <a:lnTo>
                  <a:pt x="689" y="70"/>
                </a:lnTo>
                <a:lnTo>
                  <a:pt x="689" y="74"/>
                </a:lnTo>
                <a:lnTo>
                  <a:pt x="685" y="74"/>
                </a:lnTo>
                <a:lnTo>
                  <a:pt x="685" y="70"/>
                </a:lnTo>
                <a:lnTo>
                  <a:pt x="685" y="65"/>
                </a:lnTo>
                <a:lnTo>
                  <a:pt x="680" y="65"/>
                </a:lnTo>
                <a:lnTo>
                  <a:pt x="680" y="60"/>
                </a:lnTo>
                <a:lnTo>
                  <a:pt x="680" y="56"/>
                </a:lnTo>
                <a:lnTo>
                  <a:pt x="680" y="51"/>
                </a:lnTo>
                <a:lnTo>
                  <a:pt x="680" y="46"/>
                </a:lnTo>
                <a:lnTo>
                  <a:pt x="675" y="46"/>
                </a:lnTo>
                <a:lnTo>
                  <a:pt x="680" y="46"/>
                </a:lnTo>
                <a:lnTo>
                  <a:pt x="680" y="51"/>
                </a:lnTo>
                <a:lnTo>
                  <a:pt x="680" y="56"/>
                </a:lnTo>
                <a:lnTo>
                  <a:pt x="675" y="51"/>
                </a:lnTo>
                <a:lnTo>
                  <a:pt x="675" y="56"/>
                </a:lnTo>
                <a:lnTo>
                  <a:pt x="675" y="60"/>
                </a:lnTo>
                <a:lnTo>
                  <a:pt x="675" y="65"/>
                </a:lnTo>
                <a:lnTo>
                  <a:pt x="680" y="65"/>
                </a:lnTo>
                <a:lnTo>
                  <a:pt x="680" y="70"/>
                </a:lnTo>
                <a:lnTo>
                  <a:pt x="680" y="74"/>
                </a:lnTo>
                <a:lnTo>
                  <a:pt x="685" y="74"/>
                </a:lnTo>
                <a:lnTo>
                  <a:pt x="685" y="79"/>
                </a:lnTo>
                <a:lnTo>
                  <a:pt x="689" y="79"/>
                </a:lnTo>
                <a:lnTo>
                  <a:pt x="685" y="79"/>
                </a:lnTo>
                <a:lnTo>
                  <a:pt x="685" y="84"/>
                </a:lnTo>
                <a:lnTo>
                  <a:pt x="689" y="84"/>
                </a:lnTo>
                <a:lnTo>
                  <a:pt x="694" y="84"/>
                </a:lnTo>
                <a:lnTo>
                  <a:pt x="699" y="84"/>
                </a:lnTo>
                <a:lnTo>
                  <a:pt x="704" y="84"/>
                </a:lnTo>
                <a:lnTo>
                  <a:pt x="704" y="79"/>
                </a:lnTo>
                <a:lnTo>
                  <a:pt x="708" y="79"/>
                </a:lnTo>
                <a:lnTo>
                  <a:pt x="708" y="74"/>
                </a:lnTo>
                <a:lnTo>
                  <a:pt x="713" y="74"/>
                </a:lnTo>
                <a:lnTo>
                  <a:pt x="713" y="79"/>
                </a:lnTo>
                <a:lnTo>
                  <a:pt x="718" y="79"/>
                </a:lnTo>
                <a:lnTo>
                  <a:pt x="723" y="79"/>
                </a:lnTo>
                <a:lnTo>
                  <a:pt x="723" y="74"/>
                </a:lnTo>
                <a:lnTo>
                  <a:pt x="728" y="74"/>
                </a:lnTo>
                <a:lnTo>
                  <a:pt x="728" y="70"/>
                </a:lnTo>
                <a:lnTo>
                  <a:pt x="732" y="70"/>
                </a:lnTo>
                <a:lnTo>
                  <a:pt x="737" y="70"/>
                </a:lnTo>
                <a:lnTo>
                  <a:pt x="742" y="70"/>
                </a:lnTo>
                <a:lnTo>
                  <a:pt x="747" y="70"/>
                </a:lnTo>
                <a:lnTo>
                  <a:pt x="747" y="74"/>
                </a:lnTo>
                <a:lnTo>
                  <a:pt x="752" y="74"/>
                </a:lnTo>
                <a:lnTo>
                  <a:pt x="747" y="74"/>
                </a:lnTo>
                <a:lnTo>
                  <a:pt x="747" y="79"/>
                </a:lnTo>
                <a:lnTo>
                  <a:pt x="747" y="84"/>
                </a:lnTo>
                <a:lnTo>
                  <a:pt x="747" y="88"/>
                </a:lnTo>
                <a:lnTo>
                  <a:pt x="752" y="88"/>
                </a:lnTo>
                <a:lnTo>
                  <a:pt x="752" y="93"/>
                </a:lnTo>
                <a:lnTo>
                  <a:pt x="752" y="98"/>
                </a:lnTo>
                <a:lnTo>
                  <a:pt x="752" y="102"/>
                </a:lnTo>
                <a:lnTo>
                  <a:pt x="752" y="98"/>
                </a:lnTo>
                <a:lnTo>
                  <a:pt x="752" y="102"/>
                </a:lnTo>
                <a:lnTo>
                  <a:pt x="756" y="102"/>
                </a:lnTo>
                <a:lnTo>
                  <a:pt x="756" y="98"/>
                </a:lnTo>
                <a:lnTo>
                  <a:pt x="756" y="93"/>
                </a:lnTo>
                <a:lnTo>
                  <a:pt x="756" y="88"/>
                </a:lnTo>
                <a:lnTo>
                  <a:pt x="756" y="84"/>
                </a:lnTo>
                <a:lnTo>
                  <a:pt x="756" y="79"/>
                </a:lnTo>
                <a:lnTo>
                  <a:pt x="752" y="79"/>
                </a:lnTo>
                <a:lnTo>
                  <a:pt x="756" y="79"/>
                </a:lnTo>
                <a:lnTo>
                  <a:pt x="752" y="79"/>
                </a:lnTo>
                <a:lnTo>
                  <a:pt x="756" y="79"/>
                </a:lnTo>
                <a:lnTo>
                  <a:pt x="756" y="74"/>
                </a:lnTo>
                <a:lnTo>
                  <a:pt x="756" y="70"/>
                </a:lnTo>
                <a:lnTo>
                  <a:pt x="756" y="65"/>
                </a:lnTo>
                <a:lnTo>
                  <a:pt x="761" y="65"/>
                </a:lnTo>
                <a:lnTo>
                  <a:pt x="766" y="65"/>
                </a:lnTo>
                <a:lnTo>
                  <a:pt x="766" y="70"/>
                </a:lnTo>
                <a:lnTo>
                  <a:pt x="771" y="70"/>
                </a:lnTo>
                <a:lnTo>
                  <a:pt x="771" y="74"/>
                </a:lnTo>
                <a:lnTo>
                  <a:pt x="775" y="74"/>
                </a:lnTo>
                <a:lnTo>
                  <a:pt x="775" y="79"/>
                </a:lnTo>
                <a:lnTo>
                  <a:pt x="780" y="79"/>
                </a:lnTo>
                <a:lnTo>
                  <a:pt x="780" y="84"/>
                </a:lnTo>
                <a:lnTo>
                  <a:pt x="780" y="88"/>
                </a:lnTo>
                <a:lnTo>
                  <a:pt x="780" y="93"/>
                </a:lnTo>
                <a:lnTo>
                  <a:pt x="785" y="93"/>
                </a:lnTo>
                <a:lnTo>
                  <a:pt x="780" y="93"/>
                </a:lnTo>
                <a:lnTo>
                  <a:pt x="780" y="98"/>
                </a:lnTo>
                <a:lnTo>
                  <a:pt x="780" y="102"/>
                </a:lnTo>
                <a:lnTo>
                  <a:pt x="780" y="98"/>
                </a:lnTo>
                <a:lnTo>
                  <a:pt x="780" y="102"/>
                </a:lnTo>
                <a:lnTo>
                  <a:pt x="785" y="102"/>
                </a:lnTo>
                <a:lnTo>
                  <a:pt x="780" y="102"/>
                </a:lnTo>
                <a:lnTo>
                  <a:pt x="780" y="107"/>
                </a:lnTo>
                <a:lnTo>
                  <a:pt x="780" y="112"/>
                </a:lnTo>
                <a:lnTo>
                  <a:pt x="775" y="112"/>
                </a:lnTo>
                <a:lnTo>
                  <a:pt x="775" y="107"/>
                </a:lnTo>
                <a:lnTo>
                  <a:pt x="771" y="107"/>
                </a:lnTo>
                <a:lnTo>
                  <a:pt x="771" y="102"/>
                </a:lnTo>
                <a:lnTo>
                  <a:pt x="771" y="107"/>
                </a:lnTo>
                <a:lnTo>
                  <a:pt x="771" y="112"/>
                </a:lnTo>
                <a:lnTo>
                  <a:pt x="771" y="116"/>
                </a:lnTo>
                <a:lnTo>
                  <a:pt x="766" y="116"/>
                </a:lnTo>
                <a:lnTo>
                  <a:pt x="771" y="116"/>
                </a:lnTo>
                <a:lnTo>
                  <a:pt x="766" y="116"/>
                </a:lnTo>
                <a:lnTo>
                  <a:pt x="771" y="116"/>
                </a:lnTo>
                <a:lnTo>
                  <a:pt x="766" y="116"/>
                </a:lnTo>
                <a:lnTo>
                  <a:pt x="766" y="121"/>
                </a:lnTo>
                <a:lnTo>
                  <a:pt x="761" y="121"/>
                </a:lnTo>
                <a:lnTo>
                  <a:pt x="761" y="126"/>
                </a:lnTo>
                <a:lnTo>
                  <a:pt x="761" y="130"/>
                </a:lnTo>
                <a:lnTo>
                  <a:pt x="756" y="130"/>
                </a:lnTo>
                <a:lnTo>
                  <a:pt x="756" y="135"/>
                </a:lnTo>
                <a:lnTo>
                  <a:pt x="761" y="135"/>
                </a:lnTo>
                <a:lnTo>
                  <a:pt x="761" y="140"/>
                </a:lnTo>
                <a:lnTo>
                  <a:pt x="756" y="135"/>
                </a:lnTo>
                <a:lnTo>
                  <a:pt x="756" y="140"/>
                </a:lnTo>
                <a:lnTo>
                  <a:pt x="752" y="140"/>
                </a:lnTo>
                <a:lnTo>
                  <a:pt x="752" y="144"/>
                </a:lnTo>
                <a:lnTo>
                  <a:pt x="752" y="140"/>
                </a:lnTo>
                <a:lnTo>
                  <a:pt x="747" y="140"/>
                </a:lnTo>
                <a:lnTo>
                  <a:pt x="747" y="144"/>
                </a:lnTo>
                <a:lnTo>
                  <a:pt x="742" y="144"/>
                </a:lnTo>
                <a:lnTo>
                  <a:pt x="742" y="140"/>
                </a:lnTo>
                <a:lnTo>
                  <a:pt x="742" y="144"/>
                </a:lnTo>
                <a:lnTo>
                  <a:pt x="737" y="144"/>
                </a:lnTo>
                <a:lnTo>
                  <a:pt x="737" y="140"/>
                </a:lnTo>
                <a:lnTo>
                  <a:pt x="732" y="140"/>
                </a:lnTo>
                <a:lnTo>
                  <a:pt x="737" y="140"/>
                </a:lnTo>
                <a:lnTo>
                  <a:pt x="732" y="140"/>
                </a:lnTo>
                <a:lnTo>
                  <a:pt x="737" y="140"/>
                </a:lnTo>
                <a:lnTo>
                  <a:pt x="732" y="140"/>
                </a:lnTo>
                <a:lnTo>
                  <a:pt x="732" y="144"/>
                </a:lnTo>
                <a:lnTo>
                  <a:pt x="732" y="149"/>
                </a:lnTo>
                <a:lnTo>
                  <a:pt x="732" y="144"/>
                </a:lnTo>
                <a:lnTo>
                  <a:pt x="728" y="149"/>
                </a:lnTo>
                <a:lnTo>
                  <a:pt x="728" y="144"/>
                </a:lnTo>
                <a:lnTo>
                  <a:pt x="728" y="140"/>
                </a:lnTo>
                <a:lnTo>
                  <a:pt x="723" y="140"/>
                </a:lnTo>
                <a:lnTo>
                  <a:pt x="723" y="144"/>
                </a:lnTo>
                <a:lnTo>
                  <a:pt x="723" y="140"/>
                </a:lnTo>
                <a:lnTo>
                  <a:pt x="718" y="144"/>
                </a:lnTo>
                <a:lnTo>
                  <a:pt x="723" y="144"/>
                </a:lnTo>
                <a:lnTo>
                  <a:pt x="718" y="144"/>
                </a:lnTo>
                <a:lnTo>
                  <a:pt x="713" y="144"/>
                </a:lnTo>
                <a:lnTo>
                  <a:pt x="713" y="140"/>
                </a:lnTo>
                <a:lnTo>
                  <a:pt x="708" y="140"/>
                </a:lnTo>
                <a:lnTo>
                  <a:pt x="713" y="140"/>
                </a:lnTo>
                <a:lnTo>
                  <a:pt x="713" y="135"/>
                </a:lnTo>
                <a:lnTo>
                  <a:pt x="708" y="135"/>
                </a:lnTo>
                <a:lnTo>
                  <a:pt x="708" y="130"/>
                </a:lnTo>
                <a:lnTo>
                  <a:pt x="713" y="130"/>
                </a:lnTo>
                <a:lnTo>
                  <a:pt x="718" y="130"/>
                </a:lnTo>
                <a:lnTo>
                  <a:pt x="718" y="126"/>
                </a:lnTo>
                <a:lnTo>
                  <a:pt x="713" y="126"/>
                </a:lnTo>
                <a:lnTo>
                  <a:pt x="713" y="130"/>
                </a:lnTo>
                <a:lnTo>
                  <a:pt x="708" y="130"/>
                </a:lnTo>
                <a:lnTo>
                  <a:pt x="708" y="126"/>
                </a:lnTo>
                <a:lnTo>
                  <a:pt x="708" y="130"/>
                </a:lnTo>
                <a:lnTo>
                  <a:pt x="704" y="130"/>
                </a:lnTo>
                <a:lnTo>
                  <a:pt x="704" y="135"/>
                </a:lnTo>
                <a:lnTo>
                  <a:pt x="708" y="135"/>
                </a:lnTo>
                <a:lnTo>
                  <a:pt x="708" y="140"/>
                </a:lnTo>
                <a:lnTo>
                  <a:pt x="708" y="144"/>
                </a:lnTo>
                <a:lnTo>
                  <a:pt x="713" y="144"/>
                </a:lnTo>
                <a:lnTo>
                  <a:pt x="708" y="144"/>
                </a:lnTo>
                <a:lnTo>
                  <a:pt x="704" y="144"/>
                </a:lnTo>
                <a:lnTo>
                  <a:pt x="699" y="144"/>
                </a:lnTo>
                <a:lnTo>
                  <a:pt x="694" y="144"/>
                </a:lnTo>
                <a:lnTo>
                  <a:pt x="694" y="149"/>
                </a:lnTo>
                <a:lnTo>
                  <a:pt x="699" y="149"/>
                </a:lnTo>
                <a:lnTo>
                  <a:pt x="699" y="154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4" y="154"/>
                </a:lnTo>
                <a:lnTo>
                  <a:pt x="704" y="149"/>
                </a:lnTo>
                <a:lnTo>
                  <a:pt x="708" y="149"/>
                </a:lnTo>
                <a:lnTo>
                  <a:pt x="708" y="154"/>
                </a:lnTo>
                <a:lnTo>
                  <a:pt x="713" y="154"/>
                </a:lnTo>
                <a:lnTo>
                  <a:pt x="713" y="149"/>
                </a:lnTo>
                <a:lnTo>
                  <a:pt x="718" y="149"/>
                </a:lnTo>
                <a:lnTo>
                  <a:pt x="718" y="154"/>
                </a:lnTo>
                <a:lnTo>
                  <a:pt x="723" y="154"/>
                </a:lnTo>
                <a:lnTo>
                  <a:pt x="723" y="149"/>
                </a:lnTo>
                <a:lnTo>
                  <a:pt x="723" y="154"/>
                </a:lnTo>
                <a:lnTo>
                  <a:pt x="723" y="158"/>
                </a:lnTo>
                <a:lnTo>
                  <a:pt x="723" y="163"/>
                </a:lnTo>
                <a:lnTo>
                  <a:pt x="718" y="163"/>
                </a:lnTo>
                <a:lnTo>
                  <a:pt x="723" y="163"/>
                </a:lnTo>
                <a:lnTo>
                  <a:pt x="723" y="168"/>
                </a:lnTo>
                <a:lnTo>
                  <a:pt x="718" y="168"/>
                </a:lnTo>
                <a:lnTo>
                  <a:pt x="713" y="168"/>
                </a:lnTo>
                <a:lnTo>
                  <a:pt x="718" y="168"/>
                </a:lnTo>
                <a:lnTo>
                  <a:pt x="718" y="172"/>
                </a:lnTo>
                <a:lnTo>
                  <a:pt x="723" y="172"/>
                </a:lnTo>
                <a:lnTo>
                  <a:pt x="718" y="172"/>
                </a:lnTo>
                <a:lnTo>
                  <a:pt x="718" y="177"/>
                </a:lnTo>
                <a:lnTo>
                  <a:pt x="718" y="182"/>
                </a:lnTo>
                <a:lnTo>
                  <a:pt x="713" y="182"/>
                </a:lnTo>
                <a:lnTo>
                  <a:pt x="713" y="186"/>
                </a:lnTo>
                <a:lnTo>
                  <a:pt x="708" y="186"/>
                </a:lnTo>
                <a:lnTo>
                  <a:pt x="708" y="191"/>
                </a:lnTo>
                <a:lnTo>
                  <a:pt x="704" y="191"/>
                </a:lnTo>
                <a:lnTo>
                  <a:pt x="704" y="196"/>
                </a:lnTo>
                <a:lnTo>
                  <a:pt x="699" y="196"/>
                </a:lnTo>
                <a:lnTo>
                  <a:pt x="694" y="196"/>
                </a:lnTo>
                <a:lnTo>
                  <a:pt x="694" y="191"/>
                </a:lnTo>
                <a:lnTo>
                  <a:pt x="689" y="191"/>
                </a:lnTo>
                <a:lnTo>
                  <a:pt x="685" y="191"/>
                </a:lnTo>
                <a:lnTo>
                  <a:pt x="685" y="186"/>
                </a:lnTo>
                <a:lnTo>
                  <a:pt x="685" y="191"/>
                </a:lnTo>
                <a:lnTo>
                  <a:pt x="689" y="196"/>
                </a:lnTo>
                <a:lnTo>
                  <a:pt x="699" y="196"/>
                </a:lnTo>
                <a:lnTo>
                  <a:pt x="704" y="196"/>
                </a:lnTo>
                <a:lnTo>
                  <a:pt x="708" y="191"/>
                </a:lnTo>
                <a:lnTo>
                  <a:pt x="713" y="196"/>
                </a:lnTo>
                <a:lnTo>
                  <a:pt x="713" y="191"/>
                </a:lnTo>
                <a:lnTo>
                  <a:pt x="718" y="191"/>
                </a:lnTo>
                <a:lnTo>
                  <a:pt x="723" y="191"/>
                </a:lnTo>
                <a:lnTo>
                  <a:pt x="723" y="186"/>
                </a:lnTo>
                <a:lnTo>
                  <a:pt x="728" y="186"/>
                </a:lnTo>
                <a:lnTo>
                  <a:pt x="728" y="182"/>
                </a:lnTo>
                <a:lnTo>
                  <a:pt x="728" y="177"/>
                </a:lnTo>
                <a:lnTo>
                  <a:pt x="732" y="177"/>
                </a:lnTo>
                <a:lnTo>
                  <a:pt x="732" y="182"/>
                </a:lnTo>
                <a:lnTo>
                  <a:pt x="737" y="182"/>
                </a:lnTo>
                <a:lnTo>
                  <a:pt x="742" y="182"/>
                </a:lnTo>
                <a:lnTo>
                  <a:pt x="747" y="182"/>
                </a:lnTo>
                <a:lnTo>
                  <a:pt x="752" y="182"/>
                </a:lnTo>
                <a:lnTo>
                  <a:pt x="756" y="182"/>
                </a:lnTo>
                <a:lnTo>
                  <a:pt x="761" y="182"/>
                </a:lnTo>
                <a:lnTo>
                  <a:pt x="761" y="177"/>
                </a:lnTo>
                <a:lnTo>
                  <a:pt x="766" y="172"/>
                </a:lnTo>
                <a:lnTo>
                  <a:pt x="771" y="172"/>
                </a:lnTo>
                <a:lnTo>
                  <a:pt x="766" y="172"/>
                </a:lnTo>
                <a:lnTo>
                  <a:pt x="766" y="177"/>
                </a:lnTo>
                <a:lnTo>
                  <a:pt x="761" y="177"/>
                </a:lnTo>
                <a:lnTo>
                  <a:pt x="761" y="182"/>
                </a:lnTo>
                <a:lnTo>
                  <a:pt x="761" y="186"/>
                </a:lnTo>
                <a:lnTo>
                  <a:pt x="756" y="186"/>
                </a:lnTo>
                <a:lnTo>
                  <a:pt x="756" y="191"/>
                </a:lnTo>
                <a:lnTo>
                  <a:pt x="752" y="196"/>
                </a:lnTo>
                <a:lnTo>
                  <a:pt x="747" y="196"/>
                </a:lnTo>
                <a:lnTo>
                  <a:pt x="747" y="200"/>
                </a:lnTo>
                <a:lnTo>
                  <a:pt x="742" y="210"/>
                </a:lnTo>
                <a:lnTo>
                  <a:pt x="737" y="224"/>
                </a:lnTo>
                <a:lnTo>
                  <a:pt x="732" y="233"/>
                </a:lnTo>
                <a:lnTo>
                  <a:pt x="732" y="228"/>
                </a:lnTo>
                <a:lnTo>
                  <a:pt x="728" y="228"/>
                </a:lnTo>
                <a:lnTo>
                  <a:pt x="728" y="224"/>
                </a:lnTo>
                <a:lnTo>
                  <a:pt x="723" y="224"/>
                </a:lnTo>
                <a:lnTo>
                  <a:pt x="718" y="224"/>
                </a:lnTo>
                <a:lnTo>
                  <a:pt x="713" y="224"/>
                </a:lnTo>
                <a:lnTo>
                  <a:pt x="708" y="228"/>
                </a:lnTo>
                <a:lnTo>
                  <a:pt x="704" y="228"/>
                </a:lnTo>
                <a:lnTo>
                  <a:pt x="694" y="228"/>
                </a:lnTo>
                <a:lnTo>
                  <a:pt x="689" y="233"/>
                </a:lnTo>
                <a:lnTo>
                  <a:pt x="680" y="238"/>
                </a:lnTo>
                <a:lnTo>
                  <a:pt x="675" y="242"/>
                </a:lnTo>
                <a:lnTo>
                  <a:pt x="665" y="247"/>
                </a:lnTo>
                <a:lnTo>
                  <a:pt x="665" y="252"/>
                </a:lnTo>
                <a:lnTo>
                  <a:pt x="661" y="256"/>
                </a:lnTo>
                <a:lnTo>
                  <a:pt x="656" y="261"/>
                </a:lnTo>
                <a:lnTo>
                  <a:pt x="646" y="266"/>
                </a:lnTo>
                <a:lnTo>
                  <a:pt x="646" y="270"/>
                </a:lnTo>
                <a:lnTo>
                  <a:pt x="641" y="275"/>
                </a:lnTo>
                <a:lnTo>
                  <a:pt x="637" y="280"/>
                </a:lnTo>
                <a:lnTo>
                  <a:pt x="632" y="289"/>
                </a:lnTo>
                <a:lnTo>
                  <a:pt x="627" y="289"/>
                </a:lnTo>
                <a:lnTo>
                  <a:pt x="627" y="298"/>
                </a:lnTo>
                <a:lnTo>
                  <a:pt x="622" y="308"/>
                </a:lnTo>
                <a:lnTo>
                  <a:pt x="622" y="322"/>
                </a:lnTo>
                <a:lnTo>
                  <a:pt x="618" y="326"/>
                </a:lnTo>
                <a:lnTo>
                  <a:pt x="618" y="331"/>
                </a:lnTo>
                <a:lnTo>
                  <a:pt x="618" y="336"/>
                </a:lnTo>
                <a:lnTo>
                  <a:pt x="618" y="340"/>
                </a:lnTo>
                <a:lnTo>
                  <a:pt x="618" y="345"/>
                </a:lnTo>
                <a:lnTo>
                  <a:pt x="618" y="340"/>
                </a:lnTo>
                <a:lnTo>
                  <a:pt x="613" y="340"/>
                </a:lnTo>
                <a:lnTo>
                  <a:pt x="608" y="336"/>
                </a:lnTo>
                <a:lnTo>
                  <a:pt x="598" y="336"/>
                </a:lnTo>
                <a:lnTo>
                  <a:pt x="589" y="340"/>
                </a:lnTo>
                <a:lnTo>
                  <a:pt x="579" y="340"/>
                </a:lnTo>
                <a:lnTo>
                  <a:pt x="565" y="350"/>
                </a:lnTo>
                <a:lnTo>
                  <a:pt x="551" y="345"/>
                </a:lnTo>
                <a:lnTo>
                  <a:pt x="503" y="312"/>
                </a:lnTo>
                <a:lnTo>
                  <a:pt x="460" y="280"/>
                </a:lnTo>
                <a:lnTo>
                  <a:pt x="436" y="261"/>
                </a:lnTo>
                <a:lnTo>
                  <a:pt x="436" y="266"/>
                </a:lnTo>
                <a:lnTo>
                  <a:pt x="412" y="266"/>
                </a:lnTo>
                <a:lnTo>
                  <a:pt x="378" y="270"/>
                </a:lnTo>
                <a:lnTo>
                  <a:pt x="354" y="275"/>
                </a:lnTo>
                <a:lnTo>
                  <a:pt x="331" y="280"/>
                </a:lnTo>
                <a:lnTo>
                  <a:pt x="331" y="266"/>
                </a:lnTo>
                <a:lnTo>
                  <a:pt x="326" y="261"/>
                </a:lnTo>
                <a:lnTo>
                  <a:pt x="316" y="252"/>
                </a:lnTo>
                <a:lnTo>
                  <a:pt x="311" y="247"/>
                </a:lnTo>
                <a:lnTo>
                  <a:pt x="307" y="256"/>
                </a:lnTo>
                <a:lnTo>
                  <a:pt x="302" y="256"/>
                </a:lnTo>
                <a:lnTo>
                  <a:pt x="302" y="252"/>
                </a:lnTo>
                <a:lnTo>
                  <a:pt x="307" y="252"/>
                </a:lnTo>
                <a:lnTo>
                  <a:pt x="302" y="247"/>
                </a:lnTo>
                <a:lnTo>
                  <a:pt x="297" y="247"/>
                </a:lnTo>
                <a:lnTo>
                  <a:pt x="278" y="247"/>
                </a:lnTo>
                <a:lnTo>
                  <a:pt x="273" y="247"/>
                </a:lnTo>
                <a:lnTo>
                  <a:pt x="235" y="252"/>
                </a:lnTo>
                <a:lnTo>
                  <a:pt x="225" y="252"/>
                </a:lnTo>
                <a:lnTo>
                  <a:pt x="216" y="252"/>
                </a:lnTo>
                <a:lnTo>
                  <a:pt x="192" y="256"/>
                </a:lnTo>
                <a:lnTo>
                  <a:pt x="187" y="256"/>
                </a:lnTo>
                <a:lnTo>
                  <a:pt x="182" y="256"/>
                </a:lnTo>
                <a:lnTo>
                  <a:pt x="182" y="261"/>
                </a:lnTo>
                <a:lnTo>
                  <a:pt x="182" y="256"/>
                </a:lnTo>
                <a:lnTo>
                  <a:pt x="182" y="261"/>
                </a:lnTo>
                <a:lnTo>
                  <a:pt x="182" y="256"/>
                </a:lnTo>
                <a:lnTo>
                  <a:pt x="177" y="261"/>
                </a:lnTo>
                <a:lnTo>
                  <a:pt x="177" y="256"/>
                </a:lnTo>
                <a:lnTo>
                  <a:pt x="173" y="256"/>
                </a:lnTo>
                <a:lnTo>
                  <a:pt x="173" y="261"/>
                </a:lnTo>
                <a:lnTo>
                  <a:pt x="168" y="261"/>
                </a:lnTo>
                <a:lnTo>
                  <a:pt x="168" y="266"/>
                </a:lnTo>
                <a:lnTo>
                  <a:pt x="163" y="266"/>
                </a:lnTo>
                <a:lnTo>
                  <a:pt x="158" y="266"/>
                </a:lnTo>
                <a:lnTo>
                  <a:pt x="158" y="270"/>
                </a:lnTo>
                <a:lnTo>
                  <a:pt x="154" y="270"/>
                </a:lnTo>
                <a:lnTo>
                  <a:pt x="149" y="270"/>
                </a:lnTo>
                <a:lnTo>
                  <a:pt x="149" y="275"/>
                </a:lnTo>
                <a:lnTo>
                  <a:pt x="144" y="275"/>
                </a:lnTo>
                <a:lnTo>
                  <a:pt x="144" y="280"/>
                </a:lnTo>
                <a:lnTo>
                  <a:pt x="144" y="275"/>
                </a:lnTo>
                <a:lnTo>
                  <a:pt x="130" y="280"/>
                </a:lnTo>
                <a:lnTo>
                  <a:pt x="120" y="284"/>
                </a:lnTo>
                <a:lnTo>
                  <a:pt x="110" y="289"/>
                </a:lnTo>
                <a:lnTo>
                  <a:pt x="77" y="294"/>
                </a:lnTo>
                <a:lnTo>
                  <a:pt x="72" y="298"/>
                </a:lnTo>
                <a:lnTo>
                  <a:pt x="63" y="298"/>
                </a:lnTo>
                <a:lnTo>
                  <a:pt x="67" y="298"/>
                </a:lnTo>
                <a:lnTo>
                  <a:pt x="34" y="303"/>
                </a:lnTo>
                <a:lnTo>
                  <a:pt x="29" y="303"/>
                </a:lnTo>
                <a:lnTo>
                  <a:pt x="20" y="303"/>
                </a:lnTo>
                <a:lnTo>
                  <a:pt x="0" y="308"/>
                </a:lnTo>
                <a:lnTo>
                  <a:pt x="0" y="280"/>
                </a:lnTo>
                <a:lnTo>
                  <a:pt x="0" y="275"/>
                </a:lnTo>
                <a:lnTo>
                  <a:pt x="5" y="275"/>
                </a:lnTo>
                <a:lnTo>
                  <a:pt x="10" y="275"/>
                </a:lnTo>
                <a:lnTo>
                  <a:pt x="15" y="275"/>
                </a:lnTo>
                <a:lnTo>
                  <a:pt x="20" y="270"/>
                </a:lnTo>
                <a:lnTo>
                  <a:pt x="24" y="266"/>
                </a:lnTo>
                <a:lnTo>
                  <a:pt x="20" y="266"/>
                </a:lnTo>
                <a:lnTo>
                  <a:pt x="20" y="261"/>
                </a:lnTo>
                <a:lnTo>
                  <a:pt x="24" y="256"/>
                </a:lnTo>
                <a:lnTo>
                  <a:pt x="20" y="256"/>
                </a:lnTo>
                <a:lnTo>
                  <a:pt x="24" y="252"/>
                </a:lnTo>
                <a:lnTo>
                  <a:pt x="24" y="247"/>
                </a:lnTo>
                <a:lnTo>
                  <a:pt x="29" y="247"/>
                </a:lnTo>
                <a:lnTo>
                  <a:pt x="29" y="242"/>
                </a:lnTo>
                <a:lnTo>
                  <a:pt x="34" y="242"/>
                </a:lnTo>
                <a:lnTo>
                  <a:pt x="34" y="238"/>
                </a:lnTo>
                <a:lnTo>
                  <a:pt x="34" y="242"/>
                </a:lnTo>
                <a:lnTo>
                  <a:pt x="39" y="238"/>
                </a:lnTo>
                <a:lnTo>
                  <a:pt x="44" y="238"/>
                </a:lnTo>
                <a:lnTo>
                  <a:pt x="44" y="233"/>
                </a:lnTo>
                <a:lnTo>
                  <a:pt x="48" y="233"/>
                </a:lnTo>
                <a:lnTo>
                  <a:pt x="53" y="233"/>
                </a:lnTo>
                <a:lnTo>
                  <a:pt x="58" y="233"/>
                </a:lnTo>
                <a:lnTo>
                  <a:pt x="58" y="228"/>
                </a:lnTo>
                <a:lnTo>
                  <a:pt x="58" y="233"/>
                </a:lnTo>
                <a:lnTo>
                  <a:pt x="63" y="233"/>
                </a:lnTo>
                <a:lnTo>
                  <a:pt x="67" y="233"/>
                </a:lnTo>
                <a:lnTo>
                  <a:pt x="67" y="228"/>
                </a:lnTo>
                <a:lnTo>
                  <a:pt x="72" y="228"/>
                </a:lnTo>
                <a:lnTo>
                  <a:pt x="72" y="224"/>
                </a:lnTo>
                <a:lnTo>
                  <a:pt x="77" y="224"/>
                </a:lnTo>
                <a:lnTo>
                  <a:pt x="77" y="219"/>
                </a:lnTo>
                <a:lnTo>
                  <a:pt x="82" y="219"/>
                </a:lnTo>
                <a:lnTo>
                  <a:pt x="87" y="219"/>
                </a:lnTo>
                <a:lnTo>
                  <a:pt x="87" y="214"/>
                </a:lnTo>
                <a:lnTo>
                  <a:pt x="87" y="210"/>
                </a:lnTo>
                <a:lnTo>
                  <a:pt x="91" y="210"/>
                </a:lnTo>
                <a:lnTo>
                  <a:pt x="96" y="210"/>
                </a:lnTo>
                <a:lnTo>
                  <a:pt x="96" y="205"/>
                </a:lnTo>
                <a:lnTo>
                  <a:pt x="101" y="205"/>
                </a:lnTo>
                <a:lnTo>
                  <a:pt x="101" y="200"/>
                </a:lnTo>
                <a:lnTo>
                  <a:pt x="106" y="200"/>
                </a:lnTo>
                <a:lnTo>
                  <a:pt x="110" y="200"/>
                </a:lnTo>
                <a:lnTo>
                  <a:pt x="115" y="200"/>
                </a:lnTo>
                <a:lnTo>
                  <a:pt x="115" y="196"/>
                </a:lnTo>
                <a:lnTo>
                  <a:pt x="115" y="191"/>
                </a:lnTo>
                <a:lnTo>
                  <a:pt x="120" y="191"/>
                </a:lnTo>
                <a:lnTo>
                  <a:pt x="120" y="186"/>
                </a:lnTo>
                <a:lnTo>
                  <a:pt x="115" y="186"/>
                </a:lnTo>
                <a:lnTo>
                  <a:pt x="120" y="186"/>
                </a:lnTo>
                <a:lnTo>
                  <a:pt x="115" y="186"/>
                </a:lnTo>
                <a:lnTo>
                  <a:pt x="115" y="182"/>
                </a:lnTo>
                <a:lnTo>
                  <a:pt x="12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5" y="172"/>
                </a:lnTo>
                <a:lnTo>
                  <a:pt x="130" y="172"/>
                </a:lnTo>
                <a:lnTo>
                  <a:pt x="134" y="172"/>
                </a:lnTo>
                <a:lnTo>
                  <a:pt x="134" y="168"/>
                </a:lnTo>
                <a:lnTo>
                  <a:pt x="139" y="163"/>
                </a:lnTo>
                <a:lnTo>
                  <a:pt x="139" y="168"/>
                </a:lnTo>
                <a:lnTo>
                  <a:pt x="144" y="168"/>
                </a:lnTo>
                <a:lnTo>
                  <a:pt x="144" y="172"/>
                </a:lnTo>
                <a:lnTo>
                  <a:pt x="149" y="172"/>
                </a:lnTo>
                <a:lnTo>
                  <a:pt x="149" y="177"/>
                </a:lnTo>
                <a:lnTo>
                  <a:pt x="149" y="172"/>
                </a:lnTo>
                <a:lnTo>
                  <a:pt x="154" y="172"/>
                </a:lnTo>
                <a:lnTo>
                  <a:pt x="154" y="168"/>
                </a:lnTo>
                <a:lnTo>
                  <a:pt x="158" y="168"/>
                </a:lnTo>
                <a:lnTo>
                  <a:pt x="158" y="158"/>
                </a:lnTo>
                <a:close/>
                <a:moveTo>
                  <a:pt x="790" y="79"/>
                </a:moveTo>
                <a:lnTo>
                  <a:pt x="785" y="79"/>
                </a:lnTo>
                <a:lnTo>
                  <a:pt x="785" y="74"/>
                </a:lnTo>
                <a:lnTo>
                  <a:pt x="780" y="74"/>
                </a:lnTo>
                <a:lnTo>
                  <a:pt x="780" y="70"/>
                </a:lnTo>
                <a:lnTo>
                  <a:pt x="775" y="70"/>
                </a:lnTo>
                <a:lnTo>
                  <a:pt x="775" y="65"/>
                </a:lnTo>
                <a:lnTo>
                  <a:pt x="780" y="65"/>
                </a:lnTo>
                <a:lnTo>
                  <a:pt x="780" y="60"/>
                </a:lnTo>
                <a:lnTo>
                  <a:pt x="775" y="60"/>
                </a:lnTo>
                <a:lnTo>
                  <a:pt x="771" y="56"/>
                </a:lnTo>
                <a:lnTo>
                  <a:pt x="771" y="51"/>
                </a:lnTo>
                <a:lnTo>
                  <a:pt x="771" y="46"/>
                </a:lnTo>
                <a:lnTo>
                  <a:pt x="766" y="46"/>
                </a:lnTo>
                <a:lnTo>
                  <a:pt x="766" y="42"/>
                </a:lnTo>
                <a:lnTo>
                  <a:pt x="761" y="37"/>
                </a:lnTo>
                <a:lnTo>
                  <a:pt x="766" y="37"/>
                </a:lnTo>
                <a:lnTo>
                  <a:pt x="766" y="42"/>
                </a:lnTo>
                <a:lnTo>
                  <a:pt x="771" y="42"/>
                </a:lnTo>
                <a:lnTo>
                  <a:pt x="771" y="46"/>
                </a:lnTo>
                <a:lnTo>
                  <a:pt x="771" y="51"/>
                </a:lnTo>
                <a:lnTo>
                  <a:pt x="775" y="51"/>
                </a:lnTo>
                <a:lnTo>
                  <a:pt x="775" y="56"/>
                </a:lnTo>
                <a:lnTo>
                  <a:pt x="780" y="56"/>
                </a:lnTo>
                <a:lnTo>
                  <a:pt x="780" y="60"/>
                </a:lnTo>
                <a:lnTo>
                  <a:pt x="785" y="60"/>
                </a:lnTo>
                <a:lnTo>
                  <a:pt x="785" y="65"/>
                </a:lnTo>
                <a:lnTo>
                  <a:pt x="790" y="70"/>
                </a:lnTo>
                <a:lnTo>
                  <a:pt x="790" y="74"/>
                </a:lnTo>
                <a:lnTo>
                  <a:pt x="795" y="74"/>
                </a:lnTo>
                <a:lnTo>
                  <a:pt x="795" y="79"/>
                </a:lnTo>
                <a:lnTo>
                  <a:pt x="799" y="79"/>
                </a:lnTo>
                <a:lnTo>
                  <a:pt x="799" y="84"/>
                </a:lnTo>
                <a:lnTo>
                  <a:pt x="795" y="84"/>
                </a:lnTo>
                <a:lnTo>
                  <a:pt x="790" y="79"/>
                </a:lnTo>
                <a:close/>
                <a:moveTo>
                  <a:pt x="790" y="149"/>
                </a:moveTo>
                <a:lnTo>
                  <a:pt x="795" y="149"/>
                </a:lnTo>
                <a:lnTo>
                  <a:pt x="795" y="144"/>
                </a:lnTo>
                <a:lnTo>
                  <a:pt x="799" y="144"/>
                </a:lnTo>
                <a:lnTo>
                  <a:pt x="804" y="144"/>
                </a:lnTo>
                <a:lnTo>
                  <a:pt x="804" y="140"/>
                </a:lnTo>
                <a:lnTo>
                  <a:pt x="809" y="140"/>
                </a:lnTo>
                <a:lnTo>
                  <a:pt x="809" y="135"/>
                </a:lnTo>
                <a:lnTo>
                  <a:pt x="809" y="130"/>
                </a:lnTo>
                <a:lnTo>
                  <a:pt x="809" y="126"/>
                </a:lnTo>
                <a:lnTo>
                  <a:pt x="809" y="121"/>
                </a:lnTo>
                <a:lnTo>
                  <a:pt x="809" y="116"/>
                </a:lnTo>
                <a:lnTo>
                  <a:pt x="809" y="112"/>
                </a:lnTo>
                <a:lnTo>
                  <a:pt x="809" y="107"/>
                </a:lnTo>
                <a:lnTo>
                  <a:pt x="809" y="102"/>
                </a:lnTo>
                <a:lnTo>
                  <a:pt x="809" y="98"/>
                </a:lnTo>
                <a:lnTo>
                  <a:pt x="804" y="98"/>
                </a:lnTo>
                <a:lnTo>
                  <a:pt x="804" y="93"/>
                </a:lnTo>
                <a:lnTo>
                  <a:pt x="804" y="88"/>
                </a:lnTo>
                <a:lnTo>
                  <a:pt x="799" y="88"/>
                </a:lnTo>
                <a:lnTo>
                  <a:pt x="799" y="84"/>
                </a:lnTo>
                <a:lnTo>
                  <a:pt x="799" y="88"/>
                </a:lnTo>
                <a:lnTo>
                  <a:pt x="804" y="88"/>
                </a:lnTo>
                <a:lnTo>
                  <a:pt x="804" y="93"/>
                </a:lnTo>
                <a:lnTo>
                  <a:pt x="804" y="98"/>
                </a:lnTo>
                <a:lnTo>
                  <a:pt x="809" y="98"/>
                </a:lnTo>
                <a:lnTo>
                  <a:pt x="809" y="102"/>
                </a:lnTo>
                <a:lnTo>
                  <a:pt x="809" y="107"/>
                </a:lnTo>
                <a:lnTo>
                  <a:pt x="809" y="112"/>
                </a:lnTo>
                <a:lnTo>
                  <a:pt x="809" y="116"/>
                </a:lnTo>
                <a:lnTo>
                  <a:pt x="809" y="121"/>
                </a:lnTo>
                <a:lnTo>
                  <a:pt x="809" y="126"/>
                </a:lnTo>
                <a:lnTo>
                  <a:pt x="809" y="130"/>
                </a:lnTo>
                <a:lnTo>
                  <a:pt x="809" y="135"/>
                </a:lnTo>
                <a:lnTo>
                  <a:pt x="814" y="135"/>
                </a:lnTo>
                <a:lnTo>
                  <a:pt x="809" y="135"/>
                </a:lnTo>
                <a:lnTo>
                  <a:pt x="814" y="135"/>
                </a:lnTo>
                <a:lnTo>
                  <a:pt x="814" y="140"/>
                </a:lnTo>
                <a:lnTo>
                  <a:pt x="814" y="144"/>
                </a:lnTo>
                <a:lnTo>
                  <a:pt x="809" y="144"/>
                </a:lnTo>
                <a:lnTo>
                  <a:pt x="814" y="144"/>
                </a:lnTo>
                <a:lnTo>
                  <a:pt x="809" y="144"/>
                </a:lnTo>
                <a:lnTo>
                  <a:pt x="804" y="144"/>
                </a:lnTo>
                <a:lnTo>
                  <a:pt x="799" y="144"/>
                </a:lnTo>
                <a:lnTo>
                  <a:pt x="799" y="149"/>
                </a:lnTo>
                <a:lnTo>
                  <a:pt x="795" y="149"/>
                </a:lnTo>
                <a:lnTo>
                  <a:pt x="790" y="149"/>
                </a:lnTo>
                <a:lnTo>
                  <a:pt x="790" y="154"/>
                </a:lnTo>
                <a:lnTo>
                  <a:pt x="785" y="154"/>
                </a:lnTo>
                <a:lnTo>
                  <a:pt x="785" y="158"/>
                </a:lnTo>
                <a:lnTo>
                  <a:pt x="780" y="158"/>
                </a:lnTo>
                <a:lnTo>
                  <a:pt x="780" y="163"/>
                </a:lnTo>
                <a:lnTo>
                  <a:pt x="775" y="163"/>
                </a:lnTo>
                <a:lnTo>
                  <a:pt x="775" y="168"/>
                </a:lnTo>
                <a:lnTo>
                  <a:pt x="771" y="168"/>
                </a:lnTo>
                <a:lnTo>
                  <a:pt x="771" y="172"/>
                </a:lnTo>
                <a:lnTo>
                  <a:pt x="771" y="168"/>
                </a:lnTo>
                <a:lnTo>
                  <a:pt x="771" y="163"/>
                </a:lnTo>
                <a:lnTo>
                  <a:pt x="775" y="163"/>
                </a:lnTo>
                <a:lnTo>
                  <a:pt x="780" y="158"/>
                </a:lnTo>
                <a:lnTo>
                  <a:pt x="785" y="158"/>
                </a:lnTo>
                <a:lnTo>
                  <a:pt x="785" y="154"/>
                </a:lnTo>
                <a:lnTo>
                  <a:pt x="790" y="154"/>
                </a:lnTo>
                <a:lnTo>
                  <a:pt x="790" y="149"/>
                </a:lnTo>
                <a:close/>
                <a:moveTo>
                  <a:pt x="799" y="135"/>
                </a:moveTo>
                <a:lnTo>
                  <a:pt x="799" y="140"/>
                </a:lnTo>
                <a:lnTo>
                  <a:pt x="795" y="140"/>
                </a:lnTo>
                <a:lnTo>
                  <a:pt x="799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4" name=""/>
          <p:cNvSpPr/>
          <p:nvPr/>
        </p:nvSpPr>
        <p:spPr>
          <a:xfrm>
            <a:off x="3952800" y="977760"/>
            <a:ext cx="955800" cy="592200"/>
          </a:xfrm>
          <a:custGeom>
            <a:avLst/>
            <a:gdLst/>
            <a:ahLst/>
            <a:rect l="l" t="t" r="r" b="b"/>
            <a:pathLst>
              <a:path w="602" h="373">
                <a:moveTo>
                  <a:pt x="86" y="350"/>
                </a:moveTo>
                <a:lnTo>
                  <a:pt x="0" y="345"/>
                </a:lnTo>
                <a:lnTo>
                  <a:pt x="4" y="308"/>
                </a:lnTo>
                <a:lnTo>
                  <a:pt x="4" y="275"/>
                </a:lnTo>
                <a:lnTo>
                  <a:pt x="4" y="266"/>
                </a:lnTo>
                <a:lnTo>
                  <a:pt x="14" y="186"/>
                </a:lnTo>
                <a:lnTo>
                  <a:pt x="14" y="182"/>
                </a:lnTo>
                <a:lnTo>
                  <a:pt x="19" y="130"/>
                </a:lnTo>
                <a:lnTo>
                  <a:pt x="19" y="112"/>
                </a:lnTo>
                <a:lnTo>
                  <a:pt x="23" y="70"/>
                </a:lnTo>
                <a:lnTo>
                  <a:pt x="23" y="42"/>
                </a:lnTo>
                <a:lnTo>
                  <a:pt x="28" y="0"/>
                </a:lnTo>
                <a:lnTo>
                  <a:pt x="71" y="4"/>
                </a:lnTo>
                <a:lnTo>
                  <a:pt x="105" y="9"/>
                </a:lnTo>
                <a:lnTo>
                  <a:pt x="114" y="9"/>
                </a:lnTo>
                <a:lnTo>
                  <a:pt x="129" y="9"/>
                </a:lnTo>
                <a:lnTo>
                  <a:pt x="167" y="14"/>
                </a:lnTo>
                <a:lnTo>
                  <a:pt x="177" y="14"/>
                </a:lnTo>
                <a:lnTo>
                  <a:pt x="186" y="14"/>
                </a:lnTo>
                <a:lnTo>
                  <a:pt x="224" y="14"/>
                </a:lnTo>
                <a:lnTo>
                  <a:pt x="263" y="18"/>
                </a:lnTo>
                <a:lnTo>
                  <a:pt x="277" y="18"/>
                </a:lnTo>
                <a:lnTo>
                  <a:pt x="291" y="18"/>
                </a:lnTo>
                <a:lnTo>
                  <a:pt x="306" y="18"/>
                </a:lnTo>
                <a:lnTo>
                  <a:pt x="325" y="23"/>
                </a:lnTo>
                <a:lnTo>
                  <a:pt x="344" y="23"/>
                </a:lnTo>
                <a:lnTo>
                  <a:pt x="354" y="23"/>
                </a:lnTo>
                <a:lnTo>
                  <a:pt x="358" y="23"/>
                </a:lnTo>
                <a:lnTo>
                  <a:pt x="377" y="23"/>
                </a:lnTo>
                <a:lnTo>
                  <a:pt x="411" y="23"/>
                </a:lnTo>
                <a:lnTo>
                  <a:pt x="416" y="23"/>
                </a:lnTo>
                <a:lnTo>
                  <a:pt x="435" y="23"/>
                </a:lnTo>
                <a:lnTo>
                  <a:pt x="492" y="28"/>
                </a:lnTo>
                <a:lnTo>
                  <a:pt x="497" y="28"/>
                </a:lnTo>
                <a:lnTo>
                  <a:pt x="554" y="28"/>
                </a:lnTo>
                <a:lnTo>
                  <a:pt x="554" y="32"/>
                </a:lnTo>
                <a:lnTo>
                  <a:pt x="554" y="37"/>
                </a:lnTo>
                <a:lnTo>
                  <a:pt x="559" y="37"/>
                </a:lnTo>
                <a:lnTo>
                  <a:pt x="554" y="37"/>
                </a:lnTo>
                <a:lnTo>
                  <a:pt x="554" y="42"/>
                </a:lnTo>
                <a:lnTo>
                  <a:pt x="559" y="42"/>
                </a:lnTo>
                <a:lnTo>
                  <a:pt x="559" y="46"/>
                </a:lnTo>
                <a:lnTo>
                  <a:pt x="559" y="51"/>
                </a:lnTo>
                <a:lnTo>
                  <a:pt x="559" y="56"/>
                </a:lnTo>
                <a:lnTo>
                  <a:pt x="564" y="56"/>
                </a:lnTo>
                <a:lnTo>
                  <a:pt x="559" y="56"/>
                </a:lnTo>
                <a:lnTo>
                  <a:pt x="564" y="60"/>
                </a:lnTo>
                <a:lnTo>
                  <a:pt x="564" y="65"/>
                </a:lnTo>
                <a:lnTo>
                  <a:pt x="564" y="70"/>
                </a:lnTo>
                <a:lnTo>
                  <a:pt x="559" y="70"/>
                </a:lnTo>
                <a:lnTo>
                  <a:pt x="564" y="70"/>
                </a:lnTo>
                <a:lnTo>
                  <a:pt x="559" y="70"/>
                </a:lnTo>
                <a:lnTo>
                  <a:pt x="559" y="74"/>
                </a:lnTo>
                <a:lnTo>
                  <a:pt x="559" y="79"/>
                </a:lnTo>
                <a:lnTo>
                  <a:pt x="564" y="79"/>
                </a:lnTo>
                <a:lnTo>
                  <a:pt x="559" y="84"/>
                </a:lnTo>
                <a:lnTo>
                  <a:pt x="559" y="88"/>
                </a:lnTo>
                <a:lnTo>
                  <a:pt x="559" y="84"/>
                </a:lnTo>
                <a:lnTo>
                  <a:pt x="559" y="88"/>
                </a:lnTo>
                <a:lnTo>
                  <a:pt x="564" y="88"/>
                </a:lnTo>
                <a:lnTo>
                  <a:pt x="559" y="88"/>
                </a:lnTo>
                <a:lnTo>
                  <a:pt x="559" y="93"/>
                </a:lnTo>
                <a:lnTo>
                  <a:pt x="564" y="93"/>
                </a:lnTo>
                <a:lnTo>
                  <a:pt x="559" y="93"/>
                </a:lnTo>
                <a:lnTo>
                  <a:pt x="559" y="98"/>
                </a:lnTo>
                <a:lnTo>
                  <a:pt x="559" y="102"/>
                </a:lnTo>
                <a:lnTo>
                  <a:pt x="564" y="102"/>
                </a:lnTo>
                <a:lnTo>
                  <a:pt x="559" y="102"/>
                </a:lnTo>
                <a:lnTo>
                  <a:pt x="564" y="102"/>
                </a:lnTo>
                <a:lnTo>
                  <a:pt x="559" y="107"/>
                </a:lnTo>
                <a:lnTo>
                  <a:pt x="564" y="107"/>
                </a:lnTo>
                <a:lnTo>
                  <a:pt x="559" y="107"/>
                </a:lnTo>
                <a:lnTo>
                  <a:pt x="564" y="107"/>
                </a:lnTo>
                <a:lnTo>
                  <a:pt x="559" y="107"/>
                </a:lnTo>
                <a:lnTo>
                  <a:pt x="559" y="112"/>
                </a:lnTo>
                <a:lnTo>
                  <a:pt x="564" y="112"/>
                </a:lnTo>
                <a:lnTo>
                  <a:pt x="559" y="116"/>
                </a:lnTo>
                <a:lnTo>
                  <a:pt x="559" y="112"/>
                </a:lnTo>
                <a:lnTo>
                  <a:pt x="559" y="116"/>
                </a:lnTo>
                <a:lnTo>
                  <a:pt x="564" y="116"/>
                </a:lnTo>
                <a:lnTo>
                  <a:pt x="559" y="116"/>
                </a:lnTo>
                <a:lnTo>
                  <a:pt x="559" y="121"/>
                </a:lnTo>
                <a:lnTo>
                  <a:pt x="559" y="126"/>
                </a:lnTo>
                <a:lnTo>
                  <a:pt x="564" y="126"/>
                </a:lnTo>
                <a:lnTo>
                  <a:pt x="564" y="130"/>
                </a:lnTo>
                <a:lnTo>
                  <a:pt x="564" y="135"/>
                </a:lnTo>
                <a:lnTo>
                  <a:pt x="564" y="140"/>
                </a:lnTo>
                <a:lnTo>
                  <a:pt x="569" y="140"/>
                </a:lnTo>
                <a:lnTo>
                  <a:pt x="564" y="140"/>
                </a:lnTo>
                <a:lnTo>
                  <a:pt x="564" y="144"/>
                </a:lnTo>
                <a:lnTo>
                  <a:pt x="569" y="144"/>
                </a:lnTo>
                <a:lnTo>
                  <a:pt x="569" y="149"/>
                </a:lnTo>
                <a:lnTo>
                  <a:pt x="569" y="154"/>
                </a:lnTo>
                <a:lnTo>
                  <a:pt x="569" y="158"/>
                </a:lnTo>
                <a:lnTo>
                  <a:pt x="574" y="158"/>
                </a:lnTo>
                <a:lnTo>
                  <a:pt x="574" y="163"/>
                </a:lnTo>
                <a:lnTo>
                  <a:pt x="574" y="168"/>
                </a:lnTo>
                <a:lnTo>
                  <a:pt x="578" y="168"/>
                </a:lnTo>
                <a:lnTo>
                  <a:pt x="574" y="168"/>
                </a:lnTo>
                <a:lnTo>
                  <a:pt x="578" y="168"/>
                </a:lnTo>
                <a:lnTo>
                  <a:pt x="574" y="168"/>
                </a:lnTo>
                <a:lnTo>
                  <a:pt x="578" y="168"/>
                </a:lnTo>
                <a:lnTo>
                  <a:pt x="578" y="172"/>
                </a:lnTo>
                <a:lnTo>
                  <a:pt x="578" y="177"/>
                </a:lnTo>
                <a:lnTo>
                  <a:pt x="578" y="182"/>
                </a:lnTo>
                <a:lnTo>
                  <a:pt x="583" y="182"/>
                </a:lnTo>
                <a:lnTo>
                  <a:pt x="583" y="186"/>
                </a:lnTo>
                <a:lnTo>
                  <a:pt x="578" y="186"/>
                </a:lnTo>
                <a:lnTo>
                  <a:pt x="583" y="186"/>
                </a:lnTo>
                <a:lnTo>
                  <a:pt x="583" y="191"/>
                </a:lnTo>
                <a:lnTo>
                  <a:pt x="578" y="191"/>
                </a:lnTo>
                <a:lnTo>
                  <a:pt x="583" y="191"/>
                </a:lnTo>
                <a:lnTo>
                  <a:pt x="583" y="196"/>
                </a:lnTo>
                <a:lnTo>
                  <a:pt x="578" y="196"/>
                </a:lnTo>
                <a:lnTo>
                  <a:pt x="583" y="200"/>
                </a:lnTo>
                <a:lnTo>
                  <a:pt x="583" y="196"/>
                </a:lnTo>
                <a:lnTo>
                  <a:pt x="583" y="200"/>
                </a:lnTo>
                <a:lnTo>
                  <a:pt x="583" y="205"/>
                </a:lnTo>
                <a:lnTo>
                  <a:pt x="578" y="205"/>
                </a:lnTo>
                <a:lnTo>
                  <a:pt x="583" y="205"/>
                </a:lnTo>
                <a:lnTo>
                  <a:pt x="583" y="210"/>
                </a:lnTo>
                <a:lnTo>
                  <a:pt x="583" y="214"/>
                </a:lnTo>
                <a:lnTo>
                  <a:pt x="583" y="219"/>
                </a:lnTo>
                <a:lnTo>
                  <a:pt x="583" y="214"/>
                </a:lnTo>
                <a:lnTo>
                  <a:pt x="583" y="219"/>
                </a:lnTo>
                <a:lnTo>
                  <a:pt x="583" y="224"/>
                </a:lnTo>
                <a:lnTo>
                  <a:pt x="583" y="228"/>
                </a:lnTo>
                <a:lnTo>
                  <a:pt x="583" y="233"/>
                </a:lnTo>
                <a:lnTo>
                  <a:pt x="583" y="238"/>
                </a:lnTo>
                <a:lnTo>
                  <a:pt x="583" y="243"/>
                </a:lnTo>
                <a:lnTo>
                  <a:pt x="583" y="247"/>
                </a:lnTo>
                <a:lnTo>
                  <a:pt x="583" y="252"/>
                </a:lnTo>
                <a:lnTo>
                  <a:pt x="583" y="257"/>
                </a:lnTo>
                <a:lnTo>
                  <a:pt x="588" y="257"/>
                </a:lnTo>
                <a:lnTo>
                  <a:pt x="583" y="257"/>
                </a:lnTo>
                <a:lnTo>
                  <a:pt x="588" y="257"/>
                </a:lnTo>
                <a:lnTo>
                  <a:pt x="583" y="257"/>
                </a:lnTo>
                <a:lnTo>
                  <a:pt x="588" y="257"/>
                </a:lnTo>
                <a:lnTo>
                  <a:pt x="588" y="261"/>
                </a:lnTo>
                <a:lnTo>
                  <a:pt x="588" y="266"/>
                </a:lnTo>
                <a:lnTo>
                  <a:pt x="588" y="271"/>
                </a:lnTo>
                <a:lnTo>
                  <a:pt x="583" y="275"/>
                </a:lnTo>
                <a:lnTo>
                  <a:pt x="588" y="275"/>
                </a:lnTo>
                <a:lnTo>
                  <a:pt x="583" y="275"/>
                </a:lnTo>
                <a:lnTo>
                  <a:pt x="588" y="275"/>
                </a:lnTo>
                <a:lnTo>
                  <a:pt x="583" y="275"/>
                </a:lnTo>
                <a:lnTo>
                  <a:pt x="588" y="275"/>
                </a:lnTo>
                <a:lnTo>
                  <a:pt x="588" y="280"/>
                </a:lnTo>
                <a:lnTo>
                  <a:pt x="588" y="285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3" y="289"/>
                </a:lnTo>
                <a:lnTo>
                  <a:pt x="588" y="289"/>
                </a:lnTo>
                <a:lnTo>
                  <a:pt x="588" y="294"/>
                </a:lnTo>
                <a:lnTo>
                  <a:pt x="583" y="294"/>
                </a:lnTo>
                <a:lnTo>
                  <a:pt x="588" y="294"/>
                </a:lnTo>
                <a:lnTo>
                  <a:pt x="588" y="299"/>
                </a:lnTo>
                <a:lnTo>
                  <a:pt x="588" y="303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08"/>
                </a:lnTo>
                <a:lnTo>
                  <a:pt x="593" y="308"/>
                </a:lnTo>
                <a:lnTo>
                  <a:pt x="588" y="313"/>
                </a:lnTo>
                <a:lnTo>
                  <a:pt x="593" y="313"/>
                </a:lnTo>
                <a:lnTo>
                  <a:pt x="593" y="317"/>
                </a:lnTo>
                <a:lnTo>
                  <a:pt x="598" y="322"/>
                </a:lnTo>
                <a:lnTo>
                  <a:pt x="593" y="322"/>
                </a:lnTo>
                <a:lnTo>
                  <a:pt x="598" y="322"/>
                </a:lnTo>
                <a:lnTo>
                  <a:pt x="598" y="327"/>
                </a:lnTo>
                <a:lnTo>
                  <a:pt x="602" y="327"/>
                </a:lnTo>
                <a:lnTo>
                  <a:pt x="602" y="331"/>
                </a:lnTo>
                <a:lnTo>
                  <a:pt x="602" y="336"/>
                </a:lnTo>
                <a:lnTo>
                  <a:pt x="602" y="341"/>
                </a:lnTo>
                <a:lnTo>
                  <a:pt x="602" y="345"/>
                </a:lnTo>
                <a:lnTo>
                  <a:pt x="602" y="350"/>
                </a:lnTo>
                <a:lnTo>
                  <a:pt x="602" y="355"/>
                </a:lnTo>
                <a:lnTo>
                  <a:pt x="602" y="359"/>
                </a:lnTo>
                <a:lnTo>
                  <a:pt x="602" y="364"/>
                </a:lnTo>
                <a:lnTo>
                  <a:pt x="602" y="369"/>
                </a:lnTo>
                <a:lnTo>
                  <a:pt x="602" y="373"/>
                </a:lnTo>
                <a:lnTo>
                  <a:pt x="550" y="373"/>
                </a:lnTo>
                <a:lnTo>
                  <a:pt x="488" y="369"/>
                </a:lnTo>
                <a:lnTo>
                  <a:pt x="454" y="369"/>
                </a:lnTo>
                <a:lnTo>
                  <a:pt x="430" y="369"/>
                </a:lnTo>
                <a:lnTo>
                  <a:pt x="406" y="369"/>
                </a:lnTo>
                <a:lnTo>
                  <a:pt x="349" y="364"/>
                </a:lnTo>
                <a:lnTo>
                  <a:pt x="334" y="364"/>
                </a:lnTo>
                <a:lnTo>
                  <a:pt x="287" y="364"/>
                </a:lnTo>
                <a:lnTo>
                  <a:pt x="210" y="359"/>
                </a:lnTo>
                <a:lnTo>
                  <a:pt x="162" y="355"/>
                </a:lnTo>
                <a:lnTo>
                  <a:pt x="86" y="350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5" name=""/>
          <p:cNvSpPr/>
          <p:nvPr/>
        </p:nvSpPr>
        <p:spPr>
          <a:xfrm>
            <a:off x="3876840" y="2052720"/>
            <a:ext cx="1206360" cy="585720"/>
          </a:xfrm>
          <a:custGeom>
            <a:avLst/>
            <a:gdLst/>
            <a:ahLst/>
            <a:rect l="l" t="t" r="r" b="b"/>
            <a:pathLst>
              <a:path w="760" h="369">
                <a:moveTo>
                  <a:pt x="459" y="364"/>
                </a:moveTo>
                <a:lnTo>
                  <a:pt x="425" y="364"/>
                </a:lnTo>
                <a:lnTo>
                  <a:pt x="416" y="364"/>
                </a:lnTo>
                <a:lnTo>
                  <a:pt x="378" y="364"/>
                </a:lnTo>
                <a:lnTo>
                  <a:pt x="330" y="364"/>
                </a:lnTo>
                <a:lnTo>
                  <a:pt x="277" y="359"/>
                </a:lnTo>
                <a:lnTo>
                  <a:pt x="229" y="355"/>
                </a:lnTo>
                <a:lnTo>
                  <a:pt x="220" y="355"/>
                </a:lnTo>
                <a:lnTo>
                  <a:pt x="162" y="355"/>
                </a:lnTo>
                <a:lnTo>
                  <a:pt x="167" y="313"/>
                </a:lnTo>
                <a:lnTo>
                  <a:pt x="167" y="303"/>
                </a:lnTo>
                <a:lnTo>
                  <a:pt x="167" y="275"/>
                </a:lnTo>
                <a:lnTo>
                  <a:pt x="167" y="266"/>
                </a:lnTo>
                <a:lnTo>
                  <a:pt x="172" y="238"/>
                </a:lnTo>
                <a:lnTo>
                  <a:pt x="119" y="238"/>
                </a:lnTo>
                <a:lnTo>
                  <a:pt x="57" y="233"/>
                </a:lnTo>
                <a:lnTo>
                  <a:pt x="38" y="229"/>
                </a:lnTo>
                <a:lnTo>
                  <a:pt x="0" y="229"/>
                </a:lnTo>
                <a:lnTo>
                  <a:pt x="0" y="182"/>
                </a:lnTo>
                <a:lnTo>
                  <a:pt x="4" y="163"/>
                </a:lnTo>
                <a:lnTo>
                  <a:pt x="4" y="149"/>
                </a:lnTo>
                <a:lnTo>
                  <a:pt x="9" y="112"/>
                </a:lnTo>
                <a:lnTo>
                  <a:pt x="14" y="42"/>
                </a:lnTo>
                <a:lnTo>
                  <a:pt x="19" y="0"/>
                </a:lnTo>
                <a:lnTo>
                  <a:pt x="62" y="4"/>
                </a:lnTo>
                <a:lnTo>
                  <a:pt x="105" y="9"/>
                </a:lnTo>
                <a:lnTo>
                  <a:pt x="124" y="9"/>
                </a:lnTo>
                <a:lnTo>
                  <a:pt x="182" y="14"/>
                </a:lnTo>
                <a:lnTo>
                  <a:pt x="220" y="14"/>
                </a:lnTo>
                <a:lnTo>
                  <a:pt x="253" y="18"/>
                </a:lnTo>
                <a:lnTo>
                  <a:pt x="344" y="18"/>
                </a:lnTo>
                <a:lnTo>
                  <a:pt x="397" y="23"/>
                </a:lnTo>
                <a:lnTo>
                  <a:pt x="421" y="23"/>
                </a:lnTo>
                <a:lnTo>
                  <a:pt x="488" y="28"/>
                </a:lnTo>
                <a:lnTo>
                  <a:pt x="488" y="32"/>
                </a:lnTo>
                <a:lnTo>
                  <a:pt x="492" y="32"/>
                </a:lnTo>
                <a:lnTo>
                  <a:pt x="497" y="37"/>
                </a:lnTo>
                <a:lnTo>
                  <a:pt x="502" y="37"/>
                </a:lnTo>
                <a:lnTo>
                  <a:pt x="502" y="42"/>
                </a:lnTo>
                <a:lnTo>
                  <a:pt x="507" y="42"/>
                </a:lnTo>
                <a:lnTo>
                  <a:pt x="512" y="42"/>
                </a:lnTo>
                <a:lnTo>
                  <a:pt x="512" y="47"/>
                </a:lnTo>
                <a:lnTo>
                  <a:pt x="516" y="47"/>
                </a:lnTo>
                <a:lnTo>
                  <a:pt x="521" y="51"/>
                </a:lnTo>
                <a:lnTo>
                  <a:pt x="526" y="51"/>
                </a:lnTo>
                <a:lnTo>
                  <a:pt x="531" y="51"/>
                </a:lnTo>
                <a:lnTo>
                  <a:pt x="536" y="51"/>
                </a:lnTo>
                <a:lnTo>
                  <a:pt x="536" y="47"/>
                </a:lnTo>
                <a:lnTo>
                  <a:pt x="540" y="42"/>
                </a:lnTo>
                <a:lnTo>
                  <a:pt x="545" y="42"/>
                </a:lnTo>
                <a:lnTo>
                  <a:pt x="550" y="47"/>
                </a:lnTo>
                <a:lnTo>
                  <a:pt x="555" y="47"/>
                </a:lnTo>
                <a:lnTo>
                  <a:pt x="559" y="42"/>
                </a:lnTo>
                <a:lnTo>
                  <a:pt x="564" y="47"/>
                </a:lnTo>
                <a:lnTo>
                  <a:pt x="569" y="42"/>
                </a:lnTo>
                <a:lnTo>
                  <a:pt x="574" y="47"/>
                </a:lnTo>
                <a:lnTo>
                  <a:pt x="579" y="42"/>
                </a:lnTo>
                <a:lnTo>
                  <a:pt x="583" y="42"/>
                </a:lnTo>
                <a:lnTo>
                  <a:pt x="588" y="42"/>
                </a:lnTo>
                <a:lnTo>
                  <a:pt x="588" y="47"/>
                </a:lnTo>
                <a:lnTo>
                  <a:pt x="593" y="42"/>
                </a:lnTo>
                <a:lnTo>
                  <a:pt x="593" y="47"/>
                </a:lnTo>
                <a:lnTo>
                  <a:pt x="593" y="51"/>
                </a:lnTo>
                <a:lnTo>
                  <a:pt x="598" y="51"/>
                </a:lnTo>
                <a:lnTo>
                  <a:pt x="602" y="51"/>
                </a:lnTo>
                <a:lnTo>
                  <a:pt x="602" y="56"/>
                </a:lnTo>
                <a:lnTo>
                  <a:pt x="607" y="56"/>
                </a:lnTo>
                <a:lnTo>
                  <a:pt x="612" y="56"/>
                </a:lnTo>
                <a:lnTo>
                  <a:pt x="617" y="56"/>
                </a:lnTo>
                <a:lnTo>
                  <a:pt x="617" y="61"/>
                </a:lnTo>
                <a:lnTo>
                  <a:pt x="622" y="56"/>
                </a:lnTo>
                <a:lnTo>
                  <a:pt x="622" y="61"/>
                </a:lnTo>
                <a:lnTo>
                  <a:pt x="626" y="61"/>
                </a:lnTo>
                <a:lnTo>
                  <a:pt x="631" y="61"/>
                </a:lnTo>
                <a:lnTo>
                  <a:pt x="631" y="65"/>
                </a:lnTo>
                <a:lnTo>
                  <a:pt x="636" y="65"/>
                </a:lnTo>
                <a:lnTo>
                  <a:pt x="641" y="65"/>
                </a:lnTo>
                <a:lnTo>
                  <a:pt x="641" y="70"/>
                </a:lnTo>
                <a:lnTo>
                  <a:pt x="636" y="70"/>
                </a:lnTo>
                <a:lnTo>
                  <a:pt x="636" y="75"/>
                </a:lnTo>
                <a:lnTo>
                  <a:pt x="641" y="75"/>
                </a:lnTo>
                <a:lnTo>
                  <a:pt x="641" y="79"/>
                </a:lnTo>
                <a:lnTo>
                  <a:pt x="646" y="79"/>
                </a:lnTo>
                <a:lnTo>
                  <a:pt x="646" y="84"/>
                </a:lnTo>
                <a:lnTo>
                  <a:pt x="650" y="84"/>
                </a:lnTo>
                <a:lnTo>
                  <a:pt x="655" y="89"/>
                </a:lnTo>
                <a:lnTo>
                  <a:pt x="660" y="84"/>
                </a:lnTo>
                <a:lnTo>
                  <a:pt x="665" y="89"/>
                </a:lnTo>
                <a:lnTo>
                  <a:pt x="665" y="93"/>
                </a:lnTo>
                <a:lnTo>
                  <a:pt x="660" y="93"/>
                </a:lnTo>
                <a:lnTo>
                  <a:pt x="660" y="98"/>
                </a:lnTo>
                <a:lnTo>
                  <a:pt x="665" y="98"/>
                </a:lnTo>
                <a:lnTo>
                  <a:pt x="660" y="103"/>
                </a:lnTo>
                <a:lnTo>
                  <a:pt x="665" y="103"/>
                </a:lnTo>
                <a:lnTo>
                  <a:pt x="665" y="107"/>
                </a:lnTo>
                <a:lnTo>
                  <a:pt x="665" y="112"/>
                </a:lnTo>
                <a:lnTo>
                  <a:pt x="669" y="112"/>
                </a:lnTo>
                <a:lnTo>
                  <a:pt x="669" y="117"/>
                </a:lnTo>
                <a:lnTo>
                  <a:pt x="665" y="117"/>
                </a:lnTo>
                <a:lnTo>
                  <a:pt x="669" y="121"/>
                </a:lnTo>
                <a:lnTo>
                  <a:pt x="669" y="126"/>
                </a:lnTo>
                <a:lnTo>
                  <a:pt x="674" y="126"/>
                </a:lnTo>
                <a:lnTo>
                  <a:pt x="674" y="131"/>
                </a:lnTo>
                <a:lnTo>
                  <a:pt x="674" y="135"/>
                </a:lnTo>
                <a:lnTo>
                  <a:pt x="679" y="135"/>
                </a:lnTo>
                <a:lnTo>
                  <a:pt x="679" y="140"/>
                </a:lnTo>
                <a:lnTo>
                  <a:pt x="679" y="145"/>
                </a:lnTo>
                <a:lnTo>
                  <a:pt x="679" y="140"/>
                </a:lnTo>
                <a:lnTo>
                  <a:pt x="684" y="140"/>
                </a:lnTo>
                <a:lnTo>
                  <a:pt x="679" y="145"/>
                </a:lnTo>
                <a:lnTo>
                  <a:pt x="684" y="145"/>
                </a:lnTo>
                <a:lnTo>
                  <a:pt x="689" y="145"/>
                </a:lnTo>
                <a:lnTo>
                  <a:pt x="684" y="149"/>
                </a:lnTo>
                <a:lnTo>
                  <a:pt x="684" y="154"/>
                </a:lnTo>
                <a:lnTo>
                  <a:pt x="684" y="159"/>
                </a:lnTo>
                <a:lnTo>
                  <a:pt x="689" y="159"/>
                </a:lnTo>
                <a:lnTo>
                  <a:pt x="689" y="163"/>
                </a:lnTo>
                <a:lnTo>
                  <a:pt x="693" y="163"/>
                </a:lnTo>
                <a:lnTo>
                  <a:pt x="693" y="168"/>
                </a:lnTo>
                <a:lnTo>
                  <a:pt x="689" y="168"/>
                </a:lnTo>
                <a:lnTo>
                  <a:pt x="689" y="173"/>
                </a:lnTo>
                <a:lnTo>
                  <a:pt x="693" y="177"/>
                </a:lnTo>
                <a:lnTo>
                  <a:pt x="689" y="177"/>
                </a:lnTo>
                <a:lnTo>
                  <a:pt x="689" y="182"/>
                </a:lnTo>
                <a:lnTo>
                  <a:pt x="689" y="187"/>
                </a:lnTo>
                <a:lnTo>
                  <a:pt x="689" y="191"/>
                </a:lnTo>
                <a:lnTo>
                  <a:pt x="689" y="196"/>
                </a:lnTo>
                <a:lnTo>
                  <a:pt x="693" y="196"/>
                </a:lnTo>
                <a:lnTo>
                  <a:pt x="698" y="196"/>
                </a:lnTo>
                <a:lnTo>
                  <a:pt x="693" y="201"/>
                </a:lnTo>
                <a:lnTo>
                  <a:pt x="698" y="201"/>
                </a:lnTo>
                <a:lnTo>
                  <a:pt x="703" y="205"/>
                </a:lnTo>
                <a:lnTo>
                  <a:pt x="703" y="201"/>
                </a:lnTo>
                <a:lnTo>
                  <a:pt x="703" y="205"/>
                </a:lnTo>
                <a:lnTo>
                  <a:pt x="703" y="210"/>
                </a:lnTo>
                <a:lnTo>
                  <a:pt x="703" y="215"/>
                </a:lnTo>
                <a:lnTo>
                  <a:pt x="703" y="219"/>
                </a:lnTo>
                <a:lnTo>
                  <a:pt x="708" y="219"/>
                </a:lnTo>
                <a:lnTo>
                  <a:pt x="708" y="224"/>
                </a:lnTo>
                <a:lnTo>
                  <a:pt x="703" y="224"/>
                </a:lnTo>
                <a:lnTo>
                  <a:pt x="708" y="224"/>
                </a:lnTo>
                <a:lnTo>
                  <a:pt x="703" y="224"/>
                </a:lnTo>
                <a:lnTo>
                  <a:pt x="703" y="229"/>
                </a:lnTo>
                <a:lnTo>
                  <a:pt x="703" y="233"/>
                </a:lnTo>
                <a:lnTo>
                  <a:pt x="708" y="233"/>
                </a:lnTo>
                <a:lnTo>
                  <a:pt x="713" y="233"/>
                </a:lnTo>
                <a:lnTo>
                  <a:pt x="713" y="238"/>
                </a:lnTo>
                <a:lnTo>
                  <a:pt x="708" y="238"/>
                </a:lnTo>
                <a:lnTo>
                  <a:pt x="708" y="243"/>
                </a:lnTo>
                <a:lnTo>
                  <a:pt x="708" y="247"/>
                </a:lnTo>
                <a:lnTo>
                  <a:pt x="708" y="252"/>
                </a:lnTo>
                <a:lnTo>
                  <a:pt x="708" y="257"/>
                </a:lnTo>
                <a:lnTo>
                  <a:pt x="713" y="257"/>
                </a:lnTo>
                <a:lnTo>
                  <a:pt x="713" y="261"/>
                </a:lnTo>
                <a:lnTo>
                  <a:pt x="713" y="266"/>
                </a:lnTo>
                <a:lnTo>
                  <a:pt x="713" y="271"/>
                </a:lnTo>
                <a:lnTo>
                  <a:pt x="713" y="275"/>
                </a:lnTo>
                <a:lnTo>
                  <a:pt x="713" y="280"/>
                </a:lnTo>
                <a:lnTo>
                  <a:pt x="708" y="285"/>
                </a:lnTo>
                <a:lnTo>
                  <a:pt x="708" y="289"/>
                </a:lnTo>
                <a:lnTo>
                  <a:pt x="713" y="289"/>
                </a:lnTo>
                <a:lnTo>
                  <a:pt x="713" y="294"/>
                </a:lnTo>
                <a:lnTo>
                  <a:pt x="717" y="294"/>
                </a:lnTo>
                <a:lnTo>
                  <a:pt x="717" y="299"/>
                </a:lnTo>
                <a:lnTo>
                  <a:pt x="717" y="303"/>
                </a:lnTo>
                <a:lnTo>
                  <a:pt x="717" y="308"/>
                </a:lnTo>
                <a:lnTo>
                  <a:pt x="722" y="308"/>
                </a:lnTo>
                <a:lnTo>
                  <a:pt x="722" y="313"/>
                </a:lnTo>
                <a:lnTo>
                  <a:pt x="722" y="308"/>
                </a:lnTo>
                <a:lnTo>
                  <a:pt x="727" y="308"/>
                </a:lnTo>
                <a:lnTo>
                  <a:pt x="727" y="313"/>
                </a:lnTo>
                <a:lnTo>
                  <a:pt x="722" y="313"/>
                </a:lnTo>
                <a:lnTo>
                  <a:pt x="727" y="313"/>
                </a:lnTo>
                <a:lnTo>
                  <a:pt x="722" y="317"/>
                </a:lnTo>
                <a:lnTo>
                  <a:pt x="727" y="317"/>
                </a:lnTo>
                <a:lnTo>
                  <a:pt x="727" y="322"/>
                </a:lnTo>
                <a:lnTo>
                  <a:pt x="727" y="327"/>
                </a:lnTo>
                <a:lnTo>
                  <a:pt x="732" y="331"/>
                </a:lnTo>
                <a:lnTo>
                  <a:pt x="727" y="331"/>
                </a:lnTo>
                <a:lnTo>
                  <a:pt x="727" y="336"/>
                </a:lnTo>
                <a:lnTo>
                  <a:pt x="732" y="336"/>
                </a:lnTo>
                <a:lnTo>
                  <a:pt x="736" y="336"/>
                </a:lnTo>
                <a:lnTo>
                  <a:pt x="736" y="341"/>
                </a:lnTo>
                <a:lnTo>
                  <a:pt x="741" y="341"/>
                </a:lnTo>
                <a:lnTo>
                  <a:pt x="746" y="345"/>
                </a:lnTo>
                <a:lnTo>
                  <a:pt x="741" y="345"/>
                </a:lnTo>
                <a:lnTo>
                  <a:pt x="741" y="350"/>
                </a:lnTo>
                <a:lnTo>
                  <a:pt x="746" y="350"/>
                </a:lnTo>
                <a:lnTo>
                  <a:pt x="746" y="355"/>
                </a:lnTo>
                <a:lnTo>
                  <a:pt x="751" y="355"/>
                </a:lnTo>
                <a:lnTo>
                  <a:pt x="751" y="359"/>
                </a:lnTo>
                <a:lnTo>
                  <a:pt x="751" y="364"/>
                </a:lnTo>
                <a:lnTo>
                  <a:pt x="751" y="369"/>
                </a:lnTo>
                <a:lnTo>
                  <a:pt x="756" y="364"/>
                </a:lnTo>
                <a:lnTo>
                  <a:pt x="756" y="369"/>
                </a:lnTo>
                <a:lnTo>
                  <a:pt x="760" y="369"/>
                </a:lnTo>
                <a:lnTo>
                  <a:pt x="756" y="369"/>
                </a:lnTo>
                <a:lnTo>
                  <a:pt x="717" y="369"/>
                </a:lnTo>
                <a:lnTo>
                  <a:pt x="698" y="369"/>
                </a:lnTo>
                <a:lnTo>
                  <a:pt x="674" y="369"/>
                </a:lnTo>
                <a:lnTo>
                  <a:pt x="655" y="369"/>
                </a:lnTo>
                <a:lnTo>
                  <a:pt x="626" y="369"/>
                </a:lnTo>
                <a:lnTo>
                  <a:pt x="617" y="369"/>
                </a:lnTo>
                <a:lnTo>
                  <a:pt x="579" y="369"/>
                </a:lnTo>
                <a:lnTo>
                  <a:pt x="536" y="369"/>
                </a:lnTo>
                <a:lnTo>
                  <a:pt x="526" y="369"/>
                </a:lnTo>
                <a:lnTo>
                  <a:pt x="497" y="369"/>
                </a:lnTo>
                <a:lnTo>
                  <a:pt x="478" y="369"/>
                </a:lnTo>
                <a:lnTo>
                  <a:pt x="459" y="36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6" name=""/>
          <p:cNvSpPr/>
          <p:nvPr/>
        </p:nvSpPr>
        <p:spPr>
          <a:xfrm>
            <a:off x="8099280" y="1273320"/>
            <a:ext cx="235080" cy="490320"/>
          </a:xfrm>
          <a:custGeom>
            <a:avLst/>
            <a:gdLst/>
            <a:ahLst/>
            <a:rect l="l" t="t" r="r" b="b"/>
            <a:pathLst>
              <a:path w="148" h="309">
                <a:moveTo>
                  <a:pt x="0" y="211"/>
                </a:moveTo>
                <a:lnTo>
                  <a:pt x="0" y="206"/>
                </a:lnTo>
                <a:lnTo>
                  <a:pt x="0" y="201"/>
                </a:lnTo>
                <a:lnTo>
                  <a:pt x="4" y="197"/>
                </a:lnTo>
                <a:lnTo>
                  <a:pt x="4" y="192"/>
                </a:lnTo>
                <a:lnTo>
                  <a:pt x="4" y="187"/>
                </a:lnTo>
                <a:lnTo>
                  <a:pt x="9" y="187"/>
                </a:lnTo>
                <a:lnTo>
                  <a:pt x="4" y="183"/>
                </a:lnTo>
                <a:lnTo>
                  <a:pt x="4" y="178"/>
                </a:lnTo>
                <a:lnTo>
                  <a:pt x="9" y="178"/>
                </a:lnTo>
                <a:lnTo>
                  <a:pt x="4" y="178"/>
                </a:lnTo>
                <a:lnTo>
                  <a:pt x="9" y="178"/>
                </a:lnTo>
                <a:lnTo>
                  <a:pt x="9" y="173"/>
                </a:lnTo>
                <a:lnTo>
                  <a:pt x="9" y="169"/>
                </a:lnTo>
                <a:lnTo>
                  <a:pt x="9" y="164"/>
                </a:lnTo>
                <a:lnTo>
                  <a:pt x="9" y="159"/>
                </a:lnTo>
                <a:lnTo>
                  <a:pt x="9" y="155"/>
                </a:lnTo>
                <a:lnTo>
                  <a:pt x="14" y="150"/>
                </a:lnTo>
                <a:lnTo>
                  <a:pt x="9" y="150"/>
                </a:lnTo>
                <a:lnTo>
                  <a:pt x="9" y="145"/>
                </a:lnTo>
                <a:lnTo>
                  <a:pt x="9" y="141"/>
                </a:lnTo>
                <a:lnTo>
                  <a:pt x="4" y="141"/>
                </a:lnTo>
                <a:lnTo>
                  <a:pt x="4" y="136"/>
                </a:lnTo>
                <a:lnTo>
                  <a:pt x="4" y="131"/>
                </a:lnTo>
                <a:lnTo>
                  <a:pt x="4" y="127"/>
                </a:lnTo>
                <a:lnTo>
                  <a:pt x="9" y="122"/>
                </a:lnTo>
                <a:lnTo>
                  <a:pt x="14" y="122"/>
                </a:lnTo>
                <a:lnTo>
                  <a:pt x="19" y="122"/>
                </a:lnTo>
                <a:lnTo>
                  <a:pt x="19" y="117"/>
                </a:lnTo>
                <a:lnTo>
                  <a:pt x="23" y="117"/>
                </a:lnTo>
                <a:lnTo>
                  <a:pt x="19" y="117"/>
                </a:lnTo>
                <a:lnTo>
                  <a:pt x="19" y="113"/>
                </a:lnTo>
                <a:lnTo>
                  <a:pt x="23" y="113"/>
                </a:lnTo>
                <a:lnTo>
                  <a:pt x="19" y="113"/>
                </a:lnTo>
                <a:lnTo>
                  <a:pt x="23" y="113"/>
                </a:lnTo>
                <a:lnTo>
                  <a:pt x="23" y="108"/>
                </a:lnTo>
                <a:lnTo>
                  <a:pt x="28" y="108"/>
                </a:lnTo>
                <a:lnTo>
                  <a:pt x="28" y="103"/>
                </a:lnTo>
                <a:lnTo>
                  <a:pt x="33" y="103"/>
                </a:lnTo>
                <a:lnTo>
                  <a:pt x="33" y="99"/>
                </a:lnTo>
                <a:lnTo>
                  <a:pt x="38" y="99"/>
                </a:lnTo>
                <a:lnTo>
                  <a:pt x="33" y="94"/>
                </a:lnTo>
                <a:lnTo>
                  <a:pt x="33" y="89"/>
                </a:lnTo>
                <a:lnTo>
                  <a:pt x="38" y="89"/>
                </a:lnTo>
                <a:lnTo>
                  <a:pt x="33" y="89"/>
                </a:lnTo>
                <a:lnTo>
                  <a:pt x="38" y="89"/>
                </a:lnTo>
                <a:lnTo>
                  <a:pt x="38" y="85"/>
                </a:lnTo>
                <a:lnTo>
                  <a:pt x="33" y="85"/>
                </a:lnTo>
                <a:lnTo>
                  <a:pt x="33" y="80"/>
                </a:lnTo>
                <a:lnTo>
                  <a:pt x="28" y="80"/>
                </a:lnTo>
                <a:lnTo>
                  <a:pt x="28" y="75"/>
                </a:lnTo>
                <a:lnTo>
                  <a:pt x="28" y="71"/>
                </a:lnTo>
                <a:lnTo>
                  <a:pt x="23" y="71"/>
                </a:lnTo>
                <a:lnTo>
                  <a:pt x="28" y="66"/>
                </a:lnTo>
                <a:lnTo>
                  <a:pt x="28" y="61"/>
                </a:lnTo>
                <a:lnTo>
                  <a:pt x="28" y="57"/>
                </a:lnTo>
                <a:lnTo>
                  <a:pt x="28" y="52"/>
                </a:lnTo>
                <a:lnTo>
                  <a:pt x="28" y="47"/>
                </a:lnTo>
                <a:lnTo>
                  <a:pt x="28" y="42"/>
                </a:lnTo>
                <a:lnTo>
                  <a:pt x="23" y="42"/>
                </a:lnTo>
                <a:lnTo>
                  <a:pt x="28" y="38"/>
                </a:lnTo>
                <a:lnTo>
                  <a:pt x="28" y="33"/>
                </a:lnTo>
                <a:lnTo>
                  <a:pt x="23" y="33"/>
                </a:lnTo>
                <a:lnTo>
                  <a:pt x="28" y="33"/>
                </a:lnTo>
                <a:lnTo>
                  <a:pt x="23" y="33"/>
                </a:lnTo>
                <a:lnTo>
                  <a:pt x="28" y="33"/>
                </a:lnTo>
                <a:lnTo>
                  <a:pt x="28" y="28"/>
                </a:lnTo>
                <a:lnTo>
                  <a:pt x="28" y="24"/>
                </a:lnTo>
                <a:lnTo>
                  <a:pt x="28" y="14"/>
                </a:lnTo>
                <a:lnTo>
                  <a:pt x="23" y="14"/>
                </a:lnTo>
                <a:lnTo>
                  <a:pt x="28" y="14"/>
                </a:lnTo>
                <a:lnTo>
                  <a:pt x="28" y="10"/>
                </a:lnTo>
                <a:lnTo>
                  <a:pt x="28" y="14"/>
                </a:lnTo>
                <a:lnTo>
                  <a:pt x="28" y="10"/>
                </a:lnTo>
                <a:lnTo>
                  <a:pt x="33" y="10"/>
                </a:lnTo>
                <a:lnTo>
                  <a:pt x="28" y="10"/>
                </a:lnTo>
                <a:lnTo>
                  <a:pt x="33" y="10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3" y="10"/>
                </a:lnTo>
                <a:lnTo>
                  <a:pt x="43" y="5"/>
                </a:lnTo>
                <a:lnTo>
                  <a:pt x="47" y="10"/>
                </a:lnTo>
                <a:lnTo>
                  <a:pt x="47" y="5"/>
                </a:lnTo>
                <a:lnTo>
                  <a:pt x="47" y="10"/>
                </a:lnTo>
                <a:lnTo>
                  <a:pt x="47" y="5"/>
                </a:lnTo>
                <a:lnTo>
                  <a:pt x="52" y="0"/>
                </a:lnTo>
                <a:lnTo>
                  <a:pt x="47" y="0"/>
                </a:lnTo>
                <a:lnTo>
                  <a:pt x="52" y="0"/>
                </a:lnTo>
                <a:lnTo>
                  <a:pt x="52" y="5"/>
                </a:lnTo>
                <a:lnTo>
                  <a:pt x="62" y="28"/>
                </a:lnTo>
                <a:lnTo>
                  <a:pt x="62" y="33"/>
                </a:lnTo>
                <a:lnTo>
                  <a:pt x="67" y="42"/>
                </a:lnTo>
                <a:lnTo>
                  <a:pt x="67" y="47"/>
                </a:lnTo>
                <a:lnTo>
                  <a:pt x="67" y="52"/>
                </a:lnTo>
                <a:lnTo>
                  <a:pt x="71" y="57"/>
                </a:lnTo>
                <a:lnTo>
                  <a:pt x="71" y="61"/>
                </a:lnTo>
                <a:lnTo>
                  <a:pt x="76" y="71"/>
                </a:lnTo>
                <a:lnTo>
                  <a:pt x="76" y="75"/>
                </a:lnTo>
                <a:lnTo>
                  <a:pt x="81" y="94"/>
                </a:lnTo>
                <a:lnTo>
                  <a:pt x="86" y="94"/>
                </a:lnTo>
                <a:lnTo>
                  <a:pt x="86" y="99"/>
                </a:lnTo>
                <a:lnTo>
                  <a:pt x="86" y="103"/>
                </a:lnTo>
                <a:lnTo>
                  <a:pt x="86" y="108"/>
                </a:lnTo>
                <a:lnTo>
                  <a:pt x="90" y="108"/>
                </a:lnTo>
                <a:lnTo>
                  <a:pt x="90" y="113"/>
                </a:lnTo>
                <a:lnTo>
                  <a:pt x="95" y="127"/>
                </a:lnTo>
                <a:lnTo>
                  <a:pt x="95" y="131"/>
                </a:lnTo>
                <a:lnTo>
                  <a:pt x="100" y="145"/>
                </a:lnTo>
                <a:lnTo>
                  <a:pt x="100" y="150"/>
                </a:lnTo>
                <a:lnTo>
                  <a:pt x="100" y="155"/>
                </a:lnTo>
                <a:lnTo>
                  <a:pt x="105" y="164"/>
                </a:lnTo>
                <a:lnTo>
                  <a:pt x="110" y="173"/>
                </a:lnTo>
                <a:lnTo>
                  <a:pt x="110" y="183"/>
                </a:lnTo>
                <a:lnTo>
                  <a:pt x="114" y="187"/>
                </a:lnTo>
                <a:lnTo>
                  <a:pt x="114" y="192"/>
                </a:lnTo>
                <a:lnTo>
                  <a:pt x="114" y="197"/>
                </a:lnTo>
                <a:lnTo>
                  <a:pt x="114" y="201"/>
                </a:lnTo>
                <a:lnTo>
                  <a:pt x="119" y="201"/>
                </a:lnTo>
                <a:lnTo>
                  <a:pt x="114" y="201"/>
                </a:lnTo>
                <a:lnTo>
                  <a:pt x="114" y="206"/>
                </a:lnTo>
                <a:lnTo>
                  <a:pt x="119" y="206"/>
                </a:lnTo>
                <a:lnTo>
                  <a:pt x="114" y="206"/>
                </a:lnTo>
                <a:lnTo>
                  <a:pt x="119" y="206"/>
                </a:lnTo>
                <a:lnTo>
                  <a:pt x="119" y="211"/>
                </a:lnTo>
                <a:lnTo>
                  <a:pt x="124" y="211"/>
                </a:lnTo>
                <a:lnTo>
                  <a:pt x="124" y="215"/>
                </a:lnTo>
                <a:lnTo>
                  <a:pt x="129" y="215"/>
                </a:lnTo>
                <a:lnTo>
                  <a:pt x="124" y="215"/>
                </a:lnTo>
                <a:lnTo>
                  <a:pt x="129" y="215"/>
                </a:lnTo>
                <a:lnTo>
                  <a:pt x="134" y="220"/>
                </a:lnTo>
                <a:lnTo>
                  <a:pt x="138" y="220"/>
                </a:lnTo>
                <a:lnTo>
                  <a:pt x="138" y="225"/>
                </a:lnTo>
                <a:lnTo>
                  <a:pt x="134" y="225"/>
                </a:lnTo>
                <a:lnTo>
                  <a:pt x="138" y="225"/>
                </a:lnTo>
                <a:lnTo>
                  <a:pt x="138" y="229"/>
                </a:lnTo>
                <a:lnTo>
                  <a:pt x="138" y="234"/>
                </a:lnTo>
                <a:lnTo>
                  <a:pt x="143" y="234"/>
                </a:lnTo>
                <a:lnTo>
                  <a:pt x="148" y="234"/>
                </a:lnTo>
                <a:lnTo>
                  <a:pt x="148" y="239"/>
                </a:lnTo>
                <a:lnTo>
                  <a:pt x="148" y="243"/>
                </a:lnTo>
                <a:lnTo>
                  <a:pt x="148" y="248"/>
                </a:lnTo>
                <a:lnTo>
                  <a:pt x="148" y="253"/>
                </a:lnTo>
                <a:lnTo>
                  <a:pt x="148" y="257"/>
                </a:lnTo>
                <a:lnTo>
                  <a:pt x="148" y="262"/>
                </a:lnTo>
                <a:lnTo>
                  <a:pt x="143" y="262"/>
                </a:lnTo>
                <a:lnTo>
                  <a:pt x="138" y="262"/>
                </a:lnTo>
                <a:lnTo>
                  <a:pt x="134" y="262"/>
                </a:lnTo>
                <a:lnTo>
                  <a:pt x="134" y="267"/>
                </a:lnTo>
                <a:lnTo>
                  <a:pt x="129" y="267"/>
                </a:lnTo>
                <a:lnTo>
                  <a:pt x="129" y="271"/>
                </a:lnTo>
                <a:lnTo>
                  <a:pt x="124" y="271"/>
                </a:lnTo>
                <a:lnTo>
                  <a:pt x="119" y="276"/>
                </a:lnTo>
                <a:lnTo>
                  <a:pt x="119" y="281"/>
                </a:lnTo>
                <a:lnTo>
                  <a:pt x="114" y="281"/>
                </a:lnTo>
                <a:lnTo>
                  <a:pt x="114" y="285"/>
                </a:lnTo>
                <a:lnTo>
                  <a:pt x="114" y="290"/>
                </a:lnTo>
                <a:lnTo>
                  <a:pt x="105" y="290"/>
                </a:lnTo>
                <a:lnTo>
                  <a:pt x="100" y="290"/>
                </a:lnTo>
                <a:lnTo>
                  <a:pt x="90" y="295"/>
                </a:lnTo>
                <a:lnTo>
                  <a:pt x="86" y="295"/>
                </a:lnTo>
                <a:lnTo>
                  <a:pt x="81" y="295"/>
                </a:lnTo>
                <a:lnTo>
                  <a:pt x="71" y="299"/>
                </a:lnTo>
                <a:lnTo>
                  <a:pt x="62" y="299"/>
                </a:lnTo>
                <a:lnTo>
                  <a:pt x="57" y="299"/>
                </a:lnTo>
                <a:lnTo>
                  <a:pt x="47" y="304"/>
                </a:lnTo>
                <a:lnTo>
                  <a:pt x="43" y="304"/>
                </a:lnTo>
                <a:lnTo>
                  <a:pt x="38" y="304"/>
                </a:lnTo>
                <a:lnTo>
                  <a:pt x="28" y="309"/>
                </a:lnTo>
                <a:lnTo>
                  <a:pt x="19" y="309"/>
                </a:lnTo>
                <a:lnTo>
                  <a:pt x="14" y="309"/>
                </a:lnTo>
                <a:lnTo>
                  <a:pt x="14" y="304"/>
                </a:lnTo>
                <a:lnTo>
                  <a:pt x="9" y="304"/>
                </a:lnTo>
                <a:lnTo>
                  <a:pt x="9" y="309"/>
                </a:lnTo>
                <a:lnTo>
                  <a:pt x="9" y="304"/>
                </a:lnTo>
                <a:lnTo>
                  <a:pt x="4" y="299"/>
                </a:lnTo>
                <a:lnTo>
                  <a:pt x="4" y="295"/>
                </a:lnTo>
                <a:lnTo>
                  <a:pt x="4" y="290"/>
                </a:lnTo>
                <a:lnTo>
                  <a:pt x="4" y="285"/>
                </a:lnTo>
                <a:lnTo>
                  <a:pt x="9" y="285"/>
                </a:lnTo>
                <a:lnTo>
                  <a:pt x="9" y="281"/>
                </a:lnTo>
                <a:lnTo>
                  <a:pt x="9" y="276"/>
                </a:lnTo>
                <a:lnTo>
                  <a:pt x="4" y="276"/>
                </a:lnTo>
                <a:lnTo>
                  <a:pt x="9" y="271"/>
                </a:lnTo>
                <a:lnTo>
                  <a:pt x="4" y="267"/>
                </a:lnTo>
                <a:lnTo>
                  <a:pt x="9" y="267"/>
                </a:lnTo>
                <a:lnTo>
                  <a:pt x="4" y="267"/>
                </a:lnTo>
                <a:lnTo>
                  <a:pt x="4" y="262"/>
                </a:lnTo>
                <a:lnTo>
                  <a:pt x="4" y="257"/>
                </a:lnTo>
                <a:lnTo>
                  <a:pt x="4" y="253"/>
                </a:lnTo>
                <a:lnTo>
                  <a:pt x="4" y="248"/>
                </a:lnTo>
                <a:lnTo>
                  <a:pt x="4" y="243"/>
                </a:lnTo>
                <a:lnTo>
                  <a:pt x="4" y="239"/>
                </a:lnTo>
                <a:lnTo>
                  <a:pt x="0" y="239"/>
                </a:lnTo>
                <a:lnTo>
                  <a:pt x="0" y="234"/>
                </a:lnTo>
                <a:lnTo>
                  <a:pt x="0" y="229"/>
                </a:lnTo>
                <a:lnTo>
                  <a:pt x="0" y="225"/>
                </a:lnTo>
                <a:lnTo>
                  <a:pt x="0" y="220"/>
                </a:lnTo>
                <a:lnTo>
                  <a:pt x="0" y="215"/>
                </a:lnTo>
                <a:lnTo>
                  <a:pt x="0" y="21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7" name=""/>
          <p:cNvSpPr/>
          <p:nvPr/>
        </p:nvSpPr>
        <p:spPr>
          <a:xfrm>
            <a:off x="7840800" y="2075040"/>
            <a:ext cx="196560" cy="436320"/>
          </a:xfrm>
          <a:custGeom>
            <a:avLst/>
            <a:gdLst/>
            <a:ahLst/>
            <a:rect l="l" t="t" r="r" b="b"/>
            <a:pathLst>
              <a:path w="124" h="275">
                <a:moveTo>
                  <a:pt x="96" y="70"/>
                </a:moveTo>
                <a:lnTo>
                  <a:pt x="96" y="65"/>
                </a:lnTo>
                <a:lnTo>
                  <a:pt x="96" y="61"/>
                </a:lnTo>
                <a:lnTo>
                  <a:pt x="96" y="56"/>
                </a:lnTo>
                <a:lnTo>
                  <a:pt x="100" y="56"/>
                </a:lnTo>
                <a:lnTo>
                  <a:pt x="96" y="56"/>
                </a:lnTo>
                <a:lnTo>
                  <a:pt x="96" y="61"/>
                </a:lnTo>
                <a:lnTo>
                  <a:pt x="96" y="56"/>
                </a:lnTo>
                <a:lnTo>
                  <a:pt x="96" y="61"/>
                </a:lnTo>
                <a:lnTo>
                  <a:pt x="96" y="65"/>
                </a:lnTo>
                <a:lnTo>
                  <a:pt x="91" y="61"/>
                </a:lnTo>
                <a:lnTo>
                  <a:pt x="91" y="65"/>
                </a:lnTo>
                <a:lnTo>
                  <a:pt x="96" y="65"/>
                </a:lnTo>
                <a:lnTo>
                  <a:pt x="91" y="65"/>
                </a:lnTo>
                <a:lnTo>
                  <a:pt x="96" y="65"/>
                </a:lnTo>
                <a:lnTo>
                  <a:pt x="91" y="70"/>
                </a:lnTo>
                <a:lnTo>
                  <a:pt x="91" y="75"/>
                </a:lnTo>
                <a:lnTo>
                  <a:pt x="91" y="79"/>
                </a:lnTo>
                <a:lnTo>
                  <a:pt x="91" y="84"/>
                </a:lnTo>
                <a:lnTo>
                  <a:pt x="91" y="89"/>
                </a:lnTo>
                <a:lnTo>
                  <a:pt x="86" y="89"/>
                </a:lnTo>
                <a:lnTo>
                  <a:pt x="81" y="89"/>
                </a:lnTo>
                <a:lnTo>
                  <a:pt x="81" y="93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6" y="93"/>
                </a:lnTo>
                <a:lnTo>
                  <a:pt x="76" y="89"/>
                </a:lnTo>
                <a:lnTo>
                  <a:pt x="72" y="89"/>
                </a:lnTo>
                <a:lnTo>
                  <a:pt x="76" y="93"/>
                </a:lnTo>
                <a:lnTo>
                  <a:pt x="81" y="93"/>
                </a:lnTo>
                <a:lnTo>
                  <a:pt x="81" y="89"/>
                </a:lnTo>
                <a:lnTo>
                  <a:pt x="86" y="89"/>
                </a:lnTo>
                <a:lnTo>
                  <a:pt x="91" y="89"/>
                </a:lnTo>
                <a:lnTo>
                  <a:pt x="91" y="93"/>
                </a:lnTo>
                <a:lnTo>
                  <a:pt x="96" y="93"/>
                </a:lnTo>
                <a:lnTo>
                  <a:pt x="96" y="89"/>
                </a:lnTo>
                <a:lnTo>
                  <a:pt x="100" y="93"/>
                </a:lnTo>
                <a:lnTo>
                  <a:pt x="100" y="89"/>
                </a:lnTo>
                <a:lnTo>
                  <a:pt x="105" y="89"/>
                </a:lnTo>
                <a:lnTo>
                  <a:pt x="105" y="93"/>
                </a:lnTo>
                <a:lnTo>
                  <a:pt x="110" y="93"/>
                </a:lnTo>
                <a:lnTo>
                  <a:pt x="115" y="93"/>
                </a:lnTo>
                <a:lnTo>
                  <a:pt x="115" y="89"/>
                </a:lnTo>
                <a:lnTo>
                  <a:pt x="110" y="84"/>
                </a:lnTo>
                <a:lnTo>
                  <a:pt x="115" y="84"/>
                </a:lnTo>
                <a:lnTo>
                  <a:pt x="115" y="89"/>
                </a:lnTo>
                <a:lnTo>
                  <a:pt x="120" y="98"/>
                </a:lnTo>
                <a:lnTo>
                  <a:pt x="120" y="103"/>
                </a:lnTo>
                <a:lnTo>
                  <a:pt x="120" y="107"/>
                </a:lnTo>
                <a:lnTo>
                  <a:pt x="120" y="112"/>
                </a:lnTo>
                <a:lnTo>
                  <a:pt x="120" y="107"/>
                </a:lnTo>
                <a:lnTo>
                  <a:pt x="120" y="112"/>
                </a:lnTo>
                <a:lnTo>
                  <a:pt x="120" y="117"/>
                </a:lnTo>
                <a:lnTo>
                  <a:pt x="120" y="121"/>
                </a:lnTo>
                <a:lnTo>
                  <a:pt x="120" y="126"/>
                </a:lnTo>
                <a:lnTo>
                  <a:pt x="120" y="131"/>
                </a:lnTo>
                <a:lnTo>
                  <a:pt x="120" y="135"/>
                </a:lnTo>
                <a:lnTo>
                  <a:pt x="120" y="140"/>
                </a:lnTo>
                <a:lnTo>
                  <a:pt x="120" y="145"/>
                </a:lnTo>
                <a:lnTo>
                  <a:pt x="120" y="149"/>
                </a:lnTo>
                <a:lnTo>
                  <a:pt x="120" y="154"/>
                </a:lnTo>
                <a:lnTo>
                  <a:pt x="120" y="159"/>
                </a:lnTo>
                <a:lnTo>
                  <a:pt x="124" y="159"/>
                </a:lnTo>
                <a:lnTo>
                  <a:pt x="124" y="163"/>
                </a:lnTo>
                <a:lnTo>
                  <a:pt x="124" y="168"/>
                </a:lnTo>
                <a:lnTo>
                  <a:pt x="120" y="168"/>
                </a:lnTo>
                <a:lnTo>
                  <a:pt x="120" y="173"/>
                </a:lnTo>
                <a:lnTo>
                  <a:pt x="120" y="177"/>
                </a:lnTo>
                <a:lnTo>
                  <a:pt x="120" y="182"/>
                </a:lnTo>
                <a:lnTo>
                  <a:pt x="120" y="187"/>
                </a:lnTo>
                <a:lnTo>
                  <a:pt x="115" y="187"/>
                </a:lnTo>
                <a:lnTo>
                  <a:pt x="115" y="191"/>
                </a:lnTo>
                <a:lnTo>
                  <a:pt x="115" y="196"/>
                </a:lnTo>
                <a:lnTo>
                  <a:pt x="110" y="196"/>
                </a:lnTo>
                <a:lnTo>
                  <a:pt x="110" y="201"/>
                </a:lnTo>
                <a:lnTo>
                  <a:pt x="115" y="201"/>
                </a:lnTo>
                <a:lnTo>
                  <a:pt x="115" y="205"/>
                </a:lnTo>
                <a:lnTo>
                  <a:pt x="110" y="205"/>
                </a:lnTo>
                <a:lnTo>
                  <a:pt x="110" y="210"/>
                </a:lnTo>
                <a:lnTo>
                  <a:pt x="110" y="215"/>
                </a:lnTo>
                <a:lnTo>
                  <a:pt x="105" y="215"/>
                </a:lnTo>
                <a:lnTo>
                  <a:pt x="105" y="219"/>
                </a:lnTo>
                <a:lnTo>
                  <a:pt x="100" y="219"/>
                </a:lnTo>
                <a:lnTo>
                  <a:pt x="100" y="224"/>
                </a:lnTo>
                <a:lnTo>
                  <a:pt x="96" y="224"/>
                </a:lnTo>
                <a:lnTo>
                  <a:pt x="96" y="229"/>
                </a:lnTo>
                <a:lnTo>
                  <a:pt x="96" y="233"/>
                </a:lnTo>
                <a:lnTo>
                  <a:pt x="91" y="233"/>
                </a:lnTo>
                <a:lnTo>
                  <a:pt x="91" y="238"/>
                </a:lnTo>
                <a:lnTo>
                  <a:pt x="91" y="243"/>
                </a:lnTo>
                <a:lnTo>
                  <a:pt x="86" y="243"/>
                </a:lnTo>
                <a:lnTo>
                  <a:pt x="86" y="247"/>
                </a:lnTo>
                <a:lnTo>
                  <a:pt x="86" y="252"/>
                </a:lnTo>
                <a:lnTo>
                  <a:pt x="86" y="257"/>
                </a:lnTo>
                <a:lnTo>
                  <a:pt x="86" y="261"/>
                </a:lnTo>
                <a:lnTo>
                  <a:pt x="81" y="261"/>
                </a:lnTo>
                <a:lnTo>
                  <a:pt x="81" y="266"/>
                </a:lnTo>
                <a:lnTo>
                  <a:pt x="81" y="271"/>
                </a:lnTo>
                <a:lnTo>
                  <a:pt x="76" y="271"/>
                </a:lnTo>
                <a:lnTo>
                  <a:pt x="76" y="275"/>
                </a:lnTo>
                <a:lnTo>
                  <a:pt x="72" y="275"/>
                </a:lnTo>
                <a:lnTo>
                  <a:pt x="67" y="275"/>
                </a:lnTo>
                <a:lnTo>
                  <a:pt x="67" y="271"/>
                </a:lnTo>
                <a:lnTo>
                  <a:pt x="67" y="266"/>
                </a:lnTo>
                <a:lnTo>
                  <a:pt x="67" y="261"/>
                </a:lnTo>
                <a:lnTo>
                  <a:pt x="72" y="261"/>
                </a:lnTo>
                <a:lnTo>
                  <a:pt x="72" y="257"/>
                </a:lnTo>
                <a:lnTo>
                  <a:pt x="72" y="252"/>
                </a:lnTo>
                <a:lnTo>
                  <a:pt x="72" y="247"/>
                </a:lnTo>
                <a:lnTo>
                  <a:pt x="67" y="247"/>
                </a:lnTo>
                <a:lnTo>
                  <a:pt x="62" y="247"/>
                </a:lnTo>
                <a:lnTo>
                  <a:pt x="57" y="247"/>
                </a:lnTo>
                <a:lnTo>
                  <a:pt x="57" y="243"/>
                </a:lnTo>
                <a:lnTo>
                  <a:pt x="53" y="243"/>
                </a:lnTo>
                <a:lnTo>
                  <a:pt x="53" y="247"/>
                </a:lnTo>
                <a:lnTo>
                  <a:pt x="48" y="247"/>
                </a:lnTo>
                <a:lnTo>
                  <a:pt x="48" y="252"/>
                </a:lnTo>
                <a:lnTo>
                  <a:pt x="48" y="247"/>
                </a:lnTo>
                <a:lnTo>
                  <a:pt x="43" y="247"/>
                </a:lnTo>
                <a:lnTo>
                  <a:pt x="43" y="243"/>
                </a:lnTo>
                <a:lnTo>
                  <a:pt x="38" y="243"/>
                </a:lnTo>
                <a:lnTo>
                  <a:pt x="33" y="243"/>
                </a:lnTo>
                <a:lnTo>
                  <a:pt x="33" y="238"/>
                </a:lnTo>
                <a:lnTo>
                  <a:pt x="33" y="243"/>
                </a:lnTo>
                <a:lnTo>
                  <a:pt x="29" y="243"/>
                </a:lnTo>
                <a:lnTo>
                  <a:pt x="29" y="238"/>
                </a:lnTo>
                <a:lnTo>
                  <a:pt x="24" y="238"/>
                </a:lnTo>
                <a:lnTo>
                  <a:pt x="19" y="238"/>
                </a:lnTo>
                <a:lnTo>
                  <a:pt x="19" y="233"/>
                </a:lnTo>
                <a:lnTo>
                  <a:pt x="14" y="233"/>
                </a:lnTo>
                <a:lnTo>
                  <a:pt x="14" y="229"/>
                </a:lnTo>
                <a:lnTo>
                  <a:pt x="9" y="229"/>
                </a:lnTo>
                <a:lnTo>
                  <a:pt x="5" y="224"/>
                </a:lnTo>
                <a:lnTo>
                  <a:pt x="5" y="219"/>
                </a:lnTo>
                <a:lnTo>
                  <a:pt x="5" y="215"/>
                </a:lnTo>
                <a:lnTo>
                  <a:pt x="5" y="210"/>
                </a:lnTo>
                <a:lnTo>
                  <a:pt x="0" y="210"/>
                </a:lnTo>
                <a:lnTo>
                  <a:pt x="0" y="205"/>
                </a:lnTo>
                <a:lnTo>
                  <a:pt x="5" y="205"/>
                </a:lnTo>
                <a:lnTo>
                  <a:pt x="5" y="201"/>
                </a:lnTo>
                <a:lnTo>
                  <a:pt x="5" y="196"/>
                </a:lnTo>
                <a:lnTo>
                  <a:pt x="5" y="191"/>
                </a:lnTo>
                <a:lnTo>
                  <a:pt x="9" y="187"/>
                </a:lnTo>
                <a:lnTo>
                  <a:pt x="14" y="182"/>
                </a:lnTo>
                <a:lnTo>
                  <a:pt x="19" y="177"/>
                </a:lnTo>
                <a:lnTo>
                  <a:pt x="24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29" y="163"/>
                </a:lnTo>
                <a:lnTo>
                  <a:pt x="33" y="159"/>
                </a:lnTo>
                <a:lnTo>
                  <a:pt x="38" y="154"/>
                </a:lnTo>
                <a:lnTo>
                  <a:pt x="38" y="149"/>
                </a:lnTo>
                <a:lnTo>
                  <a:pt x="43" y="149"/>
                </a:lnTo>
                <a:lnTo>
                  <a:pt x="48" y="145"/>
                </a:lnTo>
                <a:lnTo>
                  <a:pt x="53" y="140"/>
                </a:lnTo>
                <a:lnTo>
                  <a:pt x="57" y="135"/>
                </a:lnTo>
                <a:lnTo>
                  <a:pt x="57" y="131"/>
                </a:lnTo>
                <a:lnTo>
                  <a:pt x="53" y="131"/>
                </a:lnTo>
                <a:lnTo>
                  <a:pt x="53" y="126"/>
                </a:lnTo>
                <a:lnTo>
                  <a:pt x="48" y="126"/>
                </a:lnTo>
                <a:lnTo>
                  <a:pt x="43" y="121"/>
                </a:lnTo>
                <a:lnTo>
                  <a:pt x="38" y="121"/>
                </a:lnTo>
                <a:lnTo>
                  <a:pt x="33" y="117"/>
                </a:lnTo>
                <a:lnTo>
                  <a:pt x="33" y="112"/>
                </a:lnTo>
                <a:lnTo>
                  <a:pt x="29" y="112"/>
                </a:lnTo>
                <a:lnTo>
                  <a:pt x="24" y="112"/>
                </a:lnTo>
                <a:lnTo>
                  <a:pt x="19" y="107"/>
                </a:lnTo>
                <a:lnTo>
                  <a:pt x="19" y="103"/>
                </a:lnTo>
                <a:lnTo>
                  <a:pt x="19" y="98"/>
                </a:lnTo>
                <a:lnTo>
                  <a:pt x="14" y="98"/>
                </a:lnTo>
                <a:lnTo>
                  <a:pt x="14" y="93"/>
                </a:lnTo>
                <a:lnTo>
                  <a:pt x="14" y="98"/>
                </a:lnTo>
                <a:lnTo>
                  <a:pt x="9" y="98"/>
                </a:lnTo>
                <a:lnTo>
                  <a:pt x="9" y="93"/>
                </a:lnTo>
                <a:lnTo>
                  <a:pt x="5" y="93"/>
                </a:lnTo>
                <a:lnTo>
                  <a:pt x="5" y="89"/>
                </a:lnTo>
                <a:lnTo>
                  <a:pt x="5" y="84"/>
                </a:lnTo>
                <a:lnTo>
                  <a:pt x="5" y="79"/>
                </a:lnTo>
                <a:lnTo>
                  <a:pt x="5" y="75"/>
                </a:lnTo>
                <a:lnTo>
                  <a:pt x="9" y="75"/>
                </a:lnTo>
                <a:lnTo>
                  <a:pt x="9" y="70"/>
                </a:lnTo>
                <a:lnTo>
                  <a:pt x="9" y="65"/>
                </a:lnTo>
                <a:lnTo>
                  <a:pt x="14" y="61"/>
                </a:lnTo>
                <a:lnTo>
                  <a:pt x="9" y="61"/>
                </a:lnTo>
                <a:lnTo>
                  <a:pt x="9" y="56"/>
                </a:lnTo>
                <a:lnTo>
                  <a:pt x="5" y="56"/>
                </a:lnTo>
                <a:lnTo>
                  <a:pt x="5" y="51"/>
                </a:lnTo>
                <a:lnTo>
                  <a:pt x="5" y="47"/>
                </a:lnTo>
                <a:lnTo>
                  <a:pt x="9" y="42"/>
                </a:lnTo>
                <a:lnTo>
                  <a:pt x="9" y="37"/>
                </a:lnTo>
                <a:lnTo>
                  <a:pt x="14" y="37"/>
                </a:lnTo>
                <a:lnTo>
                  <a:pt x="14" y="33"/>
                </a:lnTo>
                <a:lnTo>
                  <a:pt x="14" y="37"/>
                </a:lnTo>
                <a:lnTo>
                  <a:pt x="9" y="37"/>
                </a:lnTo>
                <a:lnTo>
                  <a:pt x="14" y="33"/>
                </a:lnTo>
                <a:lnTo>
                  <a:pt x="14" y="28"/>
                </a:lnTo>
                <a:lnTo>
                  <a:pt x="19" y="28"/>
                </a:lnTo>
                <a:lnTo>
                  <a:pt x="19" y="23"/>
                </a:lnTo>
                <a:lnTo>
                  <a:pt x="19" y="18"/>
                </a:lnTo>
                <a:lnTo>
                  <a:pt x="19" y="14"/>
                </a:lnTo>
                <a:lnTo>
                  <a:pt x="19" y="9"/>
                </a:lnTo>
                <a:lnTo>
                  <a:pt x="24" y="9"/>
                </a:lnTo>
                <a:lnTo>
                  <a:pt x="24" y="4"/>
                </a:lnTo>
                <a:lnTo>
                  <a:pt x="29" y="0"/>
                </a:lnTo>
                <a:lnTo>
                  <a:pt x="53" y="9"/>
                </a:lnTo>
                <a:lnTo>
                  <a:pt x="62" y="9"/>
                </a:lnTo>
                <a:lnTo>
                  <a:pt x="76" y="14"/>
                </a:lnTo>
                <a:lnTo>
                  <a:pt x="105" y="23"/>
                </a:lnTo>
                <a:lnTo>
                  <a:pt x="105" y="28"/>
                </a:lnTo>
                <a:lnTo>
                  <a:pt x="105" y="33"/>
                </a:lnTo>
                <a:lnTo>
                  <a:pt x="105" y="37"/>
                </a:lnTo>
                <a:lnTo>
                  <a:pt x="105" y="42"/>
                </a:lnTo>
                <a:lnTo>
                  <a:pt x="105" y="47"/>
                </a:lnTo>
                <a:lnTo>
                  <a:pt x="105" y="51"/>
                </a:lnTo>
                <a:lnTo>
                  <a:pt x="100" y="51"/>
                </a:lnTo>
                <a:lnTo>
                  <a:pt x="105" y="51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0" y="56"/>
                </a:lnTo>
                <a:lnTo>
                  <a:pt x="105" y="56"/>
                </a:lnTo>
                <a:lnTo>
                  <a:pt x="105" y="61"/>
                </a:lnTo>
                <a:lnTo>
                  <a:pt x="100" y="61"/>
                </a:lnTo>
                <a:lnTo>
                  <a:pt x="105" y="61"/>
                </a:lnTo>
                <a:lnTo>
                  <a:pt x="100" y="61"/>
                </a:lnTo>
                <a:lnTo>
                  <a:pt x="100" y="65"/>
                </a:lnTo>
                <a:lnTo>
                  <a:pt x="96" y="70"/>
                </a:lnTo>
                <a:close/>
                <a:moveTo>
                  <a:pt x="105" y="61"/>
                </a:moveTo>
                <a:lnTo>
                  <a:pt x="100" y="61"/>
                </a:lnTo>
                <a:lnTo>
                  <a:pt x="105" y="61"/>
                </a:lnTo>
                <a:lnTo>
                  <a:pt x="100" y="61"/>
                </a:lnTo>
                <a:lnTo>
                  <a:pt x="105" y="6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8" name=""/>
          <p:cNvSpPr/>
          <p:nvPr/>
        </p:nvSpPr>
        <p:spPr>
          <a:xfrm>
            <a:off x="2941560" y="3052800"/>
            <a:ext cx="1017720" cy="1030320"/>
          </a:xfrm>
          <a:custGeom>
            <a:avLst/>
            <a:gdLst/>
            <a:ahLst/>
            <a:rect l="l" t="t" r="r" b="b"/>
            <a:pathLst>
              <a:path w="641" h="649">
                <a:moveTo>
                  <a:pt x="627" y="201"/>
                </a:moveTo>
                <a:lnTo>
                  <a:pt x="627" y="215"/>
                </a:lnTo>
                <a:lnTo>
                  <a:pt x="622" y="266"/>
                </a:lnTo>
                <a:lnTo>
                  <a:pt x="622" y="290"/>
                </a:lnTo>
                <a:lnTo>
                  <a:pt x="622" y="313"/>
                </a:lnTo>
                <a:lnTo>
                  <a:pt x="617" y="365"/>
                </a:lnTo>
                <a:lnTo>
                  <a:pt x="613" y="397"/>
                </a:lnTo>
                <a:lnTo>
                  <a:pt x="613" y="421"/>
                </a:lnTo>
                <a:lnTo>
                  <a:pt x="608" y="449"/>
                </a:lnTo>
                <a:lnTo>
                  <a:pt x="608" y="467"/>
                </a:lnTo>
                <a:lnTo>
                  <a:pt x="603" y="519"/>
                </a:lnTo>
                <a:lnTo>
                  <a:pt x="598" y="565"/>
                </a:lnTo>
                <a:lnTo>
                  <a:pt x="593" y="617"/>
                </a:lnTo>
                <a:lnTo>
                  <a:pt x="593" y="626"/>
                </a:lnTo>
                <a:lnTo>
                  <a:pt x="570" y="626"/>
                </a:lnTo>
                <a:lnTo>
                  <a:pt x="531" y="621"/>
                </a:lnTo>
                <a:lnTo>
                  <a:pt x="503" y="621"/>
                </a:lnTo>
                <a:lnTo>
                  <a:pt x="421" y="612"/>
                </a:lnTo>
                <a:lnTo>
                  <a:pt x="412" y="612"/>
                </a:lnTo>
                <a:lnTo>
                  <a:pt x="364" y="607"/>
                </a:lnTo>
                <a:lnTo>
                  <a:pt x="306" y="603"/>
                </a:lnTo>
                <a:lnTo>
                  <a:pt x="273" y="598"/>
                </a:lnTo>
                <a:lnTo>
                  <a:pt x="249" y="593"/>
                </a:lnTo>
                <a:lnTo>
                  <a:pt x="244" y="598"/>
                </a:lnTo>
                <a:lnTo>
                  <a:pt x="249" y="598"/>
                </a:lnTo>
                <a:lnTo>
                  <a:pt x="249" y="603"/>
                </a:lnTo>
                <a:lnTo>
                  <a:pt x="244" y="603"/>
                </a:lnTo>
                <a:lnTo>
                  <a:pt x="249" y="603"/>
                </a:lnTo>
                <a:lnTo>
                  <a:pt x="244" y="603"/>
                </a:lnTo>
                <a:lnTo>
                  <a:pt x="244" y="607"/>
                </a:lnTo>
                <a:lnTo>
                  <a:pt x="244" y="612"/>
                </a:lnTo>
                <a:lnTo>
                  <a:pt x="244" y="617"/>
                </a:lnTo>
                <a:lnTo>
                  <a:pt x="249" y="617"/>
                </a:lnTo>
                <a:lnTo>
                  <a:pt x="254" y="617"/>
                </a:lnTo>
                <a:lnTo>
                  <a:pt x="254" y="621"/>
                </a:lnTo>
                <a:lnTo>
                  <a:pt x="177" y="612"/>
                </a:lnTo>
                <a:lnTo>
                  <a:pt x="91" y="603"/>
                </a:lnTo>
                <a:lnTo>
                  <a:pt x="82" y="649"/>
                </a:lnTo>
                <a:lnTo>
                  <a:pt x="0" y="640"/>
                </a:lnTo>
                <a:lnTo>
                  <a:pt x="19" y="519"/>
                </a:lnTo>
                <a:lnTo>
                  <a:pt x="24" y="477"/>
                </a:lnTo>
                <a:lnTo>
                  <a:pt x="29" y="430"/>
                </a:lnTo>
                <a:lnTo>
                  <a:pt x="39" y="365"/>
                </a:lnTo>
                <a:lnTo>
                  <a:pt x="53" y="276"/>
                </a:lnTo>
                <a:lnTo>
                  <a:pt x="58" y="234"/>
                </a:lnTo>
                <a:lnTo>
                  <a:pt x="77" y="117"/>
                </a:lnTo>
                <a:lnTo>
                  <a:pt x="91" y="0"/>
                </a:lnTo>
                <a:lnTo>
                  <a:pt x="153" y="10"/>
                </a:lnTo>
                <a:lnTo>
                  <a:pt x="235" y="19"/>
                </a:lnTo>
                <a:lnTo>
                  <a:pt x="239" y="19"/>
                </a:lnTo>
                <a:lnTo>
                  <a:pt x="287" y="28"/>
                </a:lnTo>
                <a:lnTo>
                  <a:pt x="326" y="33"/>
                </a:lnTo>
                <a:lnTo>
                  <a:pt x="369" y="38"/>
                </a:lnTo>
                <a:lnTo>
                  <a:pt x="393" y="38"/>
                </a:lnTo>
                <a:lnTo>
                  <a:pt x="440" y="42"/>
                </a:lnTo>
                <a:lnTo>
                  <a:pt x="445" y="42"/>
                </a:lnTo>
                <a:lnTo>
                  <a:pt x="460" y="47"/>
                </a:lnTo>
                <a:lnTo>
                  <a:pt x="512" y="52"/>
                </a:lnTo>
                <a:lnTo>
                  <a:pt x="550" y="52"/>
                </a:lnTo>
                <a:lnTo>
                  <a:pt x="637" y="56"/>
                </a:lnTo>
                <a:lnTo>
                  <a:pt x="641" y="61"/>
                </a:lnTo>
                <a:lnTo>
                  <a:pt x="637" y="117"/>
                </a:lnTo>
                <a:lnTo>
                  <a:pt x="632" y="168"/>
                </a:lnTo>
                <a:lnTo>
                  <a:pt x="627" y="20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9" name=""/>
          <p:cNvSpPr/>
          <p:nvPr/>
        </p:nvSpPr>
        <p:spPr>
          <a:xfrm>
            <a:off x="1612800" y="1881360"/>
            <a:ext cx="927360" cy="1393560"/>
          </a:xfrm>
          <a:custGeom>
            <a:avLst/>
            <a:gdLst/>
            <a:ahLst/>
            <a:rect l="l" t="t" r="r" b="b"/>
            <a:pathLst>
              <a:path w="584" h="878">
                <a:moveTo>
                  <a:pt x="5" y="309"/>
                </a:moveTo>
                <a:lnTo>
                  <a:pt x="5" y="295"/>
                </a:lnTo>
                <a:lnTo>
                  <a:pt x="10" y="281"/>
                </a:lnTo>
                <a:lnTo>
                  <a:pt x="19" y="248"/>
                </a:lnTo>
                <a:lnTo>
                  <a:pt x="29" y="220"/>
                </a:lnTo>
                <a:lnTo>
                  <a:pt x="43" y="164"/>
                </a:lnTo>
                <a:lnTo>
                  <a:pt x="62" y="89"/>
                </a:lnTo>
                <a:lnTo>
                  <a:pt x="86" y="0"/>
                </a:lnTo>
                <a:lnTo>
                  <a:pt x="96" y="0"/>
                </a:lnTo>
                <a:lnTo>
                  <a:pt x="139" y="10"/>
                </a:lnTo>
                <a:lnTo>
                  <a:pt x="144" y="14"/>
                </a:lnTo>
                <a:lnTo>
                  <a:pt x="196" y="24"/>
                </a:lnTo>
                <a:lnTo>
                  <a:pt x="211" y="28"/>
                </a:lnTo>
                <a:lnTo>
                  <a:pt x="235" y="33"/>
                </a:lnTo>
                <a:lnTo>
                  <a:pt x="282" y="47"/>
                </a:lnTo>
                <a:lnTo>
                  <a:pt x="335" y="56"/>
                </a:lnTo>
                <a:lnTo>
                  <a:pt x="388" y="70"/>
                </a:lnTo>
                <a:lnTo>
                  <a:pt x="421" y="75"/>
                </a:lnTo>
                <a:lnTo>
                  <a:pt x="445" y="80"/>
                </a:lnTo>
                <a:lnTo>
                  <a:pt x="502" y="89"/>
                </a:lnTo>
                <a:lnTo>
                  <a:pt x="517" y="94"/>
                </a:lnTo>
                <a:lnTo>
                  <a:pt x="536" y="98"/>
                </a:lnTo>
                <a:lnTo>
                  <a:pt x="565" y="103"/>
                </a:lnTo>
                <a:lnTo>
                  <a:pt x="584" y="108"/>
                </a:lnTo>
                <a:lnTo>
                  <a:pt x="584" y="122"/>
                </a:lnTo>
                <a:lnTo>
                  <a:pt x="565" y="220"/>
                </a:lnTo>
                <a:lnTo>
                  <a:pt x="541" y="318"/>
                </a:lnTo>
                <a:lnTo>
                  <a:pt x="536" y="341"/>
                </a:lnTo>
                <a:lnTo>
                  <a:pt x="531" y="383"/>
                </a:lnTo>
                <a:lnTo>
                  <a:pt x="512" y="477"/>
                </a:lnTo>
                <a:lnTo>
                  <a:pt x="507" y="491"/>
                </a:lnTo>
                <a:lnTo>
                  <a:pt x="498" y="537"/>
                </a:lnTo>
                <a:lnTo>
                  <a:pt x="493" y="575"/>
                </a:lnTo>
                <a:lnTo>
                  <a:pt x="488" y="584"/>
                </a:lnTo>
                <a:lnTo>
                  <a:pt x="488" y="598"/>
                </a:lnTo>
                <a:lnTo>
                  <a:pt x="474" y="654"/>
                </a:lnTo>
                <a:lnTo>
                  <a:pt x="474" y="668"/>
                </a:lnTo>
                <a:lnTo>
                  <a:pt x="469" y="682"/>
                </a:lnTo>
                <a:lnTo>
                  <a:pt x="464" y="706"/>
                </a:lnTo>
                <a:lnTo>
                  <a:pt x="464" y="729"/>
                </a:lnTo>
                <a:lnTo>
                  <a:pt x="459" y="748"/>
                </a:lnTo>
                <a:lnTo>
                  <a:pt x="455" y="757"/>
                </a:lnTo>
                <a:lnTo>
                  <a:pt x="450" y="762"/>
                </a:lnTo>
                <a:lnTo>
                  <a:pt x="450" y="766"/>
                </a:lnTo>
                <a:lnTo>
                  <a:pt x="445" y="766"/>
                </a:lnTo>
                <a:lnTo>
                  <a:pt x="450" y="766"/>
                </a:lnTo>
                <a:lnTo>
                  <a:pt x="445" y="766"/>
                </a:lnTo>
                <a:lnTo>
                  <a:pt x="445" y="771"/>
                </a:lnTo>
                <a:lnTo>
                  <a:pt x="445" y="776"/>
                </a:lnTo>
                <a:lnTo>
                  <a:pt x="440" y="776"/>
                </a:lnTo>
                <a:lnTo>
                  <a:pt x="435" y="776"/>
                </a:lnTo>
                <a:lnTo>
                  <a:pt x="435" y="771"/>
                </a:lnTo>
                <a:lnTo>
                  <a:pt x="431" y="771"/>
                </a:lnTo>
                <a:lnTo>
                  <a:pt x="431" y="766"/>
                </a:lnTo>
                <a:lnTo>
                  <a:pt x="431" y="762"/>
                </a:lnTo>
                <a:lnTo>
                  <a:pt x="426" y="762"/>
                </a:lnTo>
                <a:lnTo>
                  <a:pt x="426" y="757"/>
                </a:lnTo>
                <a:lnTo>
                  <a:pt x="421" y="757"/>
                </a:lnTo>
                <a:lnTo>
                  <a:pt x="416" y="757"/>
                </a:lnTo>
                <a:lnTo>
                  <a:pt x="412" y="757"/>
                </a:lnTo>
                <a:lnTo>
                  <a:pt x="412" y="752"/>
                </a:lnTo>
                <a:lnTo>
                  <a:pt x="407" y="752"/>
                </a:lnTo>
                <a:lnTo>
                  <a:pt x="402" y="752"/>
                </a:lnTo>
                <a:lnTo>
                  <a:pt x="397" y="752"/>
                </a:lnTo>
                <a:lnTo>
                  <a:pt x="397" y="757"/>
                </a:lnTo>
                <a:lnTo>
                  <a:pt x="392" y="757"/>
                </a:lnTo>
                <a:lnTo>
                  <a:pt x="388" y="757"/>
                </a:lnTo>
                <a:lnTo>
                  <a:pt x="392" y="762"/>
                </a:lnTo>
                <a:lnTo>
                  <a:pt x="388" y="762"/>
                </a:lnTo>
                <a:lnTo>
                  <a:pt x="392" y="762"/>
                </a:lnTo>
                <a:lnTo>
                  <a:pt x="392" y="766"/>
                </a:lnTo>
                <a:lnTo>
                  <a:pt x="388" y="766"/>
                </a:lnTo>
                <a:lnTo>
                  <a:pt x="388" y="771"/>
                </a:lnTo>
                <a:lnTo>
                  <a:pt x="388" y="776"/>
                </a:lnTo>
                <a:lnTo>
                  <a:pt x="388" y="780"/>
                </a:lnTo>
                <a:lnTo>
                  <a:pt x="392" y="780"/>
                </a:lnTo>
                <a:lnTo>
                  <a:pt x="392" y="785"/>
                </a:lnTo>
                <a:lnTo>
                  <a:pt x="388" y="785"/>
                </a:lnTo>
                <a:lnTo>
                  <a:pt x="388" y="790"/>
                </a:lnTo>
                <a:lnTo>
                  <a:pt x="388" y="794"/>
                </a:lnTo>
                <a:lnTo>
                  <a:pt x="388" y="799"/>
                </a:lnTo>
                <a:lnTo>
                  <a:pt x="383" y="799"/>
                </a:lnTo>
                <a:lnTo>
                  <a:pt x="388" y="799"/>
                </a:lnTo>
                <a:lnTo>
                  <a:pt x="388" y="804"/>
                </a:lnTo>
                <a:lnTo>
                  <a:pt x="383" y="808"/>
                </a:lnTo>
                <a:lnTo>
                  <a:pt x="388" y="808"/>
                </a:lnTo>
                <a:lnTo>
                  <a:pt x="388" y="813"/>
                </a:lnTo>
                <a:lnTo>
                  <a:pt x="383" y="813"/>
                </a:lnTo>
                <a:lnTo>
                  <a:pt x="388" y="818"/>
                </a:lnTo>
                <a:lnTo>
                  <a:pt x="388" y="822"/>
                </a:lnTo>
                <a:lnTo>
                  <a:pt x="383" y="822"/>
                </a:lnTo>
                <a:lnTo>
                  <a:pt x="383" y="827"/>
                </a:lnTo>
                <a:lnTo>
                  <a:pt x="383" y="832"/>
                </a:lnTo>
                <a:lnTo>
                  <a:pt x="388" y="836"/>
                </a:lnTo>
                <a:lnTo>
                  <a:pt x="388" y="841"/>
                </a:lnTo>
                <a:lnTo>
                  <a:pt x="388" y="846"/>
                </a:lnTo>
                <a:lnTo>
                  <a:pt x="388" y="850"/>
                </a:lnTo>
                <a:lnTo>
                  <a:pt x="383" y="860"/>
                </a:lnTo>
                <a:lnTo>
                  <a:pt x="388" y="860"/>
                </a:lnTo>
                <a:lnTo>
                  <a:pt x="383" y="864"/>
                </a:lnTo>
                <a:lnTo>
                  <a:pt x="383" y="869"/>
                </a:lnTo>
                <a:lnTo>
                  <a:pt x="378" y="869"/>
                </a:lnTo>
                <a:lnTo>
                  <a:pt x="378" y="874"/>
                </a:lnTo>
                <a:lnTo>
                  <a:pt x="378" y="878"/>
                </a:lnTo>
                <a:lnTo>
                  <a:pt x="373" y="878"/>
                </a:lnTo>
                <a:lnTo>
                  <a:pt x="302" y="771"/>
                </a:lnTo>
                <a:lnTo>
                  <a:pt x="282" y="743"/>
                </a:lnTo>
                <a:lnTo>
                  <a:pt x="191" y="612"/>
                </a:lnTo>
                <a:lnTo>
                  <a:pt x="144" y="547"/>
                </a:lnTo>
                <a:lnTo>
                  <a:pt x="105" y="486"/>
                </a:lnTo>
                <a:lnTo>
                  <a:pt x="53" y="411"/>
                </a:lnTo>
                <a:lnTo>
                  <a:pt x="43" y="393"/>
                </a:lnTo>
                <a:lnTo>
                  <a:pt x="38" y="383"/>
                </a:lnTo>
                <a:lnTo>
                  <a:pt x="34" y="383"/>
                </a:lnTo>
                <a:lnTo>
                  <a:pt x="24" y="369"/>
                </a:lnTo>
                <a:lnTo>
                  <a:pt x="5" y="337"/>
                </a:lnTo>
                <a:lnTo>
                  <a:pt x="0" y="327"/>
                </a:lnTo>
                <a:lnTo>
                  <a:pt x="0" y="323"/>
                </a:lnTo>
                <a:lnTo>
                  <a:pt x="0" y="318"/>
                </a:lnTo>
                <a:lnTo>
                  <a:pt x="5" y="30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0" name=""/>
          <p:cNvSpPr/>
          <p:nvPr/>
        </p:nvSpPr>
        <p:spPr>
          <a:xfrm>
            <a:off x="7180200" y="1392120"/>
            <a:ext cx="1100160" cy="824040"/>
          </a:xfrm>
          <a:custGeom>
            <a:avLst/>
            <a:gdLst/>
            <a:ahLst/>
            <a:rect l="l" t="t" r="r" b="b"/>
            <a:pathLst>
              <a:path w="693" h="519">
                <a:moveTo>
                  <a:pt x="521" y="453"/>
                </a:moveTo>
                <a:lnTo>
                  <a:pt x="492" y="444"/>
                </a:lnTo>
                <a:lnTo>
                  <a:pt x="478" y="439"/>
                </a:lnTo>
                <a:lnTo>
                  <a:pt x="469" y="439"/>
                </a:lnTo>
                <a:lnTo>
                  <a:pt x="445" y="430"/>
                </a:lnTo>
                <a:lnTo>
                  <a:pt x="445" y="425"/>
                </a:lnTo>
                <a:lnTo>
                  <a:pt x="440" y="425"/>
                </a:lnTo>
                <a:lnTo>
                  <a:pt x="435" y="425"/>
                </a:lnTo>
                <a:lnTo>
                  <a:pt x="430" y="425"/>
                </a:lnTo>
                <a:lnTo>
                  <a:pt x="425" y="425"/>
                </a:lnTo>
                <a:lnTo>
                  <a:pt x="425" y="420"/>
                </a:lnTo>
                <a:lnTo>
                  <a:pt x="421" y="420"/>
                </a:lnTo>
                <a:lnTo>
                  <a:pt x="416" y="420"/>
                </a:lnTo>
                <a:lnTo>
                  <a:pt x="416" y="416"/>
                </a:lnTo>
                <a:lnTo>
                  <a:pt x="411" y="416"/>
                </a:lnTo>
                <a:lnTo>
                  <a:pt x="416" y="416"/>
                </a:lnTo>
                <a:lnTo>
                  <a:pt x="411" y="416"/>
                </a:lnTo>
                <a:lnTo>
                  <a:pt x="411" y="411"/>
                </a:lnTo>
                <a:lnTo>
                  <a:pt x="406" y="411"/>
                </a:lnTo>
                <a:lnTo>
                  <a:pt x="406" y="406"/>
                </a:lnTo>
                <a:lnTo>
                  <a:pt x="411" y="406"/>
                </a:lnTo>
                <a:lnTo>
                  <a:pt x="406" y="402"/>
                </a:lnTo>
                <a:lnTo>
                  <a:pt x="406" y="397"/>
                </a:lnTo>
                <a:lnTo>
                  <a:pt x="406" y="392"/>
                </a:lnTo>
                <a:lnTo>
                  <a:pt x="402" y="392"/>
                </a:lnTo>
                <a:lnTo>
                  <a:pt x="402" y="388"/>
                </a:lnTo>
                <a:lnTo>
                  <a:pt x="397" y="388"/>
                </a:lnTo>
                <a:lnTo>
                  <a:pt x="397" y="383"/>
                </a:lnTo>
                <a:lnTo>
                  <a:pt x="392" y="383"/>
                </a:lnTo>
                <a:lnTo>
                  <a:pt x="387" y="383"/>
                </a:lnTo>
                <a:lnTo>
                  <a:pt x="382" y="383"/>
                </a:lnTo>
                <a:lnTo>
                  <a:pt x="382" y="378"/>
                </a:lnTo>
                <a:lnTo>
                  <a:pt x="382" y="374"/>
                </a:lnTo>
                <a:lnTo>
                  <a:pt x="378" y="374"/>
                </a:lnTo>
                <a:lnTo>
                  <a:pt x="373" y="369"/>
                </a:lnTo>
                <a:lnTo>
                  <a:pt x="363" y="374"/>
                </a:lnTo>
                <a:lnTo>
                  <a:pt x="339" y="378"/>
                </a:lnTo>
                <a:lnTo>
                  <a:pt x="311" y="383"/>
                </a:lnTo>
                <a:lnTo>
                  <a:pt x="306" y="383"/>
                </a:lnTo>
                <a:lnTo>
                  <a:pt x="272" y="392"/>
                </a:lnTo>
                <a:lnTo>
                  <a:pt x="244" y="397"/>
                </a:lnTo>
                <a:lnTo>
                  <a:pt x="239" y="397"/>
                </a:lnTo>
                <a:lnTo>
                  <a:pt x="225" y="402"/>
                </a:lnTo>
                <a:lnTo>
                  <a:pt x="186" y="411"/>
                </a:lnTo>
                <a:lnTo>
                  <a:pt x="172" y="411"/>
                </a:lnTo>
                <a:lnTo>
                  <a:pt x="134" y="420"/>
                </a:lnTo>
                <a:lnTo>
                  <a:pt x="124" y="420"/>
                </a:lnTo>
                <a:lnTo>
                  <a:pt x="76" y="430"/>
                </a:lnTo>
                <a:lnTo>
                  <a:pt x="62" y="430"/>
                </a:lnTo>
                <a:lnTo>
                  <a:pt x="14" y="439"/>
                </a:lnTo>
                <a:lnTo>
                  <a:pt x="4" y="444"/>
                </a:lnTo>
                <a:lnTo>
                  <a:pt x="0" y="411"/>
                </a:lnTo>
                <a:lnTo>
                  <a:pt x="4" y="406"/>
                </a:lnTo>
                <a:lnTo>
                  <a:pt x="9" y="402"/>
                </a:lnTo>
                <a:lnTo>
                  <a:pt x="14" y="397"/>
                </a:lnTo>
                <a:lnTo>
                  <a:pt x="19" y="392"/>
                </a:lnTo>
                <a:lnTo>
                  <a:pt x="24" y="388"/>
                </a:lnTo>
                <a:lnTo>
                  <a:pt x="24" y="383"/>
                </a:lnTo>
                <a:lnTo>
                  <a:pt x="28" y="383"/>
                </a:lnTo>
                <a:lnTo>
                  <a:pt x="28" y="378"/>
                </a:lnTo>
                <a:lnTo>
                  <a:pt x="33" y="378"/>
                </a:lnTo>
                <a:lnTo>
                  <a:pt x="33" y="374"/>
                </a:lnTo>
                <a:lnTo>
                  <a:pt x="38" y="374"/>
                </a:lnTo>
                <a:lnTo>
                  <a:pt x="43" y="374"/>
                </a:lnTo>
                <a:lnTo>
                  <a:pt x="43" y="369"/>
                </a:lnTo>
                <a:lnTo>
                  <a:pt x="43" y="374"/>
                </a:lnTo>
                <a:lnTo>
                  <a:pt x="43" y="369"/>
                </a:lnTo>
                <a:lnTo>
                  <a:pt x="43" y="364"/>
                </a:lnTo>
                <a:lnTo>
                  <a:pt x="48" y="364"/>
                </a:lnTo>
                <a:lnTo>
                  <a:pt x="48" y="360"/>
                </a:lnTo>
                <a:lnTo>
                  <a:pt x="48" y="355"/>
                </a:lnTo>
                <a:lnTo>
                  <a:pt x="52" y="350"/>
                </a:lnTo>
                <a:lnTo>
                  <a:pt x="57" y="350"/>
                </a:lnTo>
                <a:lnTo>
                  <a:pt x="57" y="346"/>
                </a:lnTo>
                <a:lnTo>
                  <a:pt x="62" y="341"/>
                </a:lnTo>
                <a:lnTo>
                  <a:pt x="62" y="336"/>
                </a:lnTo>
                <a:lnTo>
                  <a:pt x="57" y="332"/>
                </a:lnTo>
                <a:lnTo>
                  <a:pt x="57" y="327"/>
                </a:lnTo>
                <a:lnTo>
                  <a:pt x="57" y="322"/>
                </a:lnTo>
                <a:lnTo>
                  <a:pt x="52" y="322"/>
                </a:lnTo>
                <a:lnTo>
                  <a:pt x="52" y="318"/>
                </a:lnTo>
                <a:lnTo>
                  <a:pt x="57" y="318"/>
                </a:lnTo>
                <a:lnTo>
                  <a:pt x="57" y="313"/>
                </a:lnTo>
                <a:lnTo>
                  <a:pt x="52" y="313"/>
                </a:lnTo>
                <a:lnTo>
                  <a:pt x="52" y="308"/>
                </a:lnTo>
                <a:lnTo>
                  <a:pt x="48" y="308"/>
                </a:lnTo>
                <a:lnTo>
                  <a:pt x="43" y="313"/>
                </a:lnTo>
                <a:lnTo>
                  <a:pt x="43" y="308"/>
                </a:lnTo>
                <a:lnTo>
                  <a:pt x="43" y="313"/>
                </a:lnTo>
                <a:lnTo>
                  <a:pt x="38" y="313"/>
                </a:lnTo>
                <a:lnTo>
                  <a:pt x="38" y="308"/>
                </a:lnTo>
                <a:lnTo>
                  <a:pt x="38" y="304"/>
                </a:lnTo>
                <a:lnTo>
                  <a:pt x="38" y="299"/>
                </a:lnTo>
                <a:lnTo>
                  <a:pt x="38" y="294"/>
                </a:lnTo>
                <a:lnTo>
                  <a:pt x="38" y="290"/>
                </a:lnTo>
                <a:lnTo>
                  <a:pt x="43" y="290"/>
                </a:lnTo>
                <a:lnTo>
                  <a:pt x="43" y="285"/>
                </a:lnTo>
                <a:lnTo>
                  <a:pt x="52" y="285"/>
                </a:lnTo>
                <a:lnTo>
                  <a:pt x="52" y="280"/>
                </a:lnTo>
                <a:lnTo>
                  <a:pt x="57" y="280"/>
                </a:lnTo>
                <a:lnTo>
                  <a:pt x="62" y="276"/>
                </a:lnTo>
                <a:lnTo>
                  <a:pt x="67" y="276"/>
                </a:lnTo>
                <a:lnTo>
                  <a:pt x="71" y="276"/>
                </a:lnTo>
                <a:lnTo>
                  <a:pt x="76" y="271"/>
                </a:lnTo>
                <a:lnTo>
                  <a:pt x="81" y="271"/>
                </a:lnTo>
                <a:lnTo>
                  <a:pt x="86" y="271"/>
                </a:lnTo>
                <a:lnTo>
                  <a:pt x="91" y="266"/>
                </a:lnTo>
                <a:lnTo>
                  <a:pt x="95" y="266"/>
                </a:lnTo>
                <a:lnTo>
                  <a:pt x="100" y="266"/>
                </a:lnTo>
                <a:lnTo>
                  <a:pt x="105" y="266"/>
                </a:lnTo>
                <a:lnTo>
                  <a:pt x="110" y="266"/>
                </a:lnTo>
                <a:lnTo>
                  <a:pt x="115" y="262"/>
                </a:lnTo>
                <a:lnTo>
                  <a:pt x="119" y="262"/>
                </a:lnTo>
                <a:lnTo>
                  <a:pt x="124" y="262"/>
                </a:lnTo>
                <a:lnTo>
                  <a:pt x="138" y="262"/>
                </a:lnTo>
                <a:lnTo>
                  <a:pt x="143" y="262"/>
                </a:lnTo>
                <a:lnTo>
                  <a:pt x="148" y="262"/>
                </a:lnTo>
                <a:lnTo>
                  <a:pt x="148" y="266"/>
                </a:lnTo>
                <a:lnTo>
                  <a:pt x="153" y="266"/>
                </a:lnTo>
                <a:lnTo>
                  <a:pt x="158" y="271"/>
                </a:lnTo>
                <a:lnTo>
                  <a:pt x="162" y="271"/>
                </a:lnTo>
                <a:lnTo>
                  <a:pt x="167" y="266"/>
                </a:lnTo>
                <a:lnTo>
                  <a:pt x="172" y="266"/>
                </a:lnTo>
                <a:lnTo>
                  <a:pt x="177" y="262"/>
                </a:lnTo>
                <a:lnTo>
                  <a:pt x="181" y="262"/>
                </a:lnTo>
                <a:lnTo>
                  <a:pt x="186" y="262"/>
                </a:lnTo>
                <a:lnTo>
                  <a:pt x="191" y="257"/>
                </a:lnTo>
                <a:lnTo>
                  <a:pt x="191" y="262"/>
                </a:lnTo>
                <a:lnTo>
                  <a:pt x="196" y="257"/>
                </a:lnTo>
                <a:lnTo>
                  <a:pt x="201" y="257"/>
                </a:lnTo>
                <a:lnTo>
                  <a:pt x="205" y="257"/>
                </a:lnTo>
                <a:lnTo>
                  <a:pt x="210" y="257"/>
                </a:lnTo>
                <a:lnTo>
                  <a:pt x="215" y="252"/>
                </a:lnTo>
                <a:lnTo>
                  <a:pt x="220" y="252"/>
                </a:lnTo>
                <a:lnTo>
                  <a:pt x="225" y="248"/>
                </a:lnTo>
                <a:lnTo>
                  <a:pt x="225" y="243"/>
                </a:lnTo>
                <a:lnTo>
                  <a:pt x="229" y="243"/>
                </a:lnTo>
                <a:lnTo>
                  <a:pt x="234" y="234"/>
                </a:lnTo>
                <a:lnTo>
                  <a:pt x="239" y="229"/>
                </a:lnTo>
                <a:lnTo>
                  <a:pt x="244" y="224"/>
                </a:lnTo>
                <a:lnTo>
                  <a:pt x="248" y="220"/>
                </a:lnTo>
                <a:lnTo>
                  <a:pt x="253" y="220"/>
                </a:lnTo>
                <a:lnTo>
                  <a:pt x="258" y="220"/>
                </a:lnTo>
                <a:lnTo>
                  <a:pt x="263" y="215"/>
                </a:lnTo>
                <a:lnTo>
                  <a:pt x="263" y="210"/>
                </a:lnTo>
                <a:lnTo>
                  <a:pt x="263" y="201"/>
                </a:lnTo>
                <a:lnTo>
                  <a:pt x="263" y="192"/>
                </a:lnTo>
                <a:lnTo>
                  <a:pt x="258" y="187"/>
                </a:lnTo>
                <a:lnTo>
                  <a:pt x="253" y="182"/>
                </a:lnTo>
                <a:lnTo>
                  <a:pt x="248" y="182"/>
                </a:lnTo>
                <a:lnTo>
                  <a:pt x="253" y="178"/>
                </a:lnTo>
                <a:lnTo>
                  <a:pt x="258" y="178"/>
                </a:lnTo>
                <a:lnTo>
                  <a:pt x="253" y="178"/>
                </a:lnTo>
                <a:lnTo>
                  <a:pt x="258" y="178"/>
                </a:lnTo>
                <a:lnTo>
                  <a:pt x="263" y="173"/>
                </a:lnTo>
                <a:lnTo>
                  <a:pt x="263" y="168"/>
                </a:lnTo>
                <a:lnTo>
                  <a:pt x="258" y="168"/>
                </a:lnTo>
                <a:lnTo>
                  <a:pt x="253" y="168"/>
                </a:lnTo>
                <a:lnTo>
                  <a:pt x="253" y="164"/>
                </a:lnTo>
                <a:lnTo>
                  <a:pt x="253" y="168"/>
                </a:lnTo>
                <a:lnTo>
                  <a:pt x="248" y="168"/>
                </a:lnTo>
                <a:lnTo>
                  <a:pt x="248" y="164"/>
                </a:lnTo>
                <a:lnTo>
                  <a:pt x="244" y="164"/>
                </a:lnTo>
                <a:lnTo>
                  <a:pt x="244" y="159"/>
                </a:lnTo>
                <a:lnTo>
                  <a:pt x="239" y="159"/>
                </a:lnTo>
                <a:lnTo>
                  <a:pt x="239" y="154"/>
                </a:lnTo>
                <a:lnTo>
                  <a:pt x="239" y="150"/>
                </a:lnTo>
                <a:lnTo>
                  <a:pt x="244" y="150"/>
                </a:lnTo>
                <a:lnTo>
                  <a:pt x="244" y="145"/>
                </a:lnTo>
                <a:lnTo>
                  <a:pt x="248" y="145"/>
                </a:lnTo>
                <a:lnTo>
                  <a:pt x="248" y="140"/>
                </a:lnTo>
                <a:lnTo>
                  <a:pt x="253" y="140"/>
                </a:lnTo>
                <a:lnTo>
                  <a:pt x="258" y="136"/>
                </a:lnTo>
                <a:lnTo>
                  <a:pt x="253" y="136"/>
                </a:lnTo>
                <a:lnTo>
                  <a:pt x="253" y="131"/>
                </a:lnTo>
                <a:lnTo>
                  <a:pt x="258" y="126"/>
                </a:lnTo>
                <a:lnTo>
                  <a:pt x="258" y="122"/>
                </a:lnTo>
                <a:lnTo>
                  <a:pt x="263" y="122"/>
                </a:lnTo>
                <a:lnTo>
                  <a:pt x="268" y="122"/>
                </a:lnTo>
                <a:lnTo>
                  <a:pt x="268" y="117"/>
                </a:lnTo>
                <a:lnTo>
                  <a:pt x="272" y="112"/>
                </a:lnTo>
                <a:lnTo>
                  <a:pt x="277" y="108"/>
                </a:lnTo>
                <a:lnTo>
                  <a:pt x="277" y="103"/>
                </a:lnTo>
                <a:lnTo>
                  <a:pt x="277" y="98"/>
                </a:lnTo>
                <a:lnTo>
                  <a:pt x="282" y="89"/>
                </a:lnTo>
                <a:lnTo>
                  <a:pt x="287" y="84"/>
                </a:lnTo>
                <a:lnTo>
                  <a:pt x="292" y="75"/>
                </a:lnTo>
                <a:lnTo>
                  <a:pt x="296" y="75"/>
                </a:lnTo>
                <a:lnTo>
                  <a:pt x="296" y="70"/>
                </a:lnTo>
                <a:lnTo>
                  <a:pt x="301" y="66"/>
                </a:lnTo>
                <a:lnTo>
                  <a:pt x="301" y="61"/>
                </a:lnTo>
                <a:lnTo>
                  <a:pt x="306" y="61"/>
                </a:lnTo>
                <a:lnTo>
                  <a:pt x="306" y="56"/>
                </a:lnTo>
                <a:lnTo>
                  <a:pt x="311" y="52"/>
                </a:lnTo>
                <a:lnTo>
                  <a:pt x="315" y="47"/>
                </a:lnTo>
                <a:lnTo>
                  <a:pt x="320" y="47"/>
                </a:lnTo>
                <a:lnTo>
                  <a:pt x="320" y="42"/>
                </a:lnTo>
                <a:lnTo>
                  <a:pt x="325" y="42"/>
                </a:lnTo>
                <a:lnTo>
                  <a:pt x="325" y="38"/>
                </a:lnTo>
                <a:lnTo>
                  <a:pt x="330" y="38"/>
                </a:lnTo>
                <a:lnTo>
                  <a:pt x="330" y="33"/>
                </a:lnTo>
                <a:lnTo>
                  <a:pt x="335" y="33"/>
                </a:lnTo>
                <a:lnTo>
                  <a:pt x="335" y="28"/>
                </a:lnTo>
                <a:lnTo>
                  <a:pt x="339" y="28"/>
                </a:lnTo>
                <a:lnTo>
                  <a:pt x="344" y="28"/>
                </a:lnTo>
                <a:lnTo>
                  <a:pt x="349" y="28"/>
                </a:lnTo>
                <a:lnTo>
                  <a:pt x="354" y="28"/>
                </a:lnTo>
                <a:lnTo>
                  <a:pt x="354" y="24"/>
                </a:lnTo>
                <a:lnTo>
                  <a:pt x="354" y="28"/>
                </a:lnTo>
                <a:lnTo>
                  <a:pt x="373" y="24"/>
                </a:lnTo>
                <a:lnTo>
                  <a:pt x="382" y="19"/>
                </a:lnTo>
                <a:lnTo>
                  <a:pt x="397" y="19"/>
                </a:lnTo>
                <a:lnTo>
                  <a:pt x="406" y="14"/>
                </a:lnTo>
                <a:lnTo>
                  <a:pt x="416" y="10"/>
                </a:lnTo>
                <a:lnTo>
                  <a:pt x="435" y="5"/>
                </a:lnTo>
                <a:lnTo>
                  <a:pt x="459" y="0"/>
                </a:lnTo>
                <a:lnTo>
                  <a:pt x="459" y="5"/>
                </a:lnTo>
                <a:lnTo>
                  <a:pt x="464" y="10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4"/>
                </a:lnTo>
                <a:lnTo>
                  <a:pt x="469" y="24"/>
                </a:lnTo>
                <a:lnTo>
                  <a:pt x="464" y="28"/>
                </a:lnTo>
                <a:lnTo>
                  <a:pt x="464" y="33"/>
                </a:lnTo>
                <a:lnTo>
                  <a:pt x="464" y="38"/>
                </a:lnTo>
                <a:lnTo>
                  <a:pt x="469" y="38"/>
                </a:lnTo>
                <a:lnTo>
                  <a:pt x="464" y="38"/>
                </a:lnTo>
                <a:lnTo>
                  <a:pt x="469" y="38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4" y="42"/>
                </a:lnTo>
                <a:lnTo>
                  <a:pt x="469" y="42"/>
                </a:lnTo>
                <a:lnTo>
                  <a:pt x="469" y="47"/>
                </a:lnTo>
                <a:lnTo>
                  <a:pt x="469" y="52"/>
                </a:lnTo>
                <a:lnTo>
                  <a:pt x="473" y="52"/>
                </a:lnTo>
                <a:lnTo>
                  <a:pt x="473" y="56"/>
                </a:lnTo>
                <a:lnTo>
                  <a:pt x="478" y="56"/>
                </a:lnTo>
                <a:lnTo>
                  <a:pt x="478" y="61"/>
                </a:lnTo>
                <a:lnTo>
                  <a:pt x="478" y="70"/>
                </a:lnTo>
                <a:lnTo>
                  <a:pt x="478" y="75"/>
                </a:lnTo>
                <a:lnTo>
                  <a:pt x="478" y="80"/>
                </a:lnTo>
                <a:lnTo>
                  <a:pt x="483" y="80"/>
                </a:lnTo>
                <a:lnTo>
                  <a:pt x="483" y="84"/>
                </a:lnTo>
                <a:lnTo>
                  <a:pt x="478" y="84"/>
                </a:lnTo>
                <a:lnTo>
                  <a:pt x="478" y="89"/>
                </a:lnTo>
                <a:lnTo>
                  <a:pt x="478" y="94"/>
                </a:lnTo>
                <a:lnTo>
                  <a:pt x="478" y="98"/>
                </a:lnTo>
                <a:lnTo>
                  <a:pt x="478" y="103"/>
                </a:lnTo>
                <a:lnTo>
                  <a:pt x="478" y="108"/>
                </a:lnTo>
                <a:lnTo>
                  <a:pt x="483" y="112"/>
                </a:lnTo>
                <a:lnTo>
                  <a:pt x="483" y="117"/>
                </a:lnTo>
                <a:lnTo>
                  <a:pt x="483" y="122"/>
                </a:lnTo>
                <a:lnTo>
                  <a:pt x="488" y="122"/>
                </a:lnTo>
                <a:lnTo>
                  <a:pt x="488" y="126"/>
                </a:lnTo>
                <a:lnTo>
                  <a:pt x="488" y="131"/>
                </a:lnTo>
                <a:lnTo>
                  <a:pt x="488" y="136"/>
                </a:lnTo>
                <a:lnTo>
                  <a:pt x="492" y="136"/>
                </a:lnTo>
                <a:lnTo>
                  <a:pt x="492" y="140"/>
                </a:lnTo>
                <a:lnTo>
                  <a:pt x="492" y="145"/>
                </a:lnTo>
                <a:lnTo>
                  <a:pt x="492" y="150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2" y="159"/>
                </a:lnTo>
                <a:lnTo>
                  <a:pt x="497" y="159"/>
                </a:lnTo>
                <a:lnTo>
                  <a:pt x="497" y="154"/>
                </a:lnTo>
                <a:lnTo>
                  <a:pt x="502" y="154"/>
                </a:lnTo>
                <a:lnTo>
                  <a:pt x="502" y="159"/>
                </a:lnTo>
                <a:lnTo>
                  <a:pt x="507" y="159"/>
                </a:lnTo>
                <a:lnTo>
                  <a:pt x="507" y="164"/>
                </a:lnTo>
                <a:lnTo>
                  <a:pt x="512" y="168"/>
                </a:lnTo>
                <a:lnTo>
                  <a:pt x="512" y="178"/>
                </a:lnTo>
                <a:lnTo>
                  <a:pt x="512" y="187"/>
                </a:lnTo>
                <a:lnTo>
                  <a:pt x="516" y="196"/>
                </a:lnTo>
                <a:lnTo>
                  <a:pt x="516" y="206"/>
                </a:lnTo>
                <a:lnTo>
                  <a:pt x="521" y="220"/>
                </a:lnTo>
                <a:lnTo>
                  <a:pt x="521" y="229"/>
                </a:lnTo>
                <a:lnTo>
                  <a:pt x="526" y="238"/>
                </a:lnTo>
                <a:lnTo>
                  <a:pt x="526" y="243"/>
                </a:lnTo>
                <a:lnTo>
                  <a:pt x="526" y="248"/>
                </a:lnTo>
                <a:lnTo>
                  <a:pt x="526" y="262"/>
                </a:lnTo>
                <a:lnTo>
                  <a:pt x="526" y="276"/>
                </a:lnTo>
                <a:lnTo>
                  <a:pt x="526" y="285"/>
                </a:lnTo>
                <a:lnTo>
                  <a:pt x="526" y="294"/>
                </a:lnTo>
                <a:lnTo>
                  <a:pt x="526" y="304"/>
                </a:lnTo>
                <a:lnTo>
                  <a:pt x="526" y="313"/>
                </a:lnTo>
                <a:lnTo>
                  <a:pt x="526" y="318"/>
                </a:lnTo>
                <a:lnTo>
                  <a:pt x="526" y="327"/>
                </a:lnTo>
                <a:lnTo>
                  <a:pt x="526" y="332"/>
                </a:lnTo>
                <a:lnTo>
                  <a:pt x="531" y="332"/>
                </a:lnTo>
                <a:lnTo>
                  <a:pt x="531" y="346"/>
                </a:lnTo>
                <a:lnTo>
                  <a:pt x="536" y="360"/>
                </a:lnTo>
                <a:lnTo>
                  <a:pt x="536" y="374"/>
                </a:lnTo>
                <a:lnTo>
                  <a:pt x="540" y="388"/>
                </a:lnTo>
                <a:lnTo>
                  <a:pt x="540" y="397"/>
                </a:lnTo>
                <a:lnTo>
                  <a:pt x="540" y="406"/>
                </a:lnTo>
                <a:lnTo>
                  <a:pt x="545" y="416"/>
                </a:lnTo>
                <a:lnTo>
                  <a:pt x="550" y="420"/>
                </a:lnTo>
                <a:lnTo>
                  <a:pt x="550" y="425"/>
                </a:lnTo>
                <a:lnTo>
                  <a:pt x="545" y="430"/>
                </a:lnTo>
                <a:lnTo>
                  <a:pt x="540" y="434"/>
                </a:lnTo>
                <a:lnTo>
                  <a:pt x="536" y="439"/>
                </a:lnTo>
                <a:lnTo>
                  <a:pt x="545" y="448"/>
                </a:lnTo>
                <a:lnTo>
                  <a:pt x="545" y="453"/>
                </a:lnTo>
                <a:lnTo>
                  <a:pt x="540" y="453"/>
                </a:lnTo>
                <a:lnTo>
                  <a:pt x="540" y="458"/>
                </a:lnTo>
                <a:lnTo>
                  <a:pt x="536" y="458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40" y="463"/>
                </a:lnTo>
                <a:lnTo>
                  <a:pt x="536" y="463"/>
                </a:lnTo>
                <a:lnTo>
                  <a:pt x="536" y="467"/>
                </a:lnTo>
                <a:lnTo>
                  <a:pt x="536" y="472"/>
                </a:lnTo>
                <a:lnTo>
                  <a:pt x="536" y="467"/>
                </a:lnTo>
                <a:lnTo>
                  <a:pt x="536" y="472"/>
                </a:lnTo>
                <a:lnTo>
                  <a:pt x="536" y="477"/>
                </a:lnTo>
                <a:lnTo>
                  <a:pt x="536" y="472"/>
                </a:lnTo>
                <a:lnTo>
                  <a:pt x="536" y="477"/>
                </a:lnTo>
                <a:lnTo>
                  <a:pt x="531" y="477"/>
                </a:lnTo>
                <a:lnTo>
                  <a:pt x="531" y="472"/>
                </a:lnTo>
                <a:lnTo>
                  <a:pt x="531" y="477"/>
                </a:lnTo>
                <a:lnTo>
                  <a:pt x="526" y="477"/>
                </a:lnTo>
                <a:lnTo>
                  <a:pt x="526" y="481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1" y="486"/>
                </a:lnTo>
                <a:lnTo>
                  <a:pt x="526" y="486"/>
                </a:lnTo>
                <a:lnTo>
                  <a:pt x="526" y="491"/>
                </a:lnTo>
                <a:lnTo>
                  <a:pt x="521" y="491"/>
                </a:lnTo>
                <a:lnTo>
                  <a:pt x="521" y="486"/>
                </a:lnTo>
                <a:lnTo>
                  <a:pt x="521" y="481"/>
                </a:lnTo>
                <a:lnTo>
                  <a:pt x="521" y="477"/>
                </a:lnTo>
                <a:lnTo>
                  <a:pt x="521" y="472"/>
                </a:lnTo>
                <a:lnTo>
                  <a:pt x="521" y="467"/>
                </a:lnTo>
                <a:lnTo>
                  <a:pt x="526" y="467"/>
                </a:lnTo>
                <a:lnTo>
                  <a:pt x="526" y="463"/>
                </a:lnTo>
                <a:lnTo>
                  <a:pt x="521" y="463"/>
                </a:lnTo>
                <a:lnTo>
                  <a:pt x="521" y="458"/>
                </a:lnTo>
                <a:lnTo>
                  <a:pt x="521" y="453"/>
                </a:lnTo>
                <a:close/>
                <a:moveTo>
                  <a:pt x="564" y="463"/>
                </a:moveTo>
                <a:lnTo>
                  <a:pt x="564" y="458"/>
                </a:lnTo>
                <a:lnTo>
                  <a:pt x="559" y="458"/>
                </a:lnTo>
                <a:lnTo>
                  <a:pt x="559" y="453"/>
                </a:lnTo>
                <a:lnTo>
                  <a:pt x="564" y="453"/>
                </a:lnTo>
                <a:lnTo>
                  <a:pt x="564" y="458"/>
                </a:lnTo>
                <a:lnTo>
                  <a:pt x="569" y="458"/>
                </a:lnTo>
                <a:lnTo>
                  <a:pt x="569" y="453"/>
                </a:lnTo>
                <a:lnTo>
                  <a:pt x="564" y="453"/>
                </a:lnTo>
                <a:lnTo>
                  <a:pt x="569" y="453"/>
                </a:lnTo>
                <a:lnTo>
                  <a:pt x="564" y="453"/>
                </a:lnTo>
                <a:lnTo>
                  <a:pt x="564" y="448"/>
                </a:lnTo>
                <a:lnTo>
                  <a:pt x="569" y="448"/>
                </a:lnTo>
                <a:lnTo>
                  <a:pt x="569" y="453"/>
                </a:lnTo>
                <a:lnTo>
                  <a:pt x="574" y="453"/>
                </a:lnTo>
                <a:lnTo>
                  <a:pt x="579" y="453"/>
                </a:lnTo>
                <a:lnTo>
                  <a:pt x="583" y="453"/>
                </a:lnTo>
                <a:lnTo>
                  <a:pt x="583" y="448"/>
                </a:lnTo>
                <a:lnTo>
                  <a:pt x="588" y="448"/>
                </a:lnTo>
                <a:lnTo>
                  <a:pt x="588" y="444"/>
                </a:lnTo>
                <a:lnTo>
                  <a:pt x="593" y="444"/>
                </a:lnTo>
                <a:lnTo>
                  <a:pt x="593" y="439"/>
                </a:lnTo>
                <a:lnTo>
                  <a:pt x="593" y="444"/>
                </a:lnTo>
                <a:lnTo>
                  <a:pt x="598" y="444"/>
                </a:lnTo>
                <a:lnTo>
                  <a:pt x="598" y="439"/>
                </a:lnTo>
                <a:lnTo>
                  <a:pt x="607" y="439"/>
                </a:lnTo>
                <a:lnTo>
                  <a:pt x="612" y="439"/>
                </a:lnTo>
                <a:lnTo>
                  <a:pt x="612" y="434"/>
                </a:lnTo>
                <a:lnTo>
                  <a:pt x="617" y="434"/>
                </a:lnTo>
                <a:lnTo>
                  <a:pt x="622" y="434"/>
                </a:lnTo>
                <a:lnTo>
                  <a:pt x="626" y="434"/>
                </a:lnTo>
                <a:lnTo>
                  <a:pt x="631" y="430"/>
                </a:lnTo>
                <a:lnTo>
                  <a:pt x="636" y="430"/>
                </a:lnTo>
                <a:lnTo>
                  <a:pt x="636" y="425"/>
                </a:lnTo>
                <a:lnTo>
                  <a:pt x="636" y="420"/>
                </a:lnTo>
                <a:lnTo>
                  <a:pt x="641" y="420"/>
                </a:lnTo>
                <a:lnTo>
                  <a:pt x="641" y="416"/>
                </a:lnTo>
                <a:lnTo>
                  <a:pt x="646" y="416"/>
                </a:lnTo>
                <a:lnTo>
                  <a:pt x="646" y="411"/>
                </a:lnTo>
                <a:lnTo>
                  <a:pt x="650" y="411"/>
                </a:lnTo>
                <a:lnTo>
                  <a:pt x="650" y="406"/>
                </a:lnTo>
                <a:lnTo>
                  <a:pt x="655" y="406"/>
                </a:lnTo>
                <a:lnTo>
                  <a:pt x="655" y="402"/>
                </a:lnTo>
                <a:lnTo>
                  <a:pt x="660" y="402"/>
                </a:lnTo>
                <a:lnTo>
                  <a:pt x="660" y="406"/>
                </a:lnTo>
                <a:lnTo>
                  <a:pt x="655" y="406"/>
                </a:lnTo>
                <a:lnTo>
                  <a:pt x="655" y="411"/>
                </a:lnTo>
                <a:lnTo>
                  <a:pt x="655" y="406"/>
                </a:lnTo>
                <a:lnTo>
                  <a:pt x="650" y="406"/>
                </a:lnTo>
                <a:lnTo>
                  <a:pt x="650" y="411"/>
                </a:lnTo>
                <a:lnTo>
                  <a:pt x="650" y="416"/>
                </a:lnTo>
                <a:lnTo>
                  <a:pt x="646" y="416"/>
                </a:lnTo>
                <a:lnTo>
                  <a:pt x="646" y="420"/>
                </a:lnTo>
                <a:lnTo>
                  <a:pt x="650" y="420"/>
                </a:lnTo>
                <a:lnTo>
                  <a:pt x="646" y="420"/>
                </a:lnTo>
                <a:lnTo>
                  <a:pt x="646" y="425"/>
                </a:lnTo>
                <a:lnTo>
                  <a:pt x="641" y="425"/>
                </a:lnTo>
                <a:lnTo>
                  <a:pt x="641" y="430"/>
                </a:lnTo>
                <a:lnTo>
                  <a:pt x="636" y="430"/>
                </a:lnTo>
                <a:lnTo>
                  <a:pt x="636" y="434"/>
                </a:lnTo>
                <a:lnTo>
                  <a:pt x="631" y="434"/>
                </a:lnTo>
                <a:lnTo>
                  <a:pt x="631" y="439"/>
                </a:lnTo>
                <a:lnTo>
                  <a:pt x="636" y="439"/>
                </a:lnTo>
                <a:lnTo>
                  <a:pt x="641" y="439"/>
                </a:lnTo>
                <a:lnTo>
                  <a:pt x="646" y="439"/>
                </a:lnTo>
                <a:lnTo>
                  <a:pt x="646" y="434"/>
                </a:lnTo>
                <a:lnTo>
                  <a:pt x="646" y="430"/>
                </a:lnTo>
                <a:lnTo>
                  <a:pt x="650" y="430"/>
                </a:lnTo>
                <a:lnTo>
                  <a:pt x="650" y="425"/>
                </a:lnTo>
                <a:lnTo>
                  <a:pt x="650" y="420"/>
                </a:lnTo>
                <a:lnTo>
                  <a:pt x="650" y="425"/>
                </a:lnTo>
                <a:lnTo>
                  <a:pt x="655" y="425"/>
                </a:lnTo>
                <a:lnTo>
                  <a:pt x="655" y="420"/>
                </a:lnTo>
                <a:lnTo>
                  <a:pt x="655" y="416"/>
                </a:lnTo>
                <a:lnTo>
                  <a:pt x="655" y="420"/>
                </a:lnTo>
                <a:lnTo>
                  <a:pt x="660" y="420"/>
                </a:lnTo>
                <a:lnTo>
                  <a:pt x="655" y="420"/>
                </a:lnTo>
                <a:lnTo>
                  <a:pt x="660" y="420"/>
                </a:lnTo>
                <a:lnTo>
                  <a:pt x="660" y="416"/>
                </a:lnTo>
                <a:lnTo>
                  <a:pt x="665" y="416"/>
                </a:lnTo>
                <a:lnTo>
                  <a:pt x="669" y="416"/>
                </a:lnTo>
                <a:lnTo>
                  <a:pt x="669" y="411"/>
                </a:lnTo>
                <a:lnTo>
                  <a:pt x="669" y="416"/>
                </a:lnTo>
                <a:lnTo>
                  <a:pt x="674" y="420"/>
                </a:lnTo>
                <a:lnTo>
                  <a:pt x="674" y="416"/>
                </a:lnTo>
                <a:lnTo>
                  <a:pt x="679" y="416"/>
                </a:lnTo>
                <a:lnTo>
                  <a:pt x="679" y="411"/>
                </a:lnTo>
                <a:lnTo>
                  <a:pt x="684" y="411"/>
                </a:lnTo>
                <a:lnTo>
                  <a:pt x="684" y="406"/>
                </a:lnTo>
                <a:lnTo>
                  <a:pt x="689" y="406"/>
                </a:lnTo>
                <a:lnTo>
                  <a:pt x="693" y="406"/>
                </a:lnTo>
                <a:lnTo>
                  <a:pt x="689" y="406"/>
                </a:lnTo>
                <a:lnTo>
                  <a:pt x="689" y="411"/>
                </a:lnTo>
                <a:lnTo>
                  <a:pt x="684" y="411"/>
                </a:lnTo>
                <a:lnTo>
                  <a:pt x="684" y="416"/>
                </a:lnTo>
                <a:lnTo>
                  <a:pt x="679" y="416"/>
                </a:lnTo>
                <a:lnTo>
                  <a:pt x="679" y="420"/>
                </a:lnTo>
                <a:lnTo>
                  <a:pt x="674" y="420"/>
                </a:lnTo>
                <a:lnTo>
                  <a:pt x="674" y="425"/>
                </a:lnTo>
                <a:lnTo>
                  <a:pt x="669" y="425"/>
                </a:lnTo>
                <a:lnTo>
                  <a:pt x="665" y="430"/>
                </a:lnTo>
                <a:lnTo>
                  <a:pt x="660" y="430"/>
                </a:lnTo>
                <a:lnTo>
                  <a:pt x="660" y="434"/>
                </a:lnTo>
                <a:lnTo>
                  <a:pt x="655" y="434"/>
                </a:lnTo>
                <a:lnTo>
                  <a:pt x="655" y="439"/>
                </a:lnTo>
                <a:lnTo>
                  <a:pt x="650" y="439"/>
                </a:lnTo>
                <a:lnTo>
                  <a:pt x="650" y="444"/>
                </a:lnTo>
                <a:lnTo>
                  <a:pt x="646" y="444"/>
                </a:lnTo>
                <a:lnTo>
                  <a:pt x="646" y="448"/>
                </a:lnTo>
                <a:lnTo>
                  <a:pt x="641" y="448"/>
                </a:lnTo>
                <a:lnTo>
                  <a:pt x="636" y="448"/>
                </a:lnTo>
                <a:lnTo>
                  <a:pt x="636" y="453"/>
                </a:lnTo>
                <a:lnTo>
                  <a:pt x="631" y="453"/>
                </a:lnTo>
                <a:lnTo>
                  <a:pt x="631" y="458"/>
                </a:lnTo>
                <a:lnTo>
                  <a:pt x="626" y="458"/>
                </a:lnTo>
                <a:lnTo>
                  <a:pt x="622" y="458"/>
                </a:lnTo>
                <a:lnTo>
                  <a:pt x="622" y="463"/>
                </a:lnTo>
                <a:lnTo>
                  <a:pt x="617" y="463"/>
                </a:lnTo>
                <a:lnTo>
                  <a:pt x="617" y="467"/>
                </a:lnTo>
                <a:lnTo>
                  <a:pt x="612" y="467"/>
                </a:lnTo>
                <a:lnTo>
                  <a:pt x="612" y="472"/>
                </a:lnTo>
                <a:lnTo>
                  <a:pt x="607" y="472"/>
                </a:lnTo>
                <a:lnTo>
                  <a:pt x="602" y="472"/>
                </a:lnTo>
                <a:lnTo>
                  <a:pt x="602" y="477"/>
                </a:lnTo>
                <a:lnTo>
                  <a:pt x="598" y="477"/>
                </a:lnTo>
                <a:lnTo>
                  <a:pt x="598" y="481"/>
                </a:lnTo>
                <a:lnTo>
                  <a:pt x="593" y="481"/>
                </a:lnTo>
                <a:lnTo>
                  <a:pt x="588" y="481"/>
                </a:lnTo>
                <a:lnTo>
                  <a:pt x="588" y="486"/>
                </a:lnTo>
                <a:lnTo>
                  <a:pt x="583" y="486"/>
                </a:lnTo>
                <a:lnTo>
                  <a:pt x="579" y="486"/>
                </a:lnTo>
                <a:lnTo>
                  <a:pt x="574" y="491"/>
                </a:lnTo>
                <a:lnTo>
                  <a:pt x="564" y="495"/>
                </a:lnTo>
                <a:lnTo>
                  <a:pt x="559" y="495"/>
                </a:lnTo>
                <a:lnTo>
                  <a:pt x="55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5" y="495"/>
                </a:lnTo>
                <a:lnTo>
                  <a:pt x="550" y="495"/>
                </a:lnTo>
                <a:lnTo>
                  <a:pt x="545" y="495"/>
                </a:lnTo>
                <a:lnTo>
                  <a:pt x="545" y="500"/>
                </a:lnTo>
                <a:lnTo>
                  <a:pt x="540" y="500"/>
                </a:lnTo>
                <a:lnTo>
                  <a:pt x="536" y="500"/>
                </a:lnTo>
                <a:lnTo>
                  <a:pt x="536" y="505"/>
                </a:lnTo>
                <a:lnTo>
                  <a:pt x="531" y="505"/>
                </a:lnTo>
                <a:lnTo>
                  <a:pt x="536" y="505"/>
                </a:lnTo>
                <a:lnTo>
                  <a:pt x="536" y="500"/>
                </a:lnTo>
                <a:lnTo>
                  <a:pt x="540" y="500"/>
                </a:lnTo>
                <a:lnTo>
                  <a:pt x="540" y="495"/>
                </a:lnTo>
                <a:lnTo>
                  <a:pt x="545" y="495"/>
                </a:lnTo>
                <a:lnTo>
                  <a:pt x="545" y="491"/>
                </a:lnTo>
                <a:lnTo>
                  <a:pt x="545" y="495"/>
                </a:lnTo>
                <a:lnTo>
                  <a:pt x="540" y="495"/>
                </a:lnTo>
                <a:lnTo>
                  <a:pt x="540" y="491"/>
                </a:lnTo>
                <a:lnTo>
                  <a:pt x="536" y="491"/>
                </a:lnTo>
                <a:lnTo>
                  <a:pt x="536" y="495"/>
                </a:lnTo>
                <a:lnTo>
                  <a:pt x="536" y="491"/>
                </a:lnTo>
                <a:lnTo>
                  <a:pt x="536" y="495"/>
                </a:lnTo>
                <a:lnTo>
                  <a:pt x="531" y="495"/>
                </a:lnTo>
                <a:lnTo>
                  <a:pt x="536" y="500"/>
                </a:lnTo>
                <a:lnTo>
                  <a:pt x="531" y="500"/>
                </a:lnTo>
                <a:lnTo>
                  <a:pt x="536" y="500"/>
                </a:lnTo>
                <a:lnTo>
                  <a:pt x="531" y="500"/>
                </a:lnTo>
                <a:lnTo>
                  <a:pt x="531" y="505"/>
                </a:lnTo>
                <a:lnTo>
                  <a:pt x="526" y="505"/>
                </a:lnTo>
                <a:lnTo>
                  <a:pt x="526" y="500"/>
                </a:lnTo>
                <a:lnTo>
                  <a:pt x="526" y="505"/>
                </a:lnTo>
                <a:lnTo>
                  <a:pt x="526" y="500"/>
                </a:lnTo>
                <a:lnTo>
                  <a:pt x="521" y="500"/>
                </a:lnTo>
                <a:lnTo>
                  <a:pt x="521" y="495"/>
                </a:lnTo>
                <a:lnTo>
                  <a:pt x="521" y="491"/>
                </a:lnTo>
                <a:lnTo>
                  <a:pt x="526" y="491"/>
                </a:lnTo>
                <a:lnTo>
                  <a:pt x="526" y="486"/>
                </a:lnTo>
                <a:lnTo>
                  <a:pt x="526" y="481"/>
                </a:lnTo>
                <a:lnTo>
                  <a:pt x="526" y="477"/>
                </a:lnTo>
                <a:lnTo>
                  <a:pt x="531" y="477"/>
                </a:lnTo>
                <a:lnTo>
                  <a:pt x="531" y="481"/>
                </a:lnTo>
                <a:lnTo>
                  <a:pt x="531" y="477"/>
                </a:lnTo>
                <a:lnTo>
                  <a:pt x="531" y="481"/>
                </a:lnTo>
                <a:lnTo>
                  <a:pt x="536" y="481"/>
                </a:lnTo>
                <a:lnTo>
                  <a:pt x="531" y="481"/>
                </a:lnTo>
                <a:lnTo>
                  <a:pt x="531" y="477"/>
                </a:lnTo>
                <a:lnTo>
                  <a:pt x="536" y="477"/>
                </a:lnTo>
                <a:lnTo>
                  <a:pt x="540" y="477"/>
                </a:lnTo>
                <a:lnTo>
                  <a:pt x="540" y="472"/>
                </a:lnTo>
                <a:lnTo>
                  <a:pt x="545" y="472"/>
                </a:lnTo>
                <a:lnTo>
                  <a:pt x="545" y="467"/>
                </a:lnTo>
                <a:lnTo>
                  <a:pt x="540" y="467"/>
                </a:lnTo>
                <a:lnTo>
                  <a:pt x="540" y="472"/>
                </a:lnTo>
                <a:lnTo>
                  <a:pt x="540" y="467"/>
                </a:lnTo>
                <a:lnTo>
                  <a:pt x="545" y="467"/>
                </a:lnTo>
                <a:lnTo>
                  <a:pt x="550" y="467"/>
                </a:lnTo>
                <a:lnTo>
                  <a:pt x="550" y="472"/>
                </a:lnTo>
                <a:lnTo>
                  <a:pt x="550" y="467"/>
                </a:lnTo>
                <a:lnTo>
                  <a:pt x="545" y="467"/>
                </a:lnTo>
                <a:lnTo>
                  <a:pt x="545" y="463"/>
                </a:lnTo>
                <a:lnTo>
                  <a:pt x="550" y="463"/>
                </a:lnTo>
                <a:lnTo>
                  <a:pt x="550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9" y="458"/>
                </a:lnTo>
                <a:lnTo>
                  <a:pt x="555" y="458"/>
                </a:lnTo>
                <a:lnTo>
                  <a:pt x="555" y="463"/>
                </a:lnTo>
                <a:lnTo>
                  <a:pt x="555" y="458"/>
                </a:lnTo>
                <a:lnTo>
                  <a:pt x="555" y="463"/>
                </a:lnTo>
                <a:lnTo>
                  <a:pt x="559" y="463"/>
                </a:lnTo>
                <a:lnTo>
                  <a:pt x="559" y="458"/>
                </a:lnTo>
                <a:lnTo>
                  <a:pt x="559" y="463"/>
                </a:lnTo>
                <a:lnTo>
                  <a:pt x="564" y="463"/>
                </a:lnTo>
                <a:close/>
                <a:moveTo>
                  <a:pt x="516" y="509"/>
                </a:moveTo>
                <a:lnTo>
                  <a:pt x="512" y="509"/>
                </a:lnTo>
                <a:lnTo>
                  <a:pt x="512" y="514"/>
                </a:lnTo>
                <a:lnTo>
                  <a:pt x="507" y="514"/>
                </a:lnTo>
                <a:lnTo>
                  <a:pt x="507" y="519"/>
                </a:lnTo>
                <a:lnTo>
                  <a:pt x="507" y="514"/>
                </a:lnTo>
                <a:lnTo>
                  <a:pt x="507" y="509"/>
                </a:lnTo>
                <a:lnTo>
                  <a:pt x="507" y="505"/>
                </a:lnTo>
                <a:lnTo>
                  <a:pt x="507" y="500"/>
                </a:lnTo>
                <a:lnTo>
                  <a:pt x="512" y="500"/>
                </a:lnTo>
                <a:lnTo>
                  <a:pt x="516" y="500"/>
                </a:lnTo>
                <a:lnTo>
                  <a:pt x="516" y="495"/>
                </a:lnTo>
                <a:lnTo>
                  <a:pt x="516" y="500"/>
                </a:lnTo>
                <a:lnTo>
                  <a:pt x="521" y="500"/>
                </a:lnTo>
                <a:lnTo>
                  <a:pt x="521" y="505"/>
                </a:lnTo>
                <a:lnTo>
                  <a:pt x="516" y="505"/>
                </a:lnTo>
                <a:lnTo>
                  <a:pt x="516" y="509"/>
                </a:lnTo>
                <a:close/>
                <a:moveTo>
                  <a:pt x="52" y="322"/>
                </a:moveTo>
                <a:lnTo>
                  <a:pt x="48" y="322"/>
                </a:lnTo>
                <a:lnTo>
                  <a:pt x="48" y="318"/>
                </a:lnTo>
                <a:lnTo>
                  <a:pt x="43" y="318"/>
                </a:lnTo>
                <a:lnTo>
                  <a:pt x="48" y="318"/>
                </a:lnTo>
                <a:lnTo>
                  <a:pt x="48" y="313"/>
                </a:lnTo>
                <a:lnTo>
                  <a:pt x="52" y="313"/>
                </a:lnTo>
                <a:lnTo>
                  <a:pt x="57" y="313"/>
                </a:lnTo>
                <a:lnTo>
                  <a:pt x="52" y="313"/>
                </a:lnTo>
                <a:lnTo>
                  <a:pt x="52" y="318"/>
                </a:lnTo>
                <a:lnTo>
                  <a:pt x="52" y="322"/>
                </a:lnTo>
                <a:close/>
                <a:moveTo>
                  <a:pt x="655" y="411"/>
                </a:moveTo>
                <a:lnTo>
                  <a:pt x="660" y="411"/>
                </a:lnTo>
                <a:lnTo>
                  <a:pt x="655" y="416"/>
                </a:lnTo>
                <a:lnTo>
                  <a:pt x="660" y="416"/>
                </a:lnTo>
                <a:lnTo>
                  <a:pt x="660" y="420"/>
                </a:lnTo>
                <a:lnTo>
                  <a:pt x="660" y="416"/>
                </a:lnTo>
                <a:lnTo>
                  <a:pt x="655" y="416"/>
                </a:lnTo>
                <a:lnTo>
                  <a:pt x="655" y="420"/>
                </a:lnTo>
                <a:lnTo>
                  <a:pt x="650" y="420"/>
                </a:lnTo>
                <a:lnTo>
                  <a:pt x="650" y="416"/>
                </a:lnTo>
                <a:lnTo>
                  <a:pt x="650" y="411"/>
                </a:lnTo>
                <a:lnTo>
                  <a:pt x="655" y="411"/>
                </a:lnTo>
                <a:close/>
                <a:moveTo>
                  <a:pt x="536" y="495"/>
                </a:moveTo>
                <a:lnTo>
                  <a:pt x="540" y="495"/>
                </a:lnTo>
                <a:lnTo>
                  <a:pt x="536" y="500"/>
                </a:lnTo>
                <a:lnTo>
                  <a:pt x="536" y="49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1" name=""/>
          <p:cNvSpPr/>
          <p:nvPr/>
        </p:nvSpPr>
        <p:spPr>
          <a:xfrm>
            <a:off x="6512040" y="2111400"/>
            <a:ext cx="614160" cy="682560"/>
          </a:xfrm>
          <a:custGeom>
            <a:avLst/>
            <a:gdLst/>
            <a:ahLst/>
            <a:rect l="l" t="t" r="r" b="b"/>
            <a:pathLst>
              <a:path w="387" h="430">
                <a:moveTo>
                  <a:pt x="138" y="420"/>
                </a:moveTo>
                <a:lnTo>
                  <a:pt x="138" y="416"/>
                </a:lnTo>
                <a:lnTo>
                  <a:pt x="134" y="416"/>
                </a:lnTo>
                <a:lnTo>
                  <a:pt x="134" y="411"/>
                </a:lnTo>
                <a:lnTo>
                  <a:pt x="129" y="411"/>
                </a:lnTo>
                <a:lnTo>
                  <a:pt x="124" y="406"/>
                </a:lnTo>
                <a:lnTo>
                  <a:pt x="119" y="406"/>
                </a:lnTo>
                <a:lnTo>
                  <a:pt x="115" y="406"/>
                </a:lnTo>
                <a:lnTo>
                  <a:pt x="110" y="406"/>
                </a:lnTo>
                <a:lnTo>
                  <a:pt x="105" y="406"/>
                </a:lnTo>
                <a:lnTo>
                  <a:pt x="95" y="406"/>
                </a:lnTo>
                <a:lnTo>
                  <a:pt x="91" y="406"/>
                </a:lnTo>
                <a:lnTo>
                  <a:pt x="91" y="402"/>
                </a:lnTo>
                <a:lnTo>
                  <a:pt x="91" y="397"/>
                </a:lnTo>
                <a:lnTo>
                  <a:pt x="86" y="392"/>
                </a:lnTo>
                <a:lnTo>
                  <a:pt x="86" y="388"/>
                </a:lnTo>
                <a:lnTo>
                  <a:pt x="81" y="388"/>
                </a:lnTo>
                <a:lnTo>
                  <a:pt x="81" y="383"/>
                </a:lnTo>
                <a:lnTo>
                  <a:pt x="76" y="383"/>
                </a:lnTo>
                <a:lnTo>
                  <a:pt x="76" y="378"/>
                </a:lnTo>
                <a:lnTo>
                  <a:pt x="71" y="378"/>
                </a:lnTo>
                <a:lnTo>
                  <a:pt x="67" y="374"/>
                </a:lnTo>
                <a:lnTo>
                  <a:pt x="62" y="374"/>
                </a:lnTo>
                <a:lnTo>
                  <a:pt x="62" y="378"/>
                </a:lnTo>
                <a:lnTo>
                  <a:pt x="57" y="374"/>
                </a:lnTo>
                <a:lnTo>
                  <a:pt x="57" y="378"/>
                </a:lnTo>
                <a:lnTo>
                  <a:pt x="52" y="378"/>
                </a:lnTo>
                <a:lnTo>
                  <a:pt x="48" y="378"/>
                </a:lnTo>
                <a:lnTo>
                  <a:pt x="43" y="374"/>
                </a:lnTo>
                <a:lnTo>
                  <a:pt x="38" y="374"/>
                </a:lnTo>
                <a:lnTo>
                  <a:pt x="38" y="378"/>
                </a:lnTo>
                <a:lnTo>
                  <a:pt x="33" y="378"/>
                </a:lnTo>
                <a:lnTo>
                  <a:pt x="33" y="355"/>
                </a:lnTo>
                <a:lnTo>
                  <a:pt x="28" y="332"/>
                </a:lnTo>
                <a:lnTo>
                  <a:pt x="28" y="327"/>
                </a:lnTo>
                <a:lnTo>
                  <a:pt x="28" y="308"/>
                </a:lnTo>
                <a:lnTo>
                  <a:pt x="24" y="285"/>
                </a:lnTo>
                <a:lnTo>
                  <a:pt x="24" y="276"/>
                </a:lnTo>
                <a:lnTo>
                  <a:pt x="19" y="243"/>
                </a:lnTo>
                <a:lnTo>
                  <a:pt x="19" y="238"/>
                </a:lnTo>
                <a:lnTo>
                  <a:pt x="14" y="210"/>
                </a:lnTo>
                <a:lnTo>
                  <a:pt x="14" y="192"/>
                </a:lnTo>
                <a:lnTo>
                  <a:pt x="9" y="173"/>
                </a:lnTo>
                <a:lnTo>
                  <a:pt x="9" y="164"/>
                </a:lnTo>
                <a:lnTo>
                  <a:pt x="5" y="136"/>
                </a:lnTo>
                <a:lnTo>
                  <a:pt x="5" y="131"/>
                </a:lnTo>
                <a:lnTo>
                  <a:pt x="5" y="117"/>
                </a:lnTo>
                <a:lnTo>
                  <a:pt x="5" y="103"/>
                </a:lnTo>
                <a:lnTo>
                  <a:pt x="0" y="84"/>
                </a:lnTo>
                <a:lnTo>
                  <a:pt x="33" y="80"/>
                </a:lnTo>
                <a:lnTo>
                  <a:pt x="38" y="80"/>
                </a:lnTo>
                <a:lnTo>
                  <a:pt x="76" y="70"/>
                </a:lnTo>
                <a:lnTo>
                  <a:pt x="91" y="70"/>
                </a:lnTo>
                <a:lnTo>
                  <a:pt x="115" y="66"/>
                </a:lnTo>
                <a:lnTo>
                  <a:pt x="115" y="70"/>
                </a:lnTo>
                <a:lnTo>
                  <a:pt x="119" y="70"/>
                </a:lnTo>
                <a:lnTo>
                  <a:pt x="124" y="70"/>
                </a:lnTo>
                <a:lnTo>
                  <a:pt x="124" y="66"/>
                </a:lnTo>
                <a:lnTo>
                  <a:pt x="134" y="75"/>
                </a:lnTo>
                <a:lnTo>
                  <a:pt x="138" y="75"/>
                </a:lnTo>
                <a:lnTo>
                  <a:pt x="143" y="75"/>
                </a:lnTo>
                <a:lnTo>
                  <a:pt x="148" y="75"/>
                </a:lnTo>
                <a:lnTo>
                  <a:pt x="153" y="80"/>
                </a:lnTo>
                <a:lnTo>
                  <a:pt x="158" y="80"/>
                </a:lnTo>
                <a:lnTo>
                  <a:pt x="158" y="84"/>
                </a:lnTo>
                <a:lnTo>
                  <a:pt x="162" y="84"/>
                </a:lnTo>
                <a:lnTo>
                  <a:pt x="167" y="84"/>
                </a:lnTo>
                <a:lnTo>
                  <a:pt x="167" y="80"/>
                </a:lnTo>
                <a:lnTo>
                  <a:pt x="167" y="75"/>
                </a:lnTo>
                <a:lnTo>
                  <a:pt x="172" y="75"/>
                </a:lnTo>
                <a:lnTo>
                  <a:pt x="172" y="80"/>
                </a:lnTo>
                <a:lnTo>
                  <a:pt x="172" y="75"/>
                </a:lnTo>
                <a:lnTo>
                  <a:pt x="172" y="80"/>
                </a:lnTo>
                <a:lnTo>
                  <a:pt x="177" y="80"/>
                </a:lnTo>
                <a:lnTo>
                  <a:pt x="182" y="80"/>
                </a:lnTo>
                <a:lnTo>
                  <a:pt x="182" y="84"/>
                </a:lnTo>
                <a:lnTo>
                  <a:pt x="177" y="84"/>
                </a:lnTo>
                <a:lnTo>
                  <a:pt x="172" y="84"/>
                </a:lnTo>
                <a:lnTo>
                  <a:pt x="172" y="89"/>
                </a:lnTo>
                <a:lnTo>
                  <a:pt x="172" y="84"/>
                </a:lnTo>
                <a:lnTo>
                  <a:pt x="167" y="84"/>
                </a:lnTo>
                <a:lnTo>
                  <a:pt x="167" y="89"/>
                </a:lnTo>
                <a:lnTo>
                  <a:pt x="162" y="89"/>
                </a:lnTo>
                <a:lnTo>
                  <a:pt x="158" y="89"/>
                </a:lnTo>
                <a:lnTo>
                  <a:pt x="158" y="94"/>
                </a:lnTo>
                <a:lnTo>
                  <a:pt x="162" y="94"/>
                </a:lnTo>
                <a:lnTo>
                  <a:pt x="167" y="94"/>
                </a:lnTo>
                <a:lnTo>
                  <a:pt x="172" y="94"/>
                </a:lnTo>
                <a:lnTo>
                  <a:pt x="172" y="89"/>
                </a:lnTo>
                <a:lnTo>
                  <a:pt x="177" y="89"/>
                </a:lnTo>
                <a:lnTo>
                  <a:pt x="182" y="89"/>
                </a:lnTo>
                <a:lnTo>
                  <a:pt x="186" y="89"/>
                </a:lnTo>
                <a:lnTo>
                  <a:pt x="182" y="89"/>
                </a:lnTo>
                <a:lnTo>
                  <a:pt x="186" y="89"/>
                </a:lnTo>
                <a:lnTo>
                  <a:pt x="186" y="84"/>
                </a:lnTo>
                <a:lnTo>
                  <a:pt x="182" y="84"/>
                </a:lnTo>
                <a:lnTo>
                  <a:pt x="186" y="84"/>
                </a:lnTo>
                <a:lnTo>
                  <a:pt x="186" y="89"/>
                </a:lnTo>
                <a:lnTo>
                  <a:pt x="191" y="89"/>
                </a:lnTo>
                <a:lnTo>
                  <a:pt x="191" y="94"/>
                </a:lnTo>
                <a:lnTo>
                  <a:pt x="196" y="94"/>
                </a:lnTo>
                <a:lnTo>
                  <a:pt x="201" y="94"/>
                </a:lnTo>
                <a:lnTo>
                  <a:pt x="205" y="94"/>
                </a:lnTo>
                <a:lnTo>
                  <a:pt x="210" y="94"/>
                </a:lnTo>
                <a:lnTo>
                  <a:pt x="210" y="89"/>
                </a:lnTo>
                <a:lnTo>
                  <a:pt x="215" y="89"/>
                </a:lnTo>
                <a:lnTo>
                  <a:pt x="220" y="89"/>
                </a:lnTo>
                <a:lnTo>
                  <a:pt x="225" y="84"/>
                </a:lnTo>
                <a:lnTo>
                  <a:pt x="229" y="80"/>
                </a:lnTo>
                <a:lnTo>
                  <a:pt x="244" y="75"/>
                </a:lnTo>
                <a:lnTo>
                  <a:pt x="248" y="75"/>
                </a:lnTo>
                <a:lnTo>
                  <a:pt x="253" y="75"/>
                </a:lnTo>
                <a:lnTo>
                  <a:pt x="258" y="75"/>
                </a:lnTo>
                <a:lnTo>
                  <a:pt x="263" y="75"/>
                </a:lnTo>
                <a:lnTo>
                  <a:pt x="268" y="75"/>
                </a:lnTo>
                <a:lnTo>
                  <a:pt x="272" y="70"/>
                </a:lnTo>
                <a:lnTo>
                  <a:pt x="277" y="66"/>
                </a:lnTo>
                <a:lnTo>
                  <a:pt x="282" y="56"/>
                </a:lnTo>
                <a:lnTo>
                  <a:pt x="287" y="52"/>
                </a:lnTo>
                <a:lnTo>
                  <a:pt x="287" y="47"/>
                </a:lnTo>
                <a:lnTo>
                  <a:pt x="292" y="47"/>
                </a:lnTo>
                <a:lnTo>
                  <a:pt x="296" y="42"/>
                </a:lnTo>
                <a:lnTo>
                  <a:pt x="296" y="38"/>
                </a:lnTo>
                <a:lnTo>
                  <a:pt x="301" y="38"/>
                </a:lnTo>
                <a:lnTo>
                  <a:pt x="306" y="33"/>
                </a:lnTo>
                <a:lnTo>
                  <a:pt x="311" y="28"/>
                </a:lnTo>
                <a:lnTo>
                  <a:pt x="315" y="24"/>
                </a:lnTo>
                <a:lnTo>
                  <a:pt x="320" y="24"/>
                </a:lnTo>
                <a:lnTo>
                  <a:pt x="330" y="19"/>
                </a:lnTo>
                <a:lnTo>
                  <a:pt x="335" y="14"/>
                </a:lnTo>
                <a:lnTo>
                  <a:pt x="339" y="14"/>
                </a:lnTo>
                <a:lnTo>
                  <a:pt x="344" y="10"/>
                </a:lnTo>
                <a:lnTo>
                  <a:pt x="349" y="10"/>
                </a:lnTo>
                <a:lnTo>
                  <a:pt x="354" y="10"/>
                </a:lnTo>
                <a:lnTo>
                  <a:pt x="354" y="5"/>
                </a:lnTo>
                <a:lnTo>
                  <a:pt x="359" y="5"/>
                </a:lnTo>
                <a:lnTo>
                  <a:pt x="359" y="0"/>
                </a:lnTo>
                <a:lnTo>
                  <a:pt x="363" y="19"/>
                </a:lnTo>
                <a:lnTo>
                  <a:pt x="368" y="56"/>
                </a:lnTo>
                <a:lnTo>
                  <a:pt x="378" y="98"/>
                </a:lnTo>
                <a:lnTo>
                  <a:pt x="382" y="122"/>
                </a:lnTo>
                <a:lnTo>
                  <a:pt x="382" y="131"/>
                </a:lnTo>
                <a:lnTo>
                  <a:pt x="387" y="154"/>
                </a:lnTo>
                <a:lnTo>
                  <a:pt x="382" y="154"/>
                </a:lnTo>
                <a:lnTo>
                  <a:pt x="378" y="154"/>
                </a:lnTo>
                <a:lnTo>
                  <a:pt x="378" y="159"/>
                </a:lnTo>
                <a:lnTo>
                  <a:pt x="373" y="159"/>
                </a:lnTo>
                <a:lnTo>
                  <a:pt x="373" y="164"/>
                </a:lnTo>
                <a:lnTo>
                  <a:pt x="378" y="164"/>
                </a:lnTo>
                <a:lnTo>
                  <a:pt x="378" y="168"/>
                </a:lnTo>
                <a:lnTo>
                  <a:pt x="382" y="173"/>
                </a:lnTo>
                <a:lnTo>
                  <a:pt x="382" y="178"/>
                </a:lnTo>
                <a:lnTo>
                  <a:pt x="382" y="182"/>
                </a:lnTo>
                <a:lnTo>
                  <a:pt x="382" y="187"/>
                </a:lnTo>
                <a:lnTo>
                  <a:pt x="382" y="192"/>
                </a:lnTo>
                <a:lnTo>
                  <a:pt x="382" y="196"/>
                </a:lnTo>
                <a:lnTo>
                  <a:pt x="382" y="201"/>
                </a:lnTo>
                <a:lnTo>
                  <a:pt x="382" y="206"/>
                </a:lnTo>
                <a:lnTo>
                  <a:pt x="378" y="210"/>
                </a:lnTo>
                <a:lnTo>
                  <a:pt x="378" y="215"/>
                </a:lnTo>
                <a:lnTo>
                  <a:pt x="378" y="220"/>
                </a:lnTo>
                <a:lnTo>
                  <a:pt x="378" y="224"/>
                </a:lnTo>
                <a:lnTo>
                  <a:pt x="378" y="229"/>
                </a:lnTo>
                <a:lnTo>
                  <a:pt x="378" y="234"/>
                </a:lnTo>
                <a:lnTo>
                  <a:pt x="378" y="238"/>
                </a:lnTo>
                <a:lnTo>
                  <a:pt x="373" y="238"/>
                </a:lnTo>
                <a:lnTo>
                  <a:pt x="378" y="243"/>
                </a:lnTo>
                <a:lnTo>
                  <a:pt x="373" y="248"/>
                </a:lnTo>
                <a:lnTo>
                  <a:pt x="373" y="252"/>
                </a:lnTo>
                <a:lnTo>
                  <a:pt x="373" y="257"/>
                </a:lnTo>
                <a:lnTo>
                  <a:pt x="378" y="262"/>
                </a:lnTo>
                <a:lnTo>
                  <a:pt x="373" y="262"/>
                </a:lnTo>
                <a:lnTo>
                  <a:pt x="373" y="266"/>
                </a:lnTo>
                <a:lnTo>
                  <a:pt x="373" y="271"/>
                </a:lnTo>
                <a:lnTo>
                  <a:pt x="368" y="271"/>
                </a:lnTo>
                <a:lnTo>
                  <a:pt x="368" y="276"/>
                </a:lnTo>
                <a:lnTo>
                  <a:pt x="363" y="280"/>
                </a:lnTo>
                <a:lnTo>
                  <a:pt x="359" y="285"/>
                </a:lnTo>
                <a:lnTo>
                  <a:pt x="359" y="290"/>
                </a:lnTo>
                <a:lnTo>
                  <a:pt x="354" y="294"/>
                </a:lnTo>
                <a:lnTo>
                  <a:pt x="349" y="299"/>
                </a:lnTo>
                <a:lnTo>
                  <a:pt x="349" y="304"/>
                </a:lnTo>
                <a:lnTo>
                  <a:pt x="344" y="304"/>
                </a:lnTo>
                <a:lnTo>
                  <a:pt x="339" y="308"/>
                </a:lnTo>
                <a:lnTo>
                  <a:pt x="335" y="308"/>
                </a:lnTo>
                <a:lnTo>
                  <a:pt x="330" y="304"/>
                </a:lnTo>
                <a:lnTo>
                  <a:pt x="325" y="304"/>
                </a:lnTo>
                <a:lnTo>
                  <a:pt x="325" y="308"/>
                </a:lnTo>
                <a:lnTo>
                  <a:pt x="320" y="308"/>
                </a:lnTo>
                <a:lnTo>
                  <a:pt x="320" y="313"/>
                </a:lnTo>
                <a:lnTo>
                  <a:pt x="320" y="318"/>
                </a:lnTo>
                <a:lnTo>
                  <a:pt x="320" y="322"/>
                </a:lnTo>
                <a:lnTo>
                  <a:pt x="315" y="322"/>
                </a:lnTo>
                <a:lnTo>
                  <a:pt x="311" y="322"/>
                </a:lnTo>
                <a:lnTo>
                  <a:pt x="306" y="322"/>
                </a:lnTo>
                <a:lnTo>
                  <a:pt x="311" y="327"/>
                </a:lnTo>
                <a:lnTo>
                  <a:pt x="306" y="327"/>
                </a:lnTo>
                <a:lnTo>
                  <a:pt x="306" y="332"/>
                </a:lnTo>
                <a:lnTo>
                  <a:pt x="306" y="336"/>
                </a:lnTo>
                <a:lnTo>
                  <a:pt x="306" y="341"/>
                </a:lnTo>
                <a:lnTo>
                  <a:pt x="306" y="346"/>
                </a:lnTo>
                <a:lnTo>
                  <a:pt x="301" y="346"/>
                </a:lnTo>
                <a:lnTo>
                  <a:pt x="301" y="350"/>
                </a:lnTo>
                <a:lnTo>
                  <a:pt x="306" y="350"/>
                </a:lnTo>
                <a:lnTo>
                  <a:pt x="306" y="355"/>
                </a:lnTo>
                <a:lnTo>
                  <a:pt x="306" y="360"/>
                </a:lnTo>
                <a:lnTo>
                  <a:pt x="311" y="360"/>
                </a:lnTo>
                <a:lnTo>
                  <a:pt x="306" y="364"/>
                </a:lnTo>
                <a:lnTo>
                  <a:pt x="301" y="360"/>
                </a:lnTo>
                <a:lnTo>
                  <a:pt x="301" y="364"/>
                </a:lnTo>
                <a:lnTo>
                  <a:pt x="301" y="369"/>
                </a:lnTo>
                <a:lnTo>
                  <a:pt x="296" y="369"/>
                </a:lnTo>
                <a:lnTo>
                  <a:pt x="292" y="369"/>
                </a:lnTo>
                <a:lnTo>
                  <a:pt x="296" y="369"/>
                </a:lnTo>
                <a:lnTo>
                  <a:pt x="296" y="364"/>
                </a:lnTo>
                <a:lnTo>
                  <a:pt x="292" y="360"/>
                </a:lnTo>
                <a:lnTo>
                  <a:pt x="292" y="355"/>
                </a:lnTo>
                <a:lnTo>
                  <a:pt x="287" y="360"/>
                </a:lnTo>
                <a:lnTo>
                  <a:pt x="287" y="355"/>
                </a:lnTo>
                <a:lnTo>
                  <a:pt x="282" y="355"/>
                </a:lnTo>
                <a:lnTo>
                  <a:pt x="282" y="360"/>
                </a:lnTo>
                <a:lnTo>
                  <a:pt x="277" y="360"/>
                </a:lnTo>
                <a:lnTo>
                  <a:pt x="277" y="364"/>
                </a:lnTo>
                <a:lnTo>
                  <a:pt x="277" y="369"/>
                </a:lnTo>
                <a:lnTo>
                  <a:pt x="277" y="374"/>
                </a:lnTo>
                <a:lnTo>
                  <a:pt x="277" y="378"/>
                </a:lnTo>
                <a:lnTo>
                  <a:pt x="272" y="378"/>
                </a:lnTo>
                <a:lnTo>
                  <a:pt x="272" y="383"/>
                </a:lnTo>
                <a:lnTo>
                  <a:pt x="268" y="383"/>
                </a:lnTo>
                <a:lnTo>
                  <a:pt x="272" y="388"/>
                </a:lnTo>
                <a:lnTo>
                  <a:pt x="272" y="392"/>
                </a:lnTo>
                <a:lnTo>
                  <a:pt x="272" y="388"/>
                </a:lnTo>
                <a:lnTo>
                  <a:pt x="272" y="392"/>
                </a:lnTo>
                <a:lnTo>
                  <a:pt x="272" y="397"/>
                </a:lnTo>
                <a:lnTo>
                  <a:pt x="277" y="402"/>
                </a:lnTo>
                <a:lnTo>
                  <a:pt x="277" y="406"/>
                </a:lnTo>
                <a:lnTo>
                  <a:pt x="272" y="406"/>
                </a:lnTo>
                <a:lnTo>
                  <a:pt x="268" y="406"/>
                </a:lnTo>
                <a:lnTo>
                  <a:pt x="268" y="411"/>
                </a:lnTo>
                <a:lnTo>
                  <a:pt x="268" y="416"/>
                </a:lnTo>
                <a:lnTo>
                  <a:pt x="268" y="420"/>
                </a:lnTo>
                <a:lnTo>
                  <a:pt x="268" y="425"/>
                </a:lnTo>
                <a:lnTo>
                  <a:pt x="263" y="425"/>
                </a:lnTo>
                <a:lnTo>
                  <a:pt x="258" y="425"/>
                </a:lnTo>
                <a:lnTo>
                  <a:pt x="248" y="430"/>
                </a:lnTo>
                <a:lnTo>
                  <a:pt x="244" y="430"/>
                </a:lnTo>
                <a:lnTo>
                  <a:pt x="239" y="425"/>
                </a:lnTo>
                <a:lnTo>
                  <a:pt x="234" y="420"/>
                </a:lnTo>
                <a:lnTo>
                  <a:pt x="229" y="416"/>
                </a:lnTo>
                <a:lnTo>
                  <a:pt x="225" y="416"/>
                </a:lnTo>
                <a:lnTo>
                  <a:pt x="220" y="416"/>
                </a:lnTo>
                <a:lnTo>
                  <a:pt x="215" y="411"/>
                </a:lnTo>
                <a:lnTo>
                  <a:pt x="215" y="406"/>
                </a:lnTo>
                <a:lnTo>
                  <a:pt x="215" y="402"/>
                </a:lnTo>
                <a:lnTo>
                  <a:pt x="215" y="397"/>
                </a:lnTo>
                <a:lnTo>
                  <a:pt x="210" y="397"/>
                </a:lnTo>
                <a:lnTo>
                  <a:pt x="205" y="397"/>
                </a:lnTo>
                <a:lnTo>
                  <a:pt x="205" y="402"/>
                </a:lnTo>
                <a:lnTo>
                  <a:pt x="201" y="402"/>
                </a:lnTo>
                <a:lnTo>
                  <a:pt x="196" y="406"/>
                </a:lnTo>
                <a:lnTo>
                  <a:pt x="191" y="406"/>
                </a:lnTo>
                <a:lnTo>
                  <a:pt x="191" y="411"/>
                </a:lnTo>
                <a:lnTo>
                  <a:pt x="191" y="416"/>
                </a:lnTo>
                <a:lnTo>
                  <a:pt x="186" y="416"/>
                </a:lnTo>
                <a:lnTo>
                  <a:pt x="182" y="416"/>
                </a:lnTo>
                <a:lnTo>
                  <a:pt x="177" y="420"/>
                </a:lnTo>
                <a:lnTo>
                  <a:pt x="177" y="416"/>
                </a:lnTo>
                <a:lnTo>
                  <a:pt x="172" y="416"/>
                </a:lnTo>
                <a:lnTo>
                  <a:pt x="172" y="411"/>
                </a:lnTo>
                <a:lnTo>
                  <a:pt x="167" y="411"/>
                </a:lnTo>
                <a:lnTo>
                  <a:pt x="162" y="411"/>
                </a:lnTo>
                <a:lnTo>
                  <a:pt x="158" y="411"/>
                </a:lnTo>
                <a:lnTo>
                  <a:pt x="153" y="411"/>
                </a:lnTo>
                <a:lnTo>
                  <a:pt x="148" y="411"/>
                </a:lnTo>
                <a:lnTo>
                  <a:pt x="148" y="416"/>
                </a:lnTo>
                <a:lnTo>
                  <a:pt x="143" y="420"/>
                </a:lnTo>
                <a:lnTo>
                  <a:pt x="138" y="420"/>
                </a:lnTo>
                <a:close/>
                <a:moveTo>
                  <a:pt x="177" y="70"/>
                </a:moveTo>
                <a:lnTo>
                  <a:pt x="182" y="70"/>
                </a:lnTo>
                <a:lnTo>
                  <a:pt x="177" y="70"/>
                </a:lnTo>
                <a:lnTo>
                  <a:pt x="182" y="70"/>
                </a:lnTo>
                <a:lnTo>
                  <a:pt x="182" y="75"/>
                </a:lnTo>
                <a:lnTo>
                  <a:pt x="177" y="75"/>
                </a:lnTo>
                <a:lnTo>
                  <a:pt x="177" y="70"/>
                </a:lnTo>
                <a:close/>
                <a:moveTo>
                  <a:pt x="167" y="70"/>
                </a:moveTo>
                <a:lnTo>
                  <a:pt x="167" y="66"/>
                </a:lnTo>
                <a:lnTo>
                  <a:pt x="172" y="66"/>
                </a:lnTo>
                <a:lnTo>
                  <a:pt x="172" y="70"/>
                </a:lnTo>
                <a:lnTo>
                  <a:pt x="167" y="70"/>
                </a:lnTo>
                <a:close/>
                <a:moveTo>
                  <a:pt x="167" y="66"/>
                </a:moveTo>
                <a:lnTo>
                  <a:pt x="172" y="66"/>
                </a:lnTo>
                <a:lnTo>
                  <a:pt x="172" y="61"/>
                </a:lnTo>
                <a:lnTo>
                  <a:pt x="172" y="66"/>
                </a:lnTo>
                <a:lnTo>
                  <a:pt x="167" y="6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2" name=""/>
          <p:cNvSpPr/>
          <p:nvPr/>
        </p:nvSpPr>
        <p:spPr>
          <a:xfrm>
            <a:off x="3952800" y="3149640"/>
            <a:ext cx="1266840" cy="644400"/>
          </a:xfrm>
          <a:custGeom>
            <a:avLst/>
            <a:gdLst/>
            <a:ahLst/>
            <a:rect l="l" t="t" r="r" b="b"/>
            <a:pathLst>
              <a:path w="798" h="406">
                <a:moveTo>
                  <a:pt x="794" y="177"/>
                </a:moveTo>
                <a:lnTo>
                  <a:pt x="798" y="201"/>
                </a:lnTo>
                <a:lnTo>
                  <a:pt x="798" y="205"/>
                </a:lnTo>
                <a:lnTo>
                  <a:pt x="798" y="257"/>
                </a:lnTo>
                <a:lnTo>
                  <a:pt x="794" y="280"/>
                </a:lnTo>
                <a:lnTo>
                  <a:pt x="794" y="304"/>
                </a:lnTo>
                <a:lnTo>
                  <a:pt x="794" y="341"/>
                </a:lnTo>
                <a:lnTo>
                  <a:pt x="794" y="369"/>
                </a:lnTo>
                <a:lnTo>
                  <a:pt x="794" y="402"/>
                </a:lnTo>
                <a:lnTo>
                  <a:pt x="794" y="406"/>
                </a:lnTo>
                <a:lnTo>
                  <a:pt x="794" y="402"/>
                </a:lnTo>
                <a:lnTo>
                  <a:pt x="794" y="406"/>
                </a:lnTo>
                <a:lnTo>
                  <a:pt x="789" y="406"/>
                </a:lnTo>
                <a:lnTo>
                  <a:pt x="794" y="402"/>
                </a:lnTo>
                <a:lnTo>
                  <a:pt x="789" y="402"/>
                </a:lnTo>
                <a:lnTo>
                  <a:pt x="789" y="406"/>
                </a:lnTo>
                <a:lnTo>
                  <a:pt x="789" y="402"/>
                </a:lnTo>
                <a:lnTo>
                  <a:pt x="784" y="402"/>
                </a:lnTo>
                <a:lnTo>
                  <a:pt x="789" y="402"/>
                </a:lnTo>
                <a:lnTo>
                  <a:pt x="784" y="402"/>
                </a:lnTo>
                <a:lnTo>
                  <a:pt x="784" y="397"/>
                </a:lnTo>
                <a:lnTo>
                  <a:pt x="784" y="402"/>
                </a:lnTo>
                <a:lnTo>
                  <a:pt x="784" y="397"/>
                </a:lnTo>
                <a:lnTo>
                  <a:pt x="779" y="397"/>
                </a:lnTo>
                <a:lnTo>
                  <a:pt x="779" y="402"/>
                </a:lnTo>
                <a:lnTo>
                  <a:pt x="779" y="397"/>
                </a:lnTo>
                <a:lnTo>
                  <a:pt x="775" y="397"/>
                </a:lnTo>
                <a:lnTo>
                  <a:pt x="770" y="397"/>
                </a:lnTo>
                <a:lnTo>
                  <a:pt x="775" y="397"/>
                </a:lnTo>
                <a:lnTo>
                  <a:pt x="770" y="397"/>
                </a:lnTo>
                <a:lnTo>
                  <a:pt x="770" y="392"/>
                </a:lnTo>
                <a:lnTo>
                  <a:pt x="770" y="397"/>
                </a:lnTo>
                <a:lnTo>
                  <a:pt x="770" y="392"/>
                </a:lnTo>
                <a:lnTo>
                  <a:pt x="765" y="392"/>
                </a:lnTo>
                <a:lnTo>
                  <a:pt x="770" y="392"/>
                </a:lnTo>
                <a:lnTo>
                  <a:pt x="770" y="388"/>
                </a:lnTo>
                <a:lnTo>
                  <a:pt x="765" y="392"/>
                </a:lnTo>
                <a:lnTo>
                  <a:pt x="765" y="388"/>
                </a:lnTo>
                <a:lnTo>
                  <a:pt x="760" y="388"/>
                </a:lnTo>
                <a:lnTo>
                  <a:pt x="760" y="392"/>
                </a:lnTo>
                <a:lnTo>
                  <a:pt x="765" y="392"/>
                </a:lnTo>
                <a:lnTo>
                  <a:pt x="760" y="392"/>
                </a:lnTo>
                <a:lnTo>
                  <a:pt x="755" y="392"/>
                </a:lnTo>
                <a:lnTo>
                  <a:pt x="760" y="388"/>
                </a:lnTo>
                <a:lnTo>
                  <a:pt x="755" y="388"/>
                </a:lnTo>
                <a:lnTo>
                  <a:pt x="755" y="392"/>
                </a:lnTo>
                <a:lnTo>
                  <a:pt x="755" y="388"/>
                </a:lnTo>
                <a:lnTo>
                  <a:pt x="751" y="388"/>
                </a:lnTo>
                <a:lnTo>
                  <a:pt x="755" y="383"/>
                </a:lnTo>
                <a:lnTo>
                  <a:pt x="751" y="383"/>
                </a:lnTo>
                <a:lnTo>
                  <a:pt x="746" y="378"/>
                </a:lnTo>
                <a:lnTo>
                  <a:pt x="741" y="378"/>
                </a:lnTo>
                <a:lnTo>
                  <a:pt x="741" y="374"/>
                </a:lnTo>
                <a:lnTo>
                  <a:pt x="736" y="374"/>
                </a:lnTo>
                <a:lnTo>
                  <a:pt x="741" y="374"/>
                </a:lnTo>
                <a:lnTo>
                  <a:pt x="736" y="374"/>
                </a:lnTo>
                <a:lnTo>
                  <a:pt x="736" y="378"/>
                </a:lnTo>
                <a:lnTo>
                  <a:pt x="736" y="374"/>
                </a:lnTo>
                <a:lnTo>
                  <a:pt x="731" y="374"/>
                </a:lnTo>
                <a:lnTo>
                  <a:pt x="731" y="369"/>
                </a:lnTo>
                <a:lnTo>
                  <a:pt x="727" y="369"/>
                </a:lnTo>
                <a:lnTo>
                  <a:pt x="722" y="369"/>
                </a:lnTo>
                <a:lnTo>
                  <a:pt x="722" y="374"/>
                </a:lnTo>
                <a:lnTo>
                  <a:pt x="717" y="374"/>
                </a:lnTo>
                <a:lnTo>
                  <a:pt x="717" y="378"/>
                </a:lnTo>
                <a:lnTo>
                  <a:pt x="712" y="378"/>
                </a:lnTo>
                <a:lnTo>
                  <a:pt x="708" y="378"/>
                </a:lnTo>
                <a:lnTo>
                  <a:pt x="703" y="378"/>
                </a:lnTo>
                <a:lnTo>
                  <a:pt x="703" y="374"/>
                </a:lnTo>
                <a:lnTo>
                  <a:pt x="698" y="378"/>
                </a:lnTo>
                <a:lnTo>
                  <a:pt x="698" y="374"/>
                </a:lnTo>
                <a:lnTo>
                  <a:pt x="693" y="378"/>
                </a:lnTo>
                <a:lnTo>
                  <a:pt x="693" y="374"/>
                </a:lnTo>
                <a:lnTo>
                  <a:pt x="693" y="369"/>
                </a:lnTo>
                <a:lnTo>
                  <a:pt x="688" y="369"/>
                </a:lnTo>
                <a:lnTo>
                  <a:pt x="688" y="374"/>
                </a:lnTo>
                <a:lnTo>
                  <a:pt x="684" y="374"/>
                </a:lnTo>
                <a:lnTo>
                  <a:pt x="679" y="374"/>
                </a:lnTo>
                <a:lnTo>
                  <a:pt x="679" y="378"/>
                </a:lnTo>
                <a:lnTo>
                  <a:pt x="674" y="374"/>
                </a:lnTo>
                <a:lnTo>
                  <a:pt x="674" y="378"/>
                </a:lnTo>
                <a:lnTo>
                  <a:pt x="669" y="383"/>
                </a:lnTo>
                <a:lnTo>
                  <a:pt x="669" y="378"/>
                </a:lnTo>
                <a:lnTo>
                  <a:pt x="665" y="378"/>
                </a:lnTo>
                <a:lnTo>
                  <a:pt x="665" y="383"/>
                </a:lnTo>
                <a:lnTo>
                  <a:pt x="665" y="378"/>
                </a:lnTo>
                <a:lnTo>
                  <a:pt x="660" y="378"/>
                </a:lnTo>
                <a:lnTo>
                  <a:pt x="655" y="378"/>
                </a:lnTo>
                <a:lnTo>
                  <a:pt x="650" y="378"/>
                </a:lnTo>
                <a:lnTo>
                  <a:pt x="650" y="383"/>
                </a:lnTo>
                <a:lnTo>
                  <a:pt x="645" y="383"/>
                </a:lnTo>
                <a:lnTo>
                  <a:pt x="645" y="378"/>
                </a:lnTo>
                <a:lnTo>
                  <a:pt x="645" y="383"/>
                </a:lnTo>
                <a:lnTo>
                  <a:pt x="641" y="383"/>
                </a:lnTo>
                <a:lnTo>
                  <a:pt x="641" y="378"/>
                </a:lnTo>
                <a:lnTo>
                  <a:pt x="641" y="383"/>
                </a:lnTo>
                <a:lnTo>
                  <a:pt x="636" y="383"/>
                </a:lnTo>
                <a:lnTo>
                  <a:pt x="631" y="383"/>
                </a:lnTo>
                <a:lnTo>
                  <a:pt x="631" y="388"/>
                </a:lnTo>
                <a:lnTo>
                  <a:pt x="636" y="383"/>
                </a:lnTo>
                <a:lnTo>
                  <a:pt x="636" y="388"/>
                </a:lnTo>
                <a:lnTo>
                  <a:pt x="631" y="388"/>
                </a:lnTo>
                <a:lnTo>
                  <a:pt x="631" y="392"/>
                </a:lnTo>
                <a:lnTo>
                  <a:pt x="626" y="392"/>
                </a:lnTo>
                <a:lnTo>
                  <a:pt x="621" y="388"/>
                </a:lnTo>
                <a:lnTo>
                  <a:pt x="621" y="392"/>
                </a:lnTo>
                <a:lnTo>
                  <a:pt x="621" y="397"/>
                </a:lnTo>
                <a:lnTo>
                  <a:pt x="617" y="397"/>
                </a:lnTo>
                <a:lnTo>
                  <a:pt x="612" y="397"/>
                </a:lnTo>
                <a:lnTo>
                  <a:pt x="612" y="392"/>
                </a:lnTo>
                <a:lnTo>
                  <a:pt x="607" y="388"/>
                </a:lnTo>
                <a:lnTo>
                  <a:pt x="602" y="388"/>
                </a:lnTo>
                <a:lnTo>
                  <a:pt x="598" y="388"/>
                </a:lnTo>
                <a:lnTo>
                  <a:pt x="598" y="383"/>
                </a:lnTo>
                <a:lnTo>
                  <a:pt x="593" y="383"/>
                </a:lnTo>
                <a:lnTo>
                  <a:pt x="588" y="383"/>
                </a:lnTo>
                <a:lnTo>
                  <a:pt x="588" y="378"/>
                </a:lnTo>
                <a:lnTo>
                  <a:pt x="593" y="378"/>
                </a:lnTo>
                <a:lnTo>
                  <a:pt x="593" y="374"/>
                </a:lnTo>
                <a:lnTo>
                  <a:pt x="588" y="374"/>
                </a:lnTo>
                <a:lnTo>
                  <a:pt x="583" y="374"/>
                </a:lnTo>
                <a:lnTo>
                  <a:pt x="583" y="378"/>
                </a:lnTo>
                <a:lnTo>
                  <a:pt x="583" y="383"/>
                </a:lnTo>
                <a:lnTo>
                  <a:pt x="578" y="383"/>
                </a:lnTo>
                <a:lnTo>
                  <a:pt x="574" y="383"/>
                </a:lnTo>
                <a:lnTo>
                  <a:pt x="574" y="378"/>
                </a:lnTo>
                <a:lnTo>
                  <a:pt x="569" y="378"/>
                </a:lnTo>
                <a:lnTo>
                  <a:pt x="564" y="378"/>
                </a:lnTo>
                <a:lnTo>
                  <a:pt x="564" y="374"/>
                </a:lnTo>
                <a:lnTo>
                  <a:pt x="564" y="369"/>
                </a:lnTo>
                <a:lnTo>
                  <a:pt x="559" y="369"/>
                </a:lnTo>
                <a:lnTo>
                  <a:pt x="554" y="369"/>
                </a:lnTo>
                <a:lnTo>
                  <a:pt x="554" y="374"/>
                </a:lnTo>
                <a:lnTo>
                  <a:pt x="550" y="378"/>
                </a:lnTo>
                <a:lnTo>
                  <a:pt x="550" y="383"/>
                </a:lnTo>
                <a:lnTo>
                  <a:pt x="550" y="378"/>
                </a:lnTo>
                <a:lnTo>
                  <a:pt x="545" y="378"/>
                </a:lnTo>
                <a:lnTo>
                  <a:pt x="545" y="383"/>
                </a:lnTo>
                <a:lnTo>
                  <a:pt x="550" y="383"/>
                </a:lnTo>
                <a:lnTo>
                  <a:pt x="545" y="383"/>
                </a:lnTo>
                <a:lnTo>
                  <a:pt x="545" y="388"/>
                </a:lnTo>
                <a:lnTo>
                  <a:pt x="545" y="392"/>
                </a:lnTo>
                <a:lnTo>
                  <a:pt x="540" y="397"/>
                </a:lnTo>
                <a:lnTo>
                  <a:pt x="540" y="392"/>
                </a:lnTo>
                <a:lnTo>
                  <a:pt x="535" y="392"/>
                </a:lnTo>
                <a:lnTo>
                  <a:pt x="535" y="388"/>
                </a:lnTo>
                <a:lnTo>
                  <a:pt x="535" y="383"/>
                </a:lnTo>
                <a:lnTo>
                  <a:pt x="535" y="378"/>
                </a:lnTo>
                <a:lnTo>
                  <a:pt x="535" y="374"/>
                </a:lnTo>
                <a:lnTo>
                  <a:pt x="531" y="374"/>
                </a:lnTo>
                <a:lnTo>
                  <a:pt x="531" y="378"/>
                </a:lnTo>
                <a:lnTo>
                  <a:pt x="526" y="378"/>
                </a:lnTo>
                <a:lnTo>
                  <a:pt x="526" y="374"/>
                </a:lnTo>
                <a:lnTo>
                  <a:pt x="526" y="378"/>
                </a:lnTo>
                <a:lnTo>
                  <a:pt x="521" y="378"/>
                </a:lnTo>
                <a:lnTo>
                  <a:pt x="521" y="374"/>
                </a:lnTo>
                <a:lnTo>
                  <a:pt x="521" y="378"/>
                </a:lnTo>
                <a:lnTo>
                  <a:pt x="521" y="383"/>
                </a:lnTo>
                <a:lnTo>
                  <a:pt x="516" y="383"/>
                </a:lnTo>
                <a:lnTo>
                  <a:pt x="511" y="383"/>
                </a:lnTo>
                <a:lnTo>
                  <a:pt x="511" y="378"/>
                </a:lnTo>
                <a:lnTo>
                  <a:pt x="511" y="374"/>
                </a:lnTo>
                <a:lnTo>
                  <a:pt x="507" y="374"/>
                </a:lnTo>
                <a:lnTo>
                  <a:pt x="502" y="374"/>
                </a:lnTo>
                <a:lnTo>
                  <a:pt x="497" y="374"/>
                </a:lnTo>
                <a:lnTo>
                  <a:pt x="497" y="369"/>
                </a:lnTo>
                <a:lnTo>
                  <a:pt x="497" y="364"/>
                </a:lnTo>
                <a:lnTo>
                  <a:pt x="492" y="364"/>
                </a:lnTo>
                <a:lnTo>
                  <a:pt x="488" y="364"/>
                </a:lnTo>
                <a:lnTo>
                  <a:pt x="488" y="369"/>
                </a:lnTo>
                <a:lnTo>
                  <a:pt x="483" y="369"/>
                </a:lnTo>
                <a:lnTo>
                  <a:pt x="483" y="374"/>
                </a:lnTo>
                <a:lnTo>
                  <a:pt x="478" y="374"/>
                </a:lnTo>
                <a:lnTo>
                  <a:pt x="478" y="369"/>
                </a:lnTo>
                <a:lnTo>
                  <a:pt x="478" y="374"/>
                </a:lnTo>
                <a:lnTo>
                  <a:pt x="473" y="374"/>
                </a:lnTo>
                <a:lnTo>
                  <a:pt x="473" y="378"/>
                </a:lnTo>
                <a:lnTo>
                  <a:pt x="468" y="378"/>
                </a:lnTo>
                <a:lnTo>
                  <a:pt x="464" y="374"/>
                </a:lnTo>
                <a:lnTo>
                  <a:pt x="459" y="374"/>
                </a:lnTo>
                <a:lnTo>
                  <a:pt x="464" y="374"/>
                </a:lnTo>
                <a:lnTo>
                  <a:pt x="464" y="369"/>
                </a:lnTo>
                <a:lnTo>
                  <a:pt x="459" y="369"/>
                </a:lnTo>
                <a:lnTo>
                  <a:pt x="464" y="369"/>
                </a:lnTo>
                <a:lnTo>
                  <a:pt x="464" y="364"/>
                </a:lnTo>
                <a:lnTo>
                  <a:pt x="459" y="360"/>
                </a:lnTo>
                <a:lnTo>
                  <a:pt x="454" y="364"/>
                </a:lnTo>
                <a:lnTo>
                  <a:pt x="454" y="360"/>
                </a:lnTo>
                <a:lnTo>
                  <a:pt x="449" y="360"/>
                </a:lnTo>
                <a:lnTo>
                  <a:pt x="449" y="355"/>
                </a:lnTo>
                <a:lnTo>
                  <a:pt x="449" y="360"/>
                </a:lnTo>
                <a:lnTo>
                  <a:pt x="449" y="355"/>
                </a:lnTo>
                <a:lnTo>
                  <a:pt x="444" y="350"/>
                </a:lnTo>
                <a:lnTo>
                  <a:pt x="449" y="350"/>
                </a:lnTo>
                <a:lnTo>
                  <a:pt x="449" y="346"/>
                </a:lnTo>
                <a:lnTo>
                  <a:pt x="444" y="346"/>
                </a:lnTo>
                <a:lnTo>
                  <a:pt x="444" y="350"/>
                </a:lnTo>
                <a:lnTo>
                  <a:pt x="440" y="346"/>
                </a:lnTo>
                <a:lnTo>
                  <a:pt x="435" y="346"/>
                </a:lnTo>
                <a:lnTo>
                  <a:pt x="430" y="346"/>
                </a:lnTo>
                <a:lnTo>
                  <a:pt x="425" y="346"/>
                </a:lnTo>
                <a:lnTo>
                  <a:pt x="425" y="341"/>
                </a:lnTo>
                <a:lnTo>
                  <a:pt x="421" y="346"/>
                </a:lnTo>
                <a:lnTo>
                  <a:pt x="421" y="350"/>
                </a:lnTo>
                <a:lnTo>
                  <a:pt x="416" y="350"/>
                </a:lnTo>
                <a:lnTo>
                  <a:pt x="411" y="355"/>
                </a:lnTo>
                <a:lnTo>
                  <a:pt x="411" y="350"/>
                </a:lnTo>
                <a:lnTo>
                  <a:pt x="406" y="350"/>
                </a:lnTo>
                <a:lnTo>
                  <a:pt x="406" y="346"/>
                </a:lnTo>
                <a:lnTo>
                  <a:pt x="401" y="341"/>
                </a:lnTo>
                <a:lnTo>
                  <a:pt x="397" y="341"/>
                </a:lnTo>
                <a:lnTo>
                  <a:pt x="392" y="346"/>
                </a:lnTo>
                <a:lnTo>
                  <a:pt x="387" y="346"/>
                </a:lnTo>
                <a:lnTo>
                  <a:pt x="382" y="346"/>
                </a:lnTo>
                <a:lnTo>
                  <a:pt x="382" y="341"/>
                </a:lnTo>
                <a:lnTo>
                  <a:pt x="377" y="341"/>
                </a:lnTo>
                <a:lnTo>
                  <a:pt x="373" y="341"/>
                </a:lnTo>
                <a:lnTo>
                  <a:pt x="377" y="341"/>
                </a:lnTo>
                <a:lnTo>
                  <a:pt x="373" y="341"/>
                </a:lnTo>
                <a:lnTo>
                  <a:pt x="373" y="336"/>
                </a:lnTo>
                <a:lnTo>
                  <a:pt x="368" y="336"/>
                </a:lnTo>
                <a:lnTo>
                  <a:pt x="363" y="336"/>
                </a:lnTo>
                <a:lnTo>
                  <a:pt x="363" y="332"/>
                </a:lnTo>
                <a:lnTo>
                  <a:pt x="363" y="336"/>
                </a:lnTo>
                <a:lnTo>
                  <a:pt x="358" y="336"/>
                </a:lnTo>
                <a:lnTo>
                  <a:pt x="354" y="336"/>
                </a:lnTo>
                <a:lnTo>
                  <a:pt x="349" y="336"/>
                </a:lnTo>
                <a:lnTo>
                  <a:pt x="354" y="336"/>
                </a:lnTo>
                <a:lnTo>
                  <a:pt x="349" y="332"/>
                </a:lnTo>
                <a:lnTo>
                  <a:pt x="349" y="336"/>
                </a:lnTo>
                <a:lnTo>
                  <a:pt x="344" y="332"/>
                </a:lnTo>
                <a:lnTo>
                  <a:pt x="344" y="327"/>
                </a:lnTo>
                <a:lnTo>
                  <a:pt x="344" y="322"/>
                </a:lnTo>
                <a:lnTo>
                  <a:pt x="344" y="318"/>
                </a:lnTo>
                <a:lnTo>
                  <a:pt x="339" y="318"/>
                </a:lnTo>
                <a:lnTo>
                  <a:pt x="339" y="313"/>
                </a:lnTo>
                <a:lnTo>
                  <a:pt x="334" y="313"/>
                </a:lnTo>
                <a:lnTo>
                  <a:pt x="334" y="308"/>
                </a:lnTo>
                <a:lnTo>
                  <a:pt x="330" y="308"/>
                </a:lnTo>
                <a:lnTo>
                  <a:pt x="330" y="304"/>
                </a:lnTo>
                <a:lnTo>
                  <a:pt x="325" y="308"/>
                </a:lnTo>
                <a:lnTo>
                  <a:pt x="330" y="313"/>
                </a:lnTo>
                <a:lnTo>
                  <a:pt x="325" y="313"/>
                </a:lnTo>
                <a:lnTo>
                  <a:pt x="325" y="318"/>
                </a:lnTo>
                <a:lnTo>
                  <a:pt x="320" y="318"/>
                </a:lnTo>
                <a:lnTo>
                  <a:pt x="320" y="313"/>
                </a:lnTo>
                <a:lnTo>
                  <a:pt x="315" y="313"/>
                </a:lnTo>
                <a:lnTo>
                  <a:pt x="315" y="308"/>
                </a:lnTo>
                <a:lnTo>
                  <a:pt x="311" y="308"/>
                </a:lnTo>
                <a:lnTo>
                  <a:pt x="311" y="313"/>
                </a:lnTo>
                <a:lnTo>
                  <a:pt x="306" y="313"/>
                </a:lnTo>
                <a:lnTo>
                  <a:pt x="301" y="313"/>
                </a:lnTo>
                <a:lnTo>
                  <a:pt x="296" y="313"/>
                </a:lnTo>
                <a:lnTo>
                  <a:pt x="296" y="308"/>
                </a:lnTo>
                <a:lnTo>
                  <a:pt x="291" y="308"/>
                </a:lnTo>
                <a:lnTo>
                  <a:pt x="291" y="304"/>
                </a:lnTo>
                <a:lnTo>
                  <a:pt x="287" y="304"/>
                </a:lnTo>
                <a:lnTo>
                  <a:pt x="287" y="299"/>
                </a:lnTo>
                <a:lnTo>
                  <a:pt x="282" y="299"/>
                </a:lnTo>
                <a:lnTo>
                  <a:pt x="282" y="294"/>
                </a:lnTo>
                <a:lnTo>
                  <a:pt x="277" y="289"/>
                </a:lnTo>
                <a:lnTo>
                  <a:pt x="272" y="289"/>
                </a:lnTo>
                <a:lnTo>
                  <a:pt x="267" y="289"/>
                </a:lnTo>
                <a:lnTo>
                  <a:pt x="272" y="271"/>
                </a:lnTo>
                <a:lnTo>
                  <a:pt x="272" y="238"/>
                </a:lnTo>
                <a:lnTo>
                  <a:pt x="272" y="219"/>
                </a:lnTo>
                <a:lnTo>
                  <a:pt x="272" y="191"/>
                </a:lnTo>
                <a:lnTo>
                  <a:pt x="277" y="173"/>
                </a:lnTo>
                <a:lnTo>
                  <a:pt x="277" y="140"/>
                </a:lnTo>
                <a:lnTo>
                  <a:pt x="277" y="121"/>
                </a:lnTo>
                <a:lnTo>
                  <a:pt x="277" y="70"/>
                </a:lnTo>
                <a:lnTo>
                  <a:pt x="229" y="70"/>
                </a:lnTo>
                <a:lnTo>
                  <a:pt x="191" y="65"/>
                </a:lnTo>
                <a:lnTo>
                  <a:pt x="177" y="65"/>
                </a:lnTo>
                <a:lnTo>
                  <a:pt x="129" y="65"/>
                </a:lnTo>
                <a:lnTo>
                  <a:pt x="90" y="61"/>
                </a:lnTo>
                <a:lnTo>
                  <a:pt x="81" y="61"/>
                </a:lnTo>
                <a:lnTo>
                  <a:pt x="0" y="56"/>
                </a:lnTo>
                <a:lnTo>
                  <a:pt x="4" y="0"/>
                </a:lnTo>
                <a:lnTo>
                  <a:pt x="9" y="0"/>
                </a:lnTo>
                <a:lnTo>
                  <a:pt x="28" y="0"/>
                </a:lnTo>
                <a:lnTo>
                  <a:pt x="33" y="0"/>
                </a:lnTo>
                <a:lnTo>
                  <a:pt x="95" y="5"/>
                </a:lnTo>
                <a:lnTo>
                  <a:pt x="138" y="9"/>
                </a:lnTo>
                <a:lnTo>
                  <a:pt x="186" y="9"/>
                </a:lnTo>
                <a:lnTo>
                  <a:pt x="196" y="9"/>
                </a:lnTo>
                <a:lnTo>
                  <a:pt x="224" y="9"/>
                </a:lnTo>
                <a:lnTo>
                  <a:pt x="272" y="14"/>
                </a:lnTo>
                <a:lnTo>
                  <a:pt x="282" y="14"/>
                </a:lnTo>
                <a:lnTo>
                  <a:pt x="325" y="14"/>
                </a:lnTo>
                <a:lnTo>
                  <a:pt x="330" y="14"/>
                </a:lnTo>
                <a:lnTo>
                  <a:pt x="373" y="19"/>
                </a:lnTo>
                <a:lnTo>
                  <a:pt x="416" y="19"/>
                </a:lnTo>
                <a:lnTo>
                  <a:pt x="435" y="19"/>
                </a:lnTo>
                <a:lnTo>
                  <a:pt x="454" y="19"/>
                </a:lnTo>
                <a:lnTo>
                  <a:pt x="483" y="19"/>
                </a:lnTo>
                <a:lnTo>
                  <a:pt x="516" y="19"/>
                </a:lnTo>
                <a:lnTo>
                  <a:pt x="545" y="19"/>
                </a:lnTo>
                <a:lnTo>
                  <a:pt x="578" y="23"/>
                </a:lnTo>
                <a:lnTo>
                  <a:pt x="602" y="23"/>
                </a:lnTo>
                <a:lnTo>
                  <a:pt x="650" y="23"/>
                </a:lnTo>
                <a:lnTo>
                  <a:pt x="655" y="23"/>
                </a:lnTo>
                <a:lnTo>
                  <a:pt x="669" y="23"/>
                </a:lnTo>
                <a:lnTo>
                  <a:pt x="693" y="23"/>
                </a:lnTo>
                <a:lnTo>
                  <a:pt x="703" y="23"/>
                </a:lnTo>
                <a:lnTo>
                  <a:pt x="736" y="23"/>
                </a:lnTo>
                <a:lnTo>
                  <a:pt x="741" y="19"/>
                </a:lnTo>
                <a:lnTo>
                  <a:pt x="775" y="19"/>
                </a:lnTo>
                <a:lnTo>
                  <a:pt x="775" y="47"/>
                </a:lnTo>
                <a:lnTo>
                  <a:pt x="779" y="56"/>
                </a:lnTo>
                <a:lnTo>
                  <a:pt x="779" y="79"/>
                </a:lnTo>
                <a:lnTo>
                  <a:pt x="784" y="117"/>
                </a:lnTo>
                <a:lnTo>
                  <a:pt x="784" y="121"/>
                </a:lnTo>
                <a:lnTo>
                  <a:pt x="789" y="163"/>
                </a:lnTo>
                <a:lnTo>
                  <a:pt x="794" y="177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3" name=""/>
          <p:cNvSpPr/>
          <p:nvPr/>
        </p:nvSpPr>
        <p:spPr>
          <a:xfrm>
            <a:off x="1187280" y="1000080"/>
            <a:ext cx="1170000" cy="969840"/>
          </a:xfrm>
          <a:custGeom>
            <a:avLst/>
            <a:gdLst/>
            <a:ahLst/>
            <a:rect l="l" t="t" r="r" b="b"/>
            <a:pathLst>
              <a:path w="737" h="611">
                <a:moveTo>
                  <a:pt x="388" y="135"/>
                </a:moveTo>
                <a:lnTo>
                  <a:pt x="392" y="130"/>
                </a:lnTo>
                <a:lnTo>
                  <a:pt x="397" y="130"/>
                </a:lnTo>
                <a:lnTo>
                  <a:pt x="407" y="130"/>
                </a:lnTo>
                <a:lnTo>
                  <a:pt x="412" y="130"/>
                </a:lnTo>
                <a:lnTo>
                  <a:pt x="412" y="126"/>
                </a:lnTo>
                <a:lnTo>
                  <a:pt x="416" y="130"/>
                </a:lnTo>
                <a:lnTo>
                  <a:pt x="421" y="135"/>
                </a:lnTo>
                <a:lnTo>
                  <a:pt x="431" y="140"/>
                </a:lnTo>
                <a:lnTo>
                  <a:pt x="436" y="140"/>
                </a:lnTo>
                <a:lnTo>
                  <a:pt x="440" y="140"/>
                </a:lnTo>
                <a:lnTo>
                  <a:pt x="445" y="140"/>
                </a:lnTo>
                <a:lnTo>
                  <a:pt x="450" y="135"/>
                </a:lnTo>
                <a:lnTo>
                  <a:pt x="455" y="135"/>
                </a:lnTo>
                <a:lnTo>
                  <a:pt x="459" y="135"/>
                </a:lnTo>
                <a:lnTo>
                  <a:pt x="464" y="135"/>
                </a:lnTo>
                <a:lnTo>
                  <a:pt x="469" y="135"/>
                </a:lnTo>
                <a:lnTo>
                  <a:pt x="474" y="135"/>
                </a:lnTo>
                <a:lnTo>
                  <a:pt x="483" y="135"/>
                </a:lnTo>
                <a:lnTo>
                  <a:pt x="493" y="135"/>
                </a:lnTo>
                <a:lnTo>
                  <a:pt x="498" y="130"/>
                </a:lnTo>
                <a:lnTo>
                  <a:pt x="503" y="130"/>
                </a:lnTo>
                <a:lnTo>
                  <a:pt x="507" y="135"/>
                </a:lnTo>
                <a:lnTo>
                  <a:pt x="512" y="130"/>
                </a:lnTo>
                <a:lnTo>
                  <a:pt x="512" y="135"/>
                </a:lnTo>
                <a:lnTo>
                  <a:pt x="517" y="135"/>
                </a:lnTo>
                <a:lnTo>
                  <a:pt x="522" y="135"/>
                </a:lnTo>
                <a:lnTo>
                  <a:pt x="526" y="135"/>
                </a:lnTo>
                <a:lnTo>
                  <a:pt x="531" y="135"/>
                </a:lnTo>
                <a:lnTo>
                  <a:pt x="536" y="135"/>
                </a:lnTo>
                <a:lnTo>
                  <a:pt x="541" y="135"/>
                </a:lnTo>
                <a:lnTo>
                  <a:pt x="546" y="135"/>
                </a:lnTo>
                <a:lnTo>
                  <a:pt x="550" y="130"/>
                </a:lnTo>
                <a:lnTo>
                  <a:pt x="627" y="149"/>
                </a:lnTo>
                <a:lnTo>
                  <a:pt x="660" y="158"/>
                </a:lnTo>
                <a:lnTo>
                  <a:pt x="670" y="158"/>
                </a:lnTo>
                <a:lnTo>
                  <a:pt x="675" y="163"/>
                </a:lnTo>
                <a:lnTo>
                  <a:pt x="680" y="163"/>
                </a:lnTo>
                <a:lnTo>
                  <a:pt x="699" y="168"/>
                </a:lnTo>
                <a:lnTo>
                  <a:pt x="713" y="172"/>
                </a:lnTo>
                <a:lnTo>
                  <a:pt x="713" y="177"/>
                </a:lnTo>
                <a:lnTo>
                  <a:pt x="713" y="182"/>
                </a:lnTo>
                <a:lnTo>
                  <a:pt x="718" y="182"/>
                </a:lnTo>
                <a:lnTo>
                  <a:pt x="718" y="186"/>
                </a:lnTo>
                <a:lnTo>
                  <a:pt x="718" y="191"/>
                </a:lnTo>
                <a:lnTo>
                  <a:pt x="723" y="191"/>
                </a:lnTo>
                <a:lnTo>
                  <a:pt x="727" y="196"/>
                </a:lnTo>
                <a:lnTo>
                  <a:pt x="727" y="200"/>
                </a:lnTo>
                <a:lnTo>
                  <a:pt x="732" y="200"/>
                </a:lnTo>
                <a:lnTo>
                  <a:pt x="737" y="205"/>
                </a:lnTo>
                <a:lnTo>
                  <a:pt x="737" y="210"/>
                </a:lnTo>
                <a:lnTo>
                  <a:pt x="737" y="214"/>
                </a:lnTo>
                <a:lnTo>
                  <a:pt x="737" y="219"/>
                </a:lnTo>
                <a:lnTo>
                  <a:pt x="737" y="224"/>
                </a:lnTo>
                <a:lnTo>
                  <a:pt x="732" y="224"/>
                </a:lnTo>
                <a:lnTo>
                  <a:pt x="732" y="229"/>
                </a:lnTo>
                <a:lnTo>
                  <a:pt x="727" y="229"/>
                </a:lnTo>
                <a:lnTo>
                  <a:pt x="727" y="233"/>
                </a:lnTo>
                <a:lnTo>
                  <a:pt x="727" y="238"/>
                </a:lnTo>
                <a:lnTo>
                  <a:pt x="723" y="238"/>
                </a:lnTo>
                <a:lnTo>
                  <a:pt x="723" y="243"/>
                </a:lnTo>
                <a:lnTo>
                  <a:pt x="718" y="243"/>
                </a:lnTo>
                <a:lnTo>
                  <a:pt x="713" y="247"/>
                </a:lnTo>
                <a:lnTo>
                  <a:pt x="713" y="252"/>
                </a:lnTo>
                <a:lnTo>
                  <a:pt x="713" y="257"/>
                </a:lnTo>
                <a:lnTo>
                  <a:pt x="708" y="257"/>
                </a:lnTo>
                <a:lnTo>
                  <a:pt x="708" y="261"/>
                </a:lnTo>
                <a:lnTo>
                  <a:pt x="708" y="266"/>
                </a:lnTo>
                <a:lnTo>
                  <a:pt x="703" y="271"/>
                </a:lnTo>
                <a:lnTo>
                  <a:pt x="699" y="271"/>
                </a:lnTo>
                <a:lnTo>
                  <a:pt x="699" y="275"/>
                </a:lnTo>
                <a:lnTo>
                  <a:pt x="694" y="280"/>
                </a:lnTo>
                <a:lnTo>
                  <a:pt x="694" y="285"/>
                </a:lnTo>
                <a:lnTo>
                  <a:pt x="694" y="289"/>
                </a:lnTo>
                <a:lnTo>
                  <a:pt x="689" y="294"/>
                </a:lnTo>
                <a:lnTo>
                  <a:pt x="684" y="299"/>
                </a:lnTo>
                <a:lnTo>
                  <a:pt x="684" y="303"/>
                </a:lnTo>
                <a:lnTo>
                  <a:pt x="680" y="303"/>
                </a:lnTo>
                <a:lnTo>
                  <a:pt x="675" y="308"/>
                </a:lnTo>
                <a:lnTo>
                  <a:pt x="675" y="303"/>
                </a:lnTo>
                <a:lnTo>
                  <a:pt x="675" y="308"/>
                </a:lnTo>
                <a:lnTo>
                  <a:pt x="670" y="308"/>
                </a:lnTo>
                <a:lnTo>
                  <a:pt x="670" y="313"/>
                </a:lnTo>
                <a:lnTo>
                  <a:pt x="665" y="313"/>
                </a:lnTo>
                <a:lnTo>
                  <a:pt x="665" y="317"/>
                </a:lnTo>
                <a:lnTo>
                  <a:pt x="660" y="317"/>
                </a:lnTo>
                <a:lnTo>
                  <a:pt x="660" y="322"/>
                </a:lnTo>
                <a:lnTo>
                  <a:pt x="656" y="322"/>
                </a:lnTo>
                <a:lnTo>
                  <a:pt x="656" y="327"/>
                </a:lnTo>
                <a:lnTo>
                  <a:pt x="651" y="331"/>
                </a:lnTo>
                <a:lnTo>
                  <a:pt x="651" y="336"/>
                </a:lnTo>
                <a:lnTo>
                  <a:pt x="651" y="341"/>
                </a:lnTo>
                <a:lnTo>
                  <a:pt x="646" y="341"/>
                </a:lnTo>
                <a:lnTo>
                  <a:pt x="646" y="345"/>
                </a:lnTo>
                <a:lnTo>
                  <a:pt x="651" y="350"/>
                </a:lnTo>
                <a:lnTo>
                  <a:pt x="646" y="350"/>
                </a:lnTo>
                <a:lnTo>
                  <a:pt x="646" y="355"/>
                </a:lnTo>
                <a:lnTo>
                  <a:pt x="646" y="359"/>
                </a:lnTo>
                <a:lnTo>
                  <a:pt x="651" y="359"/>
                </a:lnTo>
                <a:lnTo>
                  <a:pt x="651" y="355"/>
                </a:lnTo>
                <a:lnTo>
                  <a:pt x="656" y="355"/>
                </a:lnTo>
                <a:lnTo>
                  <a:pt x="656" y="359"/>
                </a:lnTo>
                <a:lnTo>
                  <a:pt x="656" y="364"/>
                </a:lnTo>
                <a:lnTo>
                  <a:pt x="660" y="364"/>
                </a:lnTo>
                <a:lnTo>
                  <a:pt x="660" y="359"/>
                </a:lnTo>
                <a:lnTo>
                  <a:pt x="660" y="364"/>
                </a:lnTo>
                <a:lnTo>
                  <a:pt x="665" y="364"/>
                </a:lnTo>
                <a:lnTo>
                  <a:pt x="660" y="369"/>
                </a:lnTo>
                <a:lnTo>
                  <a:pt x="665" y="369"/>
                </a:lnTo>
                <a:lnTo>
                  <a:pt x="670" y="373"/>
                </a:lnTo>
                <a:lnTo>
                  <a:pt x="665" y="373"/>
                </a:lnTo>
                <a:lnTo>
                  <a:pt x="665" y="378"/>
                </a:lnTo>
                <a:lnTo>
                  <a:pt x="660" y="378"/>
                </a:lnTo>
                <a:lnTo>
                  <a:pt x="660" y="383"/>
                </a:lnTo>
                <a:lnTo>
                  <a:pt x="660" y="387"/>
                </a:lnTo>
                <a:lnTo>
                  <a:pt x="660" y="392"/>
                </a:lnTo>
                <a:lnTo>
                  <a:pt x="656" y="392"/>
                </a:lnTo>
                <a:lnTo>
                  <a:pt x="656" y="397"/>
                </a:lnTo>
                <a:lnTo>
                  <a:pt x="656" y="401"/>
                </a:lnTo>
                <a:lnTo>
                  <a:pt x="651" y="406"/>
                </a:lnTo>
                <a:lnTo>
                  <a:pt x="646" y="406"/>
                </a:lnTo>
                <a:lnTo>
                  <a:pt x="651" y="411"/>
                </a:lnTo>
                <a:lnTo>
                  <a:pt x="646" y="411"/>
                </a:lnTo>
                <a:lnTo>
                  <a:pt x="646" y="425"/>
                </a:lnTo>
                <a:lnTo>
                  <a:pt x="603" y="611"/>
                </a:lnTo>
                <a:lnTo>
                  <a:pt x="550" y="602"/>
                </a:lnTo>
                <a:lnTo>
                  <a:pt x="503" y="588"/>
                </a:lnTo>
                <a:lnTo>
                  <a:pt x="479" y="583"/>
                </a:lnTo>
                <a:lnTo>
                  <a:pt x="464" y="579"/>
                </a:lnTo>
                <a:lnTo>
                  <a:pt x="412" y="569"/>
                </a:lnTo>
                <a:lnTo>
                  <a:pt x="407" y="565"/>
                </a:lnTo>
                <a:lnTo>
                  <a:pt x="364" y="555"/>
                </a:lnTo>
                <a:lnTo>
                  <a:pt x="354" y="555"/>
                </a:lnTo>
                <a:lnTo>
                  <a:pt x="330" y="546"/>
                </a:lnTo>
                <a:lnTo>
                  <a:pt x="282" y="537"/>
                </a:lnTo>
                <a:lnTo>
                  <a:pt x="268" y="532"/>
                </a:lnTo>
                <a:lnTo>
                  <a:pt x="249" y="527"/>
                </a:lnTo>
                <a:lnTo>
                  <a:pt x="235" y="523"/>
                </a:lnTo>
                <a:lnTo>
                  <a:pt x="163" y="499"/>
                </a:lnTo>
                <a:lnTo>
                  <a:pt x="158" y="499"/>
                </a:lnTo>
                <a:lnTo>
                  <a:pt x="134" y="495"/>
                </a:lnTo>
                <a:lnTo>
                  <a:pt x="115" y="490"/>
                </a:lnTo>
                <a:lnTo>
                  <a:pt x="101" y="485"/>
                </a:lnTo>
                <a:lnTo>
                  <a:pt x="96" y="481"/>
                </a:lnTo>
                <a:lnTo>
                  <a:pt x="86" y="481"/>
                </a:lnTo>
                <a:lnTo>
                  <a:pt x="77" y="476"/>
                </a:lnTo>
                <a:lnTo>
                  <a:pt x="72" y="476"/>
                </a:lnTo>
                <a:lnTo>
                  <a:pt x="62" y="471"/>
                </a:lnTo>
                <a:lnTo>
                  <a:pt x="53" y="471"/>
                </a:lnTo>
                <a:lnTo>
                  <a:pt x="48" y="467"/>
                </a:lnTo>
                <a:lnTo>
                  <a:pt x="38" y="467"/>
                </a:lnTo>
                <a:lnTo>
                  <a:pt x="5" y="457"/>
                </a:lnTo>
                <a:lnTo>
                  <a:pt x="5" y="453"/>
                </a:lnTo>
                <a:lnTo>
                  <a:pt x="0" y="448"/>
                </a:lnTo>
                <a:lnTo>
                  <a:pt x="0" y="443"/>
                </a:lnTo>
                <a:lnTo>
                  <a:pt x="0" y="439"/>
                </a:lnTo>
                <a:lnTo>
                  <a:pt x="0" y="434"/>
                </a:lnTo>
                <a:lnTo>
                  <a:pt x="0" y="429"/>
                </a:lnTo>
                <a:lnTo>
                  <a:pt x="0" y="425"/>
                </a:lnTo>
                <a:lnTo>
                  <a:pt x="0" y="420"/>
                </a:lnTo>
                <a:lnTo>
                  <a:pt x="0" y="415"/>
                </a:lnTo>
                <a:lnTo>
                  <a:pt x="0" y="411"/>
                </a:lnTo>
                <a:lnTo>
                  <a:pt x="5" y="406"/>
                </a:lnTo>
                <a:lnTo>
                  <a:pt x="5" y="401"/>
                </a:lnTo>
                <a:lnTo>
                  <a:pt x="5" y="397"/>
                </a:lnTo>
                <a:lnTo>
                  <a:pt x="10" y="392"/>
                </a:lnTo>
                <a:lnTo>
                  <a:pt x="10" y="387"/>
                </a:lnTo>
                <a:lnTo>
                  <a:pt x="10" y="383"/>
                </a:lnTo>
                <a:lnTo>
                  <a:pt x="15" y="378"/>
                </a:lnTo>
                <a:lnTo>
                  <a:pt x="10" y="378"/>
                </a:lnTo>
                <a:lnTo>
                  <a:pt x="10" y="373"/>
                </a:lnTo>
                <a:lnTo>
                  <a:pt x="10" y="369"/>
                </a:lnTo>
                <a:lnTo>
                  <a:pt x="5" y="369"/>
                </a:lnTo>
                <a:lnTo>
                  <a:pt x="10" y="364"/>
                </a:lnTo>
                <a:lnTo>
                  <a:pt x="10" y="359"/>
                </a:lnTo>
                <a:lnTo>
                  <a:pt x="5" y="359"/>
                </a:lnTo>
                <a:lnTo>
                  <a:pt x="5" y="355"/>
                </a:lnTo>
                <a:lnTo>
                  <a:pt x="5" y="359"/>
                </a:lnTo>
                <a:lnTo>
                  <a:pt x="10" y="355"/>
                </a:lnTo>
                <a:lnTo>
                  <a:pt x="15" y="350"/>
                </a:lnTo>
                <a:lnTo>
                  <a:pt x="19" y="345"/>
                </a:lnTo>
                <a:lnTo>
                  <a:pt x="24" y="336"/>
                </a:lnTo>
                <a:lnTo>
                  <a:pt x="24" y="331"/>
                </a:lnTo>
                <a:lnTo>
                  <a:pt x="29" y="327"/>
                </a:lnTo>
                <a:lnTo>
                  <a:pt x="34" y="322"/>
                </a:lnTo>
                <a:lnTo>
                  <a:pt x="34" y="313"/>
                </a:lnTo>
                <a:lnTo>
                  <a:pt x="34" y="308"/>
                </a:lnTo>
                <a:lnTo>
                  <a:pt x="38" y="308"/>
                </a:lnTo>
                <a:lnTo>
                  <a:pt x="43" y="308"/>
                </a:lnTo>
                <a:lnTo>
                  <a:pt x="43" y="303"/>
                </a:lnTo>
                <a:lnTo>
                  <a:pt x="48" y="299"/>
                </a:lnTo>
                <a:lnTo>
                  <a:pt x="58" y="285"/>
                </a:lnTo>
                <a:lnTo>
                  <a:pt x="62" y="285"/>
                </a:lnTo>
                <a:lnTo>
                  <a:pt x="62" y="280"/>
                </a:lnTo>
                <a:lnTo>
                  <a:pt x="62" y="275"/>
                </a:lnTo>
                <a:lnTo>
                  <a:pt x="67" y="271"/>
                </a:lnTo>
                <a:lnTo>
                  <a:pt x="67" y="266"/>
                </a:lnTo>
                <a:lnTo>
                  <a:pt x="72" y="261"/>
                </a:lnTo>
                <a:lnTo>
                  <a:pt x="72" y="257"/>
                </a:lnTo>
                <a:lnTo>
                  <a:pt x="77" y="247"/>
                </a:lnTo>
                <a:lnTo>
                  <a:pt x="82" y="243"/>
                </a:lnTo>
                <a:lnTo>
                  <a:pt x="82" y="238"/>
                </a:lnTo>
                <a:lnTo>
                  <a:pt x="86" y="229"/>
                </a:lnTo>
                <a:lnTo>
                  <a:pt x="86" y="224"/>
                </a:lnTo>
                <a:lnTo>
                  <a:pt x="91" y="214"/>
                </a:lnTo>
                <a:lnTo>
                  <a:pt x="91" y="210"/>
                </a:lnTo>
                <a:lnTo>
                  <a:pt x="96" y="205"/>
                </a:lnTo>
                <a:lnTo>
                  <a:pt x="96" y="200"/>
                </a:lnTo>
                <a:lnTo>
                  <a:pt x="101" y="196"/>
                </a:lnTo>
                <a:lnTo>
                  <a:pt x="101" y="186"/>
                </a:lnTo>
                <a:lnTo>
                  <a:pt x="105" y="172"/>
                </a:lnTo>
                <a:lnTo>
                  <a:pt x="110" y="172"/>
                </a:lnTo>
                <a:lnTo>
                  <a:pt x="110" y="168"/>
                </a:lnTo>
                <a:lnTo>
                  <a:pt x="105" y="168"/>
                </a:lnTo>
                <a:lnTo>
                  <a:pt x="110" y="168"/>
                </a:lnTo>
                <a:lnTo>
                  <a:pt x="110" y="163"/>
                </a:lnTo>
                <a:lnTo>
                  <a:pt x="110" y="158"/>
                </a:lnTo>
                <a:lnTo>
                  <a:pt x="110" y="154"/>
                </a:lnTo>
                <a:lnTo>
                  <a:pt x="115" y="154"/>
                </a:lnTo>
                <a:lnTo>
                  <a:pt x="115" y="149"/>
                </a:lnTo>
                <a:lnTo>
                  <a:pt x="120" y="144"/>
                </a:lnTo>
                <a:lnTo>
                  <a:pt x="120" y="140"/>
                </a:lnTo>
                <a:lnTo>
                  <a:pt x="125" y="135"/>
                </a:lnTo>
                <a:lnTo>
                  <a:pt x="125" y="130"/>
                </a:lnTo>
                <a:lnTo>
                  <a:pt x="125" y="126"/>
                </a:lnTo>
                <a:lnTo>
                  <a:pt x="129" y="126"/>
                </a:lnTo>
                <a:lnTo>
                  <a:pt x="134" y="121"/>
                </a:lnTo>
                <a:lnTo>
                  <a:pt x="134" y="116"/>
                </a:lnTo>
                <a:lnTo>
                  <a:pt x="134" y="112"/>
                </a:lnTo>
                <a:lnTo>
                  <a:pt x="139" y="107"/>
                </a:lnTo>
                <a:lnTo>
                  <a:pt x="139" y="102"/>
                </a:lnTo>
                <a:lnTo>
                  <a:pt x="139" y="98"/>
                </a:lnTo>
                <a:lnTo>
                  <a:pt x="134" y="98"/>
                </a:lnTo>
                <a:lnTo>
                  <a:pt x="139" y="98"/>
                </a:lnTo>
                <a:lnTo>
                  <a:pt x="139" y="93"/>
                </a:lnTo>
                <a:lnTo>
                  <a:pt x="144" y="88"/>
                </a:lnTo>
                <a:lnTo>
                  <a:pt x="144" y="84"/>
                </a:lnTo>
                <a:lnTo>
                  <a:pt x="149" y="79"/>
                </a:lnTo>
                <a:lnTo>
                  <a:pt x="149" y="74"/>
                </a:lnTo>
                <a:lnTo>
                  <a:pt x="153" y="65"/>
                </a:lnTo>
                <a:lnTo>
                  <a:pt x="153" y="60"/>
                </a:lnTo>
                <a:lnTo>
                  <a:pt x="153" y="56"/>
                </a:lnTo>
                <a:lnTo>
                  <a:pt x="153" y="51"/>
                </a:lnTo>
                <a:lnTo>
                  <a:pt x="158" y="46"/>
                </a:lnTo>
                <a:lnTo>
                  <a:pt x="158" y="37"/>
                </a:lnTo>
                <a:lnTo>
                  <a:pt x="158" y="32"/>
                </a:lnTo>
                <a:lnTo>
                  <a:pt x="163" y="32"/>
                </a:lnTo>
                <a:lnTo>
                  <a:pt x="163" y="28"/>
                </a:lnTo>
                <a:lnTo>
                  <a:pt x="168" y="28"/>
                </a:lnTo>
                <a:lnTo>
                  <a:pt x="168" y="23"/>
                </a:lnTo>
                <a:lnTo>
                  <a:pt x="168" y="18"/>
                </a:lnTo>
                <a:lnTo>
                  <a:pt x="168" y="14"/>
                </a:lnTo>
                <a:lnTo>
                  <a:pt x="168" y="9"/>
                </a:lnTo>
                <a:lnTo>
                  <a:pt x="168" y="4"/>
                </a:lnTo>
                <a:lnTo>
                  <a:pt x="163" y="4"/>
                </a:lnTo>
                <a:lnTo>
                  <a:pt x="163" y="0"/>
                </a:lnTo>
                <a:lnTo>
                  <a:pt x="168" y="0"/>
                </a:lnTo>
                <a:lnTo>
                  <a:pt x="168" y="4"/>
                </a:lnTo>
                <a:lnTo>
                  <a:pt x="168" y="9"/>
                </a:lnTo>
                <a:lnTo>
                  <a:pt x="172" y="9"/>
                </a:lnTo>
                <a:lnTo>
                  <a:pt x="172" y="14"/>
                </a:lnTo>
                <a:lnTo>
                  <a:pt x="177" y="14"/>
                </a:lnTo>
                <a:lnTo>
                  <a:pt x="177" y="9"/>
                </a:lnTo>
                <a:lnTo>
                  <a:pt x="182" y="9"/>
                </a:lnTo>
                <a:lnTo>
                  <a:pt x="187" y="9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92" y="14"/>
                </a:lnTo>
                <a:lnTo>
                  <a:pt x="196" y="14"/>
                </a:lnTo>
                <a:lnTo>
                  <a:pt x="201" y="14"/>
                </a:lnTo>
                <a:lnTo>
                  <a:pt x="201" y="9"/>
                </a:lnTo>
                <a:lnTo>
                  <a:pt x="206" y="9"/>
                </a:lnTo>
                <a:lnTo>
                  <a:pt x="206" y="14"/>
                </a:lnTo>
                <a:lnTo>
                  <a:pt x="211" y="14"/>
                </a:lnTo>
                <a:lnTo>
                  <a:pt x="211" y="18"/>
                </a:lnTo>
                <a:lnTo>
                  <a:pt x="211" y="23"/>
                </a:lnTo>
                <a:lnTo>
                  <a:pt x="211" y="28"/>
                </a:lnTo>
                <a:lnTo>
                  <a:pt x="215" y="28"/>
                </a:lnTo>
                <a:lnTo>
                  <a:pt x="220" y="28"/>
                </a:lnTo>
                <a:lnTo>
                  <a:pt x="225" y="28"/>
                </a:lnTo>
                <a:lnTo>
                  <a:pt x="230" y="28"/>
                </a:lnTo>
                <a:lnTo>
                  <a:pt x="235" y="28"/>
                </a:lnTo>
                <a:lnTo>
                  <a:pt x="235" y="32"/>
                </a:lnTo>
                <a:lnTo>
                  <a:pt x="239" y="32"/>
                </a:lnTo>
                <a:lnTo>
                  <a:pt x="239" y="37"/>
                </a:lnTo>
                <a:lnTo>
                  <a:pt x="244" y="42"/>
                </a:lnTo>
                <a:lnTo>
                  <a:pt x="249" y="46"/>
                </a:lnTo>
                <a:lnTo>
                  <a:pt x="249" y="51"/>
                </a:lnTo>
                <a:lnTo>
                  <a:pt x="249" y="56"/>
                </a:lnTo>
                <a:lnTo>
                  <a:pt x="249" y="60"/>
                </a:lnTo>
                <a:lnTo>
                  <a:pt x="249" y="65"/>
                </a:lnTo>
                <a:lnTo>
                  <a:pt x="249" y="70"/>
                </a:lnTo>
                <a:lnTo>
                  <a:pt x="244" y="74"/>
                </a:lnTo>
                <a:lnTo>
                  <a:pt x="249" y="79"/>
                </a:lnTo>
                <a:lnTo>
                  <a:pt x="249" y="84"/>
                </a:lnTo>
                <a:lnTo>
                  <a:pt x="244" y="84"/>
                </a:lnTo>
                <a:lnTo>
                  <a:pt x="244" y="88"/>
                </a:lnTo>
                <a:lnTo>
                  <a:pt x="244" y="93"/>
                </a:lnTo>
                <a:lnTo>
                  <a:pt x="249" y="98"/>
                </a:lnTo>
                <a:lnTo>
                  <a:pt x="249" y="102"/>
                </a:lnTo>
                <a:lnTo>
                  <a:pt x="254" y="102"/>
                </a:lnTo>
                <a:lnTo>
                  <a:pt x="259" y="102"/>
                </a:lnTo>
                <a:lnTo>
                  <a:pt x="263" y="107"/>
                </a:lnTo>
                <a:lnTo>
                  <a:pt x="268" y="112"/>
                </a:lnTo>
                <a:lnTo>
                  <a:pt x="273" y="112"/>
                </a:lnTo>
                <a:lnTo>
                  <a:pt x="278" y="116"/>
                </a:lnTo>
                <a:lnTo>
                  <a:pt x="282" y="116"/>
                </a:lnTo>
                <a:lnTo>
                  <a:pt x="287" y="112"/>
                </a:lnTo>
                <a:lnTo>
                  <a:pt x="292" y="112"/>
                </a:lnTo>
                <a:lnTo>
                  <a:pt x="292" y="116"/>
                </a:lnTo>
                <a:lnTo>
                  <a:pt x="297" y="112"/>
                </a:lnTo>
                <a:lnTo>
                  <a:pt x="302" y="112"/>
                </a:lnTo>
                <a:lnTo>
                  <a:pt x="306" y="112"/>
                </a:lnTo>
                <a:lnTo>
                  <a:pt x="311" y="112"/>
                </a:lnTo>
                <a:lnTo>
                  <a:pt x="316" y="107"/>
                </a:lnTo>
                <a:lnTo>
                  <a:pt x="321" y="107"/>
                </a:lnTo>
                <a:lnTo>
                  <a:pt x="326" y="112"/>
                </a:lnTo>
                <a:lnTo>
                  <a:pt x="330" y="112"/>
                </a:lnTo>
                <a:lnTo>
                  <a:pt x="335" y="112"/>
                </a:lnTo>
                <a:lnTo>
                  <a:pt x="340" y="112"/>
                </a:lnTo>
                <a:lnTo>
                  <a:pt x="345" y="112"/>
                </a:lnTo>
                <a:lnTo>
                  <a:pt x="345" y="116"/>
                </a:lnTo>
                <a:lnTo>
                  <a:pt x="349" y="116"/>
                </a:lnTo>
                <a:lnTo>
                  <a:pt x="354" y="116"/>
                </a:lnTo>
                <a:lnTo>
                  <a:pt x="359" y="121"/>
                </a:lnTo>
                <a:lnTo>
                  <a:pt x="364" y="126"/>
                </a:lnTo>
                <a:lnTo>
                  <a:pt x="364" y="130"/>
                </a:lnTo>
                <a:lnTo>
                  <a:pt x="369" y="130"/>
                </a:lnTo>
                <a:lnTo>
                  <a:pt x="373" y="130"/>
                </a:lnTo>
                <a:lnTo>
                  <a:pt x="378" y="130"/>
                </a:lnTo>
                <a:lnTo>
                  <a:pt x="383" y="130"/>
                </a:lnTo>
                <a:lnTo>
                  <a:pt x="388" y="130"/>
                </a:lnTo>
                <a:lnTo>
                  <a:pt x="388" y="13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4" name=""/>
          <p:cNvSpPr/>
          <p:nvPr/>
        </p:nvSpPr>
        <p:spPr>
          <a:xfrm>
            <a:off x="7081920" y="1978200"/>
            <a:ext cx="849240" cy="541080"/>
          </a:xfrm>
          <a:custGeom>
            <a:avLst/>
            <a:gdLst/>
            <a:ahLst/>
            <a:rect l="l" t="t" r="r" b="b"/>
            <a:pathLst>
              <a:path w="535" h="341">
                <a:moveTo>
                  <a:pt x="310" y="294"/>
                </a:moveTo>
                <a:lnTo>
                  <a:pt x="253" y="304"/>
                </a:lnTo>
                <a:lnTo>
                  <a:pt x="234" y="308"/>
                </a:lnTo>
                <a:lnTo>
                  <a:pt x="229" y="308"/>
                </a:lnTo>
                <a:lnTo>
                  <a:pt x="196" y="313"/>
                </a:lnTo>
                <a:lnTo>
                  <a:pt x="181" y="318"/>
                </a:lnTo>
                <a:lnTo>
                  <a:pt x="143" y="322"/>
                </a:lnTo>
                <a:lnTo>
                  <a:pt x="133" y="327"/>
                </a:lnTo>
                <a:lnTo>
                  <a:pt x="110" y="327"/>
                </a:lnTo>
                <a:lnTo>
                  <a:pt x="95" y="332"/>
                </a:lnTo>
                <a:lnTo>
                  <a:pt x="52" y="336"/>
                </a:lnTo>
                <a:lnTo>
                  <a:pt x="43" y="341"/>
                </a:lnTo>
                <a:lnTo>
                  <a:pt x="38" y="313"/>
                </a:lnTo>
                <a:lnTo>
                  <a:pt x="38" y="308"/>
                </a:lnTo>
                <a:lnTo>
                  <a:pt x="38" y="290"/>
                </a:lnTo>
                <a:lnTo>
                  <a:pt x="33" y="262"/>
                </a:lnTo>
                <a:lnTo>
                  <a:pt x="28" y="257"/>
                </a:lnTo>
                <a:lnTo>
                  <a:pt x="28" y="238"/>
                </a:lnTo>
                <a:lnTo>
                  <a:pt x="23" y="215"/>
                </a:lnTo>
                <a:lnTo>
                  <a:pt x="23" y="206"/>
                </a:lnTo>
                <a:lnTo>
                  <a:pt x="19" y="182"/>
                </a:lnTo>
                <a:lnTo>
                  <a:pt x="9" y="140"/>
                </a:lnTo>
                <a:lnTo>
                  <a:pt x="4" y="103"/>
                </a:lnTo>
                <a:lnTo>
                  <a:pt x="0" y="84"/>
                </a:lnTo>
                <a:lnTo>
                  <a:pt x="9" y="84"/>
                </a:lnTo>
                <a:lnTo>
                  <a:pt x="9" y="79"/>
                </a:lnTo>
                <a:lnTo>
                  <a:pt x="19" y="75"/>
                </a:lnTo>
                <a:lnTo>
                  <a:pt x="28" y="70"/>
                </a:lnTo>
                <a:lnTo>
                  <a:pt x="28" y="65"/>
                </a:lnTo>
                <a:lnTo>
                  <a:pt x="28" y="61"/>
                </a:lnTo>
                <a:lnTo>
                  <a:pt x="33" y="61"/>
                </a:lnTo>
                <a:lnTo>
                  <a:pt x="33" y="56"/>
                </a:lnTo>
                <a:lnTo>
                  <a:pt x="33" y="61"/>
                </a:lnTo>
                <a:lnTo>
                  <a:pt x="38" y="61"/>
                </a:lnTo>
                <a:lnTo>
                  <a:pt x="43" y="56"/>
                </a:lnTo>
                <a:lnTo>
                  <a:pt x="47" y="51"/>
                </a:lnTo>
                <a:lnTo>
                  <a:pt x="52" y="47"/>
                </a:lnTo>
                <a:lnTo>
                  <a:pt x="57" y="47"/>
                </a:lnTo>
                <a:lnTo>
                  <a:pt x="57" y="42"/>
                </a:lnTo>
                <a:lnTo>
                  <a:pt x="62" y="42"/>
                </a:lnTo>
                <a:lnTo>
                  <a:pt x="66" y="75"/>
                </a:lnTo>
                <a:lnTo>
                  <a:pt x="76" y="70"/>
                </a:lnTo>
                <a:lnTo>
                  <a:pt x="124" y="61"/>
                </a:lnTo>
                <a:lnTo>
                  <a:pt x="138" y="61"/>
                </a:lnTo>
                <a:lnTo>
                  <a:pt x="186" y="51"/>
                </a:lnTo>
                <a:lnTo>
                  <a:pt x="196" y="51"/>
                </a:lnTo>
                <a:lnTo>
                  <a:pt x="234" y="42"/>
                </a:lnTo>
                <a:lnTo>
                  <a:pt x="248" y="42"/>
                </a:lnTo>
                <a:lnTo>
                  <a:pt x="287" y="33"/>
                </a:lnTo>
                <a:lnTo>
                  <a:pt x="301" y="28"/>
                </a:lnTo>
                <a:lnTo>
                  <a:pt x="306" y="28"/>
                </a:lnTo>
                <a:lnTo>
                  <a:pt x="334" y="23"/>
                </a:lnTo>
                <a:lnTo>
                  <a:pt x="368" y="14"/>
                </a:lnTo>
                <a:lnTo>
                  <a:pt x="373" y="14"/>
                </a:lnTo>
                <a:lnTo>
                  <a:pt x="401" y="9"/>
                </a:lnTo>
                <a:lnTo>
                  <a:pt x="425" y="5"/>
                </a:lnTo>
                <a:lnTo>
                  <a:pt x="435" y="0"/>
                </a:lnTo>
                <a:lnTo>
                  <a:pt x="440" y="5"/>
                </a:lnTo>
                <a:lnTo>
                  <a:pt x="444" y="5"/>
                </a:lnTo>
                <a:lnTo>
                  <a:pt x="444" y="9"/>
                </a:lnTo>
                <a:lnTo>
                  <a:pt x="444" y="14"/>
                </a:lnTo>
                <a:lnTo>
                  <a:pt x="449" y="14"/>
                </a:lnTo>
                <a:lnTo>
                  <a:pt x="454" y="14"/>
                </a:lnTo>
                <a:lnTo>
                  <a:pt x="459" y="14"/>
                </a:lnTo>
                <a:lnTo>
                  <a:pt x="459" y="19"/>
                </a:lnTo>
                <a:lnTo>
                  <a:pt x="464" y="19"/>
                </a:lnTo>
                <a:lnTo>
                  <a:pt x="464" y="23"/>
                </a:lnTo>
                <a:lnTo>
                  <a:pt x="468" y="23"/>
                </a:lnTo>
                <a:lnTo>
                  <a:pt x="468" y="28"/>
                </a:lnTo>
                <a:lnTo>
                  <a:pt x="468" y="33"/>
                </a:lnTo>
                <a:lnTo>
                  <a:pt x="473" y="37"/>
                </a:lnTo>
                <a:lnTo>
                  <a:pt x="468" y="37"/>
                </a:lnTo>
                <a:lnTo>
                  <a:pt x="468" y="42"/>
                </a:lnTo>
                <a:lnTo>
                  <a:pt x="473" y="42"/>
                </a:lnTo>
                <a:lnTo>
                  <a:pt x="473" y="47"/>
                </a:lnTo>
                <a:lnTo>
                  <a:pt x="478" y="47"/>
                </a:lnTo>
                <a:lnTo>
                  <a:pt x="473" y="47"/>
                </a:lnTo>
                <a:lnTo>
                  <a:pt x="478" y="47"/>
                </a:lnTo>
                <a:lnTo>
                  <a:pt x="478" y="51"/>
                </a:lnTo>
                <a:lnTo>
                  <a:pt x="483" y="51"/>
                </a:lnTo>
                <a:lnTo>
                  <a:pt x="487" y="51"/>
                </a:lnTo>
                <a:lnTo>
                  <a:pt x="487" y="56"/>
                </a:lnTo>
                <a:lnTo>
                  <a:pt x="492" y="56"/>
                </a:lnTo>
                <a:lnTo>
                  <a:pt x="497" y="56"/>
                </a:lnTo>
                <a:lnTo>
                  <a:pt x="502" y="56"/>
                </a:lnTo>
                <a:lnTo>
                  <a:pt x="507" y="56"/>
                </a:lnTo>
                <a:lnTo>
                  <a:pt x="507" y="61"/>
                </a:lnTo>
                <a:lnTo>
                  <a:pt x="502" y="65"/>
                </a:lnTo>
                <a:lnTo>
                  <a:pt x="502" y="70"/>
                </a:lnTo>
                <a:lnTo>
                  <a:pt x="497" y="70"/>
                </a:lnTo>
                <a:lnTo>
                  <a:pt x="497" y="75"/>
                </a:lnTo>
                <a:lnTo>
                  <a:pt x="497" y="79"/>
                </a:lnTo>
                <a:lnTo>
                  <a:pt x="497" y="84"/>
                </a:lnTo>
                <a:lnTo>
                  <a:pt x="497" y="89"/>
                </a:lnTo>
                <a:lnTo>
                  <a:pt x="492" y="89"/>
                </a:lnTo>
                <a:lnTo>
                  <a:pt x="492" y="94"/>
                </a:lnTo>
                <a:lnTo>
                  <a:pt x="487" y="98"/>
                </a:lnTo>
                <a:lnTo>
                  <a:pt x="492" y="98"/>
                </a:lnTo>
                <a:lnTo>
                  <a:pt x="492" y="94"/>
                </a:lnTo>
                <a:lnTo>
                  <a:pt x="492" y="98"/>
                </a:lnTo>
                <a:lnTo>
                  <a:pt x="487" y="98"/>
                </a:lnTo>
                <a:lnTo>
                  <a:pt x="487" y="103"/>
                </a:lnTo>
                <a:lnTo>
                  <a:pt x="483" y="108"/>
                </a:lnTo>
                <a:lnTo>
                  <a:pt x="483" y="112"/>
                </a:lnTo>
                <a:lnTo>
                  <a:pt x="483" y="117"/>
                </a:lnTo>
                <a:lnTo>
                  <a:pt x="487" y="117"/>
                </a:lnTo>
                <a:lnTo>
                  <a:pt x="487" y="122"/>
                </a:lnTo>
                <a:lnTo>
                  <a:pt x="492" y="122"/>
                </a:lnTo>
                <a:lnTo>
                  <a:pt x="487" y="126"/>
                </a:lnTo>
                <a:lnTo>
                  <a:pt x="487" y="131"/>
                </a:lnTo>
                <a:lnTo>
                  <a:pt x="487" y="136"/>
                </a:lnTo>
                <a:lnTo>
                  <a:pt x="483" y="136"/>
                </a:lnTo>
                <a:lnTo>
                  <a:pt x="483" y="140"/>
                </a:lnTo>
                <a:lnTo>
                  <a:pt x="483" y="145"/>
                </a:lnTo>
                <a:lnTo>
                  <a:pt x="483" y="150"/>
                </a:lnTo>
                <a:lnTo>
                  <a:pt x="483" y="154"/>
                </a:lnTo>
                <a:lnTo>
                  <a:pt x="487" y="154"/>
                </a:lnTo>
                <a:lnTo>
                  <a:pt x="487" y="159"/>
                </a:lnTo>
                <a:lnTo>
                  <a:pt x="492" y="159"/>
                </a:lnTo>
                <a:lnTo>
                  <a:pt x="492" y="154"/>
                </a:lnTo>
                <a:lnTo>
                  <a:pt x="492" y="159"/>
                </a:lnTo>
                <a:lnTo>
                  <a:pt x="497" y="159"/>
                </a:lnTo>
                <a:lnTo>
                  <a:pt x="497" y="164"/>
                </a:lnTo>
                <a:lnTo>
                  <a:pt x="497" y="168"/>
                </a:lnTo>
                <a:lnTo>
                  <a:pt x="502" y="173"/>
                </a:lnTo>
                <a:lnTo>
                  <a:pt x="507" y="173"/>
                </a:lnTo>
                <a:lnTo>
                  <a:pt x="511" y="173"/>
                </a:lnTo>
                <a:lnTo>
                  <a:pt x="511" y="178"/>
                </a:lnTo>
                <a:lnTo>
                  <a:pt x="516" y="182"/>
                </a:lnTo>
                <a:lnTo>
                  <a:pt x="521" y="182"/>
                </a:lnTo>
                <a:lnTo>
                  <a:pt x="526" y="187"/>
                </a:lnTo>
                <a:lnTo>
                  <a:pt x="531" y="187"/>
                </a:lnTo>
                <a:lnTo>
                  <a:pt x="531" y="192"/>
                </a:lnTo>
                <a:lnTo>
                  <a:pt x="535" y="192"/>
                </a:lnTo>
                <a:lnTo>
                  <a:pt x="535" y="196"/>
                </a:lnTo>
                <a:lnTo>
                  <a:pt x="531" y="201"/>
                </a:lnTo>
                <a:lnTo>
                  <a:pt x="526" y="206"/>
                </a:lnTo>
                <a:lnTo>
                  <a:pt x="521" y="210"/>
                </a:lnTo>
                <a:lnTo>
                  <a:pt x="516" y="210"/>
                </a:lnTo>
                <a:lnTo>
                  <a:pt x="516" y="215"/>
                </a:lnTo>
                <a:lnTo>
                  <a:pt x="511" y="220"/>
                </a:lnTo>
                <a:lnTo>
                  <a:pt x="507" y="224"/>
                </a:lnTo>
                <a:lnTo>
                  <a:pt x="507" y="229"/>
                </a:lnTo>
                <a:lnTo>
                  <a:pt x="507" y="234"/>
                </a:lnTo>
                <a:lnTo>
                  <a:pt x="502" y="234"/>
                </a:lnTo>
                <a:lnTo>
                  <a:pt x="502" y="238"/>
                </a:lnTo>
                <a:lnTo>
                  <a:pt x="497" y="238"/>
                </a:lnTo>
                <a:lnTo>
                  <a:pt x="492" y="243"/>
                </a:lnTo>
                <a:lnTo>
                  <a:pt x="487" y="248"/>
                </a:lnTo>
                <a:lnTo>
                  <a:pt x="483" y="248"/>
                </a:lnTo>
                <a:lnTo>
                  <a:pt x="478" y="248"/>
                </a:lnTo>
                <a:lnTo>
                  <a:pt x="473" y="248"/>
                </a:lnTo>
                <a:lnTo>
                  <a:pt x="468" y="248"/>
                </a:lnTo>
                <a:lnTo>
                  <a:pt x="464" y="252"/>
                </a:lnTo>
                <a:lnTo>
                  <a:pt x="459" y="252"/>
                </a:lnTo>
                <a:lnTo>
                  <a:pt x="459" y="257"/>
                </a:lnTo>
                <a:lnTo>
                  <a:pt x="459" y="262"/>
                </a:lnTo>
                <a:lnTo>
                  <a:pt x="454" y="262"/>
                </a:lnTo>
                <a:lnTo>
                  <a:pt x="425" y="271"/>
                </a:lnTo>
                <a:lnTo>
                  <a:pt x="416" y="271"/>
                </a:lnTo>
                <a:lnTo>
                  <a:pt x="387" y="276"/>
                </a:lnTo>
                <a:lnTo>
                  <a:pt x="368" y="280"/>
                </a:lnTo>
                <a:lnTo>
                  <a:pt x="349" y="285"/>
                </a:lnTo>
                <a:lnTo>
                  <a:pt x="330" y="290"/>
                </a:lnTo>
                <a:lnTo>
                  <a:pt x="310" y="29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5" name=""/>
          <p:cNvSpPr/>
          <p:nvPr/>
        </p:nvSpPr>
        <p:spPr>
          <a:xfrm>
            <a:off x="8242200" y="1852560"/>
            <a:ext cx="114480" cy="162000"/>
          </a:xfrm>
          <a:custGeom>
            <a:avLst/>
            <a:gdLst/>
            <a:ahLst/>
            <a:rect l="l" t="t" r="r" b="b"/>
            <a:pathLst>
              <a:path w="72" h="102">
                <a:moveTo>
                  <a:pt x="48" y="28"/>
                </a:moveTo>
                <a:lnTo>
                  <a:pt x="44" y="28"/>
                </a:lnTo>
                <a:lnTo>
                  <a:pt x="48" y="28"/>
                </a:lnTo>
                <a:lnTo>
                  <a:pt x="44" y="28"/>
                </a:lnTo>
                <a:lnTo>
                  <a:pt x="44" y="23"/>
                </a:lnTo>
                <a:lnTo>
                  <a:pt x="44" y="28"/>
                </a:lnTo>
                <a:lnTo>
                  <a:pt x="44" y="32"/>
                </a:lnTo>
                <a:lnTo>
                  <a:pt x="48" y="32"/>
                </a:lnTo>
                <a:lnTo>
                  <a:pt x="48" y="37"/>
                </a:lnTo>
                <a:lnTo>
                  <a:pt x="44" y="37"/>
                </a:lnTo>
                <a:lnTo>
                  <a:pt x="39" y="37"/>
                </a:lnTo>
                <a:lnTo>
                  <a:pt x="44" y="42"/>
                </a:lnTo>
                <a:lnTo>
                  <a:pt x="44" y="46"/>
                </a:lnTo>
                <a:lnTo>
                  <a:pt x="48" y="46"/>
                </a:lnTo>
                <a:lnTo>
                  <a:pt x="44" y="51"/>
                </a:lnTo>
                <a:lnTo>
                  <a:pt x="48" y="56"/>
                </a:lnTo>
                <a:lnTo>
                  <a:pt x="48" y="60"/>
                </a:lnTo>
                <a:lnTo>
                  <a:pt x="48" y="65"/>
                </a:lnTo>
                <a:lnTo>
                  <a:pt x="48" y="70"/>
                </a:lnTo>
                <a:lnTo>
                  <a:pt x="48" y="74"/>
                </a:lnTo>
                <a:lnTo>
                  <a:pt x="44" y="74"/>
                </a:lnTo>
                <a:lnTo>
                  <a:pt x="39" y="74"/>
                </a:lnTo>
                <a:lnTo>
                  <a:pt x="39" y="79"/>
                </a:lnTo>
                <a:lnTo>
                  <a:pt x="34" y="79"/>
                </a:lnTo>
                <a:lnTo>
                  <a:pt x="29" y="84"/>
                </a:lnTo>
                <a:lnTo>
                  <a:pt x="24" y="84"/>
                </a:lnTo>
                <a:lnTo>
                  <a:pt x="20" y="88"/>
                </a:lnTo>
                <a:lnTo>
                  <a:pt x="15" y="88"/>
                </a:lnTo>
                <a:lnTo>
                  <a:pt x="20" y="84"/>
                </a:lnTo>
                <a:lnTo>
                  <a:pt x="15" y="84"/>
                </a:lnTo>
                <a:lnTo>
                  <a:pt x="20" y="79"/>
                </a:lnTo>
                <a:lnTo>
                  <a:pt x="15" y="79"/>
                </a:lnTo>
                <a:lnTo>
                  <a:pt x="15" y="74"/>
                </a:lnTo>
                <a:lnTo>
                  <a:pt x="20" y="74"/>
                </a:lnTo>
                <a:lnTo>
                  <a:pt x="15" y="65"/>
                </a:lnTo>
                <a:lnTo>
                  <a:pt x="15" y="60"/>
                </a:lnTo>
                <a:lnTo>
                  <a:pt x="15" y="56"/>
                </a:lnTo>
                <a:lnTo>
                  <a:pt x="15" y="51"/>
                </a:lnTo>
                <a:lnTo>
                  <a:pt x="10" y="42"/>
                </a:lnTo>
                <a:lnTo>
                  <a:pt x="10" y="37"/>
                </a:lnTo>
                <a:lnTo>
                  <a:pt x="5" y="28"/>
                </a:lnTo>
                <a:lnTo>
                  <a:pt x="5" y="23"/>
                </a:lnTo>
                <a:lnTo>
                  <a:pt x="5" y="18"/>
                </a:lnTo>
                <a:lnTo>
                  <a:pt x="0" y="9"/>
                </a:lnTo>
                <a:lnTo>
                  <a:pt x="10" y="9"/>
                </a:lnTo>
                <a:lnTo>
                  <a:pt x="15" y="4"/>
                </a:lnTo>
                <a:lnTo>
                  <a:pt x="20" y="4"/>
                </a:lnTo>
                <a:lnTo>
                  <a:pt x="24" y="4"/>
                </a:lnTo>
                <a:lnTo>
                  <a:pt x="29" y="4"/>
                </a:lnTo>
                <a:lnTo>
                  <a:pt x="34" y="0"/>
                </a:lnTo>
                <a:lnTo>
                  <a:pt x="39" y="4"/>
                </a:lnTo>
                <a:lnTo>
                  <a:pt x="39" y="14"/>
                </a:lnTo>
                <a:lnTo>
                  <a:pt x="44" y="14"/>
                </a:lnTo>
                <a:lnTo>
                  <a:pt x="44" y="18"/>
                </a:lnTo>
                <a:lnTo>
                  <a:pt x="44" y="23"/>
                </a:lnTo>
                <a:lnTo>
                  <a:pt x="48" y="23"/>
                </a:lnTo>
                <a:lnTo>
                  <a:pt x="48" y="28"/>
                </a:lnTo>
                <a:lnTo>
                  <a:pt x="53" y="28"/>
                </a:lnTo>
                <a:lnTo>
                  <a:pt x="58" y="32"/>
                </a:lnTo>
                <a:lnTo>
                  <a:pt x="58" y="37"/>
                </a:lnTo>
                <a:lnTo>
                  <a:pt x="53" y="37"/>
                </a:lnTo>
                <a:lnTo>
                  <a:pt x="53" y="32"/>
                </a:lnTo>
                <a:lnTo>
                  <a:pt x="48" y="32"/>
                </a:lnTo>
                <a:lnTo>
                  <a:pt x="48" y="28"/>
                </a:lnTo>
                <a:close/>
                <a:moveTo>
                  <a:pt x="63" y="32"/>
                </a:moveTo>
                <a:lnTo>
                  <a:pt x="67" y="32"/>
                </a:lnTo>
                <a:lnTo>
                  <a:pt x="67" y="37"/>
                </a:lnTo>
                <a:lnTo>
                  <a:pt x="67" y="42"/>
                </a:lnTo>
                <a:lnTo>
                  <a:pt x="72" y="46"/>
                </a:lnTo>
                <a:lnTo>
                  <a:pt x="72" y="51"/>
                </a:lnTo>
                <a:lnTo>
                  <a:pt x="72" y="56"/>
                </a:lnTo>
                <a:lnTo>
                  <a:pt x="67" y="56"/>
                </a:lnTo>
                <a:lnTo>
                  <a:pt x="72" y="56"/>
                </a:lnTo>
                <a:lnTo>
                  <a:pt x="67" y="56"/>
                </a:lnTo>
                <a:lnTo>
                  <a:pt x="67" y="60"/>
                </a:lnTo>
                <a:lnTo>
                  <a:pt x="67" y="56"/>
                </a:lnTo>
                <a:lnTo>
                  <a:pt x="67" y="51"/>
                </a:lnTo>
                <a:lnTo>
                  <a:pt x="63" y="51"/>
                </a:lnTo>
                <a:lnTo>
                  <a:pt x="63" y="46"/>
                </a:lnTo>
                <a:lnTo>
                  <a:pt x="63" y="42"/>
                </a:lnTo>
                <a:lnTo>
                  <a:pt x="58" y="42"/>
                </a:lnTo>
                <a:lnTo>
                  <a:pt x="58" y="46"/>
                </a:lnTo>
                <a:lnTo>
                  <a:pt x="63" y="46"/>
                </a:lnTo>
                <a:lnTo>
                  <a:pt x="63" y="51"/>
                </a:lnTo>
                <a:lnTo>
                  <a:pt x="63" y="56"/>
                </a:lnTo>
                <a:lnTo>
                  <a:pt x="58" y="56"/>
                </a:lnTo>
                <a:lnTo>
                  <a:pt x="58" y="60"/>
                </a:lnTo>
                <a:lnTo>
                  <a:pt x="53" y="60"/>
                </a:lnTo>
                <a:lnTo>
                  <a:pt x="58" y="60"/>
                </a:lnTo>
                <a:lnTo>
                  <a:pt x="58" y="56"/>
                </a:lnTo>
                <a:lnTo>
                  <a:pt x="53" y="56"/>
                </a:lnTo>
                <a:lnTo>
                  <a:pt x="58" y="56"/>
                </a:lnTo>
                <a:lnTo>
                  <a:pt x="58" y="51"/>
                </a:lnTo>
                <a:lnTo>
                  <a:pt x="58" y="46"/>
                </a:lnTo>
                <a:lnTo>
                  <a:pt x="58" y="42"/>
                </a:lnTo>
                <a:lnTo>
                  <a:pt x="58" y="37"/>
                </a:lnTo>
                <a:lnTo>
                  <a:pt x="63" y="37"/>
                </a:lnTo>
                <a:lnTo>
                  <a:pt x="63" y="32"/>
                </a:lnTo>
                <a:close/>
                <a:moveTo>
                  <a:pt x="44" y="102"/>
                </a:moveTo>
                <a:lnTo>
                  <a:pt x="44" y="98"/>
                </a:lnTo>
                <a:lnTo>
                  <a:pt x="44" y="93"/>
                </a:lnTo>
                <a:lnTo>
                  <a:pt x="44" y="98"/>
                </a:lnTo>
                <a:lnTo>
                  <a:pt x="48" y="98"/>
                </a:lnTo>
                <a:lnTo>
                  <a:pt x="48" y="102"/>
                </a:lnTo>
                <a:lnTo>
                  <a:pt x="44" y="102"/>
                </a:lnTo>
                <a:close/>
                <a:moveTo>
                  <a:pt x="53" y="65"/>
                </a:moveTo>
                <a:lnTo>
                  <a:pt x="53" y="60"/>
                </a:lnTo>
                <a:lnTo>
                  <a:pt x="48" y="60"/>
                </a:lnTo>
                <a:lnTo>
                  <a:pt x="53" y="56"/>
                </a:lnTo>
                <a:lnTo>
                  <a:pt x="48" y="56"/>
                </a:lnTo>
                <a:lnTo>
                  <a:pt x="48" y="51"/>
                </a:lnTo>
                <a:lnTo>
                  <a:pt x="53" y="51"/>
                </a:lnTo>
                <a:lnTo>
                  <a:pt x="53" y="56"/>
                </a:lnTo>
                <a:lnTo>
                  <a:pt x="53" y="60"/>
                </a:lnTo>
                <a:lnTo>
                  <a:pt x="53" y="65"/>
                </a:lnTo>
                <a:close/>
                <a:moveTo>
                  <a:pt x="53" y="46"/>
                </a:moveTo>
                <a:lnTo>
                  <a:pt x="53" y="42"/>
                </a:lnTo>
                <a:lnTo>
                  <a:pt x="48" y="42"/>
                </a:lnTo>
                <a:lnTo>
                  <a:pt x="48" y="37"/>
                </a:lnTo>
                <a:lnTo>
                  <a:pt x="48" y="42"/>
                </a:lnTo>
                <a:lnTo>
                  <a:pt x="53" y="42"/>
                </a:lnTo>
                <a:lnTo>
                  <a:pt x="53" y="46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6" name=""/>
          <p:cNvSpPr/>
          <p:nvPr/>
        </p:nvSpPr>
        <p:spPr>
          <a:xfrm>
            <a:off x="6883560" y="3349800"/>
            <a:ext cx="744480" cy="549000"/>
          </a:xfrm>
          <a:custGeom>
            <a:avLst/>
            <a:gdLst/>
            <a:ahLst/>
            <a:rect l="l" t="t" r="r" b="b"/>
            <a:pathLst>
              <a:path w="469" h="346">
                <a:moveTo>
                  <a:pt x="62" y="126"/>
                </a:moveTo>
                <a:lnTo>
                  <a:pt x="62" y="121"/>
                </a:lnTo>
                <a:lnTo>
                  <a:pt x="58" y="121"/>
                </a:lnTo>
                <a:lnTo>
                  <a:pt x="58" y="117"/>
                </a:lnTo>
                <a:lnTo>
                  <a:pt x="58" y="112"/>
                </a:lnTo>
                <a:lnTo>
                  <a:pt x="53" y="112"/>
                </a:lnTo>
                <a:lnTo>
                  <a:pt x="53" y="107"/>
                </a:lnTo>
                <a:lnTo>
                  <a:pt x="53" y="103"/>
                </a:lnTo>
                <a:lnTo>
                  <a:pt x="48" y="103"/>
                </a:lnTo>
                <a:lnTo>
                  <a:pt x="48" y="98"/>
                </a:lnTo>
                <a:lnTo>
                  <a:pt x="43" y="98"/>
                </a:lnTo>
                <a:lnTo>
                  <a:pt x="38" y="98"/>
                </a:lnTo>
                <a:lnTo>
                  <a:pt x="34" y="98"/>
                </a:lnTo>
                <a:lnTo>
                  <a:pt x="34" y="103"/>
                </a:lnTo>
                <a:lnTo>
                  <a:pt x="34" y="98"/>
                </a:lnTo>
                <a:lnTo>
                  <a:pt x="29" y="98"/>
                </a:lnTo>
                <a:lnTo>
                  <a:pt x="24" y="98"/>
                </a:lnTo>
                <a:lnTo>
                  <a:pt x="29" y="98"/>
                </a:lnTo>
                <a:lnTo>
                  <a:pt x="29" y="93"/>
                </a:lnTo>
                <a:lnTo>
                  <a:pt x="24" y="93"/>
                </a:lnTo>
                <a:lnTo>
                  <a:pt x="19" y="93"/>
                </a:lnTo>
                <a:lnTo>
                  <a:pt x="19" y="89"/>
                </a:lnTo>
                <a:lnTo>
                  <a:pt x="14" y="89"/>
                </a:lnTo>
                <a:lnTo>
                  <a:pt x="10" y="89"/>
                </a:lnTo>
                <a:lnTo>
                  <a:pt x="10" y="84"/>
                </a:lnTo>
                <a:lnTo>
                  <a:pt x="5" y="84"/>
                </a:lnTo>
                <a:lnTo>
                  <a:pt x="0" y="84"/>
                </a:lnTo>
                <a:lnTo>
                  <a:pt x="0" y="79"/>
                </a:lnTo>
                <a:lnTo>
                  <a:pt x="0" y="84"/>
                </a:lnTo>
                <a:lnTo>
                  <a:pt x="0" y="79"/>
                </a:lnTo>
                <a:lnTo>
                  <a:pt x="0" y="75"/>
                </a:lnTo>
                <a:lnTo>
                  <a:pt x="0" y="70"/>
                </a:lnTo>
                <a:lnTo>
                  <a:pt x="0" y="65"/>
                </a:lnTo>
                <a:lnTo>
                  <a:pt x="5" y="65"/>
                </a:lnTo>
                <a:lnTo>
                  <a:pt x="5" y="61"/>
                </a:lnTo>
                <a:lnTo>
                  <a:pt x="5" y="56"/>
                </a:lnTo>
                <a:lnTo>
                  <a:pt x="10" y="56"/>
                </a:lnTo>
                <a:lnTo>
                  <a:pt x="14" y="51"/>
                </a:lnTo>
                <a:lnTo>
                  <a:pt x="19" y="51"/>
                </a:lnTo>
                <a:lnTo>
                  <a:pt x="14" y="51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9" y="47"/>
                </a:lnTo>
                <a:lnTo>
                  <a:pt x="14" y="47"/>
                </a:lnTo>
                <a:lnTo>
                  <a:pt x="19" y="47"/>
                </a:lnTo>
                <a:lnTo>
                  <a:pt x="19" y="42"/>
                </a:lnTo>
                <a:lnTo>
                  <a:pt x="14" y="42"/>
                </a:lnTo>
                <a:lnTo>
                  <a:pt x="24" y="37"/>
                </a:lnTo>
                <a:lnTo>
                  <a:pt x="34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3"/>
                </a:lnTo>
                <a:lnTo>
                  <a:pt x="58" y="23"/>
                </a:lnTo>
                <a:lnTo>
                  <a:pt x="62" y="23"/>
                </a:lnTo>
                <a:lnTo>
                  <a:pt x="62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77" y="9"/>
                </a:lnTo>
                <a:lnTo>
                  <a:pt x="81" y="9"/>
                </a:lnTo>
                <a:lnTo>
                  <a:pt x="81" y="14"/>
                </a:lnTo>
                <a:lnTo>
                  <a:pt x="86" y="9"/>
                </a:lnTo>
                <a:lnTo>
                  <a:pt x="86" y="14"/>
                </a:lnTo>
                <a:lnTo>
                  <a:pt x="86" y="9"/>
                </a:lnTo>
                <a:lnTo>
                  <a:pt x="86" y="14"/>
                </a:lnTo>
                <a:lnTo>
                  <a:pt x="86" y="9"/>
                </a:lnTo>
                <a:lnTo>
                  <a:pt x="91" y="9"/>
                </a:lnTo>
                <a:lnTo>
                  <a:pt x="96" y="9"/>
                </a:lnTo>
                <a:lnTo>
                  <a:pt x="120" y="5"/>
                </a:lnTo>
                <a:lnTo>
                  <a:pt x="129" y="5"/>
                </a:lnTo>
                <a:lnTo>
                  <a:pt x="139" y="5"/>
                </a:lnTo>
                <a:lnTo>
                  <a:pt x="177" y="0"/>
                </a:lnTo>
                <a:lnTo>
                  <a:pt x="182" y="0"/>
                </a:lnTo>
                <a:lnTo>
                  <a:pt x="201" y="0"/>
                </a:lnTo>
                <a:lnTo>
                  <a:pt x="206" y="0"/>
                </a:lnTo>
                <a:lnTo>
                  <a:pt x="211" y="5"/>
                </a:lnTo>
                <a:lnTo>
                  <a:pt x="206" y="5"/>
                </a:lnTo>
                <a:lnTo>
                  <a:pt x="206" y="9"/>
                </a:lnTo>
                <a:lnTo>
                  <a:pt x="211" y="9"/>
                </a:lnTo>
                <a:lnTo>
                  <a:pt x="215" y="0"/>
                </a:lnTo>
                <a:lnTo>
                  <a:pt x="220" y="5"/>
                </a:lnTo>
                <a:lnTo>
                  <a:pt x="230" y="14"/>
                </a:lnTo>
                <a:lnTo>
                  <a:pt x="235" y="19"/>
                </a:lnTo>
                <a:lnTo>
                  <a:pt x="235" y="33"/>
                </a:lnTo>
                <a:lnTo>
                  <a:pt x="258" y="28"/>
                </a:lnTo>
                <a:lnTo>
                  <a:pt x="282" y="23"/>
                </a:lnTo>
                <a:lnTo>
                  <a:pt x="316" y="19"/>
                </a:lnTo>
                <a:lnTo>
                  <a:pt x="340" y="19"/>
                </a:lnTo>
                <a:lnTo>
                  <a:pt x="340" y="14"/>
                </a:lnTo>
                <a:lnTo>
                  <a:pt x="364" y="33"/>
                </a:lnTo>
                <a:lnTo>
                  <a:pt x="407" y="65"/>
                </a:lnTo>
                <a:lnTo>
                  <a:pt x="455" y="98"/>
                </a:lnTo>
                <a:lnTo>
                  <a:pt x="469" y="103"/>
                </a:lnTo>
                <a:lnTo>
                  <a:pt x="459" y="107"/>
                </a:lnTo>
                <a:lnTo>
                  <a:pt x="455" y="107"/>
                </a:lnTo>
                <a:lnTo>
                  <a:pt x="455" y="112"/>
                </a:lnTo>
                <a:lnTo>
                  <a:pt x="450" y="117"/>
                </a:lnTo>
                <a:lnTo>
                  <a:pt x="445" y="121"/>
                </a:lnTo>
                <a:lnTo>
                  <a:pt x="440" y="126"/>
                </a:lnTo>
                <a:lnTo>
                  <a:pt x="435" y="135"/>
                </a:lnTo>
                <a:lnTo>
                  <a:pt x="431" y="145"/>
                </a:lnTo>
                <a:lnTo>
                  <a:pt x="426" y="149"/>
                </a:lnTo>
                <a:lnTo>
                  <a:pt x="421" y="154"/>
                </a:lnTo>
                <a:lnTo>
                  <a:pt x="421" y="159"/>
                </a:lnTo>
                <a:lnTo>
                  <a:pt x="421" y="163"/>
                </a:lnTo>
                <a:lnTo>
                  <a:pt x="421" y="168"/>
                </a:lnTo>
                <a:lnTo>
                  <a:pt x="421" y="173"/>
                </a:lnTo>
                <a:lnTo>
                  <a:pt x="421" y="178"/>
                </a:lnTo>
                <a:lnTo>
                  <a:pt x="416" y="182"/>
                </a:lnTo>
                <a:lnTo>
                  <a:pt x="421" y="187"/>
                </a:lnTo>
                <a:lnTo>
                  <a:pt x="416" y="187"/>
                </a:lnTo>
                <a:lnTo>
                  <a:pt x="416" y="182"/>
                </a:lnTo>
                <a:lnTo>
                  <a:pt x="416" y="178"/>
                </a:lnTo>
                <a:lnTo>
                  <a:pt x="412" y="178"/>
                </a:lnTo>
                <a:lnTo>
                  <a:pt x="407" y="178"/>
                </a:lnTo>
                <a:lnTo>
                  <a:pt x="407" y="173"/>
                </a:lnTo>
                <a:lnTo>
                  <a:pt x="412" y="173"/>
                </a:lnTo>
                <a:lnTo>
                  <a:pt x="412" y="168"/>
                </a:lnTo>
                <a:lnTo>
                  <a:pt x="412" y="163"/>
                </a:lnTo>
                <a:lnTo>
                  <a:pt x="416" y="163"/>
                </a:lnTo>
                <a:lnTo>
                  <a:pt x="412" y="163"/>
                </a:lnTo>
                <a:lnTo>
                  <a:pt x="412" y="168"/>
                </a:lnTo>
                <a:lnTo>
                  <a:pt x="407" y="168"/>
                </a:lnTo>
                <a:lnTo>
                  <a:pt x="407" y="173"/>
                </a:lnTo>
                <a:lnTo>
                  <a:pt x="407" y="178"/>
                </a:lnTo>
                <a:lnTo>
                  <a:pt x="407" y="182"/>
                </a:lnTo>
                <a:lnTo>
                  <a:pt x="412" y="182"/>
                </a:lnTo>
                <a:lnTo>
                  <a:pt x="416" y="182"/>
                </a:lnTo>
                <a:lnTo>
                  <a:pt x="416" y="187"/>
                </a:lnTo>
                <a:lnTo>
                  <a:pt x="416" y="192"/>
                </a:lnTo>
                <a:lnTo>
                  <a:pt x="421" y="192"/>
                </a:lnTo>
                <a:lnTo>
                  <a:pt x="416" y="192"/>
                </a:lnTo>
                <a:lnTo>
                  <a:pt x="416" y="196"/>
                </a:lnTo>
                <a:lnTo>
                  <a:pt x="416" y="192"/>
                </a:lnTo>
                <a:lnTo>
                  <a:pt x="412" y="192"/>
                </a:lnTo>
                <a:lnTo>
                  <a:pt x="412" y="196"/>
                </a:lnTo>
                <a:lnTo>
                  <a:pt x="416" y="196"/>
                </a:lnTo>
                <a:lnTo>
                  <a:pt x="412" y="196"/>
                </a:lnTo>
                <a:lnTo>
                  <a:pt x="412" y="201"/>
                </a:lnTo>
                <a:lnTo>
                  <a:pt x="412" y="196"/>
                </a:lnTo>
                <a:lnTo>
                  <a:pt x="407" y="196"/>
                </a:lnTo>
                <a:lnTo>
                  <a:pt x="412" y="196"/>
                </a:lnTo>
                <a:lnTo>
                  <a:pt x="412" y="201"/>
                </a:lnTo>
                <a:lnTo>
                  <a:pt x="407" y="206"/>
                </a:lnTo>
                <a:lnTo>
                  <a:pt x="402" y="206"/>
                </a:lnTo>
                <a:lnTo>
                  <a:pt x="402" y="210"/>
                </a:lnTo>
                <a:lnTo>
                  <a:pt x="407" y="210"/>
                </a:lnTo>
                <a:lnTo>
                  <a:pt x="407" y="215"/>
                </a:lnTo>
                <a:lnTo>
                  <a:pt x="402" y="215"/>
                </a:lnTo>
                <a:lnTo>
                  <a:pt x="397" y="215"/>
                </a:lnTo>
                <a:lnTo>
                  <a:pt x="392" y="215"/>
                </a:lnTo>
                <a:lnTo>
                  <a:pt x="392" y="210"/>
                </a:lnTo>
                <a:lnTo>
                  <a:pt x="388" y="215"/>
                </a:lnTo>
                <a:lnTo>
                  <a:pt x="383" y="220"/>
                </a:lnTo>
                <a:lnTo>
                  <a:pt x="383" y="224"/>
                </a:lnTo>
                <a:lnTo>
                  <a:pt x="383" y="229"/>
                </a:lnTo>
                <a:lnTo>
                  <a:pt x="388" y="229"/>
                </a:lnTo>
                <a:lnTo>
                  <a:pt x="388" y="224"/>
                </a:lnTo>
                <a:lnTo>
                  <a:pt x="388" y="229"/>
                </a:lnTo>
                <a:lnTo>
                  <a:pt x="383" y="229"/>
                </a:lnTo>
                <a:lnTo>
                  <a:pt x="383" y="234"/>
                </a:lnTo>
                <a:lnTo>
                  <a:pt x="378" y="234"/>
                </a:lnTo>
                <a:lnTo>
                  <a:pt x="378" y="238"/>
                </a:lnTo>
                <a:lnTo>
                  <a:pt x="373" y="238"/>
                </a:lnTo>
                <a:lnTo>
                  <a:pt x="373" y="243"/>
                </a:lnTo>
                <a:lnTo>
                  <a:pt x="368" y="248"/>
                </a:lnTo>
                <a:lnTo>
                  <a:pt x="364" y="248"/>
                </a:lnTo>
                <a:lnTo>
                  <a:pt x="359" y="248"/>
                </a:lnTo>
                <a:lnTo>
                  <a:pt x="359" y="243"/>
                </a:lnTo>
                <a:lnTo>
                  <a:pt x="359" y="238"/>
                </a:lnTo>
                <a:lnTo>
                  <a:pt x="359" y="243"/>
                </a:lnTo>
                <a:lnTo>
                  <a:pt x="354" y="238"/>
                </a:lnTo>
                <a:lnTo>
                  <a:pt x="354" y="243"/>
                </a:lnTo>
                <a:lnTo>
                  <a:pt x="359" y="248"/>
                </a:lnTo>
                <a:lnTo>
                  <a:pt x="354" y="248"/>
                </a:lnTo>
                <a:lnTo>
                  <a:pt x="354" y="252"/>
                </a:lnTo>
                <a:lnTo>
                  <a:pt x="359" y="252"/>
                </a:lnTo>
                <a:lnTo>
                  <a:pt x="364" y="252"/>
                </a:lnTo>
                <a:lnTo>
                  <a:pt x="364" y="257"/>
                </a:lnTo>
                <a:lnTo>
                  <a:pt x="359" y="262"/>
                </a:lnTo>
                <a:lnTo>
                  <a:pt x="354" y="262"/>
                </a:lnTo>
                <a:lnTo>
                  <a:pt x="354" y="266"/>
                </a:lnTo>
                <a:lnTo>
                  <a:pt x="354" y="262"/>
                </a:lnTo>
                <a:lnTo>
                  <a:pt x="349" y="262"/>
                </a:lnTo>
                <a:lnTo>
                  <a:pt x="349" y="266"/>
                </a:lnTo>
                <a:lnTo>
                  <a:pt x="354" y="266"/>
                </a:lnTo>
                <a:lnTo>
                  <a:pt x="349" y="266"/>
                </a:lnTo>
                <a:lnTo>
                  <a:pt x="349" y="271"/>
                </a:lnTo>
                <a:lnTo>
                  <a:pt x="345" y="271"/>
                </a:lnTo>
                <a:lnTo>
                  <a:pt x="340" y="271"/>
                </a:lnTo>
                <a:lnTo>
                  <a:pt x="340" y="276"/>
                </a:lnTo>
                <a:lnTo>
                  <a:pt x="335" y="276"/>
                </a:lnTo>
                <a:lnTo>
                  <a:pt x="330" y="271"/>
                </a:lnTo>
                <a:lnTo>
                  <a:pt x="330" y="276"/>
                </a:lnTo>
                <a:lnTo>
                  <a:pt x="335" y="276"/>
                </a:lnTo>
                <a:lnTo>
                  <a:pt x="335" y="280"/>
                </a:lnTo>
                <a:lnTo>
                  <a:pt x="330" y="280"/>
                </a:lnTo>
                <a:lnTo>
                  <a:pt x="325" y="285"/>
                </a:lnTo>
                <a:lnTo>
                  <a:pt x="325" y="290"/>
                </a:lnTo>
                <a:lnTo>
                  <a:pt x="325" y="285"/>
                </a:lnTo>
                <a:lnTo>
                  <a:pt x="321" y="285"/>
                </a:lnTo>
                <a:lnTo>
                  <a:pt x="321" y="280"/>
                </a:lnTo>
                <a:lnTo>
                  <a:pt x="321" y="285"/>
                </a:lnTo>
                <a:lnTo>
                  <a:pt x="321" y="290"/>
                </a:lnTo>
                <a:lnTo>
                  <a:pt x="316" y="290"/>
                </a:lnTo>
                <a:lnTo>
                  <a:pt x="316" y="285"/>
                </a:lnTo>
                <a:lnTo>
                  <a:pt x="311" y="285"/>
                </a:lnTo>
                <a:lnTo>
                  <a:pt x="311" y="290"/>
                </a:lnTo>
                <a:lnTo>
                  <a:pt x="306" y="285"/>
                </a:lnTo>
                <a:lnTo>
                  <a:pt x="302" y="285"/>
                </a:lnTo>
                <a:lnTo>
                  <a:pt x="302" y="280"/>
                </a:lnTo>
                <a:lnTo>
                  <a:pt x="302" y="285"/>
                </a:lnTo>
                <a:lnTo>
                  <a:pt x="306" y="285"/>
                </a:lnTo>
                <a:lnTo>
                  <a:pt x="302" y="285"/>
                </a:lnTo>
                <a:lnTo>
                  <a:pt x="302" y="290"/>
                </a:lnTo>
                <a:lnTo>
                  <a:pt x="297" y="285"/>
                </a:lnTo>
                <a:lnTo>
                  <a:pt x="292" y="290"/>
                </a:lnTo>
                <a:lnTo>
                  <a:pt x="297" y="290"/>
                </a:lnTo>
                <a:lnTo>
                  <a:pt x="302" y="290"/>
                </a:lnTo>
                <a:lnTo>
                  <a:pt x="306" y="290"/>
                </a:lnTo>
                <a:lnTo>
                  <a:pt x="311" y="290"/>
                </a:lnTo>
                <a:lnTo>
                  <a:pt x="306" y="290"/>
                </a:lnTo>
                <a:lnTo>
                  <a:pt x="306" y="294"/>
                </a:lnTo>
                <a:lnTo>
                  <a:pt x="302" y="294"/>
                </a:lnTo>
                <a:lnTo>
                  <a:pt x="306" y="294"/>
                </a:lnTo>
                <a:lnTo>
                  <a:pt x="311" y="294"/>
                </a:lnTo>
                <a:lnTo>
                  <a:pt x="316" y="294"/>
                </a:lnTo>
                <a:lnTo>
                  <a:pt x="316" y="299"/>
                </a:lnTo>
                <a:lnTo>
                  <a:pt x="311" y="299"/>
                </a:lnTo>
                <a:lnTo>
                  <a:pt x="311" y="304"/>
                </a:lnTo>
                <a:lnTo>
                  <a:pt x="306" y="304"/>
                </a:lnTo>
                <a:lnTo>
                  <a:pt x="311" y="304"/>
                </a:lnTo>
                <a:lnTo>
                  <a:pt x="311" y="299"/>
                </a:lnTo>
                <a:lnTo>
                  <a:pt x="316" y="299"/>
                </a:lnTo>
                <a:lnTo>
                  <a:pt x="316" y="304"/>
                </a:lnTo>
                <a:lnTo>
                  <a:pt x="311" y="304"/>
                </a:lnTo>
                <a:lnTo>
                  <a:pt x="316" y="304"/>
                </a:lnTo>
                <a:lnTo>
                  <a:pt x="316" y="308"/>
                </a:lnTo>
                <a:lnTo>
                  <a:pt x="311" y="308"/>
                </a:lnTo>
                <a:lnTo>
                  <a:pt x="306" y="313"/>
                </a:lnTo>
                <a:lnTo>
                  <a:pt x="302" y="313"/>
                </a:lnTo>
                <a:lnTo>
                  <a:pt x="302" y="318"/>
                </a:lnTo>
                <a:lnTo>
                  <a:pt x="297" y="318"/>
                </a:lnTo>
                <a:lnTo>
                  <a:pt x="297" y="308"/>
                </a:lnTo>
                <a:lnTo>
                  <a:pt x="297" y="304"/>
                </a:lnTo>
                <a:lnTo>
                  <a:pt x="297" y="308"/>
                </a:lnTo>
                <a:lnTo>
                  <a:pt x="292" y="304"/>
                </a:lnTo>
                <a:lnTo>
                  <a:pt x="292" y="299"/>
                </a:lnTo>
                <a:lnTo>
                  <a:pt x="297" y="299"/>
                </a:lnTo>
                <a:lnTo>
                  <a:pt x="297" y="294"/>
                </a:lnTo>
                <a:lnTo>
                  <a:pt x="292" y="294"/>
                </a:lnTo>
                <a:lnTo>
                  <a:pt x="292" y="299"/>
                </a:lnTo>
                <a:lnTo>
                  <a:pt x="292" y="304"/>
                </a:lnTo>
                <a:lnTo>
                  <a:pt x="292" y="308"/>
                </a:lnTo>
                <a:lnTo>
                  <a:pt x="297" y="308"/>
                </a:lnTo>
                <a:lnTo>
                  <a:pt x="297" y="313"/>
                </a:lnTo>
                <a:lnTo>
                  <a:pt x="292" y="313"/>
                </a:lnTo>
                <a:lnTo>
                  <a:pt x="292" y="308"/>
                </a:lnTo>
                <a:lnTo>
                  <a:pt x="287" y="308"/>
                </a:lnTo>
                <a:lnTo>
                  <a:pt x="282" y="304"/>
                </a:lnTo>
                <a:lnTo>
                  <a:pt x="282" y="299"/>
                </a:lnTo>
                <a:lnTo>
                  <a:pt x="278" y="294"/>
                </a:lnTo>
                <a:lnTo>
                  <a:pt x="282" y="294"/>
                </a:lnTo>
                <a:lnTo>
                  <a:pt x="278" y="294"/>
                </a:lnTo>
                <a:lnTo>
                  <a:pt x="278" y="290"/>
                </a:lnTo>
                <a:lnTo>
                  <a:pt x="273" y="290"/>
                </a:lnTo>
                <a:lnTo>
                  <a:pt x="278" y="294"/>
                </a:lnTo>
                <a:lnTo>
                  <a:pt x="278" y="299"/>
                </a:lnTo>
                <a:lnTo>
                  <a:pt x="278" y="304"/>
                </a:lnTo>
                <a:lnTo>
                  <a:pt x="282" y="304"/>
                </a:lnTo>
                <a:lnTo>
                  <a:pt x="282" y="308"/>
                </a:lnTo>
                <a:lnTo>
                  <a:pt x="282" y="313"/>
                </a:lnTo>
                <a:lnTo>
                  <a:pt x="287" y="318"/>
                </a:lnTo>
                <a:lnTo>
                  <a:pt x="292" y="318"/>
                </a:lnTo>
                <a:lnTo>
                  <a:pt x="297" y="322"/>
                </a:lnTo>
                <a:lnTo>
                  <a:pt x="297" y="327"/>
                </a:lnTo>
                <a:lnTo>
                  <a:pt x="292" y="327"/>
                </a:lnTo>
                <a:lnTo>
                  <a:pt x="292" y="332"/>
                </a:lnTo>
                <a:lnTo>
                  <a:pt x="287" y="332"/>
                </a:lnTo>
                <a:lnTo>
                  <a:pt x="287" y="336"/>
                </a:lnTo>
                <a:lnTo>
                  <a:pt x="282" y="336"/>
                </a:lnTo>
                <a:lnTo>
                  <a:pt x="287" y="332"/>
                </a:lnTo>
                <a:lnTo>
                  <a:pt x="287" y="327"/>
                </a:lnTo>
                <a:lnTo>
                  <a:pt x="287" y="322"/>
                </a:lnTo>
                <a:lnTo>
                  <a:pt x="287" y="327"/>
                </a:lnTo>
                <a:lnTo>
                  <a:pt x="282" y="327"/>
                </a:lnTo>
                <a:lnTo>
                  <a:pt x="282" y="332"/>
                </a:lnTo>
                <a:lnTo>
                  <a:pt x="282" y="336"/>
                </a:lnTo>
                <a:lnTo>
                  <a:pt x="282" y="341"/>
                </a:lnTo>
                <a:lnTo>
                  <a:pt x="278" y="341"/>
                </a:lnTo>
                <a:lnTo>
                  <a:pt x="278" y="346"/>
                </a:lnTo>
                <a:lnTo>
                  <a:pt x="273" y="346"/>
                </a:lnTo>
                <a:lnTo>
                  <a:pt x="273" y="341"/>
                </a:lnTo>
                <a:lnTo>
                  <a:pt x="268" y="341"/>
                </a:lnTo>
                <a:lnTo>
                  <a:pt x="263" y="341"/>
                </a:lnTo>
                <a:lnTo>
                  <a:pt x="258" y="341"/>
                </a:lnTo>
                <a:lnTo>
                  <a:pt x="254" y="341"/>
                </a:lnTo>
                <a:lnTo>
                  <a:pt x="254" y="336"/>
                </a:lnTo>
                <a:lnTo>
                  <a:pt x="254" y="332"/>
                </a:lnTo>
                <a:lnTo>
                  <a:pt x="249" y="327"/>
                </a:lnTo>
                <a:lnTo>
                  <a:pt x="249" y="322"/>
                </a:lnTo>
                <a:lnTo>
                  <a:pt x="254" y="322"/>
                </a:lnTo>
                <a:lnTo>
                  <a:pt x="249" y="322"/>
                </a:lnTo>
                <a:lnTo>
                  <a:pt x="254" y="322"/>
                </a:lnTo>
                <a:lnTo>
                  <a:pt x="249" y="322"/>
                </a:lnTo>
                <a:lnTo>
                  <a:pt x="249" y="318"/>
                </a:lnTo>
                <a:lnTo>
                  <a:pt x="249" y="313"/>
                </a:lnTo>
                <a:lnTo>
                  <a:pt x="249" y="318"/>
                </a:lnTo>
                <a:lnTo>
                  <a:pt x="249" y="313"/>
                </a:lnTo>
                <a:lnTo>
                  <a:pt x="244" y="313"/>
                </a:lnTo>
                <a:lnTo>
                  <a:pt x="244" y="308"/>
                </a:lnTo>
                <a:lnTo>
                  <a:pt x="239" y="308"/>
                </a:lnTo>
                <a:lnTo>
                  <a:pt x="239" y="304"/>
                </a:lnTo>
                <a:lnTo>
                  <a:pt x="244" y="304"/>
                </a:lnTo>
                <a:lnTo>
                  <a:pt x="239" y="304"/>
                </a:lnTo>
                <a:lnTo>
                  <a:pt x="244" y="304"/>
                </a:lnTo>
                <a:lnTo>
                  <a:pt x="239" y="304"/>
                </a:lnTo>
                <a:lnTo>
                  <a:pt x="239" y="299"/>
                </a:lnTo>
                <a:lnTo>
                  <a:pt x="235" y="299"/>
                </a:lnTo>
                <a:lnTo>
                  <a:pt x="230" y="294"/>
                </a:lnTo>
                <a:lnTo>
                  <a:pt x="235" y="294"/>
                </a:lnTo>
                <a:lnTo>
                  <a:pt x="230" y="294"/>
                </a:lnTo>
                <a:lnTo>
                  <a:pt x="225" y="294"/>
                </a:lnTo>
                <a:lnTo>
                  <a:pt x="225" y="290"/>
                </a:lnTo>
                <a:lnTo>
                  <a:pt x="225" y="294"/>
                </a:lnTo>
                <a:lnTo>
                  <a:pt x="225" y="290"/>
                </a:lnTo>
                <a:lnTo>
                  <a:pt x="220" y="290"/>
                </a:lnTo>
                <a:lnTo>
                  <a:pt x="215" y="290"/>
                </a:lnTo>
                <a:lnTo>
                  <a:pt x="215" y="285"/>
                </a:lnTo>
                <a:lnTo>
                  <a:pt x="220" y="285"/>
                </a:lnTo>
                <a:lnTo>
                  <a:pt x="215" y="285"/>
                </a:lnTo>
                <a:lnTo>
                  <a:pt x="220" y="285"/>
                </a:lnTo>
                <a:lnTo>
                  <a:pt x="215" y="285"/>
                </a:lnTo>
                <a:lnTo>
                  <a:pt x="220" y="285"/>
                </a:lnTo>
                <a:lnTo>
                  <a:pt x="215" y="280"/>
                </a:lnTo>
                <a:lnTo>
                  <a:pt x="215" y="276"/>
                </a:lnTo>
                <a:lnTo>
                  <a:pt x="215" y="271"/>
                </a:lnTo>
                <a:lnTo>
                  <a:pt x="211" y="271"/>
                </a:lnTo>
                <a:lnTo>
                  <a:pt x="215" y="271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6"/>
                </a:lnTo>
                <a:lnTo>
                  <a:pt x="215" y="266"/>
                </a:lnTo>
                <a:lnTo>
                  <a:pt x="211" y="262"/>
                </a:lnTo>
                <a:lnTo>
                  <a:pt x="206" y="262"/>
                </a:lnTo>
                <a:lnTo>
                  <a:pt x="206" y="257"/>
                </a:lnTo>
                <a:lnTo>
                  <a:pt x="201" y="252"/>
                </a:lnTo>
                <a:lnTo>
                  <a:pt x="206" y="252"/>
                </a:lnTo>
                <a:lnTo>
                  <a:pt x="201" y="252"/>
                </a:lnTo>
                <a:lnTo>
                  <a:pt x="201" y="248"/>
                </a:lnTo>
                <a:lnTo>
                  <a:pt x="201" y="243"/>
                </a:lnTo>
                <a:lnTo>
                  <a:pt x="201" y="248"/>
                </a:lnTo>
                <a:lnTo>
                  <a:pt x="201" y="243"/>
                </a:lnTo>
                <a:lnTo>
                  <a:pt x="196" y="243"/>
                </a:lnTo>
                <a:lnTo>
                  <a:pt x="191" y="243"/>
                </a:lnTo>
                <a:lnTo>
                  <a:pt x="196" y="238"/>
                </a:lnTo>
                <a:lnTo>
                  <a:pt x="191" y="238"/>
                </a:lnTo>
                <a:lnTo>
                  <a:pt x="187" y="238"/>
                </a:lnTo>
                <a:lnTo>
                  <a:pt x="182" y="238"/>
                </a:lnTo>
                <a:lnTo>
                  <a:pt x="177" y="234"/>
                </a:lnTo>
                <a:lnTo>
                  <a:pt x="172" y="234"/>
                </a:lnTo>
                <a:lnTo>
                  <a:pt x="172" y="229"/>
                </a:lnTo>
                <a:lnTo>
                  <a:pt x="172" y="224"/>
                </a:lnTo>
                <a:lnTo>
                  <a:pt x="172" y="229"/>
                </a:lnTo>
                <a:lnTo>
                  <a:pt x="168" y="229"/>
                </a:lnTo>
                <a:lnTo>
                  <a:pt x="168" y="224"/>
                </a:lnTo>
                <a:lnTo>
                  <a:pt x="163" y="224"/>
                </a:lnTo>
                <a:lnTo>
                  <a:pt x="168" y="224"/>
                </a:lnTo>
                <a:lnTo>
                  <a:pt x="163" y="224"/>
                </a:lnTo>
                <a:lnTo>
                  <a:pt x="163" y="220"/>
                </a:lnTo>
                <a:lnTo>
                  <a:pt x="168" y="224"/>
                </a:lnTo>
                <a:lnTo>
                  <a:pt x="168" y="220"/>
                </a:lnTo>
                <a:lnTo>
                  <a:pt x="163" y="220"/>
                </a:lnTo>
                <a:lnTo>
                  <a:pt x="163" y="215"/>
                </a:lnTo>
                <a:lnTo>
                  <a:pt x="163" y="220"/>
                </a:lnTo>
                <a:lnTo>
                  <a:pt x="163" y="215"/>
                </a:lnTo>
                <a:lnTo>
                  <a:pt x="163" y="220"/>
                </a:lnTo>
                <a:lnTo>
                  <a:pt x="158" y="220"/>
                </a:lnTo>
                <a:lnTo>
                  <a:pt x="163" y="215"/>
                </a:lnTo>
                <a:lnTo>
                  <a:pt x="158" y="215"/>
                </a:lnTo>
                <a:lnTo>
                  <a:pt x="153" y="215"/>
                </a:lnTo>
                <a:lnTo>
                  <a:pt x="153" y="210"/>
                </a:lnTo>
                <a:lnTo>
                  <a:pt x="153" y="206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48" y="201"/>
                </a:lnTo>
                <a:lnTo>
                  <a:pt x="148" y="196"/>
                </a:lnTo>
                <a:lnTo>
                  <a:pt x="144" y="196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87"/>
                </a:lnTo>
                <a:lnTo>
                  <a:pt x="129" y="187"/>
                </a:lnTo>
                <a:lnTo>
                  <a:pt x="125" y="187"/>
                </a:lnTo>
                <a:lnTo>
                  <a:pt x="125" y="182"/>
                </a:lnTo>
                <a:lnTo>
                  <a:pt x="120" y="178"/>
                </a:lnTo>
                <a:lnTo>
                  <a:pt x="120" y="173"/>
                </a:lnTo>
                <a:lnTo>
                  <a:pt x="115" y="173"/>
                </a:lnTo>
                <a:lnTo>
                  <a:pt x="115" y="168"/>
                </a:lnTo>
                <a:lnTo>
                  <a:pt x="110" y="168"/>
                </a:lnTo>
                <a:lnTo>
                  <a:pt x="110" y="163"/>
                </a:lnTo>
                <a:lnTo>
                  <a:pt x="105" y="163"/>
                </a:lnTo>
                <a:lnTo>
                  <a:pt x="101" y="163"/>
                </a:lnTo>
                <a:lnTo>
                  <a:pt x="96" y="159"/>
                </a:lnTo>
                <a:lnTo>
                  <a:pt x="91" y="159"/>
                </a:lnTo>
                <a:lnTo>
                  <a:pt x="91" y="154"/>
                </a:lnTo>
                <a:lnTo>
                  <a:pt x="86" y="154"/>
                </a:lnTo>
                <a:lnTo>
                  <a:pt x="81" y="149"/>
                </a:lnTo>
                <a:lnTo>
                  <a:pt x="81" y="145"/>
                </a:lnTo>
                <a:lnTo>
                  <a:pt x="77" y="140"/>
                </a:lnTo>
                <a:lnTo>
                  <a:pt x="72" y="140"/>
                </a:lnTo>
                <a:lnTo>
                  <a:pt x="72" y="135"/>
                </a:lnTo>
                <a:lnTo>
                  <a:pt x="67" y="135"/>
                </a:lnTo>
                <a:lnTo>
                  <a:pt x="67" y="131"/>
                </a:lnTo>
                <a:lnTo>
                  <a:pt x="62" y="126"/>
                </a:lnTo>
                <a:close/>
                <a:moveTo>
                  <a:pt x="407" y="206"/>
                </a:moveTo>
                <a:lnTo>
                  <a:pt x="407" y="210"/>
                </a:lnTo>
                <a:lnTo>
                  <a:pt x="407" y="215"/>
                </a:lnTo>
                <a:lnTo>
                  <a:pt x="407" y="210"/>
                </a:lnTo>
                <a:lnTo>
                  <a:pt x="407" y="206"/>
                </a:lnTo>
                <a:close/>
                <a:moveTo>
                  <a:pt x="287" y="308"/>
                </a:moveTo>
                <a:lnTo>
                  <a:pt x="287" y="313"/>
                </a:lnTo>
                <a:lnTo>
                  <a:pt x="282" y="313"/>
                </a:lnTo>
                <a:lnTo>
                  <a:pt x="282" y="308"/>
                </a:lnTo>
                <a:lnTo>
                  <a:pt x="287" y="308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7" name=""/>
          <p:cNvSpPr/>
          <p:nvPr/>
        </p:nvSpPr>
        <p:spPr>
          <a:xfrm>
            <a:off x="3906720" y="1525680"/>
            <a:ext cx="1017720" cy="668160"/>
          </a:xfrm>
          <a:custGeom>
            <a:avLst/>
            <a:gdLst/>
            <a:ahLst/>
            <a:rect l="l" t="t" r="r" b="b"/>
            <a:pathLst>
              <a:path w="641" h="421">
                <a:moveTo>
                  <a:pt x="540" y="374"/>
                </a:moveTo>
                <a:lnTo>
                  <a:pt x="536" y="379"/>
                </a:lnTo>
                <a:lnTo>
                  <a:pt x="531" y="379"/>
                </a:lnTo>
                <a:lnTo>
                  <a:pt x="526" y="374"/>
                </a:lnTo>
                <a:lnTo>
                  <a:pt x="521" y="374"/>
                </a:lnTo>
                <a:lnTo>
                  <a:pt x="517" y="379"/>
                </a:lnTo>
                <a:lnTo>
                  <a:pt x="517" y="383"/>
                </a:lnTo>
                <a:lnTo>
                  <a:pt x="512" y="383"/>
                </a:lnTo>
                <a:lnTo>
                  <a:pt x="507" y="383"/>
                </a:lnTo>
                <a:lnTo>
                  <a:pt x="502" y="383"/>
                </a:lnTo>
                <a:lnTo>
                  <a:pt x="497" y="379"/>
                </a:lnTo>
                <a:lnTo>
                  <a:pt x="493" y="379"/>
                </a:lnTo>
                <a:lnTo>
                  <a:pt x="493" y="374"/>
                </a:lnTo>
                <a:lnTo>
                  <a:pt x="488" y="374"/>
                </a:lnTo>
                <a:lnTo>
                  <a:pt x="483" y="374"/>
                </a:lnTo>
                <a:lnTo>
                  <a:pt x="483" y="369"/>
                </a:lnTo>
                <a:lnTo>
                  <a:pt x="478" y="369"/>
                </a:lnTo>
                <a:lnTo>
                  <a:pt x="473" y="364"/>
                </a:lnTo>
                <a:lnTo>
                  <a:pt x="469" y="364"/>
                </a:lnTo>
                <a:lnTo>
                  <a:pt x="469" y="360"/>
                </a:lnTo>
                <a:lnTo>
                  <a:pt x="402" y="355"/>
                </a:lnTo>
                <a:lnTo>
                  <a:pt x="378" y="355"/>
                </a:lnTo>
                <a:lnTo>
                  <a:pt x="325" y="350"/>
                </a:lnTo>
                <a:lnTo>
                  <a:pt x="234" y="350"/>
                </a:lnTo>
                <a:lnTo>
                  <a:pt x="201" y="346"/>
                </a:lnTo>
                <a:lnTo>
                  <a:pt x="163" y="346"/>
                </a:lnTo>
                <a:lnTo>
                  <a:pt x="105" y="341"/>
                </a:lnTo>
                <a:lnTo>
                  <a:pt x="86" y="341"/>
                </a:lnTo>
                <a:lnTo>
                  <a:pt x="43" y="336"/>
                </a:lnTo>
                <a:lnTo>
                  <a:pt x="0" y="332"/>
                </a:lnTo>
                <a:lnTo>
                  <a:pt x="5" y="276"/>
                </a:lnTo>
                <a:lnTo>
                  <a:pt x="5" y="234"/>
                </a:lnTo>
                <a:lnTo>
                  <a:pt x="9" y="201"/>
                </a:lnTo>
                <a:lnTo>
                  <a:pt x="9" y="196"/>
                </a:lnTo>
                <a:lnTo>
                  <a:pt x="14" y="154"/>
                </a:lnTo>
                <a:lnTo>
                  <a:pt x="19" y="108"/>
                </a:lnTo>
                <a:lnTo>
                  <a:pt x="19" y="80"/>
                </a:lnTo>
                <a:lnTo>
                  <a:pt x="29" y="5"/>
                </a:lnTo>
                <a:lnTo>
                  <a:pt x="29" y="0"/>
                </a:lnTo>
                <a:lnTo>
                  <a:pt x="115" y="5"/>
                </a:lnTo>
                <a:lnTo>
                  <a:pt x="191" y="10"/>
                </a:lnTo>
                <a:lnTo>
                  <a:pt x="239" y="14"/>
                </a:lnTo>
                <a:lnTo>
                  <a:pt x="316" y="19"/>
                </a:lnTo>
                <a:lnTo>
                  <a:pt x="363" y="19"/>
                </a:lnTo>
                <a:lnTo>
                  <a:pt x="378" y="19"/>
                </a:lnTo>
                <a:lnTo>
                  <a:pt x="435" y="24"/>
                </a:lnTo>
                <a:lnTo>
                  <a:pt x="459" y="24"/>
                </a:lnTo>
                <a:lnTo>
                  <a:pt x="483" y="24"/>
                </a:lnTo>
                <a:lnTo>
                  <a:pt x="517" y="24"/>
                </a:lnTo>
                <a:lnTo>
                  <a:pt x="579" y="28"/>
                </a:lnTo>
                <a:lnTo>
                  <a:pt x="631" y="28"/>
                </a:lnTo>
                <a:lnTo>
                  <a:pt x="631" y="33"/>
                </a:lnTo>
                <a:lnTo>
                  <a:pt x="631" y="38"/>
                </a:lnTo>
                <a:lnTo>
                  <a:pt x="631" y="42"/>
                </a:lnTo>
                <a:lnTo>
                  <a:pt x="627" y="42"/>
                </a:lnTo>
                <a:lnTo>
                  <a:pt x="627" y="47"/>
                </a:lnTo>
                <a:lnTo>
                  <a:pt x="627" y="52"/>
                </a:lnTo>
                <a:lnTo>
                  <a:pt x="622" y="52"/>
                </a:lnTo>
                <a:lnTo>
                  <a:pt x="617" y="52"/>
                </a:lnTo>
                <a:lnTo>
                  <a:pt x="617" y="56"/>
                </a:lnTo>
                <a:lnTo>
                  <a:pt x="612" y="61"/>
                </a:lnTo>
                <a:lnTo>
                  <a:pt x="607" y="66"/>
                </a:lnTo>
                <a:lnTo>
                  <a:pt x="612" y="66"/>
                </a:lnTo>
                <a:lnTo>
                  <a:pt x="612" y="70"/>
                </a:lnTo>
                <a:lnTo>
                  <a:pt x="617" y="75"/>
                </a:lnTo>
                <a:lnTo>
                  <a:pt x="617" y="80"/>
                </a:lnTo>
                <a:lnTo>
                  <a:pt x="622" y="84"/>
                </a:lnTo>
                <a:lnTo>
                  <a:pt x="627" y="89"/>
                </a:lnTo>
                <a:lnTo>
                  <a:pt x="631" y="89"/>
                </a:lnTo>
                <a:lnTo>
                  <a:pt x="636" y="89"/>
                </a:lnTo>
                <a:lnTo>
                  <a:pt x="636" y="94"/>
                </a:lnTo>
                <a:lnTo>
                  <a:pt x="641" y="98"/>
                </a:lnTo>
                <a:lnTo>
                  <a:pt x="641" y="103"/>
                </a:lnTo>
                <a:lnTo>
                  <a:pt x="641" y="136"/>
                </a:lnTo>
                <a:lnTo>
                  <a:pt x="641" y="154"/>
                </a:lnTo>
                <a:lnTo>
                  <a:pt x="641" y="173"/>
                </a:lnTo>
                <a:lnTo>
                  <a:pt x="641" y="187"/>
                </a:lnTo>
                <a:lnTo>
                  <a:pt x="641" y="224"/>
                </a:lnTo>
                <a:lnTo>
                  <a:pt x="641" y="262"/>
                </a:lnTo>
                <a:lnTo>
                  <a:pt x="641" y="304"/>
                </a:lnTo>
                <a:lnTo>
                  <a:pt x="627" y="304"/>
                </a:lnTo>
                <a:lnTo>
                  <a:pt x="631" y="304"/>
                </a:lnTo>
                <a:lnTo>
                  <a:pt x="631" y="308"/>
                </a:lnTo>
                <a:lnTo>
                  <a:pt x="627" y="308"/>
                </a:lnTo>
                <a:lnTo>
                  <a:pt x="631" y="313"/>
                </a:lnTo>
                <a:lnTo>
                  <a:pt x="636" y="313"/>
                </a:lnTo>
                <a:lnTo>
                  <a:pt x="636" y="318"/>
                </a:lnTo>
                <a:lnTo>
                  <a:pt x="636" y="322"/>
                </a:lnTo>
                <a:lnTo>
                  <a:pt x="631" y="322"/>
                </a:lnTo>
                <a:lnTo>
                  <a:pt x="636" y="322"/>
                </a:lnTo>
                <a:lnTo>
                  <a:pt x="636" y="327"/>
                </a:lnTo>
                <a:lnTo>
                  <a:pt x="631" y="327"/>
                </a:lnTo>
                <a:lnTo>
                  <a:pt x="636" y="327"/>
                </a:lnTo>
                <a:lnTo>
                  <a:pt x="631" y="327"/>
                </a:lnTo>
                <a:lnTo>
                  <a:pt x="627" y="327"/>
                </a:lnTo>
                <a:lnTo>
                  <a:pt x="631" y="327"/>
                </a:lnTo>
                <a:lnTo>
                  <a:pt x="631" y="332"/>
                </a:lnTo>
                <a:lnTo>
                  <a:pt x="631" y="336"/>
                </a:lnTo>
                <a:lnTo>
                  <a:pt x="636" y="336"/>
                </a:lnTo>
                <a:lnTo>
                  <a:pt x="641" y="336"/>
                </a:lnTo>
                <a:lnTo>
                  <a:pt x="636" y="336"/>
                </a:lnTo>
                <a:lnTo>
                  <a:pt x="641" y="336"/>
                </a:lnTo>
                <a:lnTo>
                  <a:pt x="636" y="336"/>
                </a:lnTo>
                <a:lnTo>
                  <a:pt x="641" y="341"/>
                </a:lnTo>
                <a:lnTo>
                  <a:pt x="641" y="346"/>
                </a:lnTo>
                <a:lnTo>
                  <a:pt x="641" y="350"/>
                </a:lnTo>
                <a:lnTo>
                  <a:pt x="641" y="355"/>
                </a:lnTo>
                <a:lnTo>
                  <a:pt x="636" y="355"/>
                </a:lnTo>
                <a:lnTo>
                  <a:pt x="636" y="360"/>
                </a:lnTo>
                <a:lnTo>
                  <a:pt x="636" y="364"/>
                </a:lnTo>
                <a:lnTo>
                  <a:pt x="636" y="369"/>
                </a:lnTo>
                <a:lnTo>
                  <a:pt x="631" y="369"/>
                </a:lnTo>
                <a:lnTo>
                  <a:pt x="631" y="374"/>
                </a:lnTo>
                <a:lnTo>
                  <a:pt x="636" y="374"/>
                </a:lnTo>
                <a:lnTo>
                  <a:pt x="631" y="374"/>
                </a:lnTo>
                <a:lnTo>
                  <a:pt x="631" y="379"/>
                </a:lnTo>
                <a:lnTo>
                  <a:pt x="631" y="374"/>
                </a:lnTo>
                <a:lnTo>
                  <a:pt x="631" y="379"/>
                </a:lnTo>
                <a:lnTo>
                  <a:pt x="627" y="379"/>
                </a:lnTo>
                <a:lnTo>
                  <a:pt x="627" y="383"/>
                </a:lnTo>
                <a:lnTo>
                  <a:pt x="627" y="388"/>
                </a:lnTo>
                <a:lnTo>
                  <a:pt x="622" y="388"/>
                </a:lnTo>
                <a:lnTo>
                  <a:pt x="627" y="393"/>
                </a:lnTo>
                <a:lnTo>
                  <a:pt x="627" y="397"/>
                </a:lnTo>
                <a:lnTo>
                  <a:pt x="631" y="397"/>
                </a:lnTo>
                <a:lnTo>
                  <a:pt x="631" y="402"/>
                </a:lnTo>
                <a:lnTo>
                  <a:pt x="636" y="402"/>
                </a:lnTo>
                <a:lnTo>
                  <a:pt x="631" y="402"/>
                </a:lnTo>
                <a:lnTo>
                  <a:pt x="631" y="407"/>
                </a:lnTo>
                <a:lnTo>
                  <a:pt x="636" y="402"/>
                </a:lnTo>
                <a:lnTo>
                  <a:pt x="636" y="407"/>
                </a:lnTo>
                <a:lnTo>
                  <a:pt x="636" y="411"/>
                </a:lnTo>
                <a:lnTo>
                  <a:pt x="636" y="416"/>
                </a:lnTo>
                <a:lnTo>
                  <a:pt x="641" y="416"/>
                </a:lnTo>
                <a:lnTo>
                  <a:pt x="636" y="421"/>
                </a:lnTo>
                <a:lnTo>
                  <a:pt x="631" y="416"/>
                </a:lnTo>
                <a:lnTo>
                  <a:pt x="627" y="416"/>
                </a:lnTo>
                <a:lnTo>
                  <a:pt x="627" y="411"/>
                </a:lnTo>
                <a:lnTo>
                  <a:pt x="622" y="411"/>
                </a:lnTo>
                <a:lnTo>
                  <a:pt x="622" y="407"/>
                </a:lnTo>
                <a:lnTo>
                  <a:pt x="617" y="407"/>
                </a:lnTo>
                <a:lnTo>
                  <a:pt x="617" y="402"/>
                </a:lnTo>
                <a:lnTo>
                  <a:pt x="622" y="402"/>
                </a:lnTo>
                <a:lnTo>
                  <a:pt x="622" y="397"/>
                </a:lnTo>
                <a:lnTo>
                  <a:pt x="617" y="397"/>
                </a:lnTo>
                <a:lnTo>
                  <a:pt x="612" y="397"/>
                </a:lnTo>
                <a:lnTo>
                  <a:pt x="612" y="393"/>
                </a:lnTo>
                <a:lnTo>
                  <a:pt x="607" y="393"/>
                </a:lnTo>
                <a:lnTo>
                  <a:pt x="603" y="393"/>
                </a:lnTo>
                <a:lnTo>
                  <a:pt x="603" y="388"/>
                </a:lnTo>
                <a:lnTo>
                  <a:pt x="598" y="393"/>
                </a:lnTo>
                <a:lnTo>
                  <a:pt x="598" y="388"/>
                </a:lnTo>
                <a:lnTo>
                  <a:pt x="593" y="388"/>
                </a:lnTo>
                <a:lnTo>
                  <a:pt x="588" y="388"/>
                </a:lnTo>
                <a:lnTo>
                  <a:pt x="583" y="388"/>
                </a:lnTo>
                <a:lnTo>
                  <a:pt x="583" y="383"/>
                </a:lnTo>
                <a:lnTo>
                  <a:pt x="579" y="383"/>
                </a:lnTo>
                <a:lnTo>
                  <a:pt x="574" y="383"/>
                </a:lnTo>
                <a:lnTo>
                  <a:pt x="574" y="379"/>
                </a:lnTo>
                <a:lnTo>
                  <a:pt x="574" y="374"/>
                </a:lnTo>
                <a:lnTo>
                  <a:pt x="569" y="379"/>
                </a:lnTo>
                <a:lnTo>
                  <a:pt x="569" y="374"/>
                </a:lnTo>
                <a:lnTo>
                  <a:pt x="564" y="374"/>
                </a:lnTo>
                <a:lnTo>
                  <a:pt x="560" y="374"/>
                </a:lnTo>
                <a:lnTo>
                  <a:pt x="555" y="379"/>
                </a:lnTo>
                <a:lnTo>
                  <a:pt x="550" y="374"/>
                </a:lnTo>
                <a:lnTo>
                  <a:pt x="545" y="379"/>
                </a:lnTo>
                <a:lnTo>
                  <a:pt x="540" y="37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8" name=""/>
          <p:cNvSpPr/>
          <p:nvPr/>
        </p:nvSpPr>
        <p:spPr>
          <a:xfrm>
            <a:off x="3328920" y="3238560"/>
            <a:ext cx="2051280" cy="1913040"/>
          </a:xfrm>
          <a:custGeom>
            <a:avLst/>
            <a:gdLst/>
            <a:ahLst/>
            <a:rect l="l" t="t" r="r" b="b"/>
            <a:pathLst>
              <a:path w="1292" h="1205">
                <a:moveTo>
                  <a:pt x="684" y="1065"/>
                </a:moveTo>
                <a:lnTo>
                  <a:pt x="684" y="1060"/>
                </a:lnTo>
                <a:lnTo>
                  <a:pt x="680" y="1065"/>
                </a:lnTo>
                <a:lnTo>
                  <a:pt x="680" y="1060"/>
                </a:lnTo>
                <a:lnTo>
                  <a:pt x="675" y="1055"/>
                </a:lnTo>
                <a:lnTo>
                  <a:pt x="680" y="1055"/>
                </a:lnTo>
                <a:lnTo>
                  <a:pt x="680" y="1051"/>
                </a:lnTo>
                <a:lnTo>
                  <a:pt x="680" y="1046"/>
                </a:lnTo>
                <a:lnTo>
                  <a:pt x="680" y="1041"/>
                </a:lnTo>
                <a:lnTo>
                  <a:pt x="684" y="1037"/>
                </a:lnTo>
                <a:lnTo>
                  <a:pt x="680" y="1037"/>
                </a:lnTo>
                <a:lnTo>
                  <a:pt x="680" y="1032"/>
                </a:lnTo>
                <a:lnTo>
                  <a:pt x="680" y="1027"/>
                </a:lnTo>
                <a:lnTo>
                  <a:pt x="675" y="1027"/>
                </a:lnTo>
                <a:lnTo>
                  <a:pt x="675" y="1023"/>
                </a:lnTo>
                <a:lnTo>
                  <a:pt x="670" y="1023"/>
                </a:lnTo>
                <a:lnTo>
                  <a:pt x="675" y="1023"/>
                </a:lnTo>
                <a:lnTo>
                  <a:pt x="670" y="1023"/>
                </a:lnTo>
                <a:lnTo>
                  <a:pt x="670" y="1018"/>
                </a:lnTo>
                <a:lnTo>
                  <a:pt x="665" y="1018"/>
                </a:lnTo>
                <a:lnTo>
                  <a:pt x="670" y="1023"/>
                </a:lnTo>
                <a:lnTo>
                  <a:pt x="665" y="1023"/>
                </a:lnTo>
                <a:lnTo>
                  <a:pt x="665" y="1018"/>
                </a:lnTo>
                <a:lnTo>
                  <a:pt x="660" y="1018"/>
                </a:lnTo>
                <a:lnTo>
                  <a:pt x="656" y="1018"/>
                </a:lnTo>
                <a:lnTo>
                  <a:pt x="656" y="1013"/>
                </a:lnTo>
                <a:lnTo>
                  <a:pt x="656" y="1009"/>
                </a:lnTo>
                <a:lnTo>
                  <a:pt x="651" y="1009"/>
                </a:lnTo>
                <a:lnTo>
                  <a:pt x="651" y="1004"/>
                </a:lnTo>
                <a:lnTo>
                  <a:pt x="646" y="1004"/>
                </a:lnTo>
                <a:lnTo>
                  <a:pt x="646" y="999"/>
                </a:lnTo>
                <a:lnTo>
                  <a:pt x="641" y="999"/>
                </a:lnTo>
                <a:lnTo>
                  <a:pt x="641" y="995"/>
                </a:lnTo>
                <a:lnTo>
                  <a:pt x="641" y="990"/>
                </a:lnTo>
                <a:lnTo>
                  <a:pt x="637" y="985"/>
                </a:lnTo>
                <a:lnTo>
                  <a:pt x="637" y="981"/>
                </a:lnTo>
                <a:lnTo>
                  <a:pt x="632" y="981"/>
                </a:lnTo>
                <a:lnTo>
                  <a:pt x="632" y="976"/>
                </a:lnTo>
                <a:lnTo>
                  <a:pt x="627" y="971"/>
                </a:lnTo>
                <a:lnTo>
                  <a:pt x="627" y="967"/>
                </a:lnTo>
                <a:lnTo>
                  <a:pt x="622" y="962"/>
                </a:lnTo>
                <a:lnTo>
                  <a:pt x="617" y="962"/>
                </a:lnTo>
                <a:lnTo>
                  <a:pt x="617" y="957"/>
                </a:lnTo>
                <a:lnTo>
                  <a:pt x="613" y="957"/>
                </a:lnTo>
                <a:lnTo>
                  <a:pt x="608" y="953"/>
                </a:lnTo>
                <a:lnTo>
                  <a:pt x="608" y="948"/>
                </a:lnTo>
                <a:lnTo>
                  <a:pt x="603" y="948"/>
                </a:lnTo>
                <a:lnTo>
                  <a:pt x="603" y="943"/>
                </a:lnTo>
                <a:lnTo>
                  <a:pt x="603" y="939"/>
                </a:lnTo>
                <a:lnTo>
                  <a:pt x="598" y="939"/>
                </a:lnTo>
                <a:lnTo>
                  <a:pt x="598" y="934"/>
                </a:lnTo>
                <a:lnTo>
                  <a:pt x="598" y="929"/>
                </a:lnTo>
                <a:lnTo>
                  <a:pt x="598" y="925"/>
                </a:lnTo>
                <a:lnTo>
                  <a:pt x="593" y="925"/>
                </a:lnTo>
                <a:lnTo>
                  <a:pt x="598" y="920"/>
                </a:lnTo>
                <a:lnTo>
                  <a:pt x="593" y="920"/>
                </a:lnTo>
                <a:lnTo>
                  <a:pt x="593" y="915"/>
                </a:lnTo>
                <a:lnTo>
                  <a:pt x="593" y="911"/>
                </a:lnTo>
                <a:lnTo>
                  <a:pt x="589" y="911"/>
                </a:lnTo>
                <a:lnTo>
                  <a:pt x="589" y="906"/>
                </a:lnTo>
                <a:lnTo>
                  <a:pt x="584" y="901"/>
                </a:lnTo>
                <a:lnTo>
                  <a:pt x="584" y="897"/>
                </a:lnTo>
                <a:lnTo>
                  <a:pt x="584" y="892"/>
                </a:lnTo>
                <a:lnTo>
                  <a:pt x="579" y="892"/>
                </a:lnTo>
                <a:lnTo>
                  <a:pt x="579" y="887"/>
                </a:lnTo>
                <a:lnTo>
                  <a:pt x="579" y="883"/>
                </a:lnTo>
                <a:lnTo>
                  <a:pt x="574" y="883"/>
                </a:lnTo>
                <a:lnTo>
                  <a:pt x="574" y="878"/>
                </a:lnTo>
                <a:lnTo>
                  <a:pt x="574" y="873"/>
                </a:lnTo>
                <a:lnTo>
                  <a:pt x="570" y="873"/>
                </a:lnTo>
                <a:lnTo>
                  <a:pt x="570" y="869"/>
                </a:lnTo>
                <a:lnTo>
                  <a:pt x="570" y="864"/>
                </a:lnTo>
                <a:lnTo>
                  <a:pt x="570" y="859"/>
                </a:lnTo>
                <a:lnTo>
                  <a:pt x="570" y="855"/>
                </a:lnTo>
                <a:lnTo>
                  <a:pt x="570" y="850"/>
                </a:lnTo>
                <a:lnTo>
                  <a:pt x="565" y="850"/>
                </a:lnTo>
                <a:lnTo>
                  <a:pt x="560" y="845"/>
                </a:lnTo>
                <a:lnTo>
                  <a:pt x="560" y="841"/>
                </a:lnTo>
                <a:lnTo>
                  <a:pt x="560" y="836"/>
                </a:lnTo>
                <a:lnTo>
                  <a:pt x="555" y="836"/>
                </a:lnTo>
                <a:lnTo>
                  <a:pt x="555" y="831"/>
                </a:lnTo>
                <a:lnTo>
                  <a:pt x="550" y="831"/>
                </a:lnTo>
                <a:lnTo>
                  <a:pt x="546" y="831"/>
                </a:lnTo>
                <a:lnTo>
                  <a:pt x="546" y="827"/>
                </a:lnTo>
                <a:lnTo>
                  <a:pt x="541" y="822"/>
                </a:lnTo>
                <a:lnTo>
                  <a:pt x="536" y="817"/>
                </a:lnTo>
                <a:lnTo>
                  <a:pt x="531" y="813"/>
                </a:lnTo>
                <a:lnTo>
                  <a:pt x="531" y="808"/>
                </a:lnTo>
                <a:lnTo>
                  <a:pt x="527" y="808"/>
                </a:lnTo>
                <a:lnTo>
                  <a:pt x="522" y="808"/>
                </a:lnTo>
                <a:lnTo>
                  <a:pt x="522" y="803"/>
                </a:lnTo>
                <a:lnTo>
                  <a:pt x="517" y="803"/>
                </a:lnTo>
                <a:lnTo>
                  <a:pt x="512" y="799"/>
                </a:lnTo>
                <a:lnTo>
                  <a:pt x="512" y="794"/>
                </a:lnTo>
                <a:lnTo>
                  <a:pt x="512" y="789"/>
                </a:lnTo>
                <a:lnTo>
                  <a:pt x="507" y="789"/>
                </a:lnTo>
                <a:lnTo>
                  <a:pt x="507" y="794"/>
                </a:lnTo>
                <a:lnTo>
                  <a:pt x="507" y="789"/>
                </a:lnTo>
                <a:lnTo>
                  <a:pt x="507" y="785"/>
                </a:lnTo>
                <a:lnTo>
                  <a:pt x="503" y="785"/>
                </a:lnTo>
                <a:lnTo>
                  <a:pt x="503" y="780"/>
                </a:lnTo>
                <a:lnTo>
                  <a:pt x="498" y="780"/>
                </a:lnTo>
                <a:lnTo>
                  <a:pt x="498" y="775"/>
                </a:lnTo>
                <a:lnTo>
                  <a:pt x="498" y="771"/>
                </a:lnTo>
                <a:lnTo>
                  <a:pt x="498" y="775"/>
                </a:lnTo>
                <a:lnTo>
                  <a:pt x="493" y="775"/>
                </a:lnTo>
                <a:lnTo>
                  <a:pt x="493" y="771"/>
                </a:lnTo>
                <a:lnTo>
                  <a:pt x="488" y="771"/>
                </a:lnTo>
                <a:lnTo>
                  <a:pt x="483" y="771"/>
                </a:lnTo>
                <a:lnTo>
                  <a:pt x="483" y="766"/>
                </a:lnTo>
                <a:lnTo>
                  <a:pt x="479" y="771"/>
                </a:lnTo>
                <a:lnTo>
                  <a:pt x="474" y="771"/>
                </a:lnTo>
                <a:lnTo>
                  <a:pt x="469" y="771"/>
                </a:lnTo>
                <a:lnTo>
                  <a:pt x="464" y="771"/>
                </a:lnTo>
                <a:lnTo>
                  <a:pt x="460" y="766"/>
                </a:lnTo>
                <a:lnTo>
                  <a:pt x="460" y="771"/>
                </a:lnTo>
                <a:lnTo>
                  <a:pt x="455" y="766"/>
                </a:lnTo>
                <a:lnTo>
                  <a:pt x="460" y="766"/>
                </a:lnTo>
                <a:lnTo>
                  <a:pt x="455" y="766"/>
                </a:lnTo>
                <a:lnTo>
                  <a:pt x="450" y="766"/>
                </a:lnTo>
                <a:lnTo>
                  <a:pt x="445" y="766"/>
                </a:lnTo>
                <a:lnTo>
                  <a:pt x="440" y="766"/>
                </a:lnTo>
                <a:lnTo>
                  <a:pt x="440" y="761"/>
                </a:lnTo>
                <a:lnTo>
                  <a:pt x="440" y="766"/>
                </a:lnTo>
                <a:lnTo>
                  <a:pt x="436" y="766"/>
                </a:lnTo>
                <a:lnTo>
                  <a:pt x="431" y="766"/>
                </a:lnTo>
                <a:lnTo>
                  <a:pt x="426" y="766"/>
                </a:lnTo>
                <a:lnTo>
                  <a:pt x="421" y="761"/>
                </a:lnTo>
                <a:lnTo>
                  <a:pt x="421" y="757"/>
                </a:lnTo>
                <a:lnTo>
                  <a:pt x="421" y="761"/>
                </a:lnTo>
                <a:lnTo>
                  <a:pt x="416" y="757"/>
                </a:lnTo>
                <a:lnTo>
                  <a:pt x="416" y="761"/>
                </a:lnTo>
                <a:lnTo>
                  <a:pt x="416" y="757"/>
                </a:lnTo>
                <a:lnTo>
                  <a:pt x="412" y="757"/>
                </a:lnTo>
                <a:lnTo>
                  <a:pt x="416" y="757"/>
                </a:lnTo>
                <a:lnTo>
                  <a:pt x="412" y="757"/>
                </a:lnTo>
                <a:lnTo>
                  <a:pt x="407" y="757"/>
                </a:lnTo>
                <a:lnTo>
                  <a:pt x="407" y="752"/>
                </a:lnTo>
                <a:lnTo>
                  <a:pt x="407" y="757"/>
                </a:lnTo>
                <a:lnTo>
                  <a:pt x="402" y="757"/>
                </a:lnTo>
                <a:lnTo>
                  <a:pt x="402" y="761"/>
                </a:lnTo>
                <a:lnTo>
                  <a:pt x="402" y="766"/>
                </a:lnTo>
                <a:lnTo>
                  <a:pt x="397" y="766"/>
                </a:lnTo>
                <a:lnTo>
                  <a:pt x="393" y="766"/>
                </a:lnTo>
                <a:lnTo>
                  <a:pt x="388" y="766"/>
                </a:lnTo>
                <a:lnTo>
                  <a:pt x="388" y="761"/>
                </a:lnTo>
                <a:lnTo>
                  <a:pt x="388" y="766"/>
                </a:lnTo>
                <a:lnTo>
                  <a:pt x="388" y="761"/>
                </a:lnTo>
                <a:lnTo>
                  <a:pt x="388" y="766"/>
                </a:lnTo>
                <a:lnTo>
                  <a:pt x="383" y="766"/>
                </a:lnTo>
                <a:lnTo>
                  <a:pt x="378" y="766"/>
                </a:lnTo>
                <a:lnTo>
                  <a:pt x="373" y="766"/>
                </a:lnTo>
                <a:lnTo>
                  <a:pt x="369" y="766"/>
                </a:lnTo>
                <a:lnTo>
                  <a:pt x="369" y="771"/>
                </a:lnTo>
                <a:lnTo>
                  <a:pt x="369" y="775"/>
                </a:lnTo>
                <a:lnTo>
                  <a:pt x="364" y="775"/>
                </a:lnTo>
                <a:lnTo>
                  <a:pt x="364" y="780"/>
                </a:lnTo>
                <a:lnTo>
                  <a:pt x="359" y="785"/>
                </a:lnTo>
                <a:lnTo>
                  <a:pt x="359" y="789"/>
                </a:lnTo>
                <a:lnTo>
                  <a:pt x="354" y="789"/>
                </a:lnTo>
                <a:lnTo>
                  <a:pt x="354" y="794"/>
                </a:lnTo>
                <a:lnTo>
                  <a:pt x="354" y="799"/>
                </a:lnTo>
                <a:lnTo>
                  <a:pt x="349" y="799"/>
                </a:lnTo>
                <a:lnTo>
                  <a:pt x="349" y="803"/>
                </a:lnTo>
                <a:lnTo>
                  <a:pt x="354" y="803"/>
                </a:lnTo>
                <a:lnTo>
                  <a:pt x="349" y="803"/>
                </a:lnTo>
                <a:lnTo>
                  <a:pt x="349" y="808"/>
                </a:lnTo>
                <a:lnTo>
                  <a:pt x="345" y="808"/>
                </a:lnTo>
                <a:lnTo>
                  <a:pt x="345" y="813"/>
                </a:lnTo>
                <a:lnTo>
                  <a:pt x="345" y="817"/>
                </a:lnTo>
                <a:lnTo>
                  <a:pt x="345" y="822"/>
                </a:lnTo>
                <a:lnTo>
                  <a:pt x="345" y="827"/>
                </a:lnTo>
                <a:lnTo>
                  <a:pt x="340" y="827"/>
                </a:lnTo>
                <a:lnTo>
                  <a:pt x="340" y="822"/>
                </a:lnTo>
                <a:lnTo>
                  <a:pt x="340" y="827"/>
                </a:lnTo>
                <a:lnTo>
                  <a:pt x="335" y="827"/>
                </a:lnTo>
                <a:lnTo>
                  <a:pt x="335" y="831"/>
                </a:lnTo>
                <a:lnTo>
                  <a:pt x="335" y="827"/>
                </a:lnTo>
                <a:lnTo>
                  <a:pt x="330" y="827"/>
                </a:lnTo>
                <a:lnTo>
                  <a:pt x="330" y="831"/>
                </a:lnTo>
                <a:lnTo>
                  <a:pt x="330" y="836"/>
                </a:lnTo>
                <a:lnTo>
                  <a:pt x="326" y="836"/>
                </a:lnTo>
                <a:lnTo>
                  <a:pt x="326" y="841"/>
                </a:lnTo>
                <a:lnTo>
                  <a:pt x="321" y="841"/>
                </a:lnTo>
                <a:lnTo>
                  <a:pt x="321" y="845"/>
                </a:lnTo>
                <a:lnTo>
                  <a:pt x="321" y="850"/>
                </a:lnTo>
                <a:lnTo>
                  <a:pt x="316" y="850"/>
                </a:lnTo>
                <a:lnTo>
                  <a:pt x="311" y="850"/>
                </a:lnTo>
                <a:lnTo>
                  <a:pt x="306" y="850"/>
                </a:lnTo>
                <a:lnTo>
                  <a:pt x="306" y="845"/>
                </a:lnTo>
                <a:lnTo>
                  <a:pt x="306" y="850"/>
                </a:lnTo>
                <a:lnTo>
                  <a:pt x="302" y="845"/>
                </a:lnTo>
                <a:lnTo>
                  <a:pt x="302" y="850"/>
                </a:lnTo>
                <a:lnTo>
                  <a:pt x="302" y="845"/>
                </a:lnTo>
                <a:lnTo>
                  <a:pt x="297" y="845"/>
                </a:lnTo>
                <a:lnTo>
                  <a:pt x="302" y="845"/>
                </a:lnTo>
                <a:lnTo>
                  <a:pt x="302" y="841"/>
                </a:lnTo>
                <a:lnTo>
                  <a:pt x="297" y="841"/>
                </a:lnTo>
                <a:lnTo>
                  <a:pt x="297" y="845"/>
                </a:lnTo>
                <a:lnTo>
                  <a:pt x="297" y="841"/>
                </a:lnTo>
                <a:lnTo>
                  <a:pt x="297" y="845"/>
                </a:lnTo>
                <a:lnTo>
                  <a:pt x="292" y="845"/>
                </a:lnTo>
                <a:lnTo>
                  <a:pt x="292" y="841"/>
                </a:lnTo>
                <a:lnTo>
                  <a:pt x="287" y="841"/>
                </a:lnTo>
                <a:lnTo>
                  <a:pt x="287" y="836"/>
                </a:lnTo>
                <a:lnTo>
                  <a:pt x="283" y="836"/>
                </a:lnTo>
                <a:lnTo>
                  <a:pt x="283" y="831"/>
                </a:lnTo>
                <a:lnTo>
                  <a:pt x="278" y="831"/>
                </a:lnTo>
                <a:lnTo>
                  <a:pt x="278" y="827"/>
                </a:lnTo>
                <a:lnTo>
                  <a:pt x="273" y="827"/>
                </a:lnTo>
                <a:lnTo>
                  <a:pt x="268" y="827"/>
                </a:lnTo>
                <a:lnTo>
                  <a:pt x="268" y="822"/>
                </a:lnTo>
                <a:lnTo>
                  <a:pt x="263" y="822"/>
                </a:lnTo>
                <a:lnTo>
                  <a:pt x="259" y="822"/>
                </a:lnTo>
                <a:lnTo>
                  <a:pt x="259" y="817"/>
                </a:lnTo>
                <a:lnTo>
                  <a:pt x="254" y="817"/>
                </a:lnTo>
                <a:lnTo>
                  <a:pt x="259" y="817"/>
                </a:lnTo>
                <a:lnTo>
                  <a:pt x="254" y="817"/>
                </a:lnTo>
                <a:lnTo>
                  <a:pt x="254" y="813"/>
                </a:lnTo>
                <a:lnTo>
                  <a:pt x="249" y="813"/>
                </a:lnTo>
                <a:lnTo>
                  <a:pt x="254" y="813"/>
                </a:lnTo>
                <a:lnTo>
                  <a:pt x="249" y="813"/>
                </a:lnTo>
                <a:lnTo>
                  <a:pt x="249" y="808"/>
                </a:lnTo>
                <a:lnTo>
                  <a:pt x="244" y="808"/>
                </a:lnTo>
                <a:lnTo>
                  <a:pt x="239" y="808"/>
                </a:lnTo>
                <a:lnTo>
                  <a:pt x="235" y="808"/>
                </a:lnTo>
                <a:lnTo>
                  <a:pt x="225" y="803"/>
                </a:lnTo>
                <a:lnTo>
                  <a:pt x="225" y="799"/>
                </a:lnTo>
                <a:lnTo>
                  <a:pt x="220" y="799"/>
                </a:lnTo>
                <a:lnTo>
                  <a:pt x="220" y="794"/>
                </a:lnTo>
                <a:lnTo>
                  <a:pt x="220" y="799"/>
                </a:lnTo>
                <a:lnTo>
                  <a:pt x="220" y="794"/>
                </a:lnTo>
                <a:lnTo>
                  <a:pt x="216" y="794"/>
                </a:lnTo>
                <a:lnTo>
                  <a:pt x="216" y="789"/>
                </a:lnTo>
                <a:lnTo>
                  <a:pt x="211" y="789"/>
                </a:lnTo>
                <a:lnTo>
                  <a:pt x="211" y="785"/>
                </a:lnTo>
                <a:lnTo>
                  <a:pt x="211" y="780"/>
                </a:lnTo>
                <a:lnTo>
                  <a:pt x="206" y="780"/>
                </a:lnTo>
                <a:lnTo>
                  <a:pt x="201" y="780"/>
                </a:lnTo>
                <a:lnTo>
                  <a:pt x="196" y="775"/>
                </a:lnTo>
                <a:lnTo>
                  <a:pt x="196" y="771"/>
                </a:lnTo>
                <a:lnTo>
                  <a:pt x="192" y="771"/>
                </a:lnTo>
                <a:lnTo>
                  <a:pt x="192" y="766"/>
                </a:lnTo>
                <a:lnTo>
                  <a:pt x="187" y="766"/>
                </a:lnTo>
                <a:lnTo>
                  <a:pt x="182" y="766"/>
                </a:lnTo>
                <a:lnTo>
                  <a:pt x="182" y="761"/>
                </a:lnTo>
                <a:lnTo>
                  <a:pt x="182" y="757"/>
                </a:lnTo>
                <a:lnTo>
                  <a:pt x="182" y="752"/>
                </a:lnTo>
                <a:lnTo>
                  <a:pt x="177" y="752"/>
                </a:lnTo>
                <a:lnTo>
                  <a:pt x="182" y="752"/>
                </a:lnTo>
                <a:lnTo>
                  <a:pt x="182" y="747"/>
                </a:lnTo>
                <a:lnTo>
                  <a:pt x="177" y="747"/>
                </a:lnTo>
                <a:lnTo>
                  <a:pt x="177" y="743"/>
                </a:lnTo>
                <a:lnTo>
                  <a:pt x="177" y="738"/>
                </a:lnTo>
                <a:lnTo>
                  <a:pt x="177" y="743"/>
                </a:lnTo>
                <a:lnTo>
                  <a:pt x="177" y="738"/>
                </a:lnTo>
                <a:lnTo>
                  <a:pt x="172" y="738"/>
                </a:lnTo>
                <a:lnTo>
                  <a:pt x="172" y="733"/>
                </a:lnTo>
                <a:lnTo>
                  <a:pt x="172" y="729"/>
                </a:lnTo>
                <a:lnTo>
                  <a:pt x="168" y="729"/>
                </a:lnTo>
                <a:lnTo>
                  <a:pt x="172" y="729"/>
                </a:lnTo>
                <a:lnTo>
                  <a:pt x="168" y="729"/>
                </a:lnTo>
                <a:lnTo>
                  <a:pt x="172" y="724"/>
                </a:lnTo>
                <a:lnTo>
                  <a:pt x="168" y="724"/>
                </a:lnTo>
                <a:lnTo>
                  <a:pt x="172" y="724"/>
                </a:lnTo>
                <a:lnTo>
                  <a:pt x="168" y="724"/>
                </a:lnTo>
                <a:lnTo>
                  <a:pt x="172" y="724"/>
                </a:lnTo>
                <a:lnTo>
                  <a:pt x="172" y="719"/>
                </a:lnTo>
                <a:lnTo>
                  <a:pt x="168" y="719"/>
                </a:lnTo>
                <a:lnTo>
                  <a:pt x="168" y="714"/>
                </a:lnTo>
                <a:lnTo>
                  <a:pt x="172" y="714"/>
                </a:lnTo>
                <a:lnTo>
                  <a:pt x="172" y="710"/>
                </a:lnTo>
                <a:lnTo>
                  <a:pt x="172" y="705"/>
                </a:lnTo>
                <a:lnTo>
                  <a:pt x="172" y="700"/>
                </a:lnTo>
                <a:lnTo>
                  <a:pt x="172" y="696"/>
                </a:lnTo>
                <a:lnTo>
                  <a:pt x="168" y="696"/>
                </a:lnTo>
                <a:lnTo>
                  <a:pt x="168" y="691"/>
                </a:lnTo>
                <a:lnTo>
                  <a:pt x="168" y="686"/>
                </a:lnTo>
                <a:lnTo>
                  <a:pt x="163" y="686"/>
                </a:lnTo>
                <a:lnTo>
                  <a:pt x="163" y="682"/>
                </a:lnTo>
                <a:lnTo>
                  <a:pt x="163" y="677"/>
                </a:lnTo>
                <a:lnTo>
                  <a:pt x="158" y="677"/>
                </a:lnTo>
                <a:lnTo>
                  <a:pt x="158" y="672"/>
                </a:lnTo>
                <a:lnTo>
                  <a:pt x="158" y="668"/>
                </a:lnTo>
                <a:lnTo>
                  <a:pt x="158" y="663"/>
                </a:lnTo>
                <a:lnTo>
                  <a:pt x="158" y="658"/>
                </a:lnTo>
                <a:lnTo>
                  <a:pt x="153" y="658"/>
                </a:lnTo>
                <a:lnTo>
                  <a:pt x="153" y="654"/>
                </a:lnTo>
                <a:lnTo>
                  <a:pt x="149" y="654"/>
                </a:lnTo>
                <a:lnTo>
                  <a:pt x="149" y="649"/>
                </a:lnTo>
                <a:lnTo>
                  <a:pt x="149" y="644"/>
                </a:lnTo>
                <a:lnTo>
                  <a:pt x="144" y="640"/>
                </a:lnTo>
                <a:lnTo>
                  <a:pt x="144" y="644"/>
                </a:lnTo>
                <a:lnTo>
                  <a:pt x="144" y="640"/>
                </a:lnTo>
                <a:lnTo>
                  <a:pt x="139" y="640"/>
                </a:lnTo>
                <a:lnTo>
                  <a:pt x="139" y="635"/>
                </a:lnTo>
                <a:lnTo>
                  <a:pt x="134" y="635"/>
                </a:lnTo>
                <a:lnTo>
                  <a:pt x="139" y="635"/>
                </a:lnTo>
                <a:lnTo>
                  <a:pt x="134" y="635"/>
                </a:lnTo>
                <a:lnTo>
                  <a:pt x="129" y="635"/>
                </a:lnTo>
                <a:lnTo>
                  <a:pt x="129" y="630"/>
                </a:lnTo>
                <a:lnTo>
                  <a:pt x="129" y="635"/>
                </a:lnTo>
                <a:lnTo>
                  <a:pt x="134" y="630"/>
                </a:lnTo>
                <a:lnTo>
                  <a:pt x="129" y="630"/>
                </a:lnTo>
                <a:lnTo>
                  <a:pt x="125" y="630"/>
                </a:lnTo>
                <a:lnTo>
                  <a:pt x="125" y="626"/>
                </a:lnTo>
                <a:lnTo>
                  <a:pt x="120" y="626"/>
                </a:lnTo>
                <a:lnTo>
                  <a:pt x="120" y="621"/>
                </a:lnTo>
                <a:lnTo>
                  <a:pt x="120" y="626"/>
                </a:lnTo>
                <a:lnTo>
                  <a:pt x="115" y="626"/>
                </a:lnTo>
                <a:lnTo>
                  <a:pt x="115" y="621"/>
                </a:lnTo>
                <a:lnTo>
                  <a:pt x="110" y="621"/>
                </a:lnTo>
                <a:lnTo>
                  <a:pt x="110" y="616"/>
                </a:lnTo>
                <a:lnTo>
                  <a:pt x="110" y="612"/>
                </a:lnTo>
                <a:lnTo>
                  <a:pt x="106" y="612"/>
                </a:lnTo>
                <a:lnTo>
                  <a:pt x="101" y="612"/>
                </a:lnTo>
                <a:lnTo>
                  <a:pt x="101" y="607"/>
                </a:lnTo>
                <a:lnTo>
                  <a:pt x="96" y="602"/>
                </a:lnTo>
                <a:lnTo>
                  <a:pt x="96" y="598"/>
                </a:lnTo>
                <a:lnTo>
                  <a:pt x="91" y="598"/>
                </a:lnTo>
                <a:lnTo>
                  <a:pt x="91" y="593"/>
                </a:lnTo>
                <a:lnTo>
                  <a:pt x="91" y="588"/>
                </a:lnTo>
                <a:lnTo>
                  <a:pt x="86" y="588"/>
                </a:lnTo>
                <a:lnTo>
                  <a:pt x="82" y="584"/>
                </a:lnTo>
                <a:lnTo>
                  <a:pt x="77" y="579"/>
                </a:lnTo>
                <a:lnTo>
                  <a:pt x="77" y="574"/>
                </a:lnTo>
                <a:lnTo>
                  <a:pt x="72" y="574"/>
                </a:lnTo>
                <a:lnTo>
                  <a:pt x="67" y="570"/>
                </a:lnTo>
                <a:lnTo>
                  <a:pt x="67" y="565"/>
                </a:lnTo>
                <a:lnTo>
                  <a:pt x="62" y="560"/>
                </a:lnTo>
                <a:lnTo>
                  <a:pt x="62" y="556"/>
                </a:lnTo>
                <a:lnTo>
                  <a:pt x="58" y="556"/>
                </a:lnTo>
                <a:lnTo>
                  <a:pt x="58" y="551"/>
                </a:lnTo>
                <a:lnTo>
                  <a:pt x="53" y="551"/>
                </a:lnTo>
                <a:lnTo>
                  <a:pt x="48" y="551"/>
                </a:lnTo>
                <a:lnTo>
                  <a:pt x="43" y="546"/>
                </a:lnTo>
                <a:lnTo>
                  <a:pt x="39" y="542"/>
                </a:lnTo>
                <a:lnTo>
                  <a:pt x="34" y="542"/>
                </a:lnTo>
                <a:lnTo>
                  <a:pt x="34" y="537"/>
                </a:lnTo>
                <a:lnTo>
                  <a:pt x="34" y="532"/>
                </a:lnTo>
                <a:lnTo>
                  <a:pt x="29" y="532"/>
                </a:lnTo>
                <a:lnTo>
                  <a:pt x="29" y="528"/>
                </a:lnTo>
                <a:lnTo>
                  <a:pt x="29" y="523"/>
                </a:lnTo>
                <a:lnTo>
                  <a:pt x="24" y="518"/>
                </a:lnTo>
                <a:lnTo>
                  <a:pt x="24" y="514"/>
                </a:lnTo>
                <a:lnTo>
                  <a:pt x="24" y="509"/>
                </a:lnTo>
                <a:lnTo>
                  <a:pt x="19" y="509"/>
                </a:lnTo>
                <a:lnTo>
                  <a:pt x="15" y="504"/>
                </a:lnTo>
                <a:lnTo>
                  <a:pt x="15" y="509"/>
                </a:lnTo>
                <a:lnTo>
                  <a:pt x="10" y="504"/>
                </a:lnTo>
                <a:lnTo>
                  <a:pt x="10" y="500"/>
                </a:lnTo>
                <a:lnTo>
                  <a:pt x="5" y="500"/>
                </a:lnTo>
                <a:lnTo>
                  <a:pt x="0" y="500"/>
                </a:lnTo>
                <a:lnTo>
                  <a:pt x="0" y="495"/>
                </a:lnTo>
                <a:lnTo>
                  <a:pt x="0" y="490"/>
                </a:lnTo>
                <a:lnTo>
                  <a:pt x="0" y="486"/>
                </a:lnTo>
                <a:lnTo>
                  <a:pt x="5" y="486"/>
                </a:lnTo>
                <a:lnTo>
                  <a:pt x="0" y="486"/>
                </a:lnTo>
                <a:lnTo>
                  <a:pt x="5" y="486"/>
                </a:lnTo>
                <a:lnTo>
                  <a:pt x="5" y="481"/>
                </a:lnTo>
                <a:lnTo>
                  <a:pt x="0" y="481"/>
                </a:lnTo>
                <a:lnTo>
                  <a:pt x="5" y="476"/>
                </a:lnTo>
                <a:lnTo>
                  <a:pt x="29" y="481"/>
                </a:lnTo>
                <a:lnTo>
                  <a:pt x="62" y="486"/>
                </a:lnTo>
                <a:lnTo>
                  <a:pt x="120" y="490"/>
                </a:lnTo>
                <a:lnTo>
                  <a:pt x="168" y="495"/>
                </a:lnTo>
                <a:lnTo>
                  <a:pt x="177" y="495"/>
                </a:lnTo>
                <a:lnTo>
                  <a:pt x="259" y="504"/>
                </a:lnTo>
                <a:lnTo>
                  <a:pt x="287" y="504"/>
                </a:lnTo>
                <a:lnTo>
                  <a:pt x="326" y="509"/>
                </a:lnTo>
                <a:lnTo>
                  <a:pt x="349" y="509"/>
                </a:lnTo>
                <a:lnTo>
                  <a:pt x="349" y="500"/>
                </a:lnTo>
                <a:lnTo>
                  <a:pt x="354" y="448"/>
                </a:lnTo>
                <a:lnTo>
                  <a:pt x="359" y="402"/>
                </a:lnTo>
                <a:lnTo>
                  <a:pt x="364" y="350"/>
                </a:lnTo>
                <a:lnTo>
                  <a:pt x="364" y="332"/>
                </a:lnTo>
                <a:lnTo>
                  <a:pt x="369" y="304"/>
                </a:lnTo>
                <a:lnTo>
                  <a:pt x="369" y="280"/>
                </a:lnTo>
                <a:lnTo>
                  <a:pt x="373" y="248"/>
                </a:lnTo>
                <a:lnTo>
                  <a:pt x="378" y="196"/>
                </a:lnTo>
                <a:lnTo>
                  <a:pt x="378" y="173"/>
                </a:lnTo>
                <a:lnTo>
                  <a:pt x="378" y="149"/>
                </a:lnTo>
                <a:lnTo>
                  <a:pt x="383" y="98"/>
                </a:lnTo>
                <a:lnTo>
                  <a:pt x="383" y="84"/>
                </a:lnTo>
                <a:lnTo>
                  <a:pt x="388" y="51"/>
                </a:lnTo>
                <a:lnTo>
                  <a:pt x="393" y="0"/>
                </a:lnTo>
                <a:lnTo>
                  <a:pt x="474" y="5"/>
                </a:lnTo>
                <a:lnTo>
                  <a:pt x="483" y="5"/>
                </a:lnTo>
                <a:lnTo>
                  <a:pt x="522" y="9"/>
                </a:lnTo>
                <a:lnTo>
                  <a:pt x="570" y="9"/>
                </a:lnTo>
                <a:lnTo>
                  <a:pt x="584" y="9"/>
                </a:lnTo>
                <a:lnTo>
                  <a:pt x="622" y="14"/>
                </a:lnTo>
                <a:lnTo>
                  <a:pt x="670" y="14"/>
                </a:lnTo>
                <a:lnTo>
                  <a:pt x="670" y="65"/>
                </a:lnTo>
                <a:lnTo>
                  <a:pt x="670" y="84"/>
                </a:lnTo>
                <a:lnTo>
                  <a:pt x="670" y="117"/>
                </a:lnTo>
                <a:lnTo>
                  <a:pt x="665" y="135"/>
                </a:lnTo>
                <a:lnTo>
                  <a:pt x="665" y="163"/>
                </a:lnTo>
                <a:lnTo>
                  <a:pt x="665" y="182"/>
                </a:lnTo>
                <a:lnTo>
                  <a:pt x="665" y="215"/>
                </a:lnTo>
                <a:lnTo>
                  <a:pt x="660" y="233"/>
                </a:lnTo>
                <a:lnTo>
                  <a:pt x="665" y="233"/>
                </a:lnTo>
                <a:lnTo>
                  <a:pt x="670" y="233"/>
                </a:lnTo>
                <a:lnTo>
                  <a:pt x="675" y="238"/>
                </a:lnTo>
                <a:lnTo>
                  <a:pt x="675" y="243"/>
                </a:lnTo>
                <a:lnTo>
                  <a:pt x="680" y="243"/>
                </a:lnTo>
                <a:lnTo>
                  <a:pt x="680" y="248"/>
                </a:lnTo>
                <a:lnTo>
                  <a:pt x="684" y="248"/>
                </a:lnTo>
                <a:lnTo>
                  <a:pt x="684" y="252"/>
                </a:lnTo>
                <a:lnTo>
                  <a:pt x="689" y="252"/>
                </a:lnTo>
                <a:lnTo>
                  <a:pt x="689" y="257"/>
                </a:lnTo>
                <a:lnTo>
                  <a:pt x="694" y="257"/>
                </a:lnTo>
                <a:lnTo>
                  <a:pt x="699" y="257"/>
                </a:lnTo>
                <a:lnTo>
                  <a:pt x="704" y="257"/>
                </a:lnTo>
                <a:lnTo>
                  <a:pt x="704" y="252"/>
                </a:lnTo>
                <a:lnTo>
                  <a:pt x="708" y="252"/>
                </a:lnTo>
                <a:lnTo>
                  <a:pt x="708" y="257"/>
                </a:lnTo>
                <a:lnTo>
                  <a:pt x="713" y="257"/>
                </a:lnTo>
                <a:lnTo>
                  <a:pt x="713" y="262"/>
                </a:lnTo>
                <a:lnTo>
                  <a:pt x="718" y="262"/>
                </a:lnTo>
                <a:lnTo>
                  <a:pt x="718" y="257"/>
                </a:lnTo>
                <a:lnTo>
                  <a:pt x="723" y="257"/>
                </a:lnTo>
                <a:lnTo>
                  <a:pt x="718" y="252"/>
                </a:lnTo>
                <a:lnTo>
                  <a:pt x="723" y="248"/>
                </a:lnTo>
                <a:lnTo>
                  <a:pt x="723" y="252"/>
                </a:lnTo>
                <a:lnTo>
                  <a:pt x="727" y="252"/>
                </a:lnTo>
                <a:lnTo>
                  <a:pt x="727" y="257"/>
                </a:lnTo>
                <a:lnTo>
                  <a:pt x="732" y="257"/>
                </a:lnTo>
                <a:lnTo>
                  <a:pt x="732" y="262"/>
                </a:lnTo>
                <a:lnTo>
                  <a:pt x="737" y="262"/>
                </a:lnTo>
                <a:lnTo>
                  <a:pt x="737" y="266"/>
                </a:lnTo>
                <a:lnTo>
                  <a:pt x="737" y="271"/>
                </a:lnTo>
                <a:lnTo>
                  <a:pt x="737" y="276"/>
                </a:lnTo>
                <a:lnTo>
                  <a:pt x="742" y="280"/>
                </a:lnTo>
                <a:lnTo>
                  <a:pt x="742" y="276"/>
                </a:lnTo>
                <a:lnTo>
                  <a:pt x="747" y="280"/>
                </a:lnTo>
                <a:lnTo>
                  <a:pt x="742" y="280"/>
                </a:lnTo>
                <a:lnTo>
                  <a:pt x="747" y="280"/>
                </a:lnTo>
                <a:lnTo>
                  <a:pt x="751" y="280"/>
                </a:lnTo>
                <a:lnTo>
                  <a:pt x="756" y="280"/>
                </a:lnTo>
                <a:lnTo>
                  <a:pt x="756" y="276"/>
                </a:lnTo>
                <a:lnTo>
                  <a:pt x="756" y="280"/>
                </a:lnTo>
                <a:lnTo>
                  <a:pt x="761" y="280"/>
                </a:lnTo>
                <a:lnTo>
                  <a:pt x="766" y="280"/>
                </a:lnTo>
                <a:lnTo>
                  <a:pt x="766" y="285"/>
                </a:lnTo>
                <a:lnTo>
                  <a:pt x="770" y="285"/>
                </a:lnTo>
                <a:lnTo>
                  <a:pt x="766" y="285"/>
                </a:lnTo>
                <a:lnTo>
                  <a:pt x="770" y="285"/>
                </a:lnTo>
                <a:lnTo>
                  <a:pt x="775" y="285"/>
                </a:lnTo>
                <a:lnTo>
                  <a:pt x="775" y="290"/>
                </a:lnTo>
                <a:lnTo>
                  <a:pt x="780" y="290"/>
                </a:lnTo>
                <a:lnTo>
                  <a:pt x="785" y="290"/>
                </a:lnTo>
                <a:lnTo>
                  <a:pt x="790" y="285"/>
                </a:lnTo>
                <a:lnTo>
                  <a:pt x="794" y="285"/>
                </a:lnTo>
                <a:lnTo>
                  <a:pt x="799" y="290"/>
                </a:lnTo>
                <a:lnTo>
                  <a:pt x="799" y="294"/>
                </a:lnTo>
                <a:lnTo>
                  <a:pt x="804" y="294"/>
                </a:lnTo>
                <a:lnTo>
                  <a:pt x="804" y="299"/>
                </a:lnTo>
                <a:lnTo>
                  <a:pt x="809" y="294"/>
                </a:lnTo>
                <a:lnTo>
                  <a:pt x="814" y="294"/>
                </a:lnTo>
                <a:lnTo>
                  <a:pt x="814" y="290"/>
                </a:lnTo>
                <a:lnTo>
                  <a:pt x="818" y="285"/>
                </a:lnTo>
                <a:lnTo>
                  <a:pt x="818" y="290"/>
                </a:lnTo>
                <a:lnTo>
                  <a:pt x="823" y="290"/>
                </a:lnTo>
                <a:lnTo>
                  <a:pt x="828" y="290"/>
                </a:lnTo>
                <a:lnTo>
                  <a:pt x="833" y="290"/>
                </a:lnTo>
                <a:lnTo>
                  <a:pt x="837" y="294"/>
                </a:lnTo>
                <a:lnTo>
                  <a:pt x="837" y="290"/>
                </a:lnTo>
                <a:lnTo>
                  <a:pt x="842" y="290"/>
                </a:lnTo>
                <a:lnTo>
                  <a:pt x="842" y="294"/>
                </a:lnTo>
                <a:lnTo>
                  <a:pt x="837" y="294"/>
                </a:lnTo>
                <a:lnTo>
                  <a:pt x="842" y="299"/>
                </a:lnTo>
                <a:lnTo>
                  <a:pt x="842" y="304"/>
                </a:lnTo>
                <a:lnTo>
                  <a:pt x="842" y="299"/>
                </a:lnTo>
                <a:lnTo>
                  <a:pt x="842" y="304"/>
                </a:lnTo>
                <a:lnTo>
                  <a:pt x="847" y="304"/>
                </a:lnTo>
                <a:lnTo>
                  <a:pt x="847" y="308"/>
                </a:lnTo>
                <a:lnTo>
                  <a:pt x="852" y="304"/>
                </a:lnTo>
                <a:lnTo>
                  <a:pt x="857" y="308"/>
                </a:lnTo>
                <a:lnTo>
                  <a:pt x="857" y="313"/>
                </a:lnTo>
                <a:lnTo>
                  <a:pt x="852" y="313"/>
                </a:lnTo>
                <a:lnTo>
                  <a:pt x="857" y="313"/>
                </a:lnTo>
                <a:lnTo>
                  <a:pt x="857" y="318"/>
                </a:lnTo>
                <a:lnTo>
                  <a:pt x="852" y="318"/>
                </a:lnTo>
                <a:lnTo>
                  <a:pt x="857" y="318"/>
                </a:lnTo>
                <a:lnTo>
                  <a:pt x="861" y="322"/>
                </a:lnTo>
                <a:lnTo>
                  <a:pt x="866" y="322"/>
                </a:lnTo>
                <a:lnTo>
                  <a:pt x="866" y="318"/>
                </a:lnTo>
                <a:lnTo>
                  <a:pt x="871" y="318"/>
                </a:lnTo>
                <a:lnTo>
                  <a:pt x="871" y="313"/>
                </a:lnTo>
                <a:lnTo>
                  <a:pt x="871" y="318"/>
                </a:lnTo>
                <a:lnTo>
                  <a:pt x="876" y="318"/>
                </a:lnTo>
                <a:lnTo>
                  <a:pt x="876" y="313"/>
                </a:lnTo>
                <a:lnTo>
                  <a:pt x="881" y="313"/>
                </a:lnTo>
                <a:lnTo>
                  <a:pt x="881" y="308"/>
                </a:lnTo>
                <a:lnTo>
                  <a:pt x="885" y="308"/>
                </a:lnTo>
                <a:lnTo>
                  <a:pt x="890" y="308"/>
                </a:lnTo>
                <a:lnTo>
                  <a:pt x="890" y="313"/>
                </a:lnTo>
                <a:lnTo>
                  <a:pt x="890" y="318"/>
                </a:lnTo>
                <a:lnTo>
                  <a:pt x="895" y="318"/>
                </a:lnTo>
                <a:lnTo>
                  <a:pt x="900" y="318"/>
                </a:lnTo>
                <a:lnTo>
                  <a:pt x="904" y="318"/>
                </a:lnTo>
                <a:lnTo>
                  <a:pt x="904" y="322"/>
                </a:lnTo>
                <a:lnTo>
                  <a:pt x="904" y="327"/>
                </a:lnTo>
                <a:lnTo>
                  <a:pt x="909" y="327"/>
                </a:lnTo>
                <a:lnTo>
                  <a:pt x="914" y="327"/>
                </a:lnTo>
                <a:lnTo>
                  <a:pt x="914" y="322"/>
                </a:lnTo>
                <a:lnTo>
                  <a:pt x="914" y="318"/>
                </a:lnTo>
                <a:lnTo>
                  <a:pt x="914" y="322"/>
                </a:lnTo>
                <a:lnTo>
                  <a:pt x="919" y="322"/>
                </a:lnTo>
                <a:lnTo>
                  <a:pt x="919" y="318"/>
                </a:lnTo>
                <a:lnTo>
                  <a:pt x="919" y="322"/>
                </a:lnTo>
                <a:lnTo>
                  <a:pt x="924" y="322"/>
                </a:lnTo>
                <a:lnTo>
                  <a:pt x="924" y="318"/>
                </a:lnTo>
                <a:lnTo>
                  <a:pt x="928" y="318"/>
                </a:lnTo>
                <a:lnTo>
                  <a:pt x="928" y="322"/>
                </a:lnTo>
                <a:lnTo>
                  <a:pt x="928" y="327"/>
                </a:lnTo>
                <a:lnTo>
                  <a:pt x="928" y="332"/>
                </a:lnTo>
                <a:lnTo>
                  <a:pt x="928" y="336"/>
                </a:lnTo>
                <a:lnTo>
                  <a:pt x="933" y="336"/>
                </a:lnTo>
                <a:lnTo>
                  <a:pt x="933" y="341"/>
                </a:lnTo>
                <a:lnTo>
                  <a:pt x="938" y="336"/>
                </a:lnTo>
                <a:lnTo>
                  <a:pt x="938" y="332"/>
                </a:lnTo>
                <a:lnTo>
                  <a:pt x="938" y="327"/>
                </a:lnTo>
                <a:lnTo>
                  <a:pt x="943" y="327"/>
                </a:lnTo>
                <a:lnTo>
                  <a:pt x="938" y="327"/>
                </a:lnTo>
                <a:lnTo>
                  <a:pt x="938" y="322"/>
                </a:lnTo>
                <a:lnTo>
                  <a:pt x="943" y="322"/>
                </a:lnTo>
                <a:lnTo>
                  <a:pt x="943" y="327"/>
                </a:lnTo>
                <a:lnTo>
                  <a:pt x="943" y="322"/>
                </a:lnTo>
                <a:lnTo>
                  <a:pt x="947" y="318"/>
                </a:lnTo>
                <a:lnTo>
                  <a:pt x="947" y="313"/>
                </a:lnTo>
                <a:lnTo>
                  <a:pt x="952" y="313"/>
                </a:lnTo>
                <a:lnTo>
                  <a:pt x="957" y="313"/>
                </a:lnTo>
                <a:lnTo>
                  <a:pt x="957" y="318"/>
                </a:lnTo>
                <a:lnTo>
                  <a:pt x="957" y="322"/>
                </a:lnTo>
                <a:lnTo>
                  <a:pt x="962" y="322"/>
                </a:lnTo>
                <a:lnTo>
                  <a:pt x="967" y="322"/>
                </a:lnTo>
                <a:lnTo>
                  <a:pt x="967" y="327"/>
                </a:lnTo>
                <a:lnTo>
                  <a:pt x="971" y="327"/>
                </a:lnTo>
                <a:lnTo>
                  <a:pt x="976" y="327"/>
                </a:lnTo>
                <a:lnTo>
                  <a:pt x="976" y="322"/>
                </a:lnTo>
                <a:lnTo>
                  <a:pt x="976" y="318"/>
                </a:lnTo>
                <a:lnTo>
                  <a:pt x="981" y="318"/>
                </a:lnTo>
                <a:lnTo>
                  <a:pt x="986" y="318"/>
                </a:lnTo>
                <a:lnTo>
                  <a:pt x="986" y="322"/>
                </a:lnTo>
                <a:lnTo>
                  <a:pt x="981" y="322"/>
                </a:lnTo>
                <a:lnTo>
                  <a:pt x="981" y="327"/>
                </a:lnTo>
                <a:lnTo>
                  <a:pt x="986" y="327"/>
                </a:lnTo>
                <a:lnTo>
                  <a:pt x="991" y="327"/>
                </a:lnTo>
                <a:lnTo>
                  <a:pt x="991" y="332"/>
                </a:lnTo>
                <a:lnTo>
                  <a:pt x="995" y="332"/>
                </a:lnTo>
                <a:lnTo>
                  <a:pt x="1000" y="332"/>
                </a:lnTo>
                <a:lnTo>
                  <a:pt x="1005" y="336"/>
                </a:lnTo>
                <a:lnTo>
                  <a:pt x="1005" y="341"/>
                </a:lnTo>
                <a:lnTo>
                  <a:pt x="1010" y="341"/>
                </a:lnTo>
                <a:lnTo>
                  <a:pt x="1014" y="341"/>
                </a:lnTo>
                <a:lnTo>
                  <a:pt x="1014" y="336"/>
                </a:lnTo>
                <a:lnTo>
                  <a:pt x="1014" y="332"/>
                </a:lnTo>
                <a:lnTo>
                  <a:pt x="1019" y="336"/>
                </a:lnTo>
                <a:lnTo>
                  <a:pt x="1024" y="336"/>
                </a:lnTo>
                <a:lnTo>
                  <a:pt x="1024" y="332"/>
                </a:lnTo>
                <a:lnTo>
                  <a:pt x="1029" y="332"/>
                </a:lnTo>
                <a:lnTo>
                  <a:pt x="1029" y="327"/>
                </a:lnTo>
                <a:lnTo>
                  <a:pt x="1024" y="332"/>
                </a:lnTo>
                <a:lnTo>
                  <a:pt x="1024" y="327"/>
                </a:lnTo>
                <a:lnTo>
                  <a:pt x="1029" y="327"/>
                </a:lnTo>
                <a:lnTo>
                  <a:pt x="1034" y="327"/>
                </a:lnTo>
                <a:lnTo>
                  <a:pt x="1034" y="322"/>
                </a:lnTo>
                <a:lnTo>
                  <a:pt x="1034" y="327"/>
                </a:lnTo>
                <a:lnTo>
                  <a:pt x="1038" y="327"/>
                </a:lnTo>
                <a:lnTo>
                  <a:pt x="1038" y="322"/>
                </a:lnTo>
                <a:lnTo>
                  <a:pt x="1038" y="327"/>
                </a:lnTo>
                <a:lnTo>
                  <a:pt x="1043" y="327"/>
                </a:lnTo>
                <a:lnTo>
                  <a:pt x="1043" y="322"/>
                </a:lnTo>
                <a:lnTo>
                  <a:pt x="1048" y="322"/>
                </a:lnTo>
                <a:lnTo>
                  <a:pt x="1053" y="322"/>
                </a:lnTo>
                <a:lnTo>
                  <a:pt x="1058" y="322"/>
                </a:lnTo>
                <a:lnTo>
                  <a:pt x="1058" y="327"/>
                </a:lnTo>
                <a:lnTo>
                  <a:pt x="1058" y="322"/>
                </a:lnTo>
                <a:lnTo>
                  <a:pt x="1062" y="322"/>
                </a:lnTo>
                <a:lnTo>
                  <a:pt x="1062" y="327"/>
                </a:lnTo>
                <a:lnTo>
                  <a:pt x="1067" y="322"/>
                </a:lnTo>
                <a:lnTo>
                  <a:pt x="1067" y="318"/>
                </a:lnTo>
                <a:lnTo>
                  <a:pt x="1072" y="322"/>
                </a:lnTo>
                <a:lnTo>
                  <a:pt x="1072" y="318"/>
                </a:lnTo>
                <a:lnTo>
                  <a:pt x="1077" y="318"/>
                </a:lnTo>
                <a:lnTo>
                  <a:pt x="1081" y="318"/>
                </a:lnTo>
                <a:lnTo>
                  <a:pt x="1081" y="313"/>
                </a:lnTo>
                <a:lnTo>
                  <a:pt x="1086" y="313"/>
                </a:lnTo>
                <a:lnTo>
                  <a:pt x="1086" y="318"/>
                </a:lnTo>
                <a:lnTo>
                  <a:pt x="1086" y="322"/>
                </a:lnTo>
                <a:lnTo>
                  <a:pt x="1091" y="318"/>
                </a:lnTo>
                <a:lnTo>
                  <a:pt x="1091" y="322"/>
                </a:lnTo>
                <a:lnTo>
                  <a:pt x="1096" y="318"/>
                </a:lnTo>
                <a:lnTo>
                  <a:pt x="1096" y="322"/>
                </a:lnTo>
                <a:lnTo>
                  <a:pt x="1101" y="322"/>
                </a:lnTo>
                <a:lnTo>
                  <a:pt x="1105" y="322"/>
                </a:lnTo>
                <a:lnTo>
                  <a:pt x="1110" y="322"/>
                </a:lnTo>
                <a:lnTo>
                  <a:pt x="1110" y="318"/>
                </a:lnTo>
                <a:lnTo>
                  <a:pt x="1115" y="318"/>
                </a:lnTo>
                <a:lnTo>
                  <a:pt x="1115" y="313"/>
                </a:lnTo>
                <a:lnTo>
                  <a:pt x="1120" y="313"/>
                </a:lnTo>
                <a:lnTo>
                  <a:pt x="1124" y="313"/>
                </a:lnTo>
                <a:lnTo>
                  <a:pt x="1124" y="318"/>
                </a:lnTo>
                <a:lnTo>
                  <a:pt x="1129" y="318"/>
                </a:lnTo>
                <a:lnTo>
                  <a:pt x="1129" y="322"/>
                </a:lnTo>
                <a:lnTo>
                  <a:pt x="1129" y="318"/>
                </a:lnTo>
                <a:lnTo>
                  <a:pt x="1134" y="318"/>
                </a:lnTo>
                <a:lnTo>
                  <a:pt x="1129" y="318"/>
                </a:lnTo>
                <a:lnTo>
                  <a:pt x="1134" y="318"/>
                </a:lnTo>
                <a:lnTo>
                  <a:pt x="1134" y="322"/>
                </a:lnTo>
                <a:lnTo>
                  <a:pt x="1139" y="322"/>
                </a:lnTo>
                <a:lnTo>
                  <a:pt x="1144" y="327"/>
                </a:lnTo>
                <a:lnTo>
                  <a:pt x="1148" y="327"/>
                </a:lnTo>
                <a:lnTo>
                  <a:pt x="1144" y="332"/>
                </a:lnTo>
                <a:lnTo>
                  <a:pt x="1148" y="332"/>
                </a:lnTo>
                <a:lnTo>
                  <a:pt x="1148" y="336"/>
                </a:lnTo>
                <a:lnTo>
                  <a:pt x="1148" y="332"/>
                </a:lnTo>
                <a:lnTo>
                  <a:pt x="1153" y="332"/>
                </a:lnTo>
                <a:lnTo>
                  <a:pt x="1148" y="336"/>
                </a:lnTo>
                <a:lnTo>
                  <a:pt x="1153" y="336"/>
                </a:lnTo>
                <a:lnTo>
                  <a:pt x="1158" y="336"/>
                </a:lnTo>
                <a:lnTo>
                  <a:pt x="1153" y="336"/>
                </a:lnTo>
                <a:lnTo>
                  <a:pt x="1153" y="332"/>
                </a:lnTo>
                <a:lnTo>
                  <a:pt x="1158" y="332"/>
                </a:lnTo>
                <a:lnTo>
                  <a:pt x="1158" y="336"/>
                </a:lnTo>
                <a:lnTo>
                  <a:pt x="1163" y="332"/>
                </a:lnTo>
                <a:lnTo>
                  <a:pt x="1163" y="336"/>
                </a:lnTo>
                <a:lnTo>
                  <a:pt x="1158" y="336"/>
                </a:lnTo>
                <a:lnTo>
                  <a:pt x="1163" y="336"/>
                </a:lnTo>
                <a:lnTo>
                  <a:pt x="1163" y="341"/>
                </a:lnTo>
                <a:lnTo>
                  <a:pt x="1163" y="336"/>
                </a:lnTo>
                <a:lnTo>
                  <a:pt x="1163" y="341"/>
                </a:lnTo>
                <a:lnTo>
                  <a:pt x="1168" y="341"/>
                </a:lnTo>
                <a:lnTo>
                  <a:pt x="1163" y="341"/>
                </a:lnTo>
                <a:lnTo>
                  <a:pt x="1168" y="341"/>
                </a:lnTo>
                <a:lnTo>
                  <a:pt x="1172" y="341"/>
                </a:lnTo>
                <a:lnTo>
                  <a:pt x="1172" y="346"/>
                </a:lnTo>
                <a:lnTo>
                  <a:pt x="1172" y="341"/>
                </a:lnTo>
                <a:lnTo>
                  <a:pt x="1177" y="341"/>
                </a:lnTo>
                <a:lnTo>
                  <a:pt x="1177" y="346"/>
                </a:lnTo>
                <a:lnTo>
                  <a:pt x="1177" y="341"/>
                </a:lnTo>
                <a:lnTo>
                  <a:pt x="1177" y="346"/>
                </a:lnTo>
                <a:lnTo>
                  <a:pt x="1182" y="346"/>
                </a:lnTo>
                <a:lnTo>
                  <a:pt x="1177" y="346"/>
                </a:lnTo>
                <a:lnTo>
                  <a:pt x="1182" y="346"/>
                </a:lnTo>
                <a:lnTo>
                  <a:pt x="1182" y="350"/>
                </a:lnTo>
                <a:lnTo>
                  <a:pt x="1182" y="346"/>
                </a:lnTo>
                <a:lnTo>
                  <a:pt x="1187" y="346"/>
                </a:lnTo>
                <a:lnTo>
                  <a:pt x="1182" y="350"/>
                </a:lnTo>
                <a:lnTo>
                  <a:pt x="1187" y="350"/>
                </a:lnTo>
                <a:lnTo>
                  <a:pt x="1187" y="346"/>
                </a:lnTo>
                <a:lnTo>
                  <a:pt x="1187" y="350"/>
                </a:lnTo>
                <a:lnTo>
                  <a:pt x="1187" y="346"/>
                </a:lnTo>
                <a:lnTo>
                  <a:pt x="1191" y="346"/>
                </a:lnTo>
                <a:lnTo>
                  <a:pt x="1191" y="350"/>
                </a:lnTo>
                <a:lnTo>
                  <a:pt x="1196" y="355"/>
                </a:lnTo>
                <a:lnTo>
                  <a:pt x="1196" y="360"/>
                </a:lnTo>
                <a:lnTo>
                  <a:pt x="1201" y="360"/>
                </a:lnTo>
                <a:lnTo>
                  <a:pt x="1201" y="355"/>
                </a:lnTo>
                <a:lnTo>
                  <a:pt x="1206" y="355"/>
                </a:lnTo>
                <a:lnTo>
                  <a:pt x="1211" y="355"/>
                </a:lnTo>
                <a:lnTo>
                  <a:pt x="1211" y="350"/>
                </a:lnTo>
                <a:lnTo>
                  <a:pt x="1211" y="355"/>
                </a:lnTo>
                <a:lnTo>
                  <a:pt x="1215" y="355"/>
                </a:lnTo>
                <a:lnTo>
                  <a:pt x="1215" y="350"/>
                </a:lnTo>
                <a:lnTo>
                  <a:pt x="1220" y="350"/>
                </a:lnTo>
                <a:lnTo>
                  <a:pt x="1220" y="355"/>
                </a:lnTo>
                <a:lnTo>
                  <a:pt x="1225" y="355"/>
                </a:lnTo>
                <a:lnTo>
                  <a:pt x="1230" y="355"/>
                </a:lnTo>
                <a:lnTo>
                  <a:pt x="1230" y="388"/>
                </a:lnTo>
                <a:lnTo>
                  <a:pt x="1230" y="416"/>
                </a:lnTo>
                <a:lnTo>
                  <a:pt x="1235" y="434"/>
                </a:lnTo>
                <a:lnTo>
                  <a:pt x="1235" y="453"/>
                </a:lnTo>
                <a:lnTo>
                  <a:pt x="1235" y="490"/>
                </a:lnTo>
                <a:lnTo>
                  <a:pt x="1235" y="509"/>
                </a:lnTo>
                <a:lnTo>
                  <a:pt x="1235" y="532"/>
                </a:lnTo>
                <a:lnTo>
                  <a:pt x="1239" y="537"/>
                </a:lnTo>
                <a:lnTo>
                  <a:pt x="1239" y="542"/>
                </a:lnTo>
                <a:lnTo>
                  <a:pt x="1244" y="542"/>
                </a:lnTo>
                <a:lnTo>
                  <a:pt x="1249" y="542"/>
                </a:lnTo>
                <a:lnTo>
                  <a:pt x="1244" y="546"/>
                </a:lnTo>
                <a:lnTo>
                  <a:pt x="1249" y="546"/>
                </a:lnTo>
                <a:lnTo>
                  <a:pt x="1249" y="542"/>
                </a:lnTo>
                <a:lnTo>
                  <a:pt x="1249" y="546"/>
                </a:lnTo>
                <a:lnTo>
                  <a:pt x="1249" y="551"/>
                </a:lnTo>
                <a:lnTo>
                  <a:pt x="1254" y="551"/>
                </a:lnTo>
                <a:lnTo>
                  <a:pt x="1249" y="551"/>
                </a:lnTo>
                <a:lnTo>
                  <a:pt x="1254" y="551"/>
                </a:lnTo>
                <a:lnTo>
                  <a:pt x="1254" y="556"/>
                </a:lnTo>
                <a:lnTo>
                  <a:pt x="1258" y="556"/>
                </a:lnTo>
                <a:lnTo>
                  <a:pt x="1258" y="560"/>
                </a:lnTo>
                <a:lnTo>
                  <a:pt x="1254" y="560"/>
                </a:lnTo>
                <a:lnTo>
                  <a:pt x="1258" y="560"/>
                </a:lnTo>
                <a:lnTo>
                  <a:pt x="1254" y="560"/>
                </a:lnTo>
                <a:lnTo>
                  <a:pt x="1258" y="560"/>
                </a:lnTo>
                <a:lnTo>
                  <a:pt x="1258" y="565"/>
                </a:lnTo>
                <a:lnTo>
                  <a:pt x="1258" y="570"/>
                </a:lnTo>
                <a:lnTo>
                  <a:pt x="1258" y="574"/>
                </a:lnTo>
                <a:lnTo>
                  <a:pt x="1254" y="574"/>
                </a:lnTo>
                <a:lnTo>
                  <a:pt x="1254" y="579"/>
                </a:lnTo>
                <a:lnTo>
                  <a:pt x="1258" y="579"/>
                </a:lnTo>
                <a:lnTo>
                  <a:pt x="1258" y="584"/>
                </a:lnTo>
                <a:lnTo>
                  <a:pt x="1263" y="584"/>
                </a:lnTo>
                <a:lnTo>
                  <a:pt x="1263" y="588"/>
                </a:lnTo>
                <a:lnTo>
                  <a:pt x="1268" y="588"/>
                </a:lnTo>
                <a:lnTo>
                  <a:pt x="1263" y="588"/>
                </a:lnTo>
                <a:lnTo>
                  <a:pt x="1263" y="593"/>
                </a:lnTo>
                <a:lnTo>
                  <a:pt x="1263" y="588"/>
                </a:lnTo>
                <a:lnTo>
                  <a:pt x="1263" y="593"/>
                </a:lnTo>
                <a:lnTo>
                  <a:pt x="1268" y="593"/>
                </a:lnTo>
                <a:lnTo>
                  <a:pt x="1268" y="598"/>
                </a:lnTo>
                <a:lnTo>
                  <a:pt x="1273" y="598"/>
                </a:lnTo>
                <a:lnTo>
                  <a:pt x="1273" y="602"/>
                </a:lnTo>
                <a:lnTo>
                  <a:pt x="1278" y="602"/>
                </a:lnTo>
                <a:lnTo>
                  <a:pt x="1273" y="602"/>
                </a:lnTo>
                <a:lnTo>
                  <a:pt x="1273" y="607"/>
                </a:lnTo>
                <a:lnTo>
                  <a:pt x="1273" y="612"/>
                </a:lnTo>
                <a:lnTo>
                  <a:pt x="1278" y="616"/>
                </a:lnTo>
                <a:lnTo>
                  <a:pt x="1278" y="621"/>
                </a:lnTo>
                <a:lnTo>
                  <a:pt x="1282" y="621"/>
                </a:lnTo>
                <a:lnTo>
                  <a:pt x="1278" y="621"/>
                </a:lnTo>
                <a:lnTo>
                  <a:pt x="1278" y="626"/>
                </a:lnTo>
                <a:lnTo>
                  <a:pt x="1282" y="626"/>
                </a:lnTo>
                <a:lnTo>
                  <a:pt x="1287" y="626"/>
                </a:lnTo>
                <a:lnTo>
                  <a:pt x="1287" y="630"/>
                </a:lnTo>
                <a:lnTo>
                  <a:pt x="1287" y="635"/>
                </a:lnTo>
                <a:lnTo>
                  <a:pt x="1282" y="635"/>
                </a:lnTo>
                <a:lnTo>
                  <a:pt x="1287" y="635"/>
                </a:lnTo>
                <a:lnTo>
                  <a:pt x="1282" y="635"/>
                </a:lnTo>
                <a:lnTo>
                  <a:pt x="1287" y="635"/>
                </a:lnTo>
                <a:lnTo>
                  <a:pt x="1287" y="640"/>
                </a:lnTo>
                <a:lnTo>
                  <a:pt x="1292" y="640"/>
                </a:lnTo>
                <a:lnTo>
                  <a:pt x="1287" y="644"/>
                </a:lnTo>
                <a:lnTo>
                  <a:pt x="1282" y="644"/>
                </a:lnTo>
                <a:lnTo>
                  <a:pt x="1282" y="649"/>
                </a:lnTo>
                <a:lnTo>
                  <a:pt x="1287" y="649"/>
                </a:lnTo>
                <a:lnTo>
                  <a:pt x="1287" y="654"/>
                </a:lnTo>
                <a:lnTo>
                  <a:pt x="1287" y="658"/>
                </a:lnTo>
                <a:lnTo>
                  <a:pt x="1282" y="658"/>
                </a:lnTo>
                <a:lnTo>
                  <a:pt x="1287" y="658"/>
                </a:lnTo>
                <a:lnTo>
                  <a:pt x="1287" y="663"/>
                </a:lnTo>
                <a:lnTo>
                  <a:pt x="1282" y="663"/>
                </a:lnTo>
                <a:lnTo>
                  <a:pt x="1287" y="663"/>
                </a:lnTo>
                <a:lnTo>
                  <a:pt x="1287" y="668"/>
                </a:lnTo>
                <a:lnTo>
                  <a:pt x="1282" y="668"/>
                </a:lnTo>
                <a:lnTo>
                  <a:pt x="1282" y="672"/>
                </a:lnTo>
                <a:lnTo>
                  <a:pt x="1278" y="672"/>
                </a:lnTo>
                <a:lnTo>
                  <a:pt x="1282" y="672"/>
                </a:lnTo>
                <a:lnTo>
                  <a:pt x="1278" y="672"/>
                </a:lnTo>
                <a:lnTo>
                  <a:pt x="1282" y="672"/>
                </a:lnTo>
                <a:lnTo>
                  <a:pt x="1282" y="677"/>
                </a:lnTo>
                <a:lnTo>
                  <a:pt x="1278" y="677"/>
                </a:lnTo>
                <a:lnTo>
                  <a:pt x="1282" y="677"/>
                </a:lnTo>
                <a:lnTo>
                  <a:pt x="1278" y="677"/>
                </a:lnTo>
                <a:lnTo>
                  <a:pt x="1278" y="682"/>
                </a:lnTo>
                <a:lnTo>
                  <a:pt x="1273" y="682"/>
                </a:lnTo>
                <a:lnTo>
                  <a:pt x="1273" y="686"/>
                </a:lnTo>
                <a:lnTo>
                  <a:pt x="1273" y="691"/>
                </a:lnTo>
                <a:lnTo>
                  <a:pt x="1268" y="691"/>
                </a:lnTo>
                <a:lnTo>
                  <a:pt x="1268" y="696"/>
                </a:lnTo>
                <a:lnTo>
                  <a:pt x="1268" y="700"/>
                </a:lnTo>
                <a:lnTo>
                  <a:pt x="1273" y="700"/>
                </a:lnTo>
                <a:lnTo>
                  <a:pt x="1273" y="705"/>
                </a:lnTo>
                <a:lnTo>
                  <a:pt x="1273" y="710"/>
                </a:lnTo>
                <a:lnTo>
                  <a:pt x="1268" y="710"/>
                </a:lnTo>
                <a:lnTo>
                  <a:pt x="1268" y="714"/>
                </a:lnTo>
                <a:lnTo>
                  <a:pt x="1268" y="719"/>
                </a:lnTo>
                <a:lnTo>
                  <a:pt x="1268" y="714"/>
                </a:lnTo>
                <a:lnTo>
                  <a:pt x="1268" y="719"/>
                </a:lnTo>
                <a:lnTo>
                  <a:pt x="1268" y="724"/>
                </a:lnTo>
                <a:lnTo>
                  <a:pt x="1273" y="724"/>
                </a:lnTo>
                <a:lnTo>
                  <a:pt x="1273" y="729"/>
                </a:lnTo>
                <a:lnTo>
                  <a:pt x="1273" y="733"/>
                </a:lnTo>
                <a:lnTo>
                  <a:pt x="1273" y="738"/>
                </a:lnTo>
                <a:lnTo>
                  <a:pt x="1273" y="743"/>
                </a:lnTo>
                <a:lnTo>
                  <a:pt x="1273" y="747"/>
                </a:lnTo>
                <a:lnTo>
                  <a:pt x="1268" y="747"/>
                </a:lnTo>
                <a:lnTo>
                  <a:pt x="1273" y="752"/>
                </a:lnTo>
                <a:lnTo>
                  <a:pt x="1268" y="752"/>
                </a:lnTo>
                <a:lnTo>
                  <a:pt x="1268" y="757"/>
                </a:lnTo>
                <a:lnTo>
                  <a:pt x="1263" y="761"/>
                </a:lnTo>
                <a:lnTo>
                  <a:pt x="1263" y="766"/>
                </a:lnTo>
                <a:lnTo>
                  <a:pt x="1258" y="771"/>
                </a:lnTo>
                <a:lnTo>
                  <a:pt x="1258" y="775"/>
                </a:lnTo>
                <a:lnTo>
                  <a:pt x="1254" y="775"/>
                </a:lnTo>
                <a:lnTo>
                  <a:pt x="1254" y="780"/>
                </a:lnTo>
                <a:lnTo>
                  <a:pt x="1249" y="780"/>
                </a:lnTo>
                <a:lnTo>
                  <a:pt x="1254" y="785"/>
                </a:lnTo>
                <a:lnTo>
                  <a:pt x="1254" y="789"/>
                </a:lnTo>
                <a:lnTo>
                  <a:pt x="1258" y="789"/>
                </a:lnTo>
                <a:lnTo>
                  <a:pt x="1258" y="794"/>
                </a:lnTo>
                <a:lnTo>
                  <a:pt x="1249" y="794"/>
                </a:lnTo>
                <a:lnTo>
                  <a:pt x="1244" y="794"/>
                </a:lnTo>
                <a:lnTo>
                  <a:pt x="1239" y="794"/>
                </a:lnTo>
                <a:lnTo>
                  <a:pt x="1235" y="799"/>
                </a:lnTo>
                <a:lnTo>
                  <a:pt x="1211" y="808"/>
                </a:lnTo>
                <a:lnTo>
                  <a:pt x="1206" y="808"/>
                </a:lnTo>
                <a:lnTo>
                  <a:pt x="1191" y="817"/>
                </a:lnTo>
                <a:lnTo>
                  <a:pt x="1182" y="822"/>
                </a:lnTo>
                <a:lnTo>
                  <a:pt x="1177" y="822"/>
                </a:lnTo>
                <a:lnTo>
                  <a:pt x="1172" y="827"/>
                </a:lnTo>
                <a:lnTo>
                  <a:pt x="1172" y="831"/>
                </a:lnTo>
                <a:lnTo>
                  <a:pt x="1168" y="831"/>
                </a:lnTo>
                <a:lnTo>
                  <a:pt x="1168" y="827"/>
                </a:lnTo>
                <a:lnTo>
                  <a:pt x="1172" y="822"/>
                </a:lnTo>
                <a:lnTo>
                  <a:pt x="1177" y="822"/>
                </a:lnTo>
                <a:lnTo>
                  <a:pt x="1177" y="817"/>
                </a:lnTo>
                <a:lnTo>
                  <a:pt x="1182" y="817"/>
                </a:lnTo>
                <a:lnTo>
                  <a:pt x="1187" y="817"/>
                </a:lnTo>
                <a:lnTo>
                  <a:pt x="1187" y="813"/>
                </a:lnTo>
                <a:lnTo>
                  <a:pt x="1191" y="813"/>
                </a:lnTo>
                <a:lnTo>
                  <a:pt x="1191" y="808"/>
                </a:lnTo>
                <a:lnTo>
                  <a:pt x="1187" y="808"/>
                </a:lnTo>
                <a:lnTo>
                  <a:pt x="1182" y="808"/>
                </a:lnTo>
                <a:lnTo>
                  <a:pt x="1177" y="813"/>
                </a:lnTo>
                <a:lnTo>
                  <a:pt x="1172" y="813"/>
                </a:lnTo>
                <a:lnTo>
                  <a:pt x="1168" y="813"/>
                </a:lnTo>
                <a:lnTo>
                  <a:pt x="1163" y="813"/>
                </a:lnTo>
                <a:lnTo>
                  <a:pt x="1168" y="813"/>
                </a:lnTo>
                <a:lnTo>
                  <a:pt x="1168" y="808"/>
                </a:lnTo>
                <a:lnTo>
                  <a:pt x="1172" y="808"/>
                </a:lnTo>
                <a:lnTo>
                  <a:pt x="1172" y="803"/>
                </a:lnTo>
                <a:lnTo>
                  <a:pt x="1172" y="799"/>
                </a:lnTo>
                <a:lnTo>
                  <a:pt x="1172" y="794"/>
                </a:lnTo>
                <a:lnTo>
                  <a:pt x="1172" y="789"/>
                </a:lnTo>
                <a:lnTo>
                  <a:pt x="1172" y="785"/>
                </a:lnTo>
                <a:lnTo>
                  <a:pt x="1168" y="785"/>
                </a:lnTo>
                <a:lnTo>
                  <a:pt x="1163" y="789"/>
                </a:lnTo>
                <a:lnTo>
                  <a:pt x="1158" y="794"/>
                </a:lnTo>
                <a:lnTo>
                  <a:pt x="1158" y="799"/>
                </a:lnTo>
                <a:lnTo>
                  <a:pt x="1153" y="799"/>
                </a:lnTo>
                <a:lnTo>
                  <a:pt x="1148" y="799"/>
                </a:lnTo>
                <a:lnTo>
                  <a:pt x="1148" y="794"/>
                </a:lnTo>
                <a:lnTo>
                  <a:pt x="1144" y="794"/>
                </a:lnTo>
                <a:lnTo>
                  <a:pt x="1144" y="799"/>
                </a:lnTo>
                <a:lnTo>
                  <a:pt x="1144" y="803"/>
                </a:lnTo>
                <a:lnTo>
                  <a:pt x="1144" y="808"/>
                </a:lnTo>
                <a:lnTo>
                  <a:pt x="1144" y="813"/>
                </a:lnTo>
                <a:lnTo>
                  <a:pt x="1144" y="817"/>
                </a:lnTo>
                <a:lnTo>
                  <a:pt x="1148" y="817"/>
                </a:lnTo>
                <a:lnTo>
                  <a:pt x="1153" y="817"/>
                </a:lnTo>
                <a:lnTo>
                  <a:pt x="1153" y="822"/>
                </a:lnTo>
                <a:lnTo>
                  <a:pt x="1153" y="827"/>
                </a:lnTo>
                <a:lnTo>
                  <a:pt x="1153" y="831"/>
                </a:lnTo>
                <a:lnTo>
                  <a:pt x="1153" y="836"/>
                </a:lnTo>
                <a:lnTo>
                  <a:pt x="1153" y="841"/>
                </a:lnTo>
                <a:lnTo>
                  <a:pt x="1158" y="841"/>
                </a:lnTo>
                <a:lnTo>
                  <a:pt x="1163" y="841"/>
                </a:lnTo>
                <a:lnTo>
                  <a:pt x="1163" y="836"/>
                </a:lnTo>
                <a:lnTo>
                  <a:pt x="1163" y="831"/>
                </a:lnTo>
                <a:lnTo>
                  <a:pt x="1168" y="836"/>
                </a:lnTo>
                <a:lnTo>
                  <a:pt x="1172" y="836"/>
                </a:lnTo>
                <a:lnTo>
                  <a:pt x="1168" y="841"/>
                </a:lnTo>
                <a:lnTo>
                  <a:pt x="1163" y="841"/>
                </a:lnTo>
                <a:lnTo>
                  <a:pt x="1158" y="845"/>
                </a:lnTo>
                <a:lnTo>
                  <a:pt x="1144" y="855"/>
                </a:lnTo>
                <a:lnTo>
                  <a:pt x="1134" y="864"/>
                </a:lnTo>
                <a:lnTo>
                  <a:pt x="1129" y="864"/>
                </a:lnTo>
                <a:lnTo>
                  <a:pt x="1124" y="873"/>
                </a:lnTo>
                <a:lnTo>
                  <a:pt x="1120" y="878"/>
                </a:lnTo>
                <a:lnTo>
                  <a:pt x="1115" y="883"/>
                </a:lnTo>
                <a:lnTo>
                  <a:pt x="1110" y="883"/>
                </a:lnTo>
                <a:lnTo>
                  <a:pt x="1105" y="887"/>
                </a:lnTo>
                <a:lnTo>
                  <a:pt x="1101" y="887"/>
                </a:lnTo>
                <a:lnTo>
                  <a:pt x="1096" y="892"/>
                </a:lnTo>
                <a:lnTo>
                  <a:pt x="1091" y="892"/>
                </a:lnTo>
                <a:lnTo>
                  <a:pt x="1081" y="901"/>
                </a:lnTo>
                <a:lnTo>
                  <a:pt x="1077" y="901"/>
                </a:lnTo>
                <a:lnTo>
                  <a:pt x="1062" y="911"/>
                </a:lnTo>
                <a:lnTo>
                  <a:pt x="1058" y="915"/>
                </a:lnTo>
                <a:lnTo>
                  <a:pt x="1034" y="925"/>
                </a:lnTo>
                <a:lnTo>
                  <a:pt x="1019" y="929"/>
                </a:lnTo>
                <a:lnTo>
                  <a:pt x="1024" y="929"/>
                </a:lnTo>
                <a:lnTo>
                  <a:pt x="1029" y="925"/>
                </a:lnTo>
                <a:lnTo>
                  <a:pt x="1038" y="920"/>
                </a:lnTo>
                <a:lnTo>
                  <a:pt x="1043" y="920"/>
                </a:lnTo>
                <a:lnTo>
                  <a:pt x="1043" y="915"/>
                </a:lnTo>
                <a:lnTo>
                  <a:pt x="1038" y="915"/>
                </a:lnTo>
                <a:lnTo>
                  <a:pt x="1038" y="911"/>
                </a:lnTo>
                <a:lnTo>
                  <a:pt x="1034" y="915"/>
                </a:lnTo>
                <a:lnTo>
                  <a:pt x="1029" y="915"/>
                </a:lnTo>
                <a:lnTo>
                  <a:pt x="1019" y="920"/>
                </a:lnTo>
                <a:lnTo>
                  <a:pt x="1019" y="915"/>
                </a:lnTo>
                <a:lnTo>
                  <a:pt x="1019" y="911"/>
                </a:lnTo>
                <a:lnTo>
                  <a:pt x="1024" y="911"/>
                </a:lnTo>
                <a:lnTo>
                  <a:pt x="1019" y="906"/>
                </a:lnTo>
                <a:lnTo>
                  <a:pt x="1019" y="911"/>
                </a:lnTo>
                <a:lnTo>
                  <a:pt x="1014" y="911"/>
                </a:lnTo>
                <a:lnTo>
                  <a:pt x="1010" y="911"/>
                </a:lnTo>
                <a:lnTo>
                  <a:pt x="1010" y="915"/>
                </a:lnTo>
                <a:lnTo>
                  <a:pt x="1005" y="915"/>
                </a:lnTo>
                <a:lnTo>
                  <a:pt x="995" y="920"/>
                </a:lnTo>
                <a:lnTo>
                  <a:pt x="991" y="920"/>
                </a:lnTo>
                <a:lnTo>
                  <a:pt x="995" y="920"/>
                </a:lnTo>
                <a:lnTo>
                  <a:pt x="991" y="915"/>
                </a:lnTo>
                <a:lnTo>
                  <a:pt x="986" y="915"/>
                </a:lnTo>
                <a:lnTo>
                  <a:pt x="986" y="911"/>
                </a:lnTo>
                <a:lnTo>
                  <a:pt x="986" y="906"/>
                </a:lnTo>
                <a:lnTo>
                  <a:pt x="981" y="906"/>
                </a:lnTo>
                <a:lnTo>
                  <a:pt x="976" y="906"/>
                </a:lnTo>
                <a:lnTo>
                  <a:pt x="976" y="911"/>
                </a:lnTo>
                <a:lnTo>
                  <a:pt x="981" y="915"/>
                </a:lnTo>
                <a:lnTo>
                  <a:pt x="981" y="920"/>
                </a:lnTo>
                <a:lnTo>
                  <a:pt x="986" y="920"/>
                </a:lnTo>
                <a:lnTo>
                  <a:pt x="991" y="925"/>
                </a:lnTo>
                <a:lnTo>
                  <a:pt x="995" y="934"/>
                </a:lnTo>
                <a:lnTo>
                  <a:pt x="1000" y="934"/>
                </a:lnTo>
                <a:lnTo>
                  <a:pt x="1000" y="939"/>
                </a:lnTo>
                <a:lnTo>
                  <a:pt x="995" y="939"/>
                </a:lnTo>
                <a:lnTo>
                  <a:pt x="991" y="943"/>
                </a:lnTo>
                <a:lnTo>
                  <a:pt x="986" y="948"/>
                </a:lnTo>
                <a:lnTo>
                  <a:pt x="981" y="953"/>
                </a:lnTo>
                <a:lnTo>
                  <a:pt x="976" y="953"/>
                </a:lnTo>
                <a:lnTo>
                  <a:pt x="976" y="948"/>
                </a:lnTo>
                <a:lnTo>
                  <a:pt x="971" y="948"/>
                </a:lnTo>
                <a:lnTo>
                  <a:pt x="971" y="943"/>
                </a:lnTo>
                <a:lnTo>
                  <a:pt x="971" y="939"/>
                </a:lnTo>
                <a:lnTo>
                  <a:pt x="962" y="939"/>
                </a:lnTo>
                <a:lnTo>
                  <a:pt x="962" y="943"/>
                </a:lnTo>
                <a:lnTo>
                  <a:pt x="962" y="948"/>
                </a:lnTo>
                <a:lnTo>
                  <a:pt x="962" y="953"/>
                </a:lnTo>
                <a:lnTo>
                  <a:pt x="962" y="957"/>
                </a:lnTo>
                <a:lnTo>
                  <a:pt x="962" y="962"/>
                </a:lnTo>
                <a:lnTo>
                  <a:pt x="957" y="962"/>
                </a:lnTo>
                <a:lnTo>
                  <a:pt x="952" y="967"/>
                </a:lnTo>
                <a:lnTo>
                  <a:pt x="947" y="967"/>
                </a:lnTo>
                <a:lnTo>
                  <a:pt x="947" y="971"/>
                </a:lnTo>
                <a:lnTo>
                  <a:pt x="943" y="971"/>
                </a:lnTo>
                <a:lnTo>
                  <a:pt x="938" y="971"/>
                </a:lnTo>
                <a:lnTo>
                  <a:pt x="938" y="976"/>
                </a:lnTo>
                <a:lnTo>
                  <a:pt x="938" y="981"/>
                </a:lnTo>
                <a:lnTo>
                  <a:pt x="933" y="981"/>
                </a:lnTo>
                <a:lnTo>
                  <a:pt x="933" y="985"/>
                </a:lnTo>
                <a:lnTo>
                  <a:pt x="928" y="990"/>
                </a:lnTo>
                <a:lnTo>
                  <a:pt x="928" y="995"/>
                </a:lnTo>
                <a:lnTo>
                  <a:pt x="924" y="995"/>
                </a:lnTo>
                <a:lnTo>
                  <a:pt x="924" y="999"/>
                </a:lnTo>
                <a:lnTo>
                  <a:pt x="919" y="1004"/>
                </a:lnTo>
                <a:lnTo>
                  <a:pt x="914" y="1004"/>
                </a:lnTo>
                <a:lnTo>
                  <a:pt x="914" y="999"/>
                </a:lnTo>
                <a:lnTo>
                  <a:pt x="909" y="999"/>
                </a:lnTo>
                <a:lnTo>
                  <a:pt x="904" y="999"/>
                </a:lnTo>
                <a:lnTo>
                  <a:pt x="904" y="1004"/>
                </a:lnTo>
                <a:lnTo>
                  <a:pt x="900" y="1004"/>
                </a:lnTo>
                <a:lnTo>
                  <a:pt x="900" y="1009"/>
                </a:lnTo>
                <a:lnTo>
                  <a:pt x="900" y="1013"/>
                </a:lnTo>
                <a:lnTo>
                  <a:pt x="904" y="1018"/>
                </a:lnTo>
                <a:lnTo>
                  <a:pt x="909" y="1018"/>
                </a:lnTo>
                <a:lnTo>
                  <a:pt x="914" y="1018"/>
                </a:lnTo>
                <a:lnTo>
                  <a:pt x="914" y="1023"/>
                </a:lnTo>
                <a:lnTo>
                  <a:pt x="909" y="1023"/>
                </a:lnTo>
                <a:lnTo>
                  <a:pt x="909" y="1027"/>
                </a:lnTo>
                <a:lnTo>
                  <a:pt x="909" y="1032"/>
                </a:lnTo>
                <a:lnTo>
                  <a:pt x="904" y="1032"/>
                </a:lnTo>
                <a:lnTo>
                  <a:pt x="904" y="1037"/>
                </a:lnTo>
                <a:lnTo>
                  <a:pt x="904" y="1041"/>
                </a:lnTo>
                <a:lnTo>
                  <a:pt x="904" y="1046"/>
                </a:lnTo>
                <a:lnTo>
                  <a:pt x="900" y="1046"/>
                </a:lnTo>
                <a:lnTo>
                  <a:pt x="900" y="1051"/>
                </a:lnTo>
                <a:lnTo>
                  <a:pt x="900" y="1060"/>
                </a:lnTo>
                <a:lnTo>
                  <a:pt x="895" y="1060"/>
                </a:lnTo>
                <a:lnTo>
                  <a:pt x="890" y="1060"/>
                </a:lnTo>
                <a:lnTo>
                  <a:pt x="890" y="1065"/>
                </a:lnTo>
                <a:lnTo>
                  <a:pt x="885" y="1065"/>
                </a:lnTo>
                <a:lnTo>
                  <a:pt x="881" y="1065"/>
                </a:lnTo>
                <a:lnTo>
                  <a:pt x="885" y="1065"/>
                </a:lnTo>
                <a:lnTo>
                  <a:pt x="885" y="1060"/>
                </a:lnTo>
                <a:lnTo>
                  <a:pt x="890" y="1060"/>
                </a:lnTo>
                <a:lnTo>
                  <a:pt x="890" y="1055"/>
                </a:lnTo>
                <a:lnTo>
                  <a:pt x="885" y="1055"/>
                </a:lnTo>
                <a:lnTo>
                  <a:pt x="885" y="1060"/>
                </a:lnTo>
                <a:lnTo>
                  <a:pt x="881" y="1060"/>
                </a:lnTo>
                <a:lnTo>
                  <a:pt x="876" y="1065"/>
                </a:lnTo>
                <a:lnTo>
                  <a:pt x="871" y="1065"/>
                </a:lnTo>
                <a:lnTo>
                  <a:pt x="871" y="1069"/>
                </a:lnTo>
                <a:lnTo>
                  <a:pt x="876" y="1069"/>
                </a:lnTo>
                <a:lnTo>
                  <a:pt x="881" y="1069"/>
                </a:lnTo>
                <a:lnTo>
                  <a:pt x="885" y="1069"/>
                </a:lnTo>
                <a:lnTo>
                  <a:pt x="890" y="1069"/>
                </a:lnTo>
                <a:lnTo>
                  <a:pt x="895" y="1069"/>
                </a:lnTo>
                <a:lnTo>
                  <a:pt x="890" y="1079"/>
                </a:lnTo>
                <a:lnTo>
                  <a:pt x="890" y="1083"/>
                </a:lnTo>
                <a:lnTo>
                  <a:pt x="890" y="1088"/>
                </a:lnTo>
                <a:lnTo>
                  <a:pt x="885" y="1088"/>
                </a:lnTo>
                <a:lnTo>
                  <a:pt x="890" y="1088"/>
                </a:lnTo>
                <a:lnTo>
                  <a:pt x="890" y="1093"/>
                </a:lnTo>
                <a:lnTo>
                  <a:pt x="890" y="1097"/>
                </a:lnTo>
                <a:lnTo>
                  <a:pt x="885" y="1097"/>
                </a:lnTo>
                <a:lnTo>
                  <a:pt x="881" y="1097"/>
                </a:lnTo>
                <a:lnTo>
                  <a:pt x="881" y="1102"/>
                </a:lnTo>
                <a:lnTo>
                  <a:pt x="881" y="1107"/>
                </a:lnTo>
                <a:lnTo>
                  <a:pt x="881" y="1111"/>
                </a:lnTo>
                <a:lnTo>
                  <a:pt x="881" y="1116"/>
                </a:lnTo>
                <a:lnTo>
                  <a:pt x="885" y="1116"/>
                </a:lnTo>
                <a:lnTo>
                  <a:pt x="885" y="1121"/>
                </a:lnTo>
                <a:lnTo>
                  <a:pt x="890" y="1125"/>
                </a:lnTo>
                <a:lnTo>
                  <a:pt x="890" y="1130"/>
                </a:lnTo>
                <a:lnTo>
                  <a:pt x="890" y="1139"/>
                </a:lnTo>
                <a:lnTo>
                  <a:pt x="890" y="1144"/>
                </a:lnTo>
                <a:lnTo>
                  <a:pt x="895" y="1149"/>
                </a:lnTo>
                <a:lnTo>
                  <a:pt x="895" y="1153"/>
                </a:lnTo>
                <a:lnTo>
                  <a:pt x="890" y="1158"/>
                </a:lnTo>
                <a:lnTo>
                  <a:pt x="895" y="1158"/>
                </a:lnTo>
                <a:lnTo>
                  <a:pt x="895" y="1163"/>
                </a:lnTo>
                <a:lnTo>
                  <a:pt x="900" y="1163"/>
                </a:lnTo>
                <a:lnTo>
                  <a:pt x="900" y="1167"/>
                </a:lnTo>
                <a:lnTo>
                  <a:pt x="895" y="1167"/>
                </a:lnTo>
                <a:lnTo>
                  <a:pt x="895" y="1172"/>
                </a:lnTo>
                <a:lnTo>
                  <a:pt x="900" y="1172"/>
                </a:lnTo>
                <a:lnTo>
                  <a:pt x="900" y="1167"/>
                </a:lnTo>
                <a:lnTo>
                  <a:pt x="904" y="1172"/>
                </a:lnTo>
                <a:lnTo>
                  <a:pt x="900" y="1172"/>
                </a:lnTo>
                <a:lnTo>
                  <a:pt x="900" y="1177"/>
                </a:lnTo>
                <a:lnTo>
                  <a:pt x="900" y="1181"/>
                </a:lnTo>
                <a:lnTo>
                  <a:pt x="904" y="1181"/>
                </a:lnTo>
                <a:lnTo>
                  <a:pt x="904" y="1186"/>
                </a:lnTo>
                <a:lnTo>
                  <a:pt x="904" y="1191"/>
                </a:lnTo>
                <a:lnTo>
                  <a:pt x="909" y="1195"/>
                </a:lnTo>
                <a:lnTo>
                  <a:pt x="909" y="1200"/>
                </a:lnTo>
                <a:lnTo>
                  <a:pt x="914" y="1200"/>
                </a:lnTo>
                <a:lnTo>
                  <a:pt x="914" y="1205"/>
                </a:lnTo>
                <a:lnTo>
                  <a:pt x="919" y="1205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9" name=""/>
          <p:cNvSpPr/>
          <p:nvPr/>
        </p:nvSpPr>
        <p:spPr>
          <a:xfrm>
            <a:off x="4414680" y="4929120"/>
            <a:ext cx="381240" cy="258840"/>
          </a:xfrm>
          <a:custGeom>
            <a:avLst/>
            <a:gdLst/>
            <a:ahLst/>
            <a:rect l="l" t="t" r="r" b="b"/>
            <a:pathLst>
              <a:path w="240" h="163">
                <a:moveTo>
                  <a:pt x="235" y="140"/>
                </a:moveTo>
                <a:lnTo>
                  <a:pt x="235" y="145"/>
                </a:lnTo>
                <a:lnTo>
                  <a:pt x="240" y="149"/>
                </a:lnTo>
                <a:lnTo>
                  <a:pt x="235" y="149"/>
                </a:lnTo>
                <a:lnTo>
                  <a:pt x="230" y="149"/>
                </a:lnTo>
                <a:lnTo>
                  <a:pt x="225" y="149"/>
                </a:lnTo>
                <a:lnTo>
                  <a:pt x="220" y="149"/>
                </a:lnTo>
                <a:lnTo>
                  <a:pt x="225" y="149"/>
                </a:lnTo>
                <a:lnTo>
                  <a:pt x="225" y="154"/>
                </a:lnTo>
                <a:lnTo>
                  <a:pt x="220" y="154"/>
                </a:lnTo>
                <a:lnTo>
                  <a:pt x="216" y="154"/>
                </a:lnTo>
                <a:lnTo>
                  <a:pt x="216" y="159"/>
                </a:lnTo>
                <a:lnTo>
                  <a:pt x="211" y="159"/>
                </a:lnTo>
                <a:lnTo>
                  <a:pt x="216" y="159"/>
                </a:lnTo>
                <a:lnTo>
                  <a:pt x="211" y="159"/>
                </a:lnTo>
                <a:lnTo>
                  <a:pt x="216" y="163"/>
                </a:lnTo>
                <a:lnTo>
                  <a:pt x="211" y="163"/>
                </a:lnTo>
                <a:lnTo>
                  <a:pt x="211" y="159"/>
                </a:lnTo>
                <a:lnTo>
                  <a:pt x="211" y="163"/>
                </a:lnTo>
                <a:lnTo>
                  <a:pt x="206" y="163"/>
                </a:lnTo>
                <a:lnTo>
                  <a:pt x="206" y="159"/>
                </a:lnTo>
                <a:lnTo>
                  <a:pt x="201" y="159"/>
                </a:lnTo>
                <a:lnTo>
                  <a:pt x="201" y="154"/>
                </a:lnTo>
                <a:lnTo>
                  <a:pt x="201" y="159"/>
                </a:lnTo>
                <a:lnTo>
                  <a:pt x="197" y="159"/>
                </a:lnTo>
                <a:lnTo>
                  <a:pt x="197" y="154"/>
                </a:lnTo>
                <a:lnTo>
                  <a:pt x="197" y="149"/>
                </a:lnTo>
                <a:lnTo>
                  <a:pt x="192" y="154"/>
                </a:lnTo>
                <a:lnTo>
                  <a:pt x="192" y="149"/>
                </a:lnTo>
                <a:lnTo>
                  <a:pt x="187" y="149"/>
                </a:lnTo>
                <a:lnTo>
                  <a:pt x="187" y="145"/>
                </a:lnTo>
                <a:lnTo>
                  <a:pt x="187" y="140"/>
                </a:lnTo>
                <a:lnTo>
                  <a:pt x="182" y="140"/>
                </a:lnTo>
                <a:lnTo>
                  <a:pt x="177" y="140"/>
                </a:lnTo>
                <a:lnTo>
                  <a:pt x="173" y="140"/>
                </a:lnTo>
                <a:lnTo>
                  <a:pt x="168" y="140"/>
                </a:lnTo>
                <a:lnTo>
                  <a:pt x="168" y="135"/>
                </a:lnTo>
                <a:lnTo>
                  <a:pt x="168" y="140"/>
                </a:lnTo>
                <a:lnTo>
                  <a:pt x="168" y="135"/>
                </a:lnTo>
                <a:lnTo>
                  <a:pt x="168" y="140"/>
                </a:lnTo>
                <a:lnTo>
                  <a:pt x="163" y="140"/>
                </a:lnTo>
                <a:lnTo>
                  <a:pt x="163" y="135"/>
                </a:lnTo>
                <a:lnTo>
                  <a:pt x="158" y="135"/>
                </a:lnTo>
                <a:lnTo>
                  <a:pt x="153" y="135"/>
                </a:lnTo>
                <a:lnTo>
                  <a:pt x="153" y="140"/>
                </a:lnTo>
                <a:lnTo>
                  <a:pt x="153" y="135"/>
                </a:lnTo>
                <a:lnTo>
                  <a:pt x="153" y="140"/>
                </a:lnTo>
                <a:lnTo>
                  <a:pt x="149" y="135"/>
                </a:lnTo>
                <a:lnTo>
                  <a:pt x="144" y="135"/>
                </a:lnTo>
                <a:lnTo>
                  <a:pt x="144" y="140"/>
                </a:lnTo>
                <a:lnTo>
                  <a:pt x="139" y="140"/>
                </a:lnTo>
                <a:lnTo>
                  <a:pt x="139" y="135"/>
                </a:lnTo>
                <a:lnTo>
                  <a:pt x="134" y="135"/>
                </a:lnTo>
                <a:lnTo>
                  <a:pt x="130" y="135"/>
                </a:lnTo>
                <a:lnTo>
                  <a:pt x="125" y="135"/>
                </a:lnTo>
                <a:lnTo>
                  <a:pt x="120" y="135"/>
                </a:lnTo>
                <a:lnTo>
                  <a:pt x="120" y="130"/>
                </a:lnTo>
                <a:lnTo>
                  <a:pt x="115" y="130"/>
                </a:lnTo>
                <a:lnTo>
                  <a:pt x="115" y="126"/>
                </a:lnTo>
                <a:lnTo>
                  <a:pt x="110" y="126"/>
                </a:lnTo>
                <a:lnTo>
                  <a:pt x="115" y="126"/>
                </a:lnTo>
                <a:lnTo>
                  <a:pt x="110" y="126"/>
                </a:lnTo>
                <a:lnTo>
                  <a:pt x="110" y="121"/>
                </a:lnTo>
                <a:lnTo>
                  <a:pt x="110" y="126"/>
                </a:lnTo>
                <a:lnTo>
                  <a:pt x="106" y="126"/>
                </a:lnTo>
                <a:lnTo>
                  <a:pt x="106" y="121"/>
                </a:lnTo>
                <a:lnTo>
                  <a:pt x="101" y="121"/>
                </a:lnTo>
                <a:lnTo>
                  <a:pt x="101" y="116"/>
                </a:lnTo>
                <a:lnTo>
                  <a:pt x="96" y="116"/>
                </a:lnTo>
                <a:lnTo>
                  <a:pt x="96" y="121"/>
                </a:lnTo>
                <a:lnTo>
                  <a:pt x="96" y="116"/>
                </a:lnTo>
                <a:lnTo>
                  <a:pt x="91" y="116"/>
                </a:lnTo>
                <a:lnTo>
                  <a:pt x="86" y="116"/>
                </a:lnTo>
                <a:lnTo>
                  <a:pt x="86" y="112"/>
                </a:lnTo>
                <a:lnTo>
                  <a:pt x="82" y="112"/>
                </a:lnTo>
                <a:lnTo>
                  <a:pt x="82" y="116"/>
                </a:lnTo>
                <a:lnTo>
                  <a:pt x="82" y="112"/>
                </a:lnTo>
                <a:lnTo>
                  <a:pt x="82" y="116"/>
                </a:lnTo>
                <a:lnTo>
                  <a:pt x="77" y="116"/>
                </a:lnTo>
                <a:lnTo>
                  <a:pt x="77" y="112"/>
                </a:lnTo>
                <a:lnTo>
                  <a:pt x="72" y="112"/>
                </a:lnTo>
                <a:lnTo>
                  <a:pt x="77" y="112"/>
                </a:lnTo>
                <a:lnTo>
                  <a:pt x="72" y="107"/>
                </a:lnTo>
                <a:lnTo>
                  <a:pt x="72" y="112"/>
                </a:lnTo>
                <a:lnTo>
                  <a:pt x="72" y="107"/>
                </a:lnTo>
                <a:lnTo>
                  <a:pt x="67" y="107"/>
                </a:lnTo>
                <a:lnTo>
                  <a:pt x="72" y="107"/>
                </a:lnTo>
                <a:lnTo>
                  <a:pt x="67" y="102"/>
                </a:lnTo>
                <a:lnTo>
                  <a:pt x="67" y="107"/>
                </a:lnTo>
                <a:lnTo>
                  <a:pt x="67" y="102"/>
                </a:lnTo>
                <a:lnTo>
                  <a:pt x="63" y="102"/>
                </a:lnTo>
                <a:lnTo>
                  <a:pt x="63" y="98"/>
                </a:lnTo>
                <a:lnTo>
                  <a:pt x="63" y="102"/>
                </a:lnTo>
                <a:lnTo>
                  <a:pt x="63" y="98"/>
                </a:lnTo>
                <a:lnTo>
                  <a:pt x="63" y="102"/>
                </a:lnTo>
                <a:lnTo>
                  <a:pt x="58" y="102"/>
                </a:lnTo>
                <a:lnTo>
                  <a:pt x="53" y="102"/>
                </a:lnTo>
                <a:lnTo>
                  <a:pt x="53" y="98"/>
                </a:lnTo>
                <a:lnTo>
                  <a:pt x="48" y="98"/>
                </a:lnTo>
                <a:lnTo>
                  <a:pt x="43" y="98"/>
                </a:lnTo>
                <a:lnTo>
                  <a:pt x="43" y="93"/>
                </a:lnTo>
                <a:lnTo>
                  <a:pt x="39" y="93"/>
                </a:lnTo>
                <a:lnTo>
                  <a:pt x="39" y="98"/>
                </a:lnTo>
                <a:lnTo>
                  <a:pt x="34" y="98"/>
                </a:lnTo>
                <a:lnTo>
                  <a:pt x="34" y="93"/>
                </a:lnTo>
                <a:lnTo>
                  <a:pt x="34" y="88"/>
                </a:lnTo>
                <a:lnTo>
                  <a:pt x="34" y="84"/>
                </a:lnTo>
                <a:lnTo>
                  <a:pt x="29" y="84"/>
                </a:lnTo>
                <a:lnTo>
                  <a:pt x="24" y="79"/>
                </a:lnTo>
                <a:lnTo>
                  <a:pt x="29" y="79"/>
                </a:lnTo>
                <a:lnTo>
                  <a:pt x="29" y="74"/>
                </a:lnTo>
                <a:lnTo>
                  <a:pt x="24" y="70"/>
                </a:lnTo>
                <a:lnTo>
                  <a:pt x="24" y="65"/>
                </a:lnTo>
                <a:lnTo>
                  <a:pt x="24" y="60"/>
                </a:lnTo>
                <a:lnTo>
                  <a:pt x="20" y="56"/>
                </a:lnTo>
                <a:lnTo>
                  <a:pt x="20" y="51"/>
                </a:lnTo>
                <a:lnTo>
                  <a:pt x="20" y="46"/>
                </a:lnTo>
                <a:lnTo>
                  <a:pt x="15" y="42"/>
                </a:lnTo>
                <a:lnTo>
                  <a:pt x="10" y="42"/>
                </a:lnTo>
                <a:lnTo>
                  <a:pt x="10" y="37"/>
                </a:lnTo>
                <a:lnTo>
                  <a:pt x="5" y="37"/>
                </a:lnTo>
                <a:lnTo>
                  <a:pt x="5" y="32"/>
                </a:lnTo>
                <a:lnTo>
                  <a:pt x="5" y="28"/>
                </a:lnTo>
                <a:lnTo>
                  <a:pt x="5" y="23"/>
                </a:lnTo>
                <a:lnTo>
                  <a:pt x="0" y="28"/>
                </a:lnTo>
                <a:lnTo>
                  <a:pt x="0" y="23"/>
                </a:lnTo>
                <a:lnTo>
                  <a:pt x="0" y="18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0" name=""/>
          <p:cNvSpPr/>
          <p:nvPr/>
        </p:nvSpPr>
        <p:spPr>
          <a:xfrm>
            <a:off x="4749840" y="4735440"/>
            <a:ext cx="166680" cy="408240"/>
          </a:xfrm>
          <a:custGeom>
            <a:avLst/>
            <a:gdLst/>
            <a:ahLst/>
            <a:rect l="l" t="t" r="r" b="b"/>
            <a:pathLst>
              <a:path w="105" h="257">
                <a:moveTo>
                  <a:pt x="9" y="201"/>
                </a:moveTo>
                <a:lnTo>
                  <a:pt x="9" y="196"/>
                </a:lnTo>
                <a:lnTo>
                  <a:pt x="5" y="192"/>
                </a:lnTo>
                <a:lnTo>
                  <a:pt x="9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5" y="178"/>
                </a:lnTo>
                <a:lnTo>
                  <a:pt x="5" y="173"/>
                </a:lnTo>
                <a:lnTo>
                  <a:pt x="0" y="168"/>
                </a:lnTo>
                <a:lnTo>
                  <a:pt x="5" y="16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36"/>
                </a:lnTo>
                <a:lnTo>
                  <a:pt x="5" y="131"/>
                </a:lnTo>
                <a:lnTo>
                  <a:pt x="5" y="126"/>
                </a:lnTo>
                <a:lnTo>
                  <a:pt x="5" y="122"/>
                </a:lnTo>
                <a:lnTo>
                  <a:pt x="5" y="117"/>
                </a:lnTo>
                <a:lnTo>
                  <a:pt x="5" y="112"/>
                </a:lnTo>
                <a:lnTo>
                  <a:pt x="9" y="108"/>
                </a:lnTo>
                <a:lnTo>
                  <a:pt x="14" y="98"/>
                </a:lnTo>
                <a:lnTo>
                  <a:pt x="14" y="94"/>
                </a:lnTo>
                <a:lnTo>
                  <a:pt x="19" y="89"/>
                </a:lnTo>
                <a:lnTo>
                  <a:pt x="19" y="84"/>
                </a:lnTo>
                <a:lnTo>
                  <a:pt x="24" y="84"/>
                </a:lnTo>
                <a:lnTo>
                  <a:pt x="24" y="80"/>
                </a:lnTo>
                <a:lnTo>
                  <a:pt x="24" y="75"/>
                </a:lnTo>
                <a:lnTo>
                  <a:pt x="29" y="75"/>
                </a:lnTo>
                <a:lnTo>
                  <a:pt x="29" y="70"/>
                </a:lnTo>
                <a:lnTo>
                  <a:pt x="24" y="70"/>
                </a:lnTo>
                <a:lnTo>
                  <a:pt x="29" y="70"/>
                </a:lnTo>
                <a:lnTo>
                  <a:pt x="33" y="66"/>
                </a:lnTo>
                <a:lnTo>
                  <a:pt x="33" y="61"/>
                </a:lnTo>
                <a:lnTo>
                  <a:pt x="29" y="61"/>
                </a:lnTo>
                <a:lnTo>
                  <a:pt x="38" y="61"/>
                </a:lnTo>
                <a:lnTo>
                  <a:pt x="38" y="56"/>
                </a:lnTo>
                <a:lnTo>
                  <a:pt x="43" y="52"/>
                </a:lnTo>
                <a:lnTo>
                  <a:pt x="48" y="47"/>
                </a:lnTo>
                <a:lnTo>
                  <a:pt x="48" y="42"/>
                </a:lnTo>
                <a:lnTo>
                  <a:pt x="48" y="38"/>
                </a:lnTo>
                <a:lnTo>
                  <a:pt x="52" y="38"/>
                </a:lnTo>
                <a:lnTo>
                  <a:pt x="52" y="33"/>
                </a:lnTo>
                <a:lnTo>
                  <a:pt x="57" y="28"/>
                </a:lnTo>
                <a:lnTo>
                  <a:pt x="62" y="28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6" y="19"/>
                </a:lnTo>
                <a:lnTo>
                  <a:pt x="81" y="19"/>
                </a:lnTo>
                <a:lnTo>
                  <a:pt x="81" y="14"/>
                </a:lnTo>
                <a:lnTo>
                  <a:pt x="86" y="10"/>
                </a:lnTo>
                <a:lnTo>
                  <a:pt x="91" y="10"/>
                </a:lnTo>
                <a:lnTo>
                  <a:pt x="91" y="5"/>
                </a:lnTo>
                <a:lnTo>
                  <a:pt x="100" y="5"/>
                </a:lnTo>
                <a:lnTo>
                  <a:pt x="105" y="5"/>
                </a:lnTo>
                <a:lnTo>
                  <a:pt x="105" y="0"/>
                </a:lnTo>
                <a:lnTo>
                  <a:pt x="105" y="5"/>
                </a:lnTo>
                <a:lnTo>
                  <a:pt x="91" y="14"/>
                </a:lnTo>
                <a:lnTo>
                  <a:pt x="86" y="19"/>
                </a:lnTo>
                <a:lnTo>
                  <a:pt x="72" y="24"/>
                </a:lnTo>
                <a:lnTo>
                  <a:pt x="62" y="33"/>
                </a:lnTo>
                <a:lnTo>
                  <a:pt x="62" y="38"/>
                </a:lnTo>
                <a:lnTo>
                  <a:pt x="57" y="38"/>
                </a:lnTo>
                <a:lnTo>
                  <a:pt x="52" y="42"/>
                </a:lnTo>
                <a:lnTo>
                  <a:pt x="48" y="52"/>
                </a:lnTo>
                <a:lnTo>
                  <a:pt x="43" y="56"/>
                </a:lnTo>
                <a:lnTo>
                  <a:pt x="38" y="61"/>
                </a:lnTo>
                <a:lnTo>
                  <a:pt x="38" y="66"/>
                </a:lnTo>
                <a:lnTo>
                  <a:pt x="33" y="70"/>
                </a:lnTo>
                <a:lnTo>
                  <a:pt x="29" y="80"/>
                </a:lnTo>
                <a:lnTo>
                  <a:pt x="19" y="89"/>
                </a:lnTo>
                <a:lnTo>
                  <a:pt x="19" y="98"/>
                </a:lnTo>
                <a:lnTo>
                  <a:pt x="14" y="103"/>
                </a:lnTo>
                <a:lnTo>
                  <a:pt x="9" y="117"/>
                </a:lnTo>
                <a:lnTo>
                  <a:pt x="9" y="122"/>
                </a:lnTo>
                <a:lnTo>
                  <a:pt x="5" y="131"/>
                </a:lnTo>
                <a:lnTo>
                  <a:pt x="5" y="145"/>
                </a:lnTo>
                <a:lnTo>
                  <a:pt x="5" y="150"/>
                </a:lnTo>
                <a:lnTo>
                  <a:pt x="5" y="159"/>
                </a:lnTo>
                <a:lnTo>
                  <a:pt x="5" y="164"/>
                </a:lnTo>
                <a:lnTo>
                  <a:pt x="5" y="168"/>
                </a:lnTo>
                <a:lnTo>
                  <a:pt x="9" y="182"/>
                </a:lnTo>
                <a:lnTo>
                  <a:pt x="9" y="192"/>
                </a:lnTo>
                <a:lnTo>
                  <a:pt x="14" y="201"/>
                </a:lnTo>
                <a:lnTo>
                  <a:pt x="14" y="206"/>
                </a:lnTo>
                <a:lnTo>
                  <a:pt x="19" y="215"/>
                </a:lnTo>
                <a:lnTo>
                  <a:pt x="19" y="220"/>
                </a:lnTo>
                <a:lnTo>
                  <a:pt x="19" y="224"/>
                </a:lnTo>
                <a:lnTo>
                  <a:pt x="24" y="238"/>
                </a:lnTo>
                <a:lnTo>
                  <a:pt x="24" y="243"/>
                </a:lnTo>
                <a:lnTo>
                  <a:pt x="24" y="257"/>
                </a:lnTo>
                <a:lnTo>
                  <a:pt x="24" y="252"/>
                </a:lnTo>
                <a:lnTo>
                  <a:pt x="24" y="243"/>
                </a:lnTo>
                <a:lnTo>
                  <a:pt x="19" y="234"/>
                </a:lnTo>
                <a:lnTo>
                  <a:pt x="19" y="229"/>
                </a:lnTo>
                <a:lnTo>
                  <a:pt x="19" y="224"/>
                </a:lnTo>
                <a:lnTo>
                  <a:pt x="19" y="220"/>
                </a:lnTo>
                <a:lnTo>
                  <a:pt x="14" y="215"/>
                </a:lnTo>
                <a:lnTo>
                  <a:pt x="14" y="210"/>
                </a:lnTo>
                <a:lnTo>
                  <a:pt x="14" y="206"/>
                </a:lnTo>
                <a:lnTo>
                  <a:pt x="9" y="206"/>
                </a:lnTo>
                <a:lnTo>
                  <a:pt x="9" y="201"/>
                </a:lnTo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1" name=""/>
          <p:cNvSpPr/>
          <p:nvPr/>
        </p:nvSpPr>
        <p:spPr>
          <a:xfrm>
            <a:off x="2365200" y="2052720"/>
            <a:ext cx="819360" cy="1000080"/>
          </a:xfrm>
          <a:custGeom>
            <a:avLst/>
            <a:gdLst/>
            <a:ahLst/>
            <a:rect l="l" t="t" r="r" b="b"/>
            <a:pathLst>
              <a:path w="516" h="630">
                <a:moveTo>
                  <a:pt x="33" y="383"/>
                </a:moveTo>
                <a:lnTo>
                  <a:pt x="38" y="369"/>
                </a:lnTo>
                <a:lnTo>
                  <a:pt x="57" y="275"/>
                </a:lnTo>
                <a:lnTo>
                  <a:pt x="62" y="233"/>
                </a:lnTo>
                <a:lnTo>
                  <a:pt x="67" y="210"/>
                </a:lnTo>
                <a:lnTo>
                  <a:pt x="91" y="112"/>
                </a:lnTo>
                <a:lnTo>
                  <a:pt x="110" y="14"/>
                </a:lnTo>
                <a:lnTo>
                  <a:pt x="110" y="0"/>
                </a:lnTo>
                <a:lnTo>
                  <a:pt x="124" y="4"/>
                </a:lnTo>
                <a:lnTo>
                  <a:pt x="201" y="14"/>
                </a:lnTo>
                <a:lnTo>
                  <a:pt x="268" y="28"/>
                </a:lnTo>
                <a:lnTo>
                  <a:pt x="272" y="28"/>
                </a:lnTo>
                <a:lnTo>
                  <a:pt x="325" y="37"/>
                </a:lnTo>
                <a:lnTo>
                  <a:pt x="363" y="42"/>
                </a:lnTo>
                <a:lnTo>
                  <a:pt x="354" y="89"/>
                </a:lnTo>
                <a:lnTo>
                  <a:pt x="349" y="126"/>
                </a:lnTo>
                <a:lnTo>
                  <a:pt x="344" y="154"/>
                </a:lnTo>
                <a:lnTo>
                  <a:pt x="392" y="163"/>
                </a:lnTo>
                <a:lnTo>
                  <a:pt x="430" y="168"/>
                </a:lnTo>
                <a:lnTo>
                  <a:pt x="435" y="168"/>
                </a:lnTo>
                <a:lnTo>
                  <a:pt x="473" y="173"/>
                </a:lnTo>
                <a:lnTo>
                  <a:pt x="502" y="177"/>
                </a:lnTo>
                <a:lnTo>
                  <a:pt x="516" y="182"/>
                </a:lnTo>
                <a:lnTo>
                  <a:pt x="512" y="219"/>
                </a:lnTo>
                <a:lnTo>
                  <a:pt x="507" y="266"/>
                </a:lnTo>
                <a:lnTo>
                  <a:pt x="497" y="331"/>
                </a:lnTo>
                <a:lnTo>
                  <a:pt x="492" y="350"/>
                </a:lnTo>
                <a:lnTo>
                  <a:pt x="492" y="364"/>
                </a:lnTo>
                <a:lnTo>
                  <a:pt x="483" y="406"/>
                </a:lnTo>
                <a:lnTo>
                  <a:pt x="478" y="439"/>
                </a:lnTo>
                <a:lnTo>
                  <a:pt x="478" y="462"/>
                </a:lnTo>
                <a:lnTo>
                  <a:pt x="473" y="485"/>
                </a:lnTo>
                <a:lnTo>
                  <a:pt x="473" y="499"/>
                </a:lnTo>
                <a:lnTo>
                  <a:pt x="469" y="532"/>
                </a:lnTo>
                <a:lnTo>
                  <a:pt x="464" y="579"/>
                </a:lnTo>
                <a:lnTo>
                  <a:pt x="459" y="588"/>
                </a:lnTo>
                <a:lnTo>
                  <a:pt x="454" y="630"/>
                </a:lnTo>
                <a:lnTo>
                  <a:pt x="368" y="621"/>
                </a:lnTo>
                <a:lnTo>
                  <a:pt x="325" y="612"/>
                </a:lnTo>
                <a:lnTo>
                  <a:pt x="320" y="612"/>
                </a:lnTo>
                <a:lnTo>
                  <a:pt x="296" y="612"/>
                </a:lnTo>
                <a:lnTo>
                  <a:pt x="263" y="602"/>
                </a:lnTo>
                <a:lnTo>
                  <a:pt x="239" y="602"/>
                </a:lnTo>
                <a:lnTo>
                  <a:pt x="186" y="593"/>
                </a:lnTo>
                <a:lnTo>
                  <a:pt x="138" y="584"/>
                </a:lnTo>
                <a:lnTo>
                  <a:pt x="105" y="579"/>
                </a:lnTo>
                <a:lnTo>
                  <a:pt x="52" y="570"/>
                </a:lnTo>
                <a:lnTo>
                  <a:pt x="0" y="560"/>
                </a:lnTo>
                <a:lnTo>
                  <a:pt x="0" y="546"/>
                </a:lnTo>
                <a:lnTo>
                  <a:pt x="14" y="490"/>
                </a:lnTo>
                <a:lnTo>
                  <a:pt x="14" y="476"/>
                </a:lnTo>
                <a:lnTo>
                  <a:pt x="19" y="467"/>
                </a:lnTo>
                <a:lnTo>
                  <a:pt x="24" y="429"/>
                </a:lnTo>
                <a:lnTo>
                  <a:pt x="33" y="383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2" name=""/>
          <p:cNvSpPr/>
          <p:nvPr/>
        </p:nvSpPr>
        <p:spPr>
          <a:xfrm>
            <a:off x="6784920" y="2511360"/>
            <a:ext cx="1162080" cy="630360"/>
          </a:xfrm>
          <a:custGeom>
            <a:avLst/>
            <a:gdLst/>
            <a:ahLst/>
            <a:rect l="l" t="t" r="r" b="b"/>
            <a:pathLst>
              <a:path w="732" h="397">
                <a:moveTo>
                  <a:pt x="689" y="290"/>
                </a:moveTo>
                <a:lnTo>
                  <a:pt x="674" y="290"/>
                </a:lnTo>
                <a:lnTo>
                  <a:pt x="655" y="295"/>
                </a:lnTo>
                <a:lnTo>
                  <a:pt x="651" y="295"/>
                </a:lnTo>
                <a:lnTo>
                  <a:pt x="617" y="304"/>
                </a:lnTo>
                <a:lnTo>
                  <a:pt x="598" y="309"/>
                </a:lnTo>
                <a:lnTo>
                  <a:pt x="584" y="309"/>
                </a:lnTo>
                <a:lnTo>
                  <a:pt x="541" y="318"/>
                </a:lnTo>
                <a:lnTo>
                  <a:pt x="531" y="318"/>
                </a:lnTo>
                <a:lnTo>
                  <a:pt x="517" y="323"/>
                </a:lnTo>
                <a:lnTo>
                  <a:pt x="493" y="327"/>
                </a:lnTo>
                <a:lnTo>
                  <a:pt x="478" y="332"/>
                </a:lnTo>
                <a:lnTo>
                  <a:pt x="474" y="332"/>
                </a:lnTo>
                <a:lnTo>
                  <a:pt x="454" y="337"/>
                </a:lnTo>
                <a:lnTo>
                  <a:pt x="450" y="337"/>
                </a:lnTo>
                <a:lnTo>
                  <a:pt x="416" y="341"/>
                </a:lnTo>
                <a:lnTo>
                  <a:pt x="411" y="341"/>
                </a:lnTo>
                <a:lnTo>
                  <a:pt x="397" y="346"/>
                </a:lnTo>
                <a:lnTo>
                  <a:pt x="387" y="346"/>
                </a:lnTo>
                <a:lnTo>
                  <a:pt x="383" y="346"/>
                </a:lnTo>
                <a:lnTo>
                  <a:pt x="364" y="351"/>
                </a:lnTo>
                <a:lnTo>
                  <a:pt x="335" y="355"/>
                </a:lnTo>
                <a:lnTo>
                  <a:pt x="311" y="360"/>
                </a:lnTo>
                <a:lnTo>
                  <a:pt x="297" y="360"/>
                </a:lnTo>
                <a:lnTo>
                  <a:pt x="282" y="360"/>
                </a:lnTo>
                <a:lnTo>
                  <a:pt x="273" y="365"/>
                </a:lnTo>
                <a:lnTo>
                  <a:pt x="263" y="365"/>
                </a:lnTo>
                <a:lnTo>
                  <a:pt x="258" y="365"/>
                </a:lnTo>
                <a:lnTo>
                  <a:pt x="249" y="365"/>
                </a:lnTo>
                <a:lnTo>
                  <a:pt x="230" y="369"/>
                </a:lnTo>
                <a:lnTo>
                  <a:pt x="215" y="369"/>
                </a:lnTo>
                <a:lnTo>
                  <a:pt x="206" y="369"/>
                </a:lnTo>
                <a:lnTo>
                  <a:pt x="201" y="369"/>
                </a:lnTo>
                <a:lnTo>
                  <a:pt x="201" y="374"/>
                </a:lnTo>
                <a:lnTo>
                  <a:pt x="191" y="374"/>
                </a:lnTo>
                <a:lnTo>
                  <a:pt x="187" y="374"/>
                </a:lnTo>
                <a:lnTo>
                  <a:pt x="187" y="369"/>
                </a:lnTo>
                <a:lnTo>
                  <a:pt x="172" y="374"/>
                </a:lnTo>
                <a:lnTo>
                  <a:pt x="163" y="374"/>
                </a:lnTo>
                <a:lnTo>
                  <a:pt x="143" y="379"/>
                </a:lnTo>
                <a:lnTo>
                  <a:pt x="134" y="379"/>
                </a:lnTo>
                <a:lnTo>
                  <a:pt x="129" y="379"/>
                </a:lnTo>
                <a:lnTo>
                  <a:pt x="100" y="383"/>
                </a:lnTo>
                <a:lnTo>
                  <a:pt x="81" y="388"/>
                </a:lnTo>
                <a:lnTo>
                  <a:pt x="67" y="388"/>
                </a:lnTo>
                <a:lnTo>
                  <a:pt x="38" y="393"/>
                </a:lnTo>
                <a:lnTo>
                  <a:pt x="19" y="393"/>
                </a:lnTo>
                <a:lnTo>
                  <a:pt x="5" y="397"/>
                </a:lnTo>
                <a:lnTo>
                  <a:pt x="0" y="397"/>
                </a:lnTo>
                <a:lnTo>
                  <a:pt x="5" y="397"/>
                </a:lnTo>
                <a:lnTo>
                  <a:pt x="5" y="393"/>
                </a:lnTo>
                <a:lnTo>
                  <a:pt x="10" y="393"/>
                </a:lnTo>
                <a:lnTo>
                  <a:pt x="10" y="388"/>
                </a:lnTo>
                <a:lnTo>
                  <a:pt x="14" y="388"/>
                </a:lnTo>
                <a:lnTo>
                  <a:pt x="19" y="388"/>
                </a:lnTo>
                <a:lnTo>
                  <a:pt x="24" y="388"/>
                </a:lnTo>
                <a:lnTo>
                  <a:pt x="24" y="383"/>
                </a:lnTo>
                <a:lnTo>
                  <a:pt x="29" y="383"/>
                </a:lnTo>
                <a:lnTo>
                  <a:pt x="33" y="379"/>
                </a:lnTo>
                <a:lnTo>
                  <a:pt x="38" y="379"/>
                </a:lnTo>
                <a:lnTo>
                  <a:pt x="43" y="374"/>
                </a:lnTo>
                <a:lnTo>
                  <a:pt x="48" y="374"/>
                </a:lnTo>
                <a:lnTo>
                  <a:pt x="48" y="369"/>
                </a:lnTo>
                <a:lnTo>
                  <a:pt x="53" y="369"/>
                </a:lnTo>
                <a:lnTo>
                  <a:pt x="53" y="365"/>
                </a:lnTo>
                <a:lnTo>
                  <a:pt x="53" y="360"/>
                </a:lnTo>
                <a:lnTo>
                  <a:pt x="57" y="360"/>
                </a:lnTo>
                <a:lnTo>
                  <a:pt x="62" y="360"/>
                </a:lnTo>
                <a:lnTo>
                  <a:pt x="67" y="360"/>
                </a:lnTo>
                <a:lnTo>
                  <a:pt x="67" y="355"/>
                </a:lnTo>
                <a:lnTo>
                  <a:pt x="72" y="355"/>
                </a:lnTo>
                <a:lnTo>
                  <a:pt x="72" y="351"/>
                </a:lnTo>
                <a:lnTo>
                  <a:pt x="72" y="346"/>
                </a:lnTo>
                <a:lnTo>
                  <a:pt x="67" y="346"/>
                </a:lnTo>
                <a:lnTo>
                  <a:pt x="72" y="346"/>
                </a:lnTo>
                <a:lnTo>
                  <a:pt x="72" y="341"/>
                </a:lnTo>
                <a:lnTo>
                  <a:pt x="76" y="341"/>
                </a:lnTo>
                <a:lnTo>
                  <a:pt x="76" y="337"/>
                </a:lnTo>
                <a:lnTo>
                  <a:pt x="81" y="337"/>
                </a:lnTo>
                <a:lnTo>
                  <a:pt x="81" y="332"/>
                </a:lnTo>
                <a:lnTo>
                  <a:pt x="81" y="327"/>
                </a:lnTo>
                <a:lnTo>
                  <a:pt x="86" y="323"/>
                </a:lnTo>
                <a:lnTo>
                  <a:pt x="91" y="318"/>
                </a:lnTo>
                <a:lnTo>
                  <a:pt x="96" y="318"/>
                </a:lnTo>
                <a:lnTo>
                  <a:pt x="96" y="313"/>
                </a:lnTo>
                <a:lnTo>
                  <a:pt x="100" y="313"/>
                </a:lnTo>
                <a:lnTo>
                  <a:pt x="100" y="309"/>
                </a:lnTo>
                <a:lnTo>
                  <a:pt x="105" y="309"/>
                </a:lnTo>
                <a:lnTo>
                  <a:pt x="110" y="304"/>
                </a:lnTo>
                <a:lnTo>
                  <a:pt x="115" y="304"/>
                </a:lnTo>
                <a:lnTo>
                  <a:pt x="143" y="271"/>
                </a:lnTo>
                <a:lnTo>
                  <a:pt x="148" y="271"/>
                </a:lnTo>
                <a:lnTo>
                  <a:pt x="143" y="271"/>
                </a:lnTo>
                <a:lnTo>
                  <a:pt x="143" y="276"/>
                </a:lnTo>
                <a:lnTo>
                  <a:pt x="139" y="276"/>
                </a:lnTo>
                <a:lnTo>
                  <a:pt x="139" y="281"/>
                </a:lnTo>
                <a:lnTo>
                  <a:pt x="143" y="281"/>
                </a:lnTo>
                <a:lnTo>
                  <a:pt x="148" y="281"/>
                </a:lnTo>
                <a:lnTo>
                  <a:pt x="148" y="285"/>
                </a:lnTo>
                <a:lnTo>
                  <a:pt x="148" y="290"/>
                </a:lnTo>
                <a:lnTo>
                  <a:pt x="153" y="290"/>
                </a:lnTo>
                <a:lnTo>
                  <a:pt x="153" y="295"/>
                </a:lnTo>
                <a:lnTo>
                  <a:pt x="153" y="290"/>
                </a:lnTo>
                <a:lnTo>
                  <a:pt x="153" y="295"/>
                </a:lnTo>
                <a:lnTo>
                  <a:pt x="158" y="295"/>
                </a:lnTo>
                <a:lnTo>
                  <a:pt x="158" y="299"/>
                </a:lnTo>
                <a:lnTo>
                  <a:pt x="163" y="295"/>
                </a:lnTo>
                <a:lnTo>
                  <a:pt x="163" y="299"/>
                </a:lnTo>
                <a:lnTo>
                  <a:pt x="167" y="295"/>
                </a:lnTo>
                <a:lnTo>
                  <a:pt x="167" y="299"/>
                </a:lnTo>
                <a:lnTo>
                  <a:pt x="172" y="299"/>
                </a:lnTo>
                <a:lnTo>
                  <a:pt x="172" y="304"/>
                </a:lnTo>
                <a:lnTo>
                  <a:pt x="177" y="304"/>
                </a:lnTo>
                <a:lnTo>
                  <a:pt x="187" y="299"/>
                </a:lnTo>
                <a:lnTo>
                  <a:pt x="187" y="295"/>
                </a:lnTo>
                <a:lnTo>
                  <a:pt x="191" y="295"/>
                </a:lnTo>
                <a:lnTo>
                  <a:pt x="196" y="295"/>
                </a:lnTo>
                <a:lnTo>
                  <a:pt x="196" y="290"/>
                </a:lnTo>
                <a:lnTo>
                  <a:pt x="196" y="285"/>
                </a:lnTo>
                <a:lnTo>
                  <a:pt x="201" y="285"/>
                </a:lnTo>
                <a:lnTo>
                  <a:pt x="206" y="290"/>
                </a:lnTo>
                <a:lnTo>
                  <a:pt x="215" y="295"/>
                </a:lnTo>
                <a:lnTo>
                  <a:pt x="220" y="290"/>
                </a:lnTo>
                <a:lnTo>
                  <a:pt x="225" y="285"/>
                </a:lnTo>
                <a:lnTo>
                  <a:pt x="230" y="285"/>
                </a:lnTo>
                <a:lnTo>
                  <a:pt x="234" y="285"/>
                </a:lnTo>
                <a:lnTo>
                  <a:pt x="239" y="285"/>
                </a:lnTo>
                <a:lnTo>
                  <a:pt x="239" y="281"/>
                </a:lnTo>
                <a:lnTo>
                  <a:pt x="244" y="281"/>
                </a:lnTo>
                <a:lnTo>
                  <a:pt x="244" y="276"/>
                </a:lnTo>
                <a:lnTo>
                  <a:pt x="244" y="271"/>
                </a:lnTo>
                <a:lnTo>
                  <a:pt x="244" y="267"/>
                </a:lnTo>
                <a:lnTo>
                  <a:pt x="249" y="267"/>
                </a:lnTo>
                <a:lnTo>
                  <a:pt x="249" y="271"/>
                </a:lnTo>
                <a:lnTo>
                  <a:pt x="253" y="271"/>
                </a:lnTo>
                <a:lnTo>
                  <a:pt x="258" y="271"/>
                </a:lnTo>
                <a:lnTo>
                  <a:pt x="258" y="267"/>
                </a:lnTo>
                <a:lnTo>
                  <a:pt x="263" y="267"/>
                </a:lnTo>
                <a:lnTo>
                  <a:pt x="263" y="262"/>
                </a:lnTo>
                <a:lnTo>
                  <a:pt x="268" y="262"/>
                </a:lnTo>
                <a:lnTo>
                  <a:pt x="268" y="257"/>
                </a:lnTo>
                <a:lnTo>
                  <a:pt x="273" y="257"/>
                </a:lnTo>
                <a:lnTo>
                  <a:pt x="277" y="257"/>
                </a:lnTo>
                <a:lnTo>
                  <a:pt x="277" y="262"/>
                </a:lnTo>
                <a:lnTo>
                  <a:pt x="282" y="257"/>
                </a:lnTo>
                <a:lnTo>
                  <a:pt x="287" y="257"/>
                </a:lnTo>
                <a:lnTo>
                  <a:pt x="287" y="253"/>
                </a:lnTo>
                <a:lnTo>
                  <a:pt x="292" y="253"/>
                </a:lnTo>
                <a:lnTo>
                  <a:pt x="292" y="248"/>
                </a:lnTo>
                <a:lnTo>
                  <a:pt x="287" y="243"/>
                </a:lnTo>
                <a:lnTo>
                  <a:pt x="297" y="239"/>
                </a:lnTo>
                <a:lnTo>
                  <a:pt x="297" y="234"/>
                </a:lnTo>
                <a:lnTo>
                  <a:pt x="292" y="234"/>
                </a:lnTo>
                <a:lnTo>
                  <a:pt x="292" y="229"/>
                </a:lnTo>
                <a:lnTo>
                  <a:pt x="292" y="224"/>
                </a:lnTo>
                <a:lnTo>
                  <a:pt x="292" y="220"/>
                </a:lnTo>
                <a:lnTo>
                  <a:pt x="297" y="220"/>
                </a:lnTo>
                <a:lnTo>
                  <a:pt x="292" y="215"/>
                </a:lnTo>
                <a:lnTo>
                  <a:pt x="297" y="215"/>
                </a:lnTo>
                <a:lnTo>
                  <a:pt x="297" y="210"/>
                </a:lnTo>
                <a:lnTo>
                  <a:pt x="297" y="206"/>
                </a:lnTo>
                <a:lnTo>
                  <a:pt x="301" y="206"/>
                </a:lnTo>
                <a:lnTo>
                  <a:pt x="301" y="201"/>
                </a:lnTo>
                <a:lnTo>
                  <a:pt x="306" y="196"/>
                </a:lnTo>
                <a:lnTo>
                  <a:pt x="311" y="192"/>
                </a:lnTo>
                <a:lnTo>
                  <a:pt x="311" y="187"/>
                </a:lnTo>
                <a:lnTo>
                  <a:pt x="311" y="182"/>
                </a:lnTo>
                <a:lnTo>
                  <a:pt x="316" y="178"/>
                </a:lnTo>
                <a:lnTo>
                  <a:pt x="311" y="173"/>
                </a:lnTo>
                <a:lnTo>
                  <a:pt x="316" y="173"/>
                </a:lnTo>
                <a:lnTo>
                  <a:pt x="316" y="168"/>
                </a:lnTo>
                <a:lnTo>
                  <a:pt x="316" y="164"/>
                </a:lnTo>
                <a:lnTo>
                  <a:pt x="320" y="164"/>
                </a:lnTo>
                <a:lnTo>
                  <a:pt x="320" y="159"/>
                </a:lnTo>
                <a:lnTo>
                  <a:pt x="325" y="159"/>
                </a:lnTo>
                <a:lnTo>
                  <a:pt x="325" y="154"/>
                </a:lnTo>
                <a:lnTo>
                  <a:pt x="320" y="154"/>
                </a:lnTo>
                <a:lnTo>
                  <a:pt x="320" y="150"/>
                </a:lnTo>
                <a:lnTo>
                  <a:pt x="325" y="150"/>
                </a:lnTo>
                <a:lnTo>
                  <a:pt x="325" y="145"/>
                </a:lnTo>
                <a:lnTo>
                  <a:pt x="325" y="140"/>
                </a:lnTo>
                <a:lnTo>
                  <a:pt x="330" y="140"/>
                </a:lnTo>
                <a:lnTo>
                  <a:pt x="330" y="136"/>
                </a:lnTo>
                <a:lnTo>
                  <a:pt x="325" y="131"/>
                </a:lnTo>
                <a:lnTo>
                  <a:pt x="330" y="131"/>
                </a:lnTo>
                <a:lnTo>
                  <a:pt x="325" y="131"/>
                </a:lnTo>
                <a:lnTo>
                  <a:pt x="330" y="131"/>
                </a:lnTo>
                <a:lnTo>
                  <a:pt x="330" y="126"/>
                </a:lnTo>
                <a:lnTo>
                  <a:pt x="330" y="122"/>
                </a:lnTo>
                <a:lnTo>
                  <a:pt x="330" y="117"/>
                </a:lnTo>
                <a:lnTo>
                  <a:pt x="335" y="122"/>
                </a:lnTo>
                <a:lnTo>
                  <a:pt x="340" y="122"/>
                </a:lnTo>
                <a:lnTo>
                  <a:pt x="344" y="122"/>
                </a:lnTo>
                <a:lnTo>
                  <a:pt x="349" y="131"/>
                </a:lnTo>
                <a:lnTo>
                  <a:pt x="364" y="136"/>
                </a:lnTo>
                <a:lnTo>
                  <a:pt x="364" y="131"/>
                </a:lnTo>
                <a:lnTo>
                  <a:pt x="368" y="131"/>
                </a:lnTo>
                <a:lnTo>
                  <a:pt x="368" y="126"/>
                </a:lnTo>
                <a:lnTo>
                  <a:pt x="368" y="122"/>
                </a:lnTo>
                <a:lnTo>
                  <a:pt x="368" y="117"/>
                </a:lnTo>
                <a:lnTo>
                  <a:pt x="373" y="117"/>
                </a:lnTo>
                <a:lnTo>
                  <a:pt x="373" y="112"/>
                </a:lnTo>
                <a:lnTo>
                  <a:pt x="373" y="108"/>
                </a:lnTo>
                <a:lnTo>
                  <a:pt x="373" y="103"/>
                </a:lnTo>
                <a:lnTo>
                  <a:pt x="378" y="103"/>
                </a:lnTo>
                <a:lnTo>
                  <a:pt x="378" y="98"/>
                </a:lnTo>
                <a:lnTo>
                  <a:pt x="378" y="94"/>
                </a:lnTo>
                <a:lnTo>
                  <a:pt x="378" y="89"/>
                </a:lnTo>
                <a:lnTo>
                  <a:pt x="378" y="84"/>
                </a:lnTo>
                <a:lnTo>
                  <a:pt x="383" y="84"/>
                </a:lnTo>
                <a:lnTo>
                  <a:pt x="383" y="80"/>
                </a:lnTo>
                <a:lnTo>
                  <a:pt x="397" y="89"/>
                </a:lnTo>
                <a:lnTo>
                  <a:pt x="397" y="84"/>
                </a:lnTo>
                <a:lnTo>
                  <a:pt x="397" y="80"/>
                </a:lnTo>
                <a:lnTo>
                  <a:pt x="397" y="75"/>
                </a:lnTo>
                <a:lnTo>
                  <a:pt x="402" y="70"/>
                </a:lnTo>
                <a:lnTo>
                  <a:pt x="402" y="66"/>
                </a:lnTo>
                <a:lnTo>
                  <a:pt x="407" y="66"/>
                </a:lnTo>
                <a:lnTo>
                  <a:pt x="407" y="70"/>
                </a:lnTo>
                <a:lnTo>
                  <a:pt x="407" y="66"/>
                </a:lnTo>
                <a:lnTo>
                  <a:pt x="411" y="61"/>
                </a:lnTo>
                <a:lnTo>
                  <a:pt x="411" y="56"/>
                </a:lnTo>
                <a:lnTo>
                  <a:pt x="411" y="61"/>
                </a:lnTo>
                <a:lnTo>
                  <a:pt x="416" y="61"/>
                </a:lnTo>
                <a:lnTo>
                  <a:pt x="416" y="56"/>
                </a:lnTo>
                <a:lnTo>
                  <a:pt x="416" y="52"/>
                </a:lnTo>
                <a:lnTo>
                  <a:pt x="416" y="47"/>
                </a:lnTo>
                <a:lnTo>
                  <a:pt x="421" y="47"/>
                </a:lnTo>
                <a:lnTo>
                  <a:pt x="421" y="42"/>
                </a:lnTo>
                <a:lnTo>
                  <a:pt x="426" y="42"/>
                </a:lnTo>
                <a:lnTo>
                  <a:pt x="426" y="38"/>
                </a:lnTo>
                <a:lnTo>
                  <a:pt x="426" y="33"/>
                </a:lnTo>
                <a:lnTo>
                  <a:pt x="426" y="28"/>
                </a:lnTo>
                <a:lnTo>
                  <a:pt x="426" y="24"/>
                </a:lnTo>
                <a:lnTo>
                  <a:pt x="426" y="19"/>
                </a:lnTo>
                <a:lnTo>
                  <a:pt x="430" y="19"/>
                </a:lnTo>
                <a:lnTo>
                  <a:pt x="430" y="14"/>
                </a:lnTo>
                <a:lnTo>
                  <a:pt x="426" y="14"/>
                </a:lnTo>
                <a:lnTo>
                  <a:pt x="426" y="10"/>
                </a:lnTo>
                <a:lnTo>
                  <a:pt x="426" y="5"/>
                </a:lnTo>
                <a:lnTo>
                  <a:pt x="426" y="0"/>
                </a:lnTo>
                <a:lnTo>
                  <a:pt x="440" y="5"/>
                </a:lnTo>
                <a:lnTo>
                  <a:pt x="445" y="10"/>
                </a:lnTo>
                <a:lnTo>
                  <a:pt x="459" y="19"/>
                </a:lnTo>
                <a:lnTo>
                  <a:pt x="474" y="28"/>
                </a:lnTo>
                <a:lnTo>
                  <a:pt x="478" y="28"/>
                </a:lnTo>
                <a:lnTo>
                  <a:pt x="478" y="24"/>
                </a:lnTo>
                <a:lnTo>
                  <a:pt x="478" y="19"/>
                </a:lnTo>
                <a:lnTo>
                  <a:pt x="483" y="19"/>
                </a:lnTo>
                <a:lnTo>
                  <a:pt x="483" y="14"/>
                </a:lnTo>
                <a:lnTo>
                  <a:pt x="483" y="10"/>
                </a:lnTo>
                <a:lnTo>
                  <a:pt x="483" y="5"/>
                </a:lnTo>
                <a:lnTo>
                  <a:pt x="488" y="5"/>
                </a:lnTo>
                <a:lnTo>
                  <a:pt x="493" y="5"/>
                </a:lnTo>
                <a:lnTo>
                  <a:pt x="497" y="5"/>
                </a:lnTo>
                <a:lnTo>
                  <a:pt x="497" y="10"/>
                </a:lnTo>
                <a:lnTo>
                  <a:pt x="502" y="10"/>
                </a:lnTo>
                <a:lnTo>
                  <a:pt x="507" y="10"/>
                </a:lnTo>
                <a:lnTo>
                  <a:pt x="507" y="14"/>
                </a:lnTo>
                <a:lnTo>
                  <a:pt x="507" y="19"/>
                </a:lnTo>
                <a:lnTo>
                  <a:pt x="507" y="24"/>
                </a:lnTo>
                <a:lnTo>
                  <a:pt x="512" y="24"/>
                </a:lnTo>
                <a:lnTo>
                  <a:pt x="512" y="28"/>
                </a:lnTo>
                <a:lnTo>
                  <a:pt x="521" y="28"/>
                </a:lnTo>
                <a:lnTo>
                  <a:pt x="526" y="28"/>
                </a:lnTo>
                <a:lnTo>
                  <a:pt x="531" y="28"/>
                </a:lnTo>
                <a:lnTo>
                  <a:pt x="531" y="33"/>
                </a:lnTo>
                <a:lnTo>
                  <a:pt x="531" y="38"/>
                </a:lnTo>
                <a:lnTo>
                  <a:pt x="536" y="38"/>
                </a:lnTo>
                <a:lnTo>
                  <a:pt x="541" y="38"/>
                </a:lnTo>
                <a:lnTo>
                  <a:pt x="545" y="38"/>
                </a:lnTo>
                <a:lnTo>
                  <a:pt x="545" y="42"/>
                </a:lnTo>
                <a:lnTo>
                  <a:pt x="550" y="42"/>
                </a:lnTo>
                <a:lnTo>
                  <a:pt x="555" y="42"/>
                </a:lnTo>
                <a:lnTo>
                  <a:pt x="555" y="47"/>
                </a:lnTo>
                <a:lnTo>
                  <a:pt x="555" y="42"/>
                </a:lnTo>
                <a:lnTo>
                  <a:pt x="555" y="47"/>
                </a:lnTo>
                <a:lnTo>
                  <a:pt x="555" y="52"/>
                </a:lnTo>
                <a:lnTo>
                  <a:pt x="555" y="56"/>
                </a:lnTo>
                <a:lnTo>
                  <a:pt x="555" y="61"/>
                </a:lnTo>
                <a:lnTo>
                  <a:pt x="555" y="66"/>
                </a:lnTo>
                <a:lnTo>
                  <a:pt x="550" y="66"/>
                </a:lnTo>
                <a:lnTo>
                  <a:pt x="550" y="70"/>
                </a:lnTo>
                <a:lnTo>
                  <a:pt x="550" y="75"/>
                </a:lnTo>
                <a:lnTo>
                  <a:pt x="545" y="75"/>
                </a:lnTo>
                <a:lnTo>
                  <a:pt x="545" y="80"/>
                </a:lnTo>
                <a:lnTo>
                  <a:pt x="541" y="80"/>
                </a:lnTo>
                <a:lnTo>
                  <a:pt x="541" y="84"/>
                </a:lnTo>
                <a:lnTo>
                  <a:pt x="541" y="89"/>
                </a:lnTo>
                <a:lnTo>
                  <a:pt x="541" y="94"/>
                </a:lnTo>
                <a:lnTo>
                  <a:pt x="541" y="98"/>
                </a:lnTo>
                <a:lnTo>
                  <a:pt x="541" y="103"/>
                </a:lnTo>
                <a:lnTo>
                  <a:pt x="545" y="108"/>
                </a:lnTo>
                <a:lnTo>
                  <a:pt x="550" y="108"/>
                </a:lnTo>
                <a:lnTo>
                  <a:pt x="555" y="108"/>
                </a:lnTo>
                <a:lnTo>
                  <a:pt x="555" y="103"/>
                </a:lnTo>
                <a:lnTo>
                  <a:pt x="560" y="103"/>
                </a:lnTo>
                <a:lnTo>
                  <a:pt x="564" y="103"/>
                </a:lnTo>
                <a:lnTo>
                  <a:pt x="564" y="98"/>
                </a:lnTo>
                <a:lnTo>
                  <a:pt x="569" y="98"/>
                </a:lnTo>
                <a:lnTo>
                  <a:pt x="569" y="103"/>
                </a:lnTo>
                <a:lnTo>
                  <a:pt x="569" y="108"/>
                </a:lnTo>
                <a:lnTo>
                  <a:pt x="569" y="112"/>
                </a:lnTo>
                <a:lnTo>
                  <a:pt x="574" y="112"/>
                </a:lnTo>
                <a:lnTo>
                  <a:pt x="574" y="117"/>
                </a:lnTo>
                <a:lnTo>
                  <a:pt x="579" y="117"/>
                </a:lnTo>
                <a:lnTo>
                  <a:pt x="584" y="117"/>
                </a:lnTo>
                <a:lnTo>
                  <a:pt x="584" y="122"/>
                </a:lnTo>
                <a:lnTo>
                  <a:pt x="588" y="122"/>
                </a:lnTo>
                <a:lnTo>
                  <a:pt x="593" y="122"/>
                </a:lnTo>
                <a:lnTo>
                  <a:pt x="593" y="117"/>
                </a:lnTo>
                <a:lnTo>
                  <a:pt x="598" y="117"/>
                </a:lnTo>
                <a:lnTo>
                  <a:pt x="603" y="117"/>
                </a:lnTo>
                <a:lnTo>
                  <a:pt x="607" y="117"/>
                </a:lnTo>
                <a:lnTo>
                  <a:pt x="607" y="122"/>
                </a:lnTo>
                <a:lnTo>
                  <a:pt x="612" y="122"/>
                </a:lnTo>
                <a:lnTo>
                  <a:pt x="617" y="126"/>
                </a:lnTo>
                <a:lnTo>
                  <a:pt x="622" y="126"/>
                </a:lnTo>
                <a:lnTo>
                  <a:pt x="622" y="131"/>
                </a:lnTo>
                <a:lnTo>
                  <a:pt x="627" y="131"/>
                </a:lnTo>
                <a:lnTo>
                  <a:pt x="627" y="136"/>
                </a:lnTo>
                <a:lnTo>
                  <a:pt x="631" y="136"/>
                </a:lnTo>
                <a:lnTo>
                  <a:pt x="636" y="136"/>
                </a:lnTo>
                <a:lnTo>
                  <a:pt x="641" y="136"/>
                </a:lnTo>
                <a:lnTo>
                  <a:pt x="646" y="136"/>
                </a:lnTo>
                <a:lnTo>
                  <a:pt x="646" y="140"/>
                </a:lnTo>
                <a:lnTo>
                  <a:pt x="651" y="140"/>
                </a:lnTo>
                <a:lnTo>
                  <a:pt x="646" y="140"/>
                </a:lnTo>
                <a:lnTo>
                  <a:pt x="646" y="145"/>
                </a:lnTo>
                <a:lnTo>
                  <a:pt x="651" y="145"/>
                </a:lnTo>
                <a:lnTo>
                  <a:pt x="646" y="145"/>
                </a:lnTo>
                <a:lnTo>
                  <a:pt x="646" y="150"/>
                </a:lnTo>
                <a:lnTo>
                  <a:pt x="641" y="150"/>
                </a:lnTo>
                <a:lnTo>
                  <a:pt x="646" y="150"/>
                </a:lnTo>
                <a:lnTo>
                  <a:pt x="641" y="150"/>
                </a:lnTo>
                <a:lnTo>
                  <a:pt x="646" y="150"/>
                </a:lnTo>
                <a:lnTo>
                  <a:pt x="646" y="154"/>
                </a:lnTo>
                <a:lnTo>
                  <a:pt x="646" y="159"/>
                </a:lnTo>
                <a:lnTo>
                  <a:pt x="646" y="164"/>
                </a:lnTo>
                <a:lnTo>
                  <a:pt x="646" y="168"/>
                </a:lnTo>
                <a:lnTo>
                  <a:pt x="646" y="164"/>
                </a:lnTo>
                <a:lnTo>
                  <a:pt x="646" y="168"/>
                </a:lnTo>
                <a:lnTo>
                  <a:pt x="646" y="173"/>
                </a:lnTo>
                <a:lnTo>
                  <a:pt x="646" y="168"/>
                </a:lnTo>
                <a:lnTo>
                  <a:pt x="651" y="168"/>
                </a:lnTo>
                <a:lnTo>
                  <a:pt x="651" y="173"/>
                </a:lnTo>
                <a:lnTo>
                  <a:pt x="646" y="173"/>
                </a:lnTo>
                <a:lnTo>
                  <a:pt x="641" y="173"/>
                </a:lnTo>
                <a:lnTo>
                  <a:pt x="636" y="173"/>
                </a:lnTo>
                <a:lnTo>
                  <a:pt x="636" y="168"/>
                </a:lnTo>
                <a:lnTo>
                  <a:pt x="636" y="173"/>
                </a:lnTo>
                <a:lnTo>
                  <a:pt x="636" y="168"/>
                </a:lnTo>
                <a:lnTo>
                  <a:pt x="631" y="168"/>
                </a:lnTo>
                <a:lnTo>
                  <a:pt x="631" y="173"/>
                </a:lnTo>
                <a:lnTo>
                  <a:pt x="627" y="173"/>
                </a:lnTo>
                <a:lnTo>
                  <a:pt x="627" y="168"/>
                </a:lnTo>
                <a:lnTo>
                  <a:pt x="627" y="164"/>
                </a:lnTo>
                <a:lnTo>
                  <a:pt x="622" y="164"/>
                </a:lnTo>
                <a:lnTo>
                  <a:pt x="622" y="159"/>
                </a:lnTo>
                <a:lnTo>
                  <a:pt x="617" y="159"/>
                </a:lnTo>
                <a:lnTo>
                  <a:pt x="612" y="159"/>
                </a:lnTo>
                <a:lnTo>
                  <a:pt x="612" y="154"/>
                </a:lnTo>
                <a:lnTo>
                  <a:pt x="607" y="154"/>
                </a:lnTo>
                <a:lnTo>
                  <a:pt x="603" y="154"/>
                </a:lnTo>
                <a:lnTo>
                  <a:pt x="603" y="150"/>
                </a:lnTo>
                <a:lnTo>
                  <a:pt x="598" y="150"/>
                </a:lnTo>
                <a:lnTo>
                  <a:pt x="598" y="154"/>
                </a:lnTo>
                <a:lnTo>
                  <a:pt x="603" y="154"/>
                </a:lnTo>
                <a:lnTo>
                  <a:pt x="603" y="159"/>
                </a:lnTo>
                <a:lnTo>
                  <a:pt x="607" y="159"/>
                </a:lnTo>
                <a:lnTo>
                  <a:pt x="612" y="159"/>
                </a:lnTo>
                <a:lnTo>
                  <a:pt x="612" y="164"/>
                </a:lnTo>
                <a:lnTo>
                  <a:pt x="617" y="164"/>
                </a:lnTo>
                <a:lnTo>
                  <a:pt x="622" y="164"/>
                </a:lnTo>
                <a:lnTo>
                  <a:pt x="622" y="168"/>
                </a:lnTo>
                <a:lnTo>
                  <a:pt x="622" y="173"/>
                </a:lnTo>
                <a:lnTo>
                  <a:pt x="627" y="173"/>
                </a:lnTo>
                <a:lnTo>
                  <a:pt x="627" y="178"/>
                </a:lnTo>
                <a:lnTo>
                  <a:pt x="631" y="178"/>
                </a:lnTo>
                <a:lnTo>
                  <a:pt x="636" y="178"/>
                </a:lnTo>
                <a:lnTo>
                  <a:pt x="636" y="173"/>
                </a:lnTo>
                <a:lnTo>
                  <a:pt x="636" y="178"/>
                </a:lnTo>
                <a:lnTo>
                  <a:pt x="641" y="178"/>
                </a:lnTo>
                <a:lnTo>
                  <a:pt x="646" y="178"/>
                </a:lnTo>
                <a:lnTo>
                  <a:pt x="651" y="178"/>
                </a:lnTo>
                <a:lnTo>
                  <a:pt x="651" y="182"/>
                </a:lnTo>
                <a:lnTo>
                  <a:pt x="646" y="182"/>
                </a:lnTo>
                <a:lnTo>
                  <a:pt x="646" y="187"/>
                </a:lnTo>
                <a:lnTo>
                  <a:pt x="651" y="187"/>
                </a:lnTo>
                <a:lnTo>
                  <a:pt x="651" y="182"/>
                </a:lnTo>
                <a:lnTo>
                  <a:pt x="655" y="182"/>
                </a:lnTo>
                <a:lnTo>
                  <a:pt x="655" y="187"/>
                </a:lnTo>
                <a:lnTo>
                  <a:pt x="655" y="192"/>
                </a:lnTo>
                <a:lnTo>
                  <a:pt x="660" y="192"/>
                </a:lnTo>
                <a:lnTo>
                  <a:pt x="655" y="192"/>
                </a:lnTo>
                <a:lnTo>
                  <a:pt x="660" y="192"/>
                </a:lnTo>
                <a:lnTo>
                  <a:pt x="660" y="196"/>
                </a:lnTo>
                <a:lnTo>
                  <a:pt x="660" y="201"/>
                </a:lnTo>
                <a:lnTo>
                  <a:pt x="655" y="201"/>
                </a:lnTo>
                <a:lnTo>
                  <a:pt x="660" y="201"/>
                </a:lnTo>
                <a:lnTo>
                  <a:pt x="660" y="206"/>
                </a:lnTo>
                <a:lnTo>
                  <a:pt x="655" y="206"/>
                </a:lnTo>
                <a:lnTo>
                  <a:pt x="655" y="201"/>
                </a:lnTo>
                <a:lnTo>
                  <a:pt x="651" y="201"/>
                </a:lnTo>
                <a:lnTo>
                  <a:pt x="651" y="196"/>
                </a:lnTo>
                <a:lnTo>
                  <a:pt x="651" y="201"/>
                </a:lnTo>
                <a:lnTo>
                  <a:pt x="646" y="201"/>
                </a:lnTo>
                <a:lnTo>
                  <a:pt x="646" y="196"/>
                </a:lnTo>
                <a:lnTo>
                  <a:pt x="646" y="201"/>
                </a:lnTo>
                <a:lnTo>
                  <a:pt x="641" y="201"/>
                </a:lnTo>
                <a:lnTo>
                  <a:pt x="641" y="206"/>
                </a:lnTo>
                <a:lnTo>
                  <a:pt x="641" y="201"/>
                </a:lnTo>
                <a:lnTo>
                  <a:pt x="641" y="206"/>
                </a:lnTo>
                <a:lnTo>
                  <a:pt x="646" y="206"/>
                </a:lnTo>
                <a:lnTo>
                  <a:pt x="646" y="210"/>
                </a:lnTo>
                <a:lnTo>
                  <a:pt x="646" y="206"/>
                </a:lnTo>
                <a:lnTo>
                  <a:pt x="651" y="206"/>
                </a:lnTo>
                <a:lnTo>
                  <a:pt x="651" y="210"/>
                </a:lnTo>
                <a:lnTo>
                  <a:pt x="646" y="210"/>
                </a:lnTo>
                <a:lnTo>
                  <a:pt x="651" y="210"/>
                </a:lnTo>
                <a:lnTo>
                  <a:pt x="651" y="215"/>
                </a:lnTo>
                <a:lnTo>
                  <a:pt x="651" y="210"/>
                </a:lnTo>
                <a:lnTo>
                  <a:pt x="651" y="215"/>
                </a:lnTo>
                <a:lnTo>
                  <a:pt x="646" y="215"/>
                </a:lnTo>
                <a:lnTo>
                  <a:pt x="641" y="215"/>
                </a:lnTo>
                <a:lnTo>
                  <a:pt x="636" y="215"/>
                </a:lnTo>
                <a:lnTo>
                  <a:pt x="636" y="210"/>
                </a:lnTo>
                <a:lnTo>
                  <a:pt x="631" y="210"/>
                </a:lnTo>
                <a:lnTo>
                  <a:pt x="631" y="206"/>
                </a:lnTo>
                <a:lnTo>
                  <a:pt x="627" y="206"/>
                </a:lnTo>
                <a:lnTo>
                  <a:pt x="622" y="206"/>
                </a:lnTo>
                <a:lnTo>
                  <a:pt x="622" y="201"/>
                </a:lnTo>
                <a:lnTo>
                  <a:pt x="617" y="201"/>
                </a:lnTo>
                <a:lnTo>
                  <a:pt x="617" y="196"/>
                </a:lnTo>
                <a:lnTo>
                  <a:pt x="612" y="196"/>
                </a:lnTo>
                <a:lnTo>
                  <a:pt x="612" y="192"/>
                </a:lnTo>
                <a:lnTo>
                  <a:pt x="607" y="192"/>
                </a:lnTo>
                <a:lnTo>
                  <a:pt x="607" y="196"/>
                </a:lnTo>
                <a:lnTo>
                  <a:pt x="612" y="196"/>
                </a:lnTo>
                <a:lnTo>
                  <a:pt x="612" y="201"/>
                </a:lnTo>
                <a:lnTo>
                  <a:pt x="617" y="201"/>
                </a:lnTo>
                <a:lnTo>
                  <a:pt x="617" y="206"/>
                </a:lnTo>
                <a:lnTo>
                  <a:pt x="622" y="206"/>
                </a:lnTo>
                <a:lnTo>
                  <a:pt x="622" y="210"/>
                </a:lnTo>
                <a:lnTo>
                  <a:pt x="627" y="210"/>
                </a:lnTo>
                <a:lnTo>
                  <a:pt x="627" y="215"/>
                </a:lnTo>
                <a:lnTo>
                  <a:pt x="631" y="215"/>
                </a:lnTo>
                <a:lnTo>
                  <a:pt x="636" y="215"/>
                </a:lnTo>
                <a:lnTo>
                  <a:pt x="636" y="220"/>
                </a:lnTo>
                <a:lnTo>
                  <a:pt x="641" y="220"/>
                </a:lnTo>
                <a:lnTo>
                  <a:pt x="646" y="220"/>
                </a:lnTo>
                <a:lnTo>
                  <a:pt x="651" y="220"/>
                </a:lnTo>
                <a:lnTo>
                  <a:pt x="651" y="215"/>
                </a:lnTo>
                <a:lnTo>
                  <a:pt x="651" y="220"/>
                </a:lnTo>
                <a:lnTo>
                  <a:pt x="651" y="215"/>
                </a:lnTo>
                <a:lnTo>
                  <a:pt x="651" y="220"/>
                </a:lnTo>
                <a:lnTo>
                  <a:pt x="651" y="224"/>
                </a:lnTo>
                <a:lnTo>
                  <a:pt x="655" y="224"/>
                </a:lnTo>
                <a:lnTo>
                  <a:pt x="660" y="224"/>
                </a:lnTo>
                <a:lnTo>
                  <a:pt x="660" y="229"/>
                </a:lnTo>
                <a:lnTo>
                  <a:pt x="655" y="229"/>
                </a:lnTo>
                <a:lnTo>
                  <a:pt x="660" y="229"/>
                </a:lnTo>
                <a:lnTo>
                  <a:pt x="665" y="229"/>
                </a:lnTo>
                <a:lnTo>
                  <a:pt x="665" y="234"/>
                </a:lnTo>
                <a:lnTo>
                  <a:pt x="665" y="239"/>
                </a:lnTo>
                <a:lnTo>
                  <a:pt x="665" y="243"/>
                </a:lnTo>
                <a:lnTo>
                  <a:pt x="665" y="239"/>
                </a:lnTo>
                <a:lnTo>
                  <a:pt x="660" y="239"/>
                </a:lnTo>
                <a:lnTo>
                  <a:pt x="665" y="239"/>
                </a:lnTo>
                <a:lnTo>
                  <a:pt x="660" y="239"/>
                </a:lnTo>
                <a:lnTo>
                  <a:pt x="660" y="243"/>
                </a:lnTo>
                <a:lnTo>
                  <a:pt x="655" y="243"/>
                </a:lnTo>
                <a:lnTo>
                  <a:pt x="655" y="248"/>
                </a:lnTo>
                <a:lnTo>
                  <a:pt x="651" y="248"/>
                </a:lnTo>
                <a:lnTo>
                  <a:pt x="651" y="243"/>
                </a:lnTo>
                <a:lnTo>
                  <a:pt x="651" y="239"/>
                </a:lnTo>
                <a:lnTo>
                  <a:pt x="646" y="239"/>
                </a:lnTo>
                <a:lnTo>
                  <a:pt x="641" y="239"/>
                </a:lnTo>
                <a:lnTo>
                  <a:pt x="641" y="234"/>
                </a:lnTo>
                <a:lnTo>
                  <a:pt x="641" y="239"/>
                </a:lnTo>
                <a:lnTo>
                  <a:pt x="636" y="239"/>
                </a:lnTo>
                <a:lnTo>
                  <a:pt x="636" y="234"/>
                </a:lnTo>
                <a:lnTo>
                  <a:pt x="631" y="234"/>
                </a:lnTo>
                <a:lnTo>
                  <a:pt x="631" y="229"/>
                </a:lnTo>
                <a:lnTo>
                  <a:pt x="631" y="224"/>
                </a:lnTo>
                <a:lnTo>
                  <a:pt x="627" y="224"/>
                </a:lnTo>
                <a:lnTo>
                  <a:pt x="622" y="224"/>
                </a:lnTo>
                <a:lnTo>
                  <a:pt x="617" y="224"/>
                </a:lnTo>
                <a:lnTo>
                  <a:pt x="622" y="224"/>
                </a:lnTo>
                <a:lnTo>
                  <a:pt x="622" y="229"/>
                </a:lnTo>
                <a:lnTo>
                  <a:pt x="617" y="229"/>
                </a:lnTo>
                <a:lnTo>
                  <a:pt x="617" y="224"/>
                </a:lnTo>
                <a:lnTo>
                  <a:pt x="612" y="224"/>
                </a:lnTo>
                <a:lnTo>
                  <a:pt x="607" y="224"/>
                </a:lnTo>
                <a:lnTo>
                  <a:pt x="607" y="220"/>
                </a:lnTo>
                <a:lnTo>
                  <a:pt x="607" y="224"/>
                </a:lnTo>
                <a:lnTo>
                  <a:pt x="603" y="224"/>
                </a:lnTo>
                <a:lnTo>
                  <a:pt x="598" y="224"/>
                </a:lnTo>
                <a:lnTo>
                  <a:pt x="598" y="220"/>
                </a:lnTo>
                <a:lnTo>
                  <a:pt x="593" y="220"/>
                </a:lnTo>
                <a:lnTo>
                  <a:pt x="588" y="220"/>
                </a:lnTo>
                <a:lnTo>
                  <a:pt x="588" y="224"/>
                </a:lnTo>
                <a:lnTo>
                  <a:pt x="588" y="220"/>
                </a:lnTo>
                <a:lnTo>
                  <a:pt x="584" y="220"/>
                </a:lnTo>
                <a:lnTo>
                  <a:pt x="579" y="220"/>
                </a:lnTo>
                <a:lnTo>
                  <a:pt x="574" y="220"/>
                </a:lnTo>
                <a:lnTo>
                  <a:pt x="569" y="220"/>
                </a:lnTo>
                <a:lnTo>
                  <a:pt x="569" y="224"/>
                </a:lnTo>
                <a:lnTo>
                  <a:pt x="569" y="220"/>
                </a:lnTo>
                <a:lnTo>
                  <a:pt x="569" y="224"/>
                </a:lnTo>
                <a:lnTo>
                  <a:pt x="574" y="224"/>
                </a:lnTo>
                <a:lnTo>
                  <a:pt x="579" y="224"/>
                </a:lnTo>
                <a:lnTo>
                  <a:pt x="584" y="224"/>
                </a:lnTo>
                <a:lnTo>
                  <a:pt x="584" y="220"/>
                </a:lnTo>
                <a:lnTo>
                  <a:pt x="584" y="224"/>
                </a:lnTo>
                <a:lnTo>
                  <a:pt x="588" y="224"/>
                </a:lnTo>
                <a:lnTo>
                  <a:pt x="593" y="220"/>
                </a:lnTo>
                <a:lnTo>
                  <a:pt x="593" y="224"/>
                </a:lnTo>
                <a:lnTo>
                  <a:pt x="598" y="224"/>
                </a:lnTo>
                <a:lnTo>
                  <a:pt x="603" y="229"/>
                </a:lnTo>
                <a:lnTo>
                  <a:pt x="607" y="229"/>
                </a:lnTo>
                <a:lnTo>
                  <a:pt x="612" y="229"/>
                </a:lnTo>
                <a:lnTo>
                  <a:pt x="612" y="224"/>
                </a:lnTo>
                <a:lnTo>
                  <a:pt x="612" y="229"/>
                </a:lnTo>
                <a:lnTo>
                  <a:pt x="617" y="229"/>
                </a:lnTo>
                <a:lnTo>
                  <a:pt x="622" y="229"/>
                </a:lnTo>
                <a:lnTo>
                  <a:pt x="622" y="234"/>
                </a:lnTo>
                <a:lnTo>
                  <a:pt x="622" y="229"/>
                </a:lnTo>
                <a:lnTo>
                  <a:pt x="622" y="224"/>
                </a:lnTo>
                <a:lnTo>
                  <a:pt x="627" y="224"/>
                </a:lnTo>
                <a:lnTo>
                  <a:pt x="627" y="229"/>
                </a:lnTo>
                <a:lnTo>
                  <a:pt x="627" y="234"/>
                </a:lnTo>
                <a:lnTo>
                  <a:pt x="631" y="234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27" y="239"/>
                </a:lnTo>
                <a:lnTo>
                  <a:pt x="631" y="239"/>
                </a:lnTo>
                <a:lnTo>
                  <a:pt x="631" y="243"/>
                </a:lnTo>
                <a:lnTo>
                  <a:pt x="636" y="243"/>
                </a:lnTo>
                <a:lnTo>
                  <a:pt x="641" y="243"/>
                </a:lnTo>
                <a:lnTo>
                  <a:pt x="636" y="243"/>
                </a:lnTo>
                <a:lnTo>
                  <a:pt x="636" y="248"/>
                </a:lnTo>
                <a:lnTo>
                  <a:pt x="641" y="248"/>
                </a:lnTo>
                <a:lnTo>
                  <a:pt x="641" y="243"/>
                </a:lnTo>
                <a:lnTo>
                  <a:pt x="64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46" y="248"/>
                </a:lnTo>
                <a:lnTo>
                  <a:pt x="651" y="248"/>
                </a:lnTo>
                <a:lnTo>
                  <a:pt x="651" y="253"/>
                </a:lnTo>
                <a:lnTo>
                  <a:pt x="646" y="253"/>
                </a:lnTo>
                <a:lnTo>
                  <a:pt x="646" y="257"/>
                </a:lnTo>
                <a:lnTo>
                  <a:pt x="646" y="253"/>
                </a:lnTo>
                <a:lnTo>
                  <a:pt x="651" y="253"/>
                </a:lnTo>
                <a:lnTo>
                  <a:pt x="651" y="257"/>
                </a:lnTo>
                <a:lnTo>
                  <a:pt x="646" y="257"/>
                </a:lnTo>
                <a:lnTo>
                  <a:pt x="651" y="257"/>
                </a:lnTo>
                <a:lnTo>
                  <a:pt x="651" y="253"/>
                </a:lnTo>
                <a:lnTo>
                  <a:pt x="655" y="253"/>
                </a:lnTo>
                <a:lnTo>
                  <a:pt x="660" y="253"/>
                </a:lnTo>
                <a:lnTo>
                  <a:pt x="665" y="253"/>
                </a:lnTo>
                <a:lnTo>
                  <a:pt x="660" y="253"/>
                </a:lnTo>
                <a:lnTo>
                  <a:pt x="660" y="257"/>
                </a:lnTo>
                <a:lnTo>
                  <a:pt x="665" y="257"/>
                </a:lnTo>
                <a:lnTo>
                  <a:pt x="660" y="257"/>
                </a:lnTo>
                <a:lnTo>
                  <a:pt x="665" y="257"/>
                </a:lnTo>
                <a:lnTo>
                  <a:pt x="670" y="257"/>
                </a:lnTo>
                <a:lnTo>
                  <a:pt x="665" y="257"/>
                </a:lnTo>
                <a:lnTo>
                  <a:pt x="670" y="257"/>
                </a:lnTo>
                <a:lnTo>
                  <a:pt x="670" y="262"/>
                </a:lnTo>
                <a:lnTo>
                  <a:pt x="670" y="257"/>
                </a:lnTo>
                <a:lnTo>
                  <a:pt x="674" y="257"/>
                </a:lnTo>
                <a:lnTo>
                  <a:pt x="670" y="257"/>
                </a:lnTo>
                <a:lnTo>
                  <a:pt x="665" y="257"/>
                </a:lnTo>
                <a:lnTo>
                  <a:pt x="665" y="253"/>
                </a:lnTo>
                <a:lnTo>
                  <a:pt x="665" y="248"/>
                </a:lnTo>
                <a:lnTo>
                  <a:pt x="660" y="248"/>
                </a:lnTo>
                <a:lnTo>
                  <a:pt x="665" y="248"/>
                </a:lnTo>
                <a:lnTo>
                  <a:pt x="660" y="248"/>
                </a:lnTo>
                <a:lnTo>
                  <a:pt x="660" y="243"/>
                </a:lnTo>
                <a:lnTo>
                  <a:pt x="665" y="243"/>
                </a:lnTo>
                <a:lnTo>
                  <a:pt x="665" y="248"/>
                </a:lnTo>
                <a:lnTo>
                  <a:pt x="665" y="243"/>
                </a:lnTo>
                <a:lnTo>
                  <a:pt x="670" y="243"/>
                </a:lnTo>
                <a:lnTo>
                  <a:pt x="670" y="248"/>
                </a:lnTo>
                <a:lnTo>
                  <a:pt x="674" y="248"/>
                </a:lnTo>
                <a:lnTo>
                  <a:pt x="679" y="248"/>
                </a:lnTo>
                <a:lnTo>
                  <a:pt x="684" y="248"/>
                </a:lnTo>
                <a:lnTo>
                  <a:pt x="689" y="248"/>
                </a:lnTo>
                <a:lnTo>
                  <a:pt x="689" y="243"/>
                </a:lnTo>
                <a:lnTo>
                  <a:pt x="694" y="243"/>
                </a:lnTo>
                <a:lnTo>
                  <a:pt x="694" y="248"/>
                </a:lnTo>
                <a:lnTo>
                  <a:pt x="698" y="248"/>
                </a:lnTo>
                <a:lnTo>
                  <a:pt x="698" y="253"/>
                </a:lnTo>
                <a:lnTo>
                  <a:pt x="698" y="257"/>
                </a:lnTo>
                <a:lnTo>
                  <a:pt x="703" y="262"/>
                </a:lnTo>
                <a:lnTo>
                  <a:pt x="703" y="267"/>
                </a:lnTo>
                <a:lnTo>
                  <a:pt x="708" y="276"/>
                </a:lnTo>
                <a:lnTo>
                  <a:pt x="713" y="281"/>
                </a:lnTo>
                <a:lnTo>
                  <a:pt x="689" y="290"/>
                </a:lnTo>
                <a:close/>
                <a:moveTo>
                  <a:pt x="698" y="178"/>
                </a:moveTo>
                <a:lnTo>
                  <a:pt x="694" y="178"/>
                </a:lnTo>
                <a:lnTo>
                  <a:pt x="698" y="178"/>
                </a:lnTo>
                <a:lnTo>
                  <a:pt x="698" y="182"/>
                </a:lnTo>
                <a:lnTo>
                  <a:pt x="694" y="182"/>
                </a:lnTo>
                <a:lnTo>
                  <a:pt x="698" y="182"/>
                </a:lnTo>
                <a:lnTo>
                  <a:pt x="694" y="182"/>
                </a:lnTo>
                <a:lnTo>
                  <a:pt x="698" y="182"/>
                </a:lnTo>
                <a:lnTo>
                  <a:pt x="698" y="187"/>
                </a:lnTo>
                <a:lnTo>
                  <a:pt x="698" y="182"/>
                </a:lnTo>
                <a:lnTo>
                  <a:pt x="698" y="187"/>
                </a:lnTo>
                <a:lnTo>
                  <a:pt x="703" y="187"/>
                </a:lnTo>
                <a:lnTo>
                  <a:pt x="703" y="192"/>
                </a:lnTo>
                <a:lnTo>
                  <a:pt x="708" y="192"/>
                </a:lnTo>
                <a:lnTo>
                  <a:pt x="703" y="196"/>
                </a:lnTo>
                <a:lnTo>
                  <a:pt x="703" y="201"/>
                </a:lnTo>
                <a:lnTo>
                  <a:pt x="703" y="206"/>
                </a:lnTo>
                <a:lnTo>
                  <a:pt x="703" y="210"/>
                </a:lnTo>
                <a:lnTo>
                  <a:pt x="703" y="215"/>
                </a:lnTo>
                <a:lnTo>
                  <a:pt x="698" y="215"/>
                </a:lnTo>
                <a:lnTo>
                  <a:pt x="698" y="220"/>
                </a:lnTo>
                <a:lnTo>
                  <a:pt x="694" y="220"/>
                </a:lnTo>
                <a:lnTo>
                  <a:pt x="689" y="220"/>
                </a:lnTo>
                <a:lnTo>
                  <a:pt x="689" y="215"/>
                </a:lnTo>
                <a:lnTo>
                  <a:pt x="684" y="215"/>
                </a:lnTo>
                <a:lnTo>
                  <a:pt x="684" y="210"/>
                </a:lnTo>
                <a:lnTo>
                  <a:pt x="684" y="206"/>
                </a:lnTo>
                <a:lnTo>
                  <a:pt x="684" y="201"/>
                </a:lnTo>
                <a:lnTo>
                  <a:pt x="679" y="201"/>
                </a:lnTo>
                <a:lnTo>
                  <a:pt x="679" y="196"/>
                </a:lnTo>
                <a:lnTo>
                  <a:pt x="684" y="196"/>
                </a:lnTo>
                <a:lnTo>
                  <a:pt x="684" y="192"/>
                </a:lnTo>
                <a:lnTo>
                  <a:pt x="684" y="187"/>
                </a:lnTo>
                <a:lnTo>
                  <a:pt x="684" y="192"/>
                </a:lnTo>
                <a:lnTo>
                  <a:pt x="684" y="187"/>
                </a:lnTo>
                <a:lnTo>
                  <a:pt x="684" y="182"/>
                </a:lnTo>
                <a:lnTo>
                  <a:pt x="684" y="178"/>
                </a:lnTo>
                <a:lnTo>
                  <a:pt x="684" y="173"/>
                </a:lnTo>
                <a:lnTo>
                  <a:pt x="684" y="168"/>
                </a:lnTo>
                <a:lnTo>
                  <a:pt x="684" y="164"/>
                </a:lnTo>
                <a:lnTo>
                  <a:pt x="684" y="159"/>
                </a:lnTo>
                <a:lnTo>
                  <a:pt x="689" y="159"/>
                </a:lnTo>
                <a:lnTo>
                  <a:pt x="689" y="154"/>
                </a:lnTo>
                <a:lnTo>
                  <a:pt x="689" y="159"/>
                </a:lnTo>
                <a:lnTo>
                  <a:pt x="689" y="154"/>
                </a:lnTo>
                <a:lnTo>
                  <a:pt x="689" y="150"/>
                </a:lnTo>
                <a:lnTo>
                  <a:pt x="689" y="145"/>
                </a:lnTo>
                <a:lnTo>
                  <a:pt x="689" y="140"/>
                </a:lnTo>
                <a:lnTo>
                  <a:pt x="694" y="140"/>
                </a:lnTo>
                <a:lnTo>
                  <a:pt x="698" y="140"/>
                </a:lnTo>
                <a:lnTo>
                  <a:pt x="694" y="140"/>
                </a:lnTo>
                <a:lnTo>
                  <a:pt x="698" y="140"/>
                </a:lnTo>
                <a:lnTo>
                  <a:pt x="694" y="140"/>
                </a:lnTo>
                <a:lnTo>
                  <a:pt x="698" y="140"/>
                </a:lnTo>
                <a:lnTo>
                  <a:pt x="698" y="136"/>
                </a:lnTo>
                <a:lnTo>
                  <a:pt x="694" y="136"/>
                </a:lnTo>
                <a:lnTo>
                  <a:pt x="698" y="136"/>
                </a:lnTo>
                <a:lnTo>
                  <a:pt x="694" y="136"/>
                </a:lnTo>
                <a:lnTo>
                  <a:pt x="698" y="136"/>
                </a:lnTo>
                <a:lnTo>
                  <a:pt x="698" y="131"/>
                </a:lnTo>
                <a:lnTo>
                  <a:pt x="694" y="131"/>
                </a:lnTo>
                <a:lnTo>
                  <a:pt x="689" y="131"/>
                </a:lnTo>
                <a:lnTo>
                  <a:pt x="694" y="131"/>
                </a:lnTo>
                <a:lnTo>
                  <a:pt x="694" y="126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26"/>
                </a:lnTo>
                <a:lnTo>
                  <a:pt x="698" y="122"/>
                </a:lnTo>
                <a:lnTo>
                  <a:pt x="698" y="117"/>
                </a:lnTo>
                <a:lnTo>
                  <a:pt x="732" y="108"/>
                </a:lnTo>
                <a:lnTo>
                  <a:pt x="732" y="112"/>
                </a:lnTo>
                <a:lnTo>
                  <a:pt x="732" y="117"/>
                </a:lnTo>
                <a:lnTo>
                  <a:pt x="727" y="117"/>
                </a:lnTo>
                <a:lnTo>
                  <a:pt x="727" y="122"/>
                </a:lnTo>
                <a:lnTo>
                  <a:pt x="727" y="126"/>
                </a:lnTo>
                <a:lnTo>
                  <a:pt x="722" y="126"/>
                </a:lnTo>
                <a:lnTo>
                  <a:pt x="727" y="126"/>
                </a:lnTo>
                <a:lnTo>
                  <a:pt x="727" y="122"/>
                </a:lnTo>
                <a:lnTo>
                  <a:pt x="722" y="122"/>
                </a:lnTo>
                <a:lnTo>
                  <a:pt x="722" y="126"/>
                </a:lnTo>
                <a:lnTo>
                  <a:pt x="722" y="122"/>
                </a:lnTo>
                <a:lnTo>
                  <a:pt x="722" y="126"/>
                </a:lnTo>
                <a:lnTo>
                  <a:pt x="718" y="126"/>
                </a:lnTo>
                <a:lnTo>
                  <a:pt x="718" y="131"/>
                </a:lnTo>
                <a:lnTo>
                  <a:pt x="718" y="136"/>
                </a:lnTo>
                <a:lnTo>
                  <a:pt x="713" y="136"/>
                </a:lnTo>
                <a:lnTo>
                  <a:pt x="713" y="140"/>
                </a:lnTo>
                <a:lnTo>
                  <a:pt x="713" y="145"/>
                </a:lnTo>
                <a:lnTo>
                  <a:pt x="713" y="150"/>
                </a:lnTo>
                <a:lnTo>
                  <a:pt x="713" y="154"/>
                </a:lnTo>
                <a:lnTo>
                  <a:pt x="713" y="159"/>
                </a:lnTo>
                <a:lnTo>
                  <a:pt x="713" y="164"/>
                </a:lnTo>
                <a:lnTo>
                  <a:pt x="713" y="168"/>
                </a:lnTo>
                <a:lnTo>
                  <a:pt x="713" y="173"/>
                </a:lnTo>
                <a:lnTo>
                  <a:pt x="708" y="173"/>
                </a:lnTo>
                <a:lnTo>
                  <a:pt x="708" y="178"/>
                </a:lnTo>
                <a:lnTo>
                  <a:pt x="708" y="173"/>
                </a:lnTo>
                <a:lnTo>
                  <a:pt x="708" y="178"/>
                </a:lnTo>
                <a:lnTo>
                  <a:pt x="703" y="178"/>
                </a:lnTo>
                <a:lnTo>
                  <a:pt x="703" y="173"/>
                </a:lnTo>
                <a:lnTo>
                  <a:pt x="698" y="173"/>
                </a:lnTo>
                <a:lnTo>
                  <a:pt x="698" y="178"/>
                </a:lnTo>
                <a:close/>
                <a:moveTo>
                  <a:pt x="708" y="187"/>
                </a:moveTo>
                <a:lnTo>
                  <a:pt x="708" y="182"/>
                </a:lnTo>
                <a:lnTo>
                  <a:pt x="708" y="178"/>
                </a:lnTo>
                <a:lnTo>
                  <a:pt x="708" y="182"/>
                </a:lnTo>
                <a:lnTo>
                  <a:pt x="708" y="187"/>
                </a:lnTo>
                <a:lnTo>
                  <a:pt x="703" y="187"/>
                </a:lnTo>
                <a:lnTo>
                  <a:pt x="708" y="187"/>
                </a:lnTo>
                <a:close/>
                <a:moveTo>
                  <a:pt x="689" y="224"/>
                </a:moveTo>
                <a:lnTo>
                  <a:pt x="689" y="220"/>
                </a:lnTo>
                <a:lnTo>
                  <a:pt x="689" y="224"/>
                </a:lnTo>
                <a:lnTo>
                  <a:pt x="689" y="220"/>
                </a:lnTo>
                <a:lnTo>
                  <a:pt x="689" y="22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3" name=""/>
          <p:cNvSpPr/>
          <p:nvPr/>
        </p:nvSpPr>
        <p:spPr>
          <a:xfrm>
            <a:off x="7908840" y="1333440"/>
            <a:ext cx="250920" cy="452520"/>
          </a:xfrm>
          <a:custGeom>
            <a:avLst/>
            <a:gdLst/>
            <a:ahLst/>
            <a:rect l="l" t="t" r="r" b="b"/>
            <a:pathLst>
              <a:path w="158" h="285">
                <a:moveTo>
                  <a:pt x="24" y="121"/>
                </a:moveTo>
                <a:lnTo>
                  <a:pt x="24" y="117"/>
                </a:lnTo>
                <a:lnTo>
                  <a:pt x="19" y="117"/>
                </a:lnTo>
                <a:lnTo>
                  <a:pt x="19" y="112"/>
                </a:lnTo>
                <a:lnTo>
                  <a:pt x="19" y="107"/>
                </a:lnTo>
                <a:lnTo>
                  <a:pt x="19" y="98"/>
                </a:lnTo>
                <a:lnTo>
                  <a:pt x="19" y="93"/>
                </a:lnTo>
                <a:lnTo>
                  <a:pt x="14" y="93"/>
                </a:lnTo>
                <a:lnTo>
                  <a:pt x="14" y="89"/>
                </a:lnTo>
                <a:lnTo>
                  <a:pt x="10" y="89"/>
                </a:lnTo>
                <a:lnTo>
                  <a:pt x="10" y="84"/>
                </a:lnTo>
                <a:lnTo>
                  <a:pt x="10" y="79"/>
                </a:lnTo>
                <a:lnTo>
                  <a:pt x="5" y="79"/>
                </a:lnTo>
                <a:lnTo>
                  <a:pt x="10" y="79"/>
                </a:lnTo>
                <a:lnTo>
                  <a:pt x="5" y="79"/>
                </a:lnTo>
                <a:lnTo>
                  <a:pt x="10" y="79"/>
                </a:lnTo>
                <a:lnTo>
                  <a:pt x="10" y="75"/>
                </a:lnTo>
                <a:lnTo>
                  <a:pt x="5" y="75"/>
                </a:lnTo>
                <a:lnTo>
                  <a:pt x="10" y="75"/>
                </a:lnTo>
                <a:lnTo>
                  <a:pt x="5" y="75"/>
                </a:lnTo>
                <a:lnTo>
                  <a:pt x="5" y="70"/>
                </a:lnTo>
                <a:lnTo>
                  <a:pt x="5" y="65"/>
                </a:lnTo>
                <a:lnTo>
                  <a:pt x="10" y="61"/>
                </a:lnTo>
                <a:lnTo>
                  <a:pt x="5" y="61"/>
                </a:lnTo>
                <a:lnTo>
                  <a:pt x="5" y="56"/>
                </a:lnTo>
                <a:lnTo>
                  <a:pt x="0" y="56"/>
                </a:lnTo>
                <a:lnTo>
                  <a:pt x="0" y="51"/>
                </a:lnTo>
                <a:lnTo>
                  <a:pt x="5" y="47"/>
                </a:lnTo>
                <a:lnTo>
                  <a:pt x="0" y="42"/>
                </a:lnTo>
                <a:lnTo>
                  <a:pt x="0" y="37"/>
                </a:lnTo>
                <a:lnTo>
                  <a:pt x="14" y="33"/>
                </a:lnTo>
                <a:lnTo>
                  <a:pt x="29" y="33"/>
                </a:lnTo>
                <a:lnTo>
                  <a:pt x="43" y="28"/>
                </a:lnTo>
                <a:lnTo>
                  <a:pt x="53" y="23"/>
                </a:lnTo>
                <a:lnTo>
                  <a:pt x="57" y="23"/>
                </a:lnTo>
                <a:lnTo>
                  <a:pt x="62" y="23"/>
                </a:lnTo>
                <a:lnTo>
                  <a:pt x="72" y="19"/>
                </a:lnTo>
                <a:lnTo>
                  <a:pt x="81" y="19"/>
                </a:lnTo>
                <a:lnTo>
                  <a:pt x="86" y="19"/>
                </a:lnTo>
                <a:lnTo>
                  <a:pt x="105" y="14"/>
                </a:lnTo>
                <a:lnTo>
                  <a:pt x="115" y="9"/>
                </a:lnTo>
                <a:lnTo>
                  <a:pt x="129" y="4"/>
                </a:lnTo>
                <a:lnTo>
                  <a:pt x="148" y="0"/>
                </a:lnTo>
                <a:lnTo>
                  <a:pt x="143" y="4"/>
                </a:lnTo>
                <a:lnTo>
                  <a:pt x="148" y="4"/>
                </a:lnTo>
                <a:lnTo>
                  <a:pt x="148" y="9"/>
                </a:lnTo>
                <a:lnTo>
                  <a:pt x="148" y="14"/>
                </a:lnTo>
                <a:lnTo>
                  <a:pt x="148" y="19"/>
                </a:lnTo>
                <a:lnTo>
                  <a:pt x="148" y="23"/>
                </a:lnTo>
                <a:lnTo>
                  <a:pt x="148" y="28"/>
                </a:lnTo>
                <a:lnTo>
                  <a:pt x="143" y="33"/>
                </a:lnTo>
                <a:lnTo>
                  <a:pt x="148" y="33"/>
                </a:lnTo>
                <a:lnTo>
                  <a:pt x="148" y="37"/>
                </a:lnTo>
                <a:lnTo>
                  <a:pt x="148" y="42"/>
                </a:lnTo>
                <a:lnTo>
                  <a:pt x="153" y="42"/>
                </a:lnTo>
                <a:lnTo>
                  <a:pt x="153" y="47"/>
                </a:lnTo>
                <a:lnTo>
                  <a:pt x="158" y="47"/>
                </a:lnTo>
                <a:lnTo>
                  <a:pt x="158" y="51"/>
                </a:lnTo>
                <a:lnTo>
                  <a:pt x="153" y="51"/>
                </a:lnTo>
                <a:lnTo>
                  <a:pt x="158" y="51"/>
                </a:lnTo>
                <a:lnTo>
                  <a:pt x="153" y="51"/>
                </a:lnTo>
                <a:lnTo>
                  <a:pt x="153" y="56"/>
                </a:lnTo>
                <a:lnTo>
                  <a:pt x="158" y="61"/>
                </a:lnTo>
                <a:lnTo>
                  <a:pt x="153" y="61"/>
                </a:lnTo>
                <a:lnTo>
                  <a:pt x="153" y="65"/>
                </a:lnTo>
                <a:lnTo>
                  <a:pt x="148" y="65"/>
                </a:lnTo>
                <a:lnTo>
                  <a:pt x="148" y="70"/>
                </a:lnTo>
                <a:lnTo>
                  <a:pt x="143" y="70"/>
                </a:lnTo>
                <a:lnTo>
                  <a:pt x="143" y="75"/>
                </a:lnTo>
                <a:lnTo>
                  <a:pt x="139" y="75"/>
                </a:lnTo>
                <a:lnTo>
                  <a:pt x="143" y="75"/>
                </a:lnTo>
                <a:lnTo>
                  <a:pt x="139" y="75"/>
                </a:lnTo>
                <a:lnTo>
                  <a:pt x="139" y="79"/>
                </a:lnTo>
                <a:lnTo>
                  <a:pt x="143" y="79"/>
                </a:lnTo>
                <a:lnTo>
                  <a:pt x="139" y="79"/>
                </a:lnTo>
                <a:lnTo>
                  <a:pt x="139" y="84"/>
                </a:lnTo>
                <a:lnTo>
                  <a:pt x="134" y="84"/>
                </a:lnTo>
                <a:lnTo>
                  <a:pt x="129" y="84"/>
                </a:lnTo>
                <a:lnTo>
                  <a:pt x="124" y="89"/>
                </a:lnTo>
                <a:lnTo>
                  <a:pt x="124" y="93"/>
                </a:lnTo>
                <a:lnTo>
                  <a:pt x="124" y="98"/>
                </a:lnTo>
                <a:lnTo>
                  <a:pt x="124" y="103"/>
                </a:lnTo>
                <a:lnTo>
                  <a:pt x="129" y="103"/>
                </a:lnTo>
                <a:lnTo>
                  <a:pt x="129" y="107"/>
                </a:lnTo>
                <a:lnTo>
                  <a:pt x="129" y="112"/>
                </a:lnTo>
                <a:lnTo>
                  <a:pt x="134" y="112"/>
                </a:lnTo>
                <a:lnTo>
                  <a:pt x="129" y="117"/>
                </a:lnTo>
                <a:lnTo>
                  <a:pt x="129" y="121"/>
                </a:lnTo>
                <a:lnTo>
                  <a:pt x="129" y="126"/>
                </a:lnTo>
                <a:lnTo>
                  <a:pt x="129" y="131"/>
                </a:lnTo>
                <a:lnTo>
                  <a:pt x="129" y="135"/>
                </a:lnTo>
                <a:lnTo>
                  <a:pt x="129" y="140"/>
                </a:lnTo>
                <a:lnTo>
                  <a:pt x="124" y="140"/>
                </a:lnTo>
                <a:lnTo>
                  <a:pt x="129" y="140"/>
                </a:lnTo>
                <a:lnTo>
                  <a:pt x="124" y="140"/>
                </a:lnTo>
                <a:lnTo>
                  <a:pt x="124" y="145"/>
                </a:lnTo>
                <a:lnTo>
                  <a:pt x="129" y="149"/>
                </a:lnTo>
                <a:lnTo>
                  <a:pt x="124" y="149"/>
                </a:lnTo>
                <a:lnTo>
                  <a:pt x="124" y="154"/>
                </a:lnTo>
                <a:lnTo>
                  <a:pt x="124" y="159"/>
                </a:lnTo>
                <a:lnTo>
                  <a:pt x="120" y="163"/>
                </a:lnTo>
                <a:lnTo>
                  <a:pt x="120" y="168"/>
                </a:lnTo>
                <a:lnTo>
                  <a:pt x="120" y="173"/>
                </a:lnTo>
                <a:lnTo>
                  <a:pt x="120" y="177"/>
                </a:lnTo>
                <a:lnTo>
                  <a:pt x="120" y="182"/>
                </a:lnTo>
                <a:lnTo>
                  <a:pt x="120" y="187"/>
                </a:lnTo>
                <a:lnTo>
                  <a:pt x="120" y="191"/>
                </a:lnTo>
                <a:lnTo>
                  <a:pt x="120" y="196"/>
                </a:lnTo>
                <a:lnTo>
                  <a:pt x="120" y="201"/>
                </a:lnTo>
                <a:lnTo>
                  <a:pt x="124" y="201"/>
                </a:lnTo>
                <a:lnTo>
                  <a:pt x="124" y="205"/>
                </a:lnTo>
                <a:lnTo>
                  <a:pt x="124" y="210"/>
                </a:lnTo>
                <a:lnTo>
                  <a:pt x="124" y="215"/>
                </a:lnTo>
                <a:lnTo>
                  <a:pt x="124" y="219"/>
                </a:lnTo>
                <a:lnTo>
                  <a:pt x="124" y="224"/>
                </a:lnTo>
                <a:lnTo>
                  <a:pt x="124" y="229"/>
                </a:lnTo>
                <a:lnTo>
                  <a:pt x="129" y="229"/>
                </a:lnTo>
                <a:lnTo>
                  <a:pt x="124" y="229"/>
                </a:lnTo>
                <a:lnTo>
                  <a:pt x="129" y="233"/>
                </a:lnTo>
                <a:lnTo>
                  <a:pt x="124" y="238"/>
                </a:lnTo>
                <a:lnTo>
                  <a:pt x="129" y="238"/>
                </a:lnTo>
                <a:lnTo>
                  <a:pt x="129" y="243"/>
                </a:lnTo>
                <a:lnTo>
                  <a:pt x="129" y="247"/>
                </a:lnTo>
                <a:lnTo>
                  <a:pt x="124" y="247"/>
                </a:lnTo>
                <a:lnTo>
                  <a:pt x="124" y="252"/>
                </a:lnTo>
                <a:lnTo>
                  <a:pt x="124" y="257"/>
                </a:lnTo>
                <a:lnTo>
                  <a:pt x="124" y="261"/>
                </a:lnTo>
                <a:lnTo>
                  <a:pt x="129" y="266"/>
                </a:lnTo>
                <a:lnTo>
                  <a:pt x="129" y="271"/>
                </a:lnTo>
                <a:lnTo>
                  <a:pt x="129" y="266"/>
                </a:lnTo>
                <a:lnTo>
                  <a:pt x="134" y="266"/>
                </a:lnTo>
                <a:lnTo>
                  <a:pt x="134" y="271"/>
                </a:lnTo>
                <a:lnTo>
                  <a:pt x="129" y="271"/>
                </a:lnTo>
                <a:lnTo>
                  <a:pt x="129" y="275"/>
                </a:lnTo>
                <a:lnTo>
                  <a:pt x="124" y="275"/>
                </a:lnTo>
                <a:lnTo>
                  <a:pt x="120" y="275"/>
                </a:lnTo>
                <a:lnTo>
                  <a:pt x="115" y="275"/>
                </a:lnTo>
                <a:lnTo>
                  <a:pt x="110" y="275"/>
                </a:lnTo>
                <a:lnTo>
                  <a:pt x="105" y="280"/>
                </a:lnTo>
                <a:lnTo>
                  <a:pt x="100" y="280"/>
                </a:lnTo>
                <a:lnTo>
                  <a:pt x="96" y="280"/>
                </a:lnTo>
                <a:lnTo>
                  <a:pt x="91" y="280"/>
                </a:lnTo>
                <a:lnTo>
                  <a:pt x="86" y="280"/>
                </a:lnTo>
                <a:lnTo>
                  <a:pt x="81" y="285"/>
                </a:lnTo>
                <a:lnTo>
                  <a:pt x="77" y="285"/>
                </a:lnTo>
                <a:lnTo>
                  <a:pt x="67" y="285"/>
                </a:lnTo>
                <a:lnTo>
                  <a:pt x="67" y="280"/>
                </a:lnTo>
                <a:lnTo>
                  <a:pt x="67" y="275"/>
                </a:lnTo>
                <a:lnTo>
                  <a:pt x="62" y="266"/>
                </a:lnTo>
                <a:lnTo>
                  <a:pt x="62" y="257"/>
                </a:lnTo>
                <a:lnTo>
                  <a:pt x="57" y="243"/>
                </a:lnTo>
                <a:lnTo>
                  <a:pt x="57" y="233"/>
                </a:lnTo>
                <a:lnTo>
                  <a:pt x="53" y="224"/>
                </a:lnTo>
                <a:lnTo>
                  <a:pt x="53" y="215"/>
                </a:lnTo>
                <a:lnTo>
                  <a:pt x="53" y="205"/>
                </a:lnTo>
                <a:lnTo>
                  <a:pt x="48" y="201"/>
                </a:lnTo>
                <a:lnTo>
                  <a:pt x="48" y="196"/>
                </a:lnTo>
                <a:lnTo>
                  <a:pt x="43" y="196"/>
                </a:lnTo>
                <a:lnTo>
                  <a:pt x="43" y="191"/>
                </a:lnTo>
                <a:lnTo>
                  <a:pt x="38" y="191"/>
                </a:lnTo>
                <a:lnTo>
                  <a:pt x="38" y="196"/>
                </a:lnTo>
                <a:lnTo>
                  <a:pt x="33" y="196"/>
                </a:lnTo>
                <a:lnTo>
                  <a:pt x="38" y="196"/>
                </a:lnTo>
                <a:lnTo>
                  <a:pt x="33" y="196"/>
                </a:lnTo>
                <a:lnTo>
                  <a:pt x="38" y="196"/>
                </a:lnTo>
                <a:lnTo>
                  <a:pt x="33" y="196"/>
                </a:lnTo>
                <a:lnTo>
                  <a:pt x="33" y="191"/>
                </a:lnTo>
                <a:lnTo>
                  <a:pt x="33" y="187"/>
                </a:lnTo>
                <a:lnTo>
                  <a:pt x="33" y="182"/>
                </a:lnTo>
                <a:lnTo>
                  <a:pt x="33" y="177"/>
                </a:lnTo>
                <a:lnTo>
                  <a:pt x="33" y="173"/>
                </a:lnTo>
                <a:lnTo>
                  <a:pt x="29" y="173"/>
                </a:lnTo>
                <a:lnTo>
                  <a:pt x="29" y="168"/>
                </a:lnTo>
                <a:lnTo>
                  <a:pt x="29" y="163"/>
                </a:lnTo>
                <a:lnTo>
                  <a:pt x="29" y="159"/>
                </a:lnTo>
                <a:lnTo>
                  <a:pt x="24" y="159"/>
                </a:lnTo>
                <a:lnTo>
                  <a:pt x="24" y="154"/>
                </a:lnTo>
                <a:lnTo>
                  <a:pt x="24" y="149"/>
                </a:lnTo>
                <a:lnTo>
                  <a:pt x="19" y="145"/>
                </a:lnTo>
                <a:lnTo>
                  <a:pt x="19" y="140"/>
                </a:lnTo>
                <a:lnTo>
                  <a:pt x="19" y="135"/>
                </a:lnTo>
                <a:lnTo>
                  <a:pt x="19" y="131"/>
                </a:lnTo>
                <a:lnTo>
                  <a:pt x="19" y="126"/>
                </a:lnTo>
                <a:lnTo>
                  <a:pt x="19" y="121"/>
                </a:lnTo>
                <a:lnTo>
                  <a:pt x="24" y="121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4" name=""/>
          <p:cNvSpPr/>
          <p:nvPr/>
        </p:nvSpPr>
        <p:spPr>
          <a:xfrm>
            <a:off x="1446120" y="561960"/>
            <a:ext cx="979560" cy="711360"/>
          </a:xfrm>
          <a:custGeom>
            <a:avLst/>
            <a:gdLst/>
            <a:ahLst/>
            <a:rect l="l" t="t" r="r" b="b"/>
            <a:pathLst>
              <a:path w="617" h="448">
                <a:moveTo>
                  <a:pt x="119" y="159"/>
                </a:moveTo>
                <a:lnTo>
                  <a:pt x="124" y="159"/>
                </a:lnTo>
                <a:lnTo>
                  <a:pt x="124" y="154"/>
                </a:lnTo>
                <a:lnTo>
                  <a:pt x="129" y="154"/>
                </a:lnTo>
                <a:lnTo>
                  <a:pt x="134" y="154"/>
                </a:lnTo>
                <a:lnTo>
                  <a:pt x="139" y="154"/>
                </a:lnTo>
                <a:lnTo>
                  <a:pt x="139" y="150"/>
                </a:lnTo>
                <a:lnTo>
                  <a:pt x="139" y="154"/>
                </a:lnTo>
                <a:lnTo>
                  <a:pt x="139" y="150"/>
                </a:lnTo>
                <a:lnTo>
                  <a:pt x="143" y="150"/>
                </a:lnTo>
                <a:lnTo>
                  <a:pt x="148" y="150"/>
                </a:lnTo>
                <a:lnTo>
                  <a:pt x="148" y="145"/>
                </a:lnTo>
                <a:lnTo>
                  <a:pt x="153" y="145"/>
                </a:lnTo>
                <a:lnTo>
                  <a:pt x="153" y="140"/>
                </a:lnTo>
                <a:lnTo>
                  <a:pt x="158" y="140"/>
                </a:lnTo>
                <a:lnTo>
                  <a:pt x="158" y="136"/>
                </a:lnTo>
                <a:lnTo>
                  <a:pt x="163" y="136"/>
                </a:lnTo>
                <a:lnTo>
                  <a:pt x="167" y="136"/>
                </a:lnTo>
                <a:lnTo>
                  <a:pt x="167" y="131"/>
                </a:lnTo>
                <a:lnTo>
                  <a:pt x="167" y="126"/>
                </a:lnTo>
                <a:lnTo>
                  <a:pt x="163" y="126"/>
                </a:lnTo>
                <a:lnTo>
                  <a:pt x="167" y="126"/>
                </a:lnTo>
                <a:lnTo>
                  <a:pt x="167" y="131"/>
                </a:lnTo>
                <a:lnTo>
                  <a:pt x="172" y="131"/>
                </a:lnTo>
                <a:lnTo>
                  <a:pt x="172" y="136"/>
                </a:lnTo>
                <a:lnTo>
                  <a:pt x="172" y="140"/>
                </a:lnTo>
                <a:lnTo>
                  <a:pt x="167" y="140"/>
                </a:lnTo>
                <a:lnTo>
                  <a:pt x="167" y="145"/>
                </a:lnTo>
                <a:lnTo>
                  <a:pt x="167" y="140"/>
                </a:lnTo>
                <a:lnTo>
                  <a:pt x="167" y="145"/>
                </a:lnTo>
                <a:lnTo>
                  <a:pt x="172" y="145"/>
                </a:lnTo>
                <a:lnTo>
                  <a:pt x="172" y="150"/>
                </a:lnTo>
                <a:lnTo>
                  <a:pt x="167" y="150"/>
                </a:lnTo>
                <a:lnTo>
                  <a:pt x="167" y="145"/>
                </a:lnTo>
                <a:lnTo>
                  <a:pt x="163" y="145"/>
                </a:lnTo>
                <a:lnTo>
                  <a:pt x="163" y="150"/>
                </a:lnTo>
                <a:lnTo>
                  <a:pt x="158" y="150"/>
                </a:lnTo>
                <a:lnTo>
                  <a:pt x="158" y="154"/>
                </a:lnTo>
                <a:lnTo>
                  <a:pt x="158" y="150"/>
                </a:lnTo>
                <a:lnTo>
                  <a:pt x="158" y="154"/>
                </a:lnTo>
                <a:lnTo>
                  <a:pt x="158" y="159"/>
                </a:lnTo>
                <a:lnTo>
                  <a:pt x="158" y="164"/>
                </a:lnTo>
                <a:lnTo>
                  <a:pt x="153" y="164"/>
                </a:lnTo>
                <a:lnTo>
                  <a:pt x="153" y="168"/>
                </a:lnTo>
                <a:lnTo>
                  <a:pt x="153" y="164"/>
                </a:lnTo>
                <a:lnTo>
                  <a:pt x="158" y="164"/>
                </a:lnTo>
                <a:lnTo>
                  <a:pt x="158" y="168"/>
                </a:lnTo>
                <a:lnTo>
                  <a:pt x="158" y="173"/>
                </a:lnTo>
                <a:lnTo>
                  <a:pt x="163" y="173"/>
                </a:lnTo>
                <a:lnTo>
                  <a:pt x="158" y="173"/>
                </a:lnTo>
                <a:lnTo>
                  <a:pt x="158" y="178"/>
                </a:lnTo>
                <a:lnTo>
                  <a:pt x="153" y="178"/>
                </a:lnTo>
                <a:lnTo>
                  <a:pt x="153" y="182"/>
                </a:lnTo>
                <a:lnTo>
                  <a:pt x="153" y="187"/>
                </a:lnTo>
                <a:lnTo>
                  <a:pt x="153" y="192"/>
                </a:lnTo>
                <a:lnTo>
                  <a:pt x="148" y="192"/>
                </a:lnTo>
                <a:lnTo>
                  <a:pt x="148" y="196"/>
                </a:lnTo>
                <a:lnTo>
                  <a:pt x="148" y="201"/>
                </a:lnTo>
                <a:lnTo>
                  <a:pt x="143" y="201"/>
                </a:lnTo>
                <a:lnTo>
                  <a:pt x="143" y="196"/>
                </a:lnTo>
                <a:lnTo>
                  <a:pt x="139" y="196"/>
                </a:lnTo>
                <a:lnTo>
                  <a:pt x="139" y="192"/>
                </a:lnTo>
                <a:lnTo>
                  <a:pt x="139" y="196"/>
                </a:lnTo>
                <a:lnTo>
                  <a:pt x="139" y="192"/>
                </a:lnTo>
                <a:lnTo>
                  <a:pt x="143" y="192"/>
                </a:lnTo>
                <a:lnTo>
                  <a:pt x="143" y="187"/>
                </a:lnTo>
                <a:lnTo>
                  <a:pt x="148" y="187"/>
                </a:lnTo>
                <a:lnTo>
                  <a:pt x="148" y="182"/>
                </a:lnTo>
                <a:lnTo>
                  <a:pt x="143" y="182"/>
                </a:lnTo>
                <a:lnTo>
                  <a:pt x="143" y="187"/>
                </a:lnTo>
                <a:lnTo>
                  <a:pt x="139" y="187"/>
                </a:lnTo>
                <a:lnTo>
                  <a:pt x="134" y="187"/>
                </a:lnTo>
                <a:lnTo>
                  <a:pt x="134" y="192"/>
                </a:lnTo>
                <a:lnTo>
                  <a:pt x="134" y="196"/>
                </a:lnTo>
                <a:lnTo>
                  <a:pt x="134" y="201"/>
                </a:lnTo>
                <a:lnTo>
                  <a:pt x="129" y="201"/>
                </a:lnTo>
                <a:lnTo>
                  <a:pt x="129" y="206"/>
                </a:lnTo>
                <a:lnTo>
                  <a:pt x="129" y="201"/>
                </a:lnTo>
                <a:lnTo>
                  <a:pt x="129" y="196"/>
                </a:lnTo>
                <a:lnTo>
                  <a:pt x="124" y="196"/>
                </a:lnTo>
                <a:lnTo>
                  <a:pt x="129" y="196"/>
                </a:lnTo>
                <a:lnTo>
                  <a:pt x="129" y="192"/>
                </a:lnTo>
                <a:lnTo>
                  <a:pt x="134" y="187"/>
                </a:lnTo>
                <a:lnTo>
                  <a:pt x="129" y="187"/>
                </a:lnTo>
                <a:lnTo>
                  <a:pt x="134" y="187"/>
                </a:lnTo>
                <a:lnTo>
                  <a:pt x="134" y="182"/>
                </a:lnTo>
                <a:lnTo>
                  <a:pt x="129" y="182"/>
                </a:lnTo>
                <a:lnTo>
                  <a:pt x="129" y="187"/>
                </a:lnTo>
                <a:lnTo>
                  <a:pt x="124" y="187"/>
                </a:lnTo>
                <a:lnTo>
                  <a:pt x="119" y="187"/>
                </a:lnTo>
                <a:lnTo>
                  <a:pt x="119" y="192"/>
                </a:lnTo>
                <a:lnTo>
                  <a:pt x="119" y="196"/>
                </a:lnTo>
                <a:lnTo>
                  <a:pt x="115" y="196"/>
                </a:lnTo>
                <a:lnTo>
                  <a:pt x="119" y="196"/>
                </a:lnTo>
                <a:lnTo>
                  <a:pt x="115" y="196"/>
                </a:lnTo>
                <a:lnTo>
                  <a:pt x="115" y="201"/>
                </a:lnTo>
                <a:lnTo>
                  <a:pt x="110" y="201"/>
                </a:lnTo>
                <a:lnTo>
                  <a:pt x="110" y="206"/>
                </a:lnTo>
                <a:lnTo>
                  <a:pt x="105" y="206"/>
                </a:lnTo>
                <a:lnTo>
                  <a:pt x="100" y="206"/>
                </a:lnTo>
                <a:lnTo>
                  <a:pt x="105" y="206"/>
                </a:lnTo>
                <a:lnTo>
                  <a:pt x="110" y="206"/>
                </a:lnTo>
                <a:lnTo>
                  <a:pt x="110" y="201"/>
                </a:lnTo>
                <a:lnTo>
                  <a:pt x="110" y="206"/>
                </a:lnTo>
                <a:lnTo>
                  <a:pt x="110" y="201"/>
                </a:lnTo>
                <a:lnTo>
                  <a:pt x="115" y="201"/>
                </a:lnTo>
                <a:lnTo>
                  <a:pt x="119" y="201"/>
                </a:lnTo>
                <a:lnTo>
                  <a:pt x="115" y="201"/>
                </a:lnTo>
                <a:lnTo>
                  <a:pt x="115" y="206"/>
                </a:lnTo>
                <a:lnTo>
                  <a:pt x="119" y="206"/>
                </a:lnTo>
                <a:lnTo>
                  <a:pt x="119" y="201"/>
                </a:lnTo>
                <a:lnTo>
                  <a:pt x="119" y="206"/>
                </a:lnTo>
                <a:lnTo>
                  <a:pt x="124" y="206"/>
                </a:lnTo>
                <a:lnTo>
                  <a:pt x="124" y="201"/>
                </a:lnTo>
                <a:lnTo>
                  <a:pt x="124" y="206"/>
                </a:lnTo>
                <a:lnTo>
                  <a:pt x="11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10"/>
                </a:lnTo>
                <a:lnTo>
                  <a:pt x="124" y="210"/>
                </a:lnTo>
                <a:lnTo>
                  <a:pt x="124" y="206"/>
                </a:lnTo>
                <a:lnTo>
                  <a:pt x="124" y="201"/>
                </a:lnTo>
                <a:lnTo>
                  <a:pt x="124" y="206"/>
                </a:lnTo>
                <a:lnTo>
                  <a:pt x="124" y="210"/>
                </a:lnTo>
                <a:lnTo>
                  <a:pt x="129" y="210"/>
                </a:lnTo>
                <a:lnTo>
                  <a:pt x="124" y="210"/>
                </a:lnTo>
                <a:lnTo>
                  <a:pt x="129" y="210"/>
                </a:lnTo>
                <a:lnTo>
                  <a:pt x="129" y="215"/>
                </a:lnTo>
                <a:lnTo>
                  <a:pt x="134" y="215"/>
                </a:lnTo>
                <a:lnTo>
                  <a:pt x="134" y="210"/>
                </a:lnTo>
                <a:lnTo>
                  <a:pt x="139" y="210"/>
                </a:lnTo>
                <a:lnTo>
                  <a:pt x="139" y="206"/>
                </a:lnTo>
                <a:lnTo>
                  <a:pt x="143" y="206"/>
                </a:lnTo>
                <a:lnTo>
                  <a:pt x="143" y="201"/>
                </a:lnTo>
                <a:lnTo>
                  <a:pt x="148" y="201"/>
                </a:lnTo>
                <a:lnTo>
                  <a:pt x="148" y="196"/>
                </a:lnTo>
                <a:lnTo>
                  <a:pt x="153" y="196"/>
                </a:lnTo>
                <a:lnTo>
                  <a:pt x="148" y="196"/>
                </a:lnTo>
                <a:lnTo>
                  <a:pt x="148" y="192"/>
                </a:lnTo>
                <a:lnTo>
                  <a:pt x="153" y="192"/>
                </a:lnTo>
                <a:lnTo>
                  <a:pt x="153" y="196"/>
                </a:lnTo>
                <a:lnTo>
                  <a:pt x="153" y="201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7" y="196"/>
                </a:lnTo>
                <a:lnTo>
                  <a:pt x="167" y="192"/>
                </a:lnTo>
                <a:lnTo>
                  <a:pt x="167" y="187"/>
                </a:lnTo>
                <a:lnTo>
                  <a:pt x="167" y="182"/>
                </a:lnTo>
                <a:lnTo>
                  <a:pt x="167" y="178"/>
                </a:lnTo>
                <a:lnTo>
                  <a:pt x="167" y="173"/>
                </a:lnTo>
                <a:lnTo>
                  <a:pt x="167" y="168"/>
                </a:lnTo>
                <a:lnTo>
                  <a:pt x="172" y="168"/>
                </a:lnTo>
                <a:lnTo>
                  <a:pt x="177" y="168"/>
                </a:lnTo>
                <a:lnTo>
                  <a:pt x="177" y="164"/>
                </a:lnTo>
                <a:lnTo>
                  <a:pt x="172" y="164"/>
                </a:lnTo>
                <a:lnTo>
                  <a:pt x="177" y="164"/>
                </a:lnTo>
                <a:lnTo>
                  <a:pt x="172" y="164"/>
                </a:lnTo>
                <a:lnTo>
                  <a:pt x="172" y="159"/>
                </a:lnTo>
                <a:lnTo>
                  <a:pt x="167" y="159"/>
                </a:lnTo>
                <a:lnTo>
                  <a:pt x="172" y="159"/>
                </a:lnTo>
                <a:lnTo>
                  <a:pt x="172" y="154"/>
                </a:lnTo>
                <a:lnTo>
                  <a:pt x="177" y="154"/>
                </a:lnTo>
                <a:lnTo>
                  <a:pt x="177" y="150"/>
                </a:lnTo>
                <a:lnTo>
                  <a:pt x="177" y="145"/>
                </a:lnTo>
                <a:lnTo>
                  <a:pt x="182" y="140"/>
                </a:lnTo>
                <a:lnTo>
                  <a:pt x="186" y="140"/>
                </a:lnTo>
                <a:lnTo>
                  <a:pt x="186" y="136"/>
                </a:lnTo>
                <a:lnTo>
                  <a:pt x="186" y="131"/>
                </a:lnTo>
                <a:lnTo>
                  <a:pt x="191" y="131"/>
                </a:lnTo>
                <a:lnTo>
                  <a:pt x="196" y="131"/>
                </a:lnTo>
                <a:lnTo>
                  <a:pt x="196" y="126"/>
                </a:lnTo>
                <a:lnTo>
                  <a:pt x="196" y="131"/>
                </a:lnTo>
                <a:lnTo>
                  <a:pt x="196" y="126"/>
                </a:lnTo>
                <a:lnTo>
                  <a:pt x="201" y="122"/>
                </a:lnTo>
                <a:lnTo>
                  <a:pt x="196" y="122"/>
                </a:lnTo>
                <a:lnTo>
                  <a:pt x="191" y="122"/>
                </a:lnTo>
                <a:lnTo>
                  <a:pt x="191" y="117"/>
                </a:lnTo>
                <a:lnTo>
                  <a:pt x="191" y="122"/>
                </a:lnTo>
                <a:lnTo>
                  <a:pt x="196" y="122"/>
                </a:lnTo>
                <a:lnTo>
                  <a:pt x="196" y="117"/>
                </a:lnTo>
                <a:lnTo>
                  <a:pt x="191" y="117"/>
                </a:lnTo>
                <a:lnTo>
                  <a:pt x="191" y="112"/>
                </a:lnTo>
                <a:lnTo>
                  <a:pt x="191" y="108"/>
                </a:lnTo>
                <a:lnTo>
                  <a:pt x="191" y="103"/>
                </a:lnTo>
                <a:lnTo>
                  <a:pt x="191" y="98"/>
                </a:lnTo>
                <a:lnTo>
                  <a:pt x="191" y="103"/>
                </a:lnTo>
                <a:lnTo>
                  <a:pt x="191" y="98"/>
                </a:lnTo>
                <a:lnTo>
                  <a:pt x="186" y="98"/>
                </a:lnTo>
                <a:lnTo>
                  <a:pt x="182" y="103"/>
                </a:lnTo>
                <a:lnTo>
                  <a:pt x="182" y="108"/>
                </a:lnTo>
                <a:lnTo>
                  <a:pt x="186" y="108"/>
                </a:lnTo>
                <a:lnTo>
                  <a:pt x="186" y="112"/>
                </a:lnTo>
                <a:lnTo>
                  <a:pt x="186" y="117"/>
                </a:lnTo>
                <a:lnTo>
                  <a:pt x="186" y="112"/>
                </a:lnTo>
                <a:lnTo>
                  <a:pt x="182" y="112"/>
                </a:lnTo>
                <a:lnTo>
                  <a:pt x="182" y="108"/>
                </a:lnTo>
                <a:lnTo>
                  <a:pt x="177" y="108"/>
                </a:lnTo>
                <a:lnTo>
                  <a:pt x="177" y="103"/>
                </a:lnTo>
                <a:lnTo>
                  <a:pt x="177" y="98"/>
                </a:lnTo>
                <a:lnTo>
                  <a:pt x="182" y="98"/>
                </a:lnTo>
                <a:lnTo>
                  <a:pt x="182" y="94"/>
                </a:lnTo>
                <a:lnTo>
                  <a:pt x="186" y="94"/>
                </a:lnTo>
                <a:lnTo>
                  <a:pt x="191" y="94"/>
                </a:lnTo>
                <a:lnTo>
                  <a:pt x="196" y="94"/>
                </a:lnTo>
                <a:lnTo>
                  <a:pt x="196" y="89"/>
                </a:lnTo>
                <a:lnTo>
                  <a:pt x="196" y="94"/>
                </a:lnTo>
                <a:lnTo>
                  <a:pt x="196" y="89"/>
                </a:lnTo>
                <a:lnTo>
                  <a:pt x="191" y="89"/>
                </a:lnTo>
                <a:lnTo>
                  <a:pt x="196" y="89"/>
                </a:lnTo>
                <a:lnTo>
                  <a:pt x="191" y="89"/>
                </a:lnTo>
                <a:lnTo>
                  <a:pt x="196" y="89"/>
                </a:lnTo>
                <a:lnTo>
                  <a:pt x="191" y="89"/>
                </a:lnTo>
                <a:lnTo>
                  <a:pt x="191" y="84"/>
                </a:lnTo>
                <a:lnTo>
                  <a:pt x="186" y="84"/>
                </a:lnTo>
                <a:lnTo>
                  <a:pt x="191" y="84"/>
                </a:lnTo>
                <a:lnTo>
                  <a:pt x="186" y="84"/>
                </a:lnTo>
                <a:lnTo>
                  <a:pt x="186" y="80"/>
                </a:lnTo>
                <a:lnTo>
                  <a:pt x="186" y="75"/>
                </a:lnTo>
                <a:lnTo>
                  <a:pt x="182" y="75"/>
                </a:lnTo>
                <a:lnTo>
                  <a:pt x="186" y="75"/>
                </a:lnTo>
                <a:lnTo>
                  <a:pt x="186" y="70"/>
                </a:lnTo>
                <a:lnTo>
                  <a:pt x="182" y="70"/>
                </a:lnTo>
                <a:lnTo>
                  <a:pt x="182" y="75"/>
                </a:lnTo>
                <a:lnTo>
                  <a:pt x="182" y="70"/>
                </a:lnTo>
                <a:lnTo>
                  <a:pt x="182" y="75"/>
                </a:lnTo>
                <a:lnTo>
                  <a:pt x="177" y="75"/>
                </a:lnTo>
                <a:lnTo>
                  <a:pt x="177" y="70"/>
                </a:lnTo>
                <a:lnTo>
                  <a:pt x="177" y="66"/>
                </a:lnTo>
                <a:lnTo>
                  <a:pt x="177" y="61"/>
                </a:lnTo>
                <a:lnTo>
                  <a:pt x="182" y="61"/>
                </a:lnTo>
                <a:lnTo>
                  <a:pt x="186" y="61"/>
                </a:lnTo>
                <a:lnTo>
                  <a:pt x="182" y="61"/>
                </a:lnTo>
                <a:lnTo>
                  <a:pt x="182" y="66"/>
                </a:lnTo>
                <a:lnTo>
                  <a:pt x="186" y="66"/>
                </a:lnTo>
                <a:lnTo>
                  <a:pt x="186" y="70"/>
                </a:lnTo>
                <a:lnTo>
                  <a:pt x="191" y="70"/>
                </a:lnTo>
                <a:lnTo>
                  <a:pt x="191" y="66"/>
                </a:lnTo>
                <a:lnTo>
                  <a:pt x="191" y="61"/>
                </a:lnTo>
                <a:lnTo>
                  <a:pt x="191" y="56"/>
                </a:lnTo>
                <a:lnTo>
                  <a:pt x="196" y="56"/>
                </a:lnTo>
                <a:lnTo>
                  <a:pt x="196" y="61"/>
                </a:lnTo>
                <a:lnTo>
                  <a:pt x="201" y="61"/>
                </a:lnTo>
                <a:lnTo>
                  <a:pt x="201" y="56"/>
                </a:lnTo>
                <a:lnTo>
                  <a:pt x="196" y="52"/>
                </a:lnTo>
                <a:lnTo>
                  <a:pt x="196" y="47"/>
                </a:lnTo>
                <a:lnTo>
                  <a:pt x="196" y="42"/>
                </a:lnTo>
                <a:lnTo>
                  <a:pt x="201" y="42"/>
                </a:lnTo>
                <a:lnTo>
                  <a:pt x="201" y="38"/>
                </a:lnTo>
                <a:lnTo>
                  <a:pt x="196" y="38"/>
                </a:lnTo>
                <a:lnTo>
                  <a:pt x="196" y="33"/>
                </a:lnTo>
                <a:lnTo>
                  <a:pt x="196" y="38"/>
                </a:lnTo>
                <a:lnTo>
                  <a:pt x="191" y="38"/>
                </a:lnTo>
                <a:lnTo>
                  <a:pt x="186" y="38"/>
                </a:lnTo>
                <a:lnTo>
                  <a:pt x="186" y="42"/>
                </a:lnTo>
                <a:lnTo>
                  <a:pt x="186" y="38"/>
                </a:lnTo>
                <a:lnTo>
                  <a:pt x="186" y="33"/>
                </a:lnTo>
                <a:lnTo>
                  <a:pt x="191" y="33"/>
                </a:lnTo>
                <a:lnTo>
                  <a:pt x="186" y="33"/>
                </a:lnTo>
                <a:lnTo>
                  <a:pt x="186" y="28"/>
                </a:lnTo>
                <a:lnTo>
                  <a:pt x="186" y="33"/>
                </a:lnTo>
                <a:lnTo>
                  <a:pt x="186" y="28"/>
                </a:lnTo>
                <a:lnTo>
                  <a:pt x="186" y="23"/>
                </a:lnTo>
                <a:lnTo>
                  <a:pt x="182" y="23"/>
                </a:lnTo>
                <a:lnTo>
                  <a:pt x="182" y="19"/>
                </a:lnTo>
                <a:lnTo>
                  <a:pt x="186" y="19"/>
                </a:lnTo>
                <a:lnTo>
                  <a:pt x="186" y="14"/>
                </a:lnTo>
                <a:lnTo>
                  <a:pt x="182" y="14"/>
                </a:lnTo>
                <a:lnTo>
                  <a:pt x="182" y="9"/>
                </a:lnTo>
                <a:lnTo>
                  <a:pt x="186" y="9"/>
                </a:lnTo>
                <a:lnTo>
                  <a:pt x="186" y="5"/>
                </a:lnTo>
                <a:lnTo>
                  <a:pt x="249" y="23"/>
                </a:lnTo>
                <a:lnTo>
                  <a:pt x="263" y="28"/>
                </a:lnTo>
                <a:lnTo>
                  <a:pt x="268" y="28"/>
                </a:lnTo>
                <a:lnTo>
                  <a:pt x="316" y="42"/>
                </a:lnTo>
                <a:lnTo>
                  <a:pt x="330" y="47"/>
                </a:lnTo>
                <a:lnTo>
                  <a:pt x="387" y="61"/>
                </a:lnTo>
                <a:lnTo>
                  <a:pt x="392" y="61"/>
                </a:lnTo>
                <a:lnTo>
                  <a:pt x="407" y="66"/>
                </a:lnTo>
                <a:lnTo>
                  <a:pt x="454" y="80"/>
                </a:lnTo>
                <a:lnTo>
                  <a:pt x="473" y="80"/>
                </a:lnTo>
                <a:lnTo>
                  <a:pt x="483" y="84"/>
                </a:lnTo>
                <a:lnTo>
                  <a:pt x="493" y="89"/>
                </a:lnTo>
                <a:lnTo>
                  <a:pt x="507" y="89"/>
                </a:lnTo>
                <a:lnTo>
                  <a:pt x="526" y="94"/>
                </a:lnTo>
                <a:lnTo>
                  <a:pt x="531" y="94"/>
                </a:lnTo>
                <a:lnTo>
                  <a:pt x="550" y="98"/>
                </a:lnTo>
                <a:lnTo>
                  <a:pt x="588" y="108"/>
                </a:lnTo>
                <a:lnTo>
                  <a:pt x="617" y="117"/>
                </a:lnTo>
                <a:lnTo>
                  <a:pt x="612" y="131"/>
                </a:lnTo>
                <a:lnTo>
                  <a:pt x="603" y="182"/>
                </a:lnTo>
                <a:lnTo>
                  <a:pt x="593" y="220"/>
                </a:lnTo>
                <a:lnTo>
                  <a:pt x="588" y="224"/>
                </a:lnTo>
                <a:lnTo>
                  <a:pt x="574" y="294"/>
                </a:lnTo>
                <a:lnTo>
                  <a:pt x="574" y="304"/>
                </a:lnTo>
                <a:lnTo>
                  <a:pt x="569" y="318"/>
                </a:lnTo>
                <a:lnTo>
                  <a:pt x="555" y="383"/>
                </a:lnTo>
                <a:lnTo>
                  <a:pt x="550" y="397"/>
                </a:lnTo>
                <a:lnTo>
                  <a:pt x="550" y="402"/>
                </a:lnTo>
                <a:lnTo>
                  <a:pt x="545" y="402"/>
                </a:lnTo>
                <a:lnTo>
                  <a:pt x="545" y="406"/>
                </a:lnTo>
                <a:lnTo>
                  <a:pt x="550" y="406"/>
                </a:lnTo>
                <a:lnTo>
                  <a:pt x="550" y="411"/>
                </a:lnTo>
                <a:lnTo>
                  <a:pt x="550" y="416"/>
                </a:lnTo>
                <a:lnTo>
                  <a:pt x="555" y="420"/>
                </a:lnTo>
                <a:lnTo>
                  <a:pt x="550" y="420"/>
                </a:lnTo>
                <a:lnTo>
                  <a:pt x="555" y="425"/>
                </a:lnTo>
                <a:lnTo>
                  <a:pt x="555" y="430"/>
                </a:lnTo>
                <a:lnTo>
                  <a:pt x="550" y="430"/>
                </a:lnTo>
                <a:lnTo>
                  <a:pt x="550" y="434"/>
                </a:lnTo>
                <a:lnTo>
                  <a:pt x="545" y="434"/>
                </a:lnTo>
                <a:lnTo>
                  <a:pt x="550" y="439"/>
                </a:lnTo>
                <a:lnTo>
                  <a:pt x="550" y="444"/>
                </a:lnTo>
                <a:lnTo>
                  <a:pt x="550" y="448"/>
                </a:lnTo>
                <a:lnTo>
                  <a:pt x="536" y="444"/>
                </a:lnTo>
                <a:lnTo>
                  <a:pt x="517" y="439"/>
                </a:lnTo>
                <a:lnTo>
                  <a:pt x="512" y="439"/>
                </a:lnTo>
                <a:lnTo>
                  <a:pt x="507" y="434"/>
                </a:lnTo>
                <a:lnTo>
                  <a:pt x="497" y="434"/>
                </a:lnTo>
                <a:lnTo>
                  <a:pt x="464" y="425"/>
                </a:lnTo>
                <a:lnTo>
                  <a:pt x="387" y="406"/>
                </a:lnTo>
                <a:lnTo>
                  <a:pt x="383" y="411"/>
                </a:lnTo>
                <a:lnTo>
                  <a:pt x="378" y="411"/>
                </a:lnTo>
                <a:lnTo>
                  <a:pt x="373" y="411"/>
                </a:lnTo>
                <a:lnTo>
                  <a:pt x="368" y="411"/>
                </a:lnTo>
                <a:lnTo>
                  <a:pt x="363" y="411"/>
                </a:lnTo>
                <a:lnTo>
                  <a:pt x="359" y="411"/>
                </a:lnTo>
                <a:lnTo>
                  <a:pt x="354" y="411"/>
                </a:lnTo>
                <a:lnTo>
                  <a:pt x="349" y="411"/>
                </a:lnTo>
                <a:lnTo>
                  <a:pt x="349" y="406"/>
                </a:lnTo>
                <a:lnTo>
                  <a:pt x="344" y="411"/>
                </a:lnTo>
                <a:lnTo>
                  <a:pt x="340" y="406"/>
                </a:lnTo>
                <a:lnTo>
                  <a:pt x="335" y="406"/>
                </a:lnTo>
                <a:lnTo>
                  <a:pt x="330" y="411"/>
                </a:lnTo>
                <a:lnTo>
                  <a:pt x="320" y="411"/>
                </a:lnTo>
                <a:lnTo>
                  <a:pt x="311" y="411"/>
                </a:lnTo>
                <a:lnTo>
                  <a:pt x="306" y="411"/>
                </a:lnTo>
                <a:lnTo>
                  <a:pt x="301" y="411"/>
                </a:lnTo>
                <a:lnTo>
                  <a:pt x="296" y="411"/>
                </a:lnTo>
                <a:lnTo>
                  <a:pt x="292" y="411"/>
                </a:lnTo>
                <a:lnTo>
                  <a:pt x="287" y="411"/>
                </a:lnTo>
                <a:lnTo>
                  <a:pt x="282" y="416"/>
                </a:lnTo>
                <a:lnTo>
                  <a:pt x="277" y="416"/>
                </a:lnTo>
                <a:lnTo>
                  <a:pt x="273" y="416"/>
                </a:lnTo>
                <a:lnTo>
                  <a:pt x="268" y="416"/>
                </a:lnTo>
                <a:lnTo>
                  <a:pt x="258" y="411"/>
                </a:lnTo>
                <a:lnTo>
                  <a:pt x="253" y="406"/>
                </a:lnTo>
                <a:lnTo>
                  <a:pt x="249" y="402"/>
                </a:lnTo>
                <a:lnTo>
                  <a:pt x="249" y="406"/>
                </a:lnTo>
                <a:lnTo>
                  <a:pt x="244" y="406"/>
                </a:lnTo>
                <a:lnTo>
                  <a:pt x="234" y="406"/>
                </a:lnTo>
                <a:lnTo>
                  <a:pt x="229" y="406"/>
                </a:lnTo>
                <a:lnTo>
                  <a:pt x="225" y="411"/>
                </a:lnTo>
                <a:lnTo>
                  <a:pt x="225" y="406"/>
                </a:lnTo>
                <a:lnTo>
                  <a:pt x="220" y="406"/>
                </a:lnTo>
                <a:lnTo>
                  <a:pt x="215" y="406"/>
                </a:lnTo>
                <a:lnTo>
                  <a:pt x="210" y="406"/>
                </a:lnTo>
                <a:lnTo>
                  <a:pt x="206" y="406"/>
                </a:lnTo>
                <a:lnTo>
                  <a:pt x="201" y="406"/>
                </a:lnTo>
                <a:lnTo>
                  <a:pt x="201" y="402"/>
                </a:lnTo>
                <a:lnTo>
                  <a:pt x="196" y="397"/>
                </a:lnTo>
                <a:lnTo>
                  <a:pt x="191" y="392"/>
                </a:lnTo>
                <a:lnTo>
                  <a:pt x="186" y="392"/>
                </a:lnTo>
                <a:lnTo>
                  <a:pt x="182" y="392"/>
                </a:lnTo>
                <a:lnTo>
                  <a:pt x="182" y="388"/>
                </a:lnTo>
                <a:lnTo>
                  <a:pt x="177" y="388"/>
                </a:lnTo>
                <a:lnTo>
                  <a:pt x="172" y="388"/>
                </a:lnTo>
                <a:lnTo>
                  <a:pt x="167" y="388"/>
                </a:lnTo>
                <a:lnTo>
                  <a:pt x="163" y="388"/>
                </a:lnTo>
                <a:lnTo>
                  <a:pt x="158" y="383"/>
                </a:lnTo>
                <a:lnTo>
                  <a:pt x="153" y="383"/>
                </a:lnTo>
                <a:lnTo>
                  <a:pt x="148" y="388"/>
                </a:lnTo>
                <a:lnTo>
                  <a:pt x="143" y="388"/>
                </a:lnTo>
                <a:lnTo>
                  <a:pt x="139" y="388"/>
                </a:lnTo>
                <a:lnTo>
                  <a:pt x="134" y="388"/>
                </a:lnTo>
                <a:lnTo>
                  <a:pt x="129" y="392"/>
                </a:lnTo>
                <a:lnTo>
                  <a:pt x="129" y="388"/>
                </a:lnTo>
                <a:lnTo>
                  <a:pt x="124" y="388"/>
                </a:lnTo>
                <a:lnTo>
                  <a:pt x="119" y="392"/>
                </a:lnTo>
                <a:lnTo>
                  <a:pt x="115" y="392"/>
                </a:lnTo>
                <a:lnTo>
                  <a:pt x="110" y="388"/>
                </a:lnTo>
                <a:lnTo>
                  <a:pt x="105" y="388"/>
                </a:lnTo>
                <a:lnTo>
                  <a:pt x="100" y="383"/>
                </a:lnTo>
                <a:lnTo>
                  <a:pt x="96" y="378"/>
                </a:lnTo>
                <a:lnTo>
                  <a:pt x="91" y="378"/>
                </a:lnTo>
                <a:lnTo>
                  <a:pt x="86" y="378"/>
                </a:lnTo>
                <a:lnTo>
                  <a:pt x="86" y="374"/>
                </a:lnTo>
                <a:lnTo>
                  <a:pt x="81" y="369"/>
                </a:lnTo>
                <a:lnTo>
                  <a:pt x="81" y="364"/>
                </a:lnTo>
                <a:lnTo>
                  <a:pt x="81" y="360"/>
                </a:lnTo>
                <a:lnTo>
                  <a:pt x="86" y="360"/>
                </a:lnTo>
                <a:lnTo>
                  <a:pt x="86" y="355"/>
                </a:lnTo>
                <a:lnTo>
                  <a:pt x="81" y="350"/>
                </a:lnTo>
                <a:lnTo>
                  <a:pt x="86" y="346"/>
                </a:lnTo>
                <a:lnTo>
                  <a:pt x="86" y="341"/>
                </a:lnTo>
                <a:lnTo>
                  <a:pt x="86" y="336"/>
                </a:lnTo>
                <a:lnTo>
                  <a:pt x="86" y="332"/>
                </a:lnTo>
                <a:lnTo>
                  <a:pt x="86" y="327"/>
                </a:lnTo>
                <a:lnTo>
                  <a:pt x="86" y="322"/>
                </a:lnTo>
                <a:lnTo>
                  <a:pt x="81" y="318"/>
                </a:lnTo>
                <a:lnTo>
                  <a:pt x="76" y="313"/>
                </a:lnTo>
                <a:lnTo>
                  <a:pt x="76" y="308"/>
                </a:lnTo>
                <a:lnTo>
                  <a:pt x="72" y="308"/>
                </a:lnTo>
                <a:lnTo>
                  <a:pt x="72" y="304"/>
                </a:lnTo>
                <a:lnTo>
                  <a:pt x="67" y="304"/>
                </a:lnTo>
                <a:lnTo>
                  <a:pt x="62" y="304"/>
                </a:lnTo>
                <a:lnTo>
                  <a:pt x="57" y="304"/>
                </a:lnTo>
                <a:lnTo>
                  <a:pt x="52" y="304"/>
                </a:lnTo>
                <a:lnTo>
                  <a:pt x="52" y="299"/>
                </a:lnTo>
                <a:lnTo>
                  <a:pt x="52" y="294"/>
                </a:lnTo>
                <a:lnTo>
                  <a:pt x="48" y="294"/>
                </a:lnTo>
                <a:lnTo>
                  <a:pt x="48" y="290"/>
                </a:lnTo>
                <a:lnTo>
                  <a:pt x="48" y="285"/>
                </a:lnTo>
                <a:lnTo>
                  <a:pt x="43" y="285"/>
                </a:lnTo>
                <a:lnTo>
                  <a:pt x="38" y="285"/>
                </a:lnTo>
                <a:lnTo>
                  <a:pt x="33" y="285"/>
                </a:lnTo>
                <a:lnTo>
                  <a:pt x="33" y="280"/>
                </a:lnTo>
                <a:lnTo>
                  <a:pt x="29" y="280"/>
                </a:lnTo>
                <a:lnTo>
                  <a:pt x="29" y="276"/>
                </a:lnTo>
                <a:lnTo>
                  <a:pt x="29" y="280"/>
                </a:lnTo>
                <a:lnTo>
                  <a:pt x="24" y="280"/>
                </a:lnTo>
                <a:lnTo>
                  <a:pt x="24" y="276"/>
                </a:lnTo>
                <a:lnTo>
                  <a:pt x="24" y="280"/>
                </a:lnTo>
                <a:lnTo>
                  <a:pt x="24" y="276"/>
                </a:lnTo>
                <a:lnTo>
                  <a:pt x="19" y="276"/>
                </a:lnTo>
                <a:lnTo>
                  <a:pt x="19" y="280"/>
                </a:lnTo>
                <a:lnTo>
                  <a:pt x="14" y="280"/>
                </a:lnTo>
                <a:lnTo>
                  <a:pt x="9" y="280"/>
                </a:lnTo>
                <a:lnTo>
                  <a:pt x="9" y="276"/>
                </a:lnTo>
                <a:lnTo>
                  <a:pt x="9" y="271"/>
                </a:lnTo>
                <a:lnTo>
                  <a:pt x="5" y="271"/>
                </a:lnTo>
                <a:lnTo>
                  <a:pt x="0" y="271"/>
                </a:lnTo>
                <a:lnTo>
                  <a:pt x="5" y="266"/>
                </a:lnTo>
                <a:lnTo>
                  <a:pt x="5" y="262"/>
                </a:lnTo>
                <a:lnTo>
                  <a:pt x="5" y="257"/>
                </a:lnTo>
                <a:lnTo>
                  <a:pt x="5" y="252"/>
                </a:lnTo>
                <a:lnTo>
                  <a:pt x="9" y="248"/>
                </a:lnTo>
                <a:lnTo>
                  <a:pt x="9" y="234"/>
                </a:lnTo>
                <a:lnTo>
                  <a:pt x="14" y="234"/>
                </a:lnTo>
                <a:lnTo>
                  <a:pt x="14" y="238"/>
                </a:lnTo>
                <a:lnTo>
                  <a:pt x="14" y="243"/>
                </a:lnTo>
                <a:lnTo>
                  <a:pt x="9" y="248"/>
                </a:lnTo>
                <a:lnTo>
                  <a:pt x="9" y="252"/>
                </a:lnTo>
                <a:lnTo>
                  <a:pt x="9" y="262"/>
                </a:lnTo>
                <a:lnTo>
                  <a:pt x="9" y="266"/>
                </a:lnTo>
                <a:lnTo>
                  <a:pt x="14" y="266"/>
                </a:lnTo>
                <a:lnTo>
                  <a:pt x="14" y="262"/>
                </a:lnTo>
                <a:lnTo>
                  <a:pt x="14" y="257"/>
                </a:lnTo>
                <a:lnTo>
                  <a:pt x="14" y="252"/>
                </a:lnTo>
                <a:lnTo>
                  <a:pt x="19" y="252"/>
                </a:lnTo>
                <a:lnTo>
                  <a:pt x="19" y="248"/>
                </a:lnTo>
                <a:lnTo>
                  <a:pt x="19" y="252"/>
                </a:lnTo>
                <a:lnTo>
                  <a:pt x="24" y="252"/>
                </a:lnTo>
                <a:lnTo>
                  <a:pt x="19" y="252"/>
                </a:lnTo>
                <a:lnTo>
                  <a:pt x="19" y="248"/>
                </a:lnTo>
                <a:lnTo>
                  <a:pt x="24" y="248"/>
                </a:lnTo>
                <a:lnTo>
                  <a:pt x="19" y="248"/>
                </a:lnTo>
                <a:lnTo>
                  <a:pt x="19" y="243"/>
                </a:lnTo>
                <a:lnTo>
                  <a:pt x="19" y="238"/>
                </a:lnTo>
                <a:lnTo>
                  <a:pt x="19" y="234"/>
                </a:lnTo>
                <a:lnTo>
                  <a:pt x="19" y="238"/>
                </a:lnTo>
                <a:lnTo>
                  <a:pt x="24" y="238"/>
                </a:lnTo>
                <a:lnTo>
                  <a:pt x="24" y="234"/>
                </a:lnTo>
                <a:lnTo>
                  <a:pt x="33" y="229"/>
                </a:lnTo>
                <a:lnTo>
                  <a:pt x="29" y="229"/>
                </a:lnTo>
                <a:lnTo>
                  <a:pt x="29" y="224"/>
                </a:lnTo>
                <a:lnTo>
                  <a:pt x="29" y="229"/>
                </a:lnTo>
                <a:lnTo>
                  <a:pt x="24" y="229"/>
                </a:lnTo>
                <a:lnTo>
                  <a:pt x="24" y="224"/>
                </a:lnTo>
                <a:lnTo>
                  <a:pt x="19" y="224"/>
                </a:lnTo>
                <a:lnTo>
                  <a:pt x="24" y="224"/>
                </a:lnTo>
                <a:lnTo>
                  <a:pt x="24" y="229"/>
                </a:lnTo>
                <a:lnTo>
                  <a:pt x="19" y="229"/>
                </a:lnTo>
                <a:lnTo>
                  <a:pt x="19" y="224"/>
                </a:lnTo>
                <a:lnTo>
                  <a:pt x="19" y="229"/>
                </a:lnTo>
                <a:lnTo>
                  <a:pt x="24" y="229"/>
                </a:lnTo>
                <a:lnTo>
                  <a:pt x="19" y="229"/>
                </a:lnTo>
                <a:lnTo>
                  <a:pt x="14" y="224"/>
                </a:lnTo>
                <a:lnTo>
                  <a:pt x="14" y="220"/>
                </a:lnTo>
                <a:lnTo>
                  <a:pt x="14" y="215"/>
                </a:lnTo>
                <a:lnTo>
                  <a:pt x="14" y="206"/>
                </a:lnTo>
                <a:lnTo>
                  <a:pt x="14" y="201"/>
                </a:lnTo>
                <a:lnTo>
                  <a:pt x="19" y="201"/>
                </a:lnTo>
                <a:lnTo>
                  <a:pt x="19" y="206"/>
                </a:lnTo>
                <a:lnTo>
                  <a:pt x="19" y="210"/>
                </a:lnTo>
                <a:lnTo>
                  <a:pt x="24" y="206"/>
                </a:lnTo>
                <a:lnTo>
                  <a:pt x="29" y="206"/>
                </a:lnTo>
                <a:lnTo>
                  <a:pt x="38" y="206"/>
                </a:lnTo>
                <a:lnTo>
                  <a:pt x="38" y="201"/>
                </a:lnTo>
                <a:lnTo>
                  <a:pt x="33" y="201"/>
                </a:lnTo>
                <a:lnTo>
                  <a:pt x="29" y="196"/>
                </a:lnTo>
                <a:lnTo>
                  <a:pt x="29" y="192"/>
                </a:lnTo>
                <a:lnTo>
                  <a:pt x="24" y="192"/>
                </a:lnTo>
                <a:lnTo>
                  <a:pt x="24" y="187"/>
                </a:lnTo>
                <a:lnTo>
                  <a:pt x="19" y="187"/>
                </a:lnTo>
                <a:lnTo>
                  <a:pt x="19" y="192"/>
                </a:lnTo>
                <a:lnTo>
                  <a:pt x="19" y="196"/>
                </a:lnTo>
                <a:lnTo>
                  <a:pt x="19" y="201"/>
                </a:lnTo>
                <a:lnTo>
                  <a:pt x="14" y="201"/>
                </a:lnTo>
                <a:lnTo>
                  <a:pt x="14" y="196"/>
                </a:lnTo>
                <a:lnTo>
                  <a:pt x="19" y="187"/>
                </a:lnTo>
                <a:lnTo>
                  <a:pt x="19" y="182"/>
                </a:lnTo>
                <a:lnTo>
                  <a:pt x="19" y="178"/>
                </a:lnTo>
                <a:lnTo>
                  <a:pt x="19" y="173"/>
                </a:lnTo>
                <a:lnTo>
                  <a:pt x="19" y="168"/>
                </a:lnTo>
                <a:lnTo>
                  <a:pt x="19" y="164"/>
                </a:lnTo>
                <a:lnTo>
                  <a:pt x="19" y="159"/>
                </a:lnTo>
                <a:lnTo>
                  <a:pt x="19" y="154"/>
                </a:lnTo>
                <a:lnTo>
                  <a:pt x="19" y="159"/>
                </a:lnTo>
                <a:lnTo>
                  <a:pt x="19" y="154"/>
                </a:lnTo>
                <a:lnTo>
                  <a:pt x="19" y="150"/>
                </a:lnTo>
                <a:lnTo>
                  <a:pt x="19" y="145"/>
                </a:lnTo>
                <a:lnTo>
                  <a:pt x="19" y="140"/>
                </a:lnTo>
                <a:lnTo>
                  <a:pt x="19" y="136"/>
                </a:lnTo>
                <a:lnTo>
                  <a:pt x="19" y="131"/>
                </a:lnTo>
                <a:lnTo>
                  <a:pt x="19" y="126"/>
                </a:lnTo>
                <a:lnTo>
                  <a:pt x="19" y="122"/>
                </a:lnTo>
                <a:lnTo>
                  <a:pt x="24" y="122"/>
                </a:lnTo>
                <a:lnTo>
                  <a:pt x="24" y="117"/>
                </a:lnTo>
                <a:lnTo>
                  <a:pt x="24" y="112"/>
                </a:lnTo>
                <a:lnTo>
                  <a:pt x="19" y="112"/>
                </a:lnTo>
                <a:lnTo>
                  <a:pt x="24" y="112"/>
                </a:lnTo>
                <a:lnTo>
                  <a:pt x="24" y="108"/>
                </a:lnTo>
                <a:lnTo>
                  <a:pt x="24" y="103"/>
                </a:lnTo>
                <a:lnTo>
                  <a:pt x="19" y="103"/>
                </a:lnTo>
                <a:lnTo>
                  <a:pt x="19" y="98"/>
                </a:lnTo>
                <a:lnTo>
                  <a:pt x="19" y="94"/>
                </a:lnTo>
                <a:lnTo>
                  <a:pt x="14" y="94"/>
                </a:lnTo>
                <a:lnTo>
                  <a:pt x="19" y="94"/>
                </a:lnTo>
                <a:lnTo>
                  <a:pt x="14" y="94"/>
                </a:lnTo>
                <a:lnTo>
                  <a:pt x="14" y="89"/>
                </a:lnTo>
                <a:lnTo>
                  <a:pt x="14" y="84"/>
                </a:lnTo>
                <a:lnTo>
                  <a:pt x="9" y="84"/>
                </a:lnTo>
                <a:lnTo>
                  <a:pt x="14" y="84"/>
                </a:lnTo>
                <a:lnTo>
                  <a:pt x="9" y="84"/>
                </a:lnTo>
                <a:lnTo>
                  <a:pt x="14" y="84"/>
                </a:lnTo>
                <a:lnTo>
                  <a:pt x="14" y="80"/>
                </a:lnTo>
                <a:lnTo>
                  <a:pt x="9" y="80"/>
                </a:lnTo>
                <a:lnTo>
                  <a:pt x="9" y="75"/>
                </a:lnTo>
                <a:lnTo>
                  <a:pt x="9" y="70"/>
                </a:lnTo>
                <a:lnTo>
                  <a:pt x="14" y="70"/>
                </a:lnTo>
                <a:lnTo>
                  <a:pt x="14" y="66"/>
                </a:lnTo>
                <a:lnTo>
                  <a:pt x="14" y="61"/>
                </a:lnTo>
                <a:lnTo>
                  <a:pt x="14" y="56"/>
                </a:lnTo>
                <a:lnTo>
                  <a:pt x="14" y="52"/>
                </a:lnTo>
                <a:lnTo>
                  <a:pt x="19" y="52"/>
                </a:lnTo>
                <a:lnTo>
                  <a:pt x="19" y="47"/>
                </a:lnTo>
                <a:lnTo>
                  <a:pt x="19" y="42"/>
                </a:lnTo>
                <a:lnTo>
                  <a:pt x="24" y="42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19" y="28"/>
                </a:lnTo>
                <a:lnTo>
                  <a:pt x="19" y="33"/>
                </a:lnTo>
                <a:lnTo>
                  <a:pt x="24" y="33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3" y="33"/>
                </a:lnTo>
                <a:lnTo>
                  <a:pt x="33" y="38"/>
                </a:lnTo>
                <a:lnTo>
                  <a:pt x="38" y="38"/>
                </a:lnTo>
                <a:lnTo>
                  <a:pt x="38" y="42"/>
                </a:lnTo>
                <a:lnTo>
                  <a:pt x="38" y="47"/>
                </a:lnTo>
                <a:lnTo>
                  <a:pt x="43" y="47"/>
                </a:lnTo>
                <a:lnTo>
                  <a:pt x="43" y="52"/>
                </a:lnTo>
                <a:lnTo>
                  <a:pt x="43" y="47"/>
                </a:lnTo>
                <a:lnTo>
                  <a:pt x="48" y="47"/>
                </a:lnTo>
                <a:lnTo>
                  <a:pt x="48" y="52"/>
                </a:lnTo>
                <a:lnTo>
                  <a:pt x="48" y="56"/>
                </a:lnTo>
                <a:lnTo>
                  <a:pt x="52" y="56"/>
                </a:lnTo>
                <a:lnTo>
                  <a:pt x="57" y="56"/>
                </a:lnTo>
                <a:lnTo>
                  <a:pt x="57" y="61"/>
                </a:lnTo>
                <a:lnTo>
                  <a:pt x="62" y="61"/>
                </a:lnTo>
                <a:lnTo>
                  <a:pt x="62" y="66"/>
                </a:lnTo>
                <a:lnTo>
                  <a:pt x="67" y="66"/>
                </a:lnTo>
                <a:lnTo>
                  <a:pt x="67" y="70"/>
                </a:lnTo>
                <a:lnTo>
                  <a:pt x="72" y="70"/>
                </a:lnTo>
                <a:lnTo>
                  <a:pt x="76" y="75"/>
                </a:lnTo>
                <a:lnTo>
                  <a:pt x="81" y="75"/>
                </a:lnTo>
                <a:lnTo>
                  <a:pt x="86" y="75"/>
                </a:lnTo>
                <a:lnTo>
                  <a:pt x="91" y="75"/>
                </a:lnTo>
                <a:lnTo>
                  <a:pt x="86" y="75"/>
                </a:lnTo>
                <a:lnTo>
                  <a:pt x="91" y="75"/>
                </a:lnTo>
                <a:lnTo>
                  <a:pt x="91" y="80"/>
                </a:lnTo>
                <a:lnTo>
                  <a:pt x="96" y="80"/>
                </a:lnTo>
                <a:lnTo>
                  <a:pt x="96" y="84"/>
                </a:lnTo>
                <a:lnTo>
                  <a:pt x="100" y="84"/>
                </a:lnTo>
                <a:lnTo>
                  <a:pt x="100" y="80"/>
                </a:lnTo>
                <a:lnTo>
                  <a:pt x="100" y="84"/>
                </a:lnTo>
                <a:lnTo>
                  <a:pt x="105" y="84"/>
                </a:lnTo>
                <a:lnTo>
                  <a:pt x="110" y="84"/>
                </a:lnTo>
                <a:lnTo>
                  <a:pt x="105" y="84"/>
                </a:lnTo>
                <a:lnTo>
                  <a:pt x="110" y="84"/>
                </a:lnTo>
                <a:lnTo>
                  <a:pt x="110" y="89"/>
                </a:lnTo>
                <a:lnTo>
                  <a:pt x="110" y="84"/>
                </a:lnTo>
                <a:lnTo>
                  <a:pt x="110" y="89"/>
                </a:lnTo>
                <a:lnTo>
                  <a:pt x="115" y="89"/>
                </a:lnTo>
                <a:lnTo>
                  <a:pt x="119" y="89"/>
                </a:lnTo>
                <a:lnTo>
                  <a:pt x="119" y="94"/>
                </a:lnTo>
                <a:lnTo>
                  <a:pt x="124" y="94"/>
                </a:lnTo>
                <a:lnTo>
                  <a:pt x="124" y="89"/>
                </a:lnTo>
                <a:lnTo>
                  <a:pt x="129" y="89"/>
                </a:lnTo>
                <a:lnTo>
                  <a:pt x="134" y="89"/>
                </a:lnTo>
                <a:lnTo>
                  <a:pt x="134" y="94"/>
                </a:lnTo>
                <a:lnTo>
                  <a:pt x="139" y="94"/>
                </a:lnTo>
                <a:lnTo>
                  <a:pt x="139" y="98"/>
                </a:lnTo>
                <a:lnTo>
                  <a:pt x="143" y="98"/>
                </a:lnTo>
                <a:lnTo>
                  <a:pt x="143" y="103"/>
                </a:lnTo>
                <a:lnTo>
                  <a:pt x="148" y="103"/>
                </a:lnTo>
                <a:lnTo>
                  <a:pt x="143" y="103"/>
                </a:lnTo>
                <a:lnTo>
                  <a:pt x="148" y="108"/>
                </a:lnTo>
                <a:lnTo>
                  <a:pt x="148" y="112"/>
                </a:lnTo>
                <a:lnTo>
                  <a:pt x="153" y="112"/>
                </a:lnTo>
                <a:lnTo>
                  <a:pt x="153" y="108"/>
                </a:lnTo>
                <a:lnTo>
                  <a:pt x="148" y="108"/>
                </a:lnTo>
                <a:lnTo>
                  <a:pt x="148" y="103"/>
                </a:lnTo>
                <a:lnTo>
                  <a:pt x="153" y="98"/>
                </a:lnTo>
                <a:lnTo>
                  <a:pt x="158" y="98"/>
                </a:lnTo>
                <a:lnTo>
                  <a:pt x="163" y="98"/>
                </a:lnTo>
                <a:lnTo>
                  <a:pt x="158" y="98"/>
                </a:lnTo>
                <a:lnTo>
                  <a:pt x="158" y="103"/>
                </a:lnTo>
                <a:lnTo>
                  <a:pt x="163" y="103"/>
                </a:lnTo>
                <a:lnTo>
                  <a:pt x="158" y="103"/>
                </a:lnTo>
                <a:lnTo>
                  <a:pt x="158" y="108"/>
                </a:lnTo>
                <a:lnTo>
                  <a:pt x="158" y="112"/>
                </a:lnTo>
                <a:lnTo>
                  <a:pt x="158" y="108"/>
                </a:lnTo>
                <a:lnTo>
                  <a:pt x="163" y="108"/>
                </a:lnTo>
                <a:lnTo>
                  <a:pt x="163" y="103"/>
                </a:lnTo>
                <a:lnTo>
                  <a:pt x="163" y="108"/>
                </a:lnTo>
                <a:lnTo>
                  <a:pt x="163" y="112"/>
                </a:lnTo>
                <a:lnTo>
                  <a:pt x="163" y="117"/>
                </a:lnTo>
                <a:lnTo>
                  <a:pt x="163" y="112"/>
                </a:lnTo>
                <a:lnTo>
                  <a:pt x="158" y="112"/>
                </a:lnTo>
                <a:lnTo>
                  <a:pt x="158" y="117"/>
                </a:lnTo>
                <a:lnTo>
                  <a:pt x="158" y="122"/>
                </a:lnTo>
                <a:lnTo>
                  <a:pt x="163" y="122"/>
                </a:lnTo>
                <a:lnTo>
                  <a:pt x="158" y="122"/>
                </a:lnTo>
                <a:lnTo>
                  <a:pt x="158" y="126"/>
                </a:lnTo>
                <a:lnTo>
                  <a:pt x="163" y="126"/>
                </a:lnTo>
                <a:lnTo>
                  <a:pt x="163" y="131"/>
                </a:lnTo>
                <a:lnTo>
                  <a:pt x="158" y="131"/>
                </a:lnTo>
                <a:lnTo>
                  <a:pt x="158" y="136"/>
                </a:lnTo>
                <a:lnTo>
                  <a:pt x="153" y="136"/>
                </a:lnTo>
                <a:lnTo>
                  <a:pt x="148" y="136"/>
                </a:lnTo>
                <a:lnTo>
                  <a:pt x="153" y="136"/>
                </a:lnTo>
                <a:lnTo>
                  <a:pt x="148" y="136"/>
                </a:lnTo>
                <a:lnTo>
                  <a:pt x="148" y="140"/>
                </a:lnTo>
                <a:lnTo>
                  <a:pt x="148" y="145"/>
                </a:lnTo>
                <a:lnTo>
                  <a:pt x="143" y="145"/>
                </a:lnTo>
                <a:lnTo>
                  <a:pt x="143" y="150"/>
                </a:lnTo>
                <a:lnTo>
                  <a:pt x="139" y="145"/>
                </a:lnTo>
                <a:lnTo>
                  <a:pt x="143" y="145"/>
                </a:lnTo>
                <a:lnTo>
                  <a:pt x="143" y="140"/>
                </a:lnTo>
                <a:lnTo>
                  <a:pt x="148" y="140"/>
                </a:lnTo>
                <a:lnTo>
                  <a:pt x="148" y="136"/>
                </a:lnTo>
                <a:lnTo>
                  <a:pt x="148" y="131"/>
                </a:lnTo>
                <a:lnTo>
                  <a:pt x="143" y="131"/>
                </a:lnTo>
                <a:lnTo>
                  <a:pt x="143" y="136"/>
                </a:lnTo>
                <a:lnTo>
                  <a:pt x="139" y="136"/>
                </a:lnTo>
                <a:lnTo>
                  <a:pt x="139" y="140"/>
                </a:lnTo>
                <a:lnTo>
                  <a:pt x="143" y="140"/>
                </a:lnTo>
                <a:lnTo>
                  <a:pt x="139" y="140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9" y="145"/>
                </a:lnTo>
                <a:lnTo>
                  <a:pt x="134" y="145"/>
                </a:lnTo>
                <a:lnTo>
                  <a:pt x="134" y="150"/>
                </a:lnTo>
                <a:lnTo>
                  <a:pt x="129" y="150"/>
                </a:lnTo>
                <a:lnTo>
                  <a:pt x="124" y="150"/>
                </a:lnTo>
                <a:lnTo>
                  <a:pt x="124" y="154"/>
                </a:lnTo>
                <a:lnTo>
                  <a:pt x="124" y="159"/>
                </a:lnTo>
                <a:lnTo>
                  <a:pt x="119" y="159"/>
                </a:lnTo>
                <a:lnTo>
                  <a:pt x="119" y="164"/>
                </a:lnTo>
                <a:lnTo>
                  <a:pt x="115" y="164"/>
                </a:lnTo>
                <a:lnTo>
                  <a:pt x="110" y="168"/>
                </a:lnTo>
                <a:lnTo>
                  <a:pt x="110" y="173"/>
                </a:lnTo>
                <a:lnTo>
                  <a:pt x="105" y="173"/>
                </a:lnTo>
                <a:lnTo>
                  <a:pt x="105" y="178"/>
                </a:lnTo>
                <a:lnTo>
                  <a:pt x="110" y="178"/>
                </a:lnTo>
                <a:lnTo>
                  <a:pt x="110" y="173"/>
                </a:lnTo>
                <a:lnTo>
                  <a:pt x="110" y="168"/>
                </a:lnTo>
                <a:lnTo>
                  <a:pt x="115" y="168"/>
                </a:lnTo>
                <a:lnTo>
                  <a:pt x="115" y="164"/>
                </a:lnTo>
                <a:lnTo>
                  <a:pt x="119" y="164"/>
                </a:lnTo>
                <a:lnTo>
                  <a:pt x="119" y="159"/>
                </a:lnTo>
                <a:close/>
                <a:moveTo>
                  <a:pt x="163" y="89"/>
                </a:moveTo>
                <a:lnTo>
                  <a:pt x="167" y="89"/>
                </a:lnTo>
                <a:lnTo>
                  <a:pt x="167" y="84"/>
                </a:lnTo>
                <a:lnTo>
                  <a:pt x="172" y="84"/>
                </a:lnTo>
                <a:lnTo>
                  <a:pt x="172" y="80"/>
                </a:lnTo>
                <a:lnTo>
                  <a:pt x="177" y="80"/>
                </a:lnTo>
                <a:lnTo>
                  <a:pt x="177" y="75"/>
                </a:lnTo>
                <a:lnTo>
                  <a:pt x="182" y="75"/>
                </a:lnTo>
                <a:lnTo>
                  <a:pt x="182" y="80"/>
                </a:lnTo>
                <a:lnTo>
                  <a:pt x="182" y="84"/>
                </a:lnTo>
                <a:lnTo>
                  <a:pt x="186" y="84"/>
                </a:lnTo>
                <a:lnTo>
                  <a:pt x="186" y="89"/>
                </a:lnTo>
                <a:lnTo>
                  <a:pt x="182" y="89"/>
                </a:lnTo>
                <a:lnTo>
                  <a:pt x="177" y="89"/>
                </a:lnTo>
                <a:lnTo>
                  <a:pt x="177" y="84"/>
                </a:lnTo>
                <a:lnTo>
                  <a:pt x="177" y="89"/>
                </a:lnTo>
                <a:lnTo>
                  <a:pt x="172" y="89"/>
                </a:lnTo>
                <a:lnTo>
                  <a:pt x="167" y="89"/>
                </a:lnTo>
                <a:lnTo>
                  <a:pt x="167" y="94"/>
                </a:lnTo>
                <a:lnTo>
                  <a:pt x="172" y="94"/>
                </a:lnTo>
                <a:lnTo>
                  <a:pt x="172" y="98"/>
                </a:lnTo>
                <a:lnTo>
                  <a:pt x="177" y="98"/>
                </a:lnTo>
                <a:lnTo>
                  <a:pt x="177" y="103"/>
                </a:lnTo>
                <a:lnTo>
                  <a:pt x="177" y="108"/>
                </a:lnTo>
                <a:lnTo>
                  <a:pt x="172" y="108"/>
                </a:lnTo>
                <a:lnTo>
                  <a:pt x="172" y="112"/>
                </a:lnTo>
                <a:lnTo>
                  <a:pt x="172" y="117"/>
                </a:lnTo>
                <a:lnTo>
                  <a:pt x="177" y="117"/>
                </a:lnTo>
                <a:lnTo>
                  <a:pt x="177" y="112"/>
                </a:lnTo>
                <a:lnTo>
                  <a:pt x="177" y="108"/>
                </a:lnTo>
                <a:lnTo>
                  <a:pt x="177" y="112"/>
                </a:lnTo>
                <a:lnTo>
                  <a:pt x="182" y="112"/>
                </a:lnTo>
                <a:lnTo>
                  <a:pt x="182" y="117"/>
                </a:lnTo>
                <a:lnTo>
                  <a:pt x="186" y="117"/>
                </a:lnTo>
                <a:lnTo>
                  <a:pt x="186" y="122"/>
                </a:lnTo>
                <a:lnTo>
                  <a:pt x="186" y="126"/>
                </a:lnTo>
                <a:lnTo>
                  <a:pt x="186" y="131"/>
                </a:lnTo>
                <a:lnTo>
                  <a:pt x="182" y="131"/>
                </a:lnTo>
                <a:lnTo>
                  <a:pt x="182" y="136"/>
                </a:lnTo>
                <a:lnTo>
                  <a:pt x="182" y="131"/>
                </a:lnTo>
                <a:lnTo>
                  <a:pt x="177" y="131"/>
                </a:lnTo>
                <a:lnTo>
                  <a:pt x="177" y="126"/>
                </a:lnTo>
                <a:lnTo>
                  <a:pt x="177" y="122"/>
                </a:lnTo>
                <a:lnTo>
                  <a:pt x="172" y="122"/>
                </a:lnTo>
                <a:lnTo>
                  <a:pt x="172" y="117"/>
                </a:lnTo>
                <a:lnTo>
                  <a:pt x="167" y="117"/>
                </a:lnTo>
                <a:lnTo>
                  <a:pt x="167" y="112"/>
                </a:lnTo>
                <a:lnTo>
                  <a:pt x="172" y="112"/>
                </a:lnTo>
                <a:lnTo>
                  <a:pt x="167" y="112"/>
                </a:lnTo>
                <a:lnTo>
                  <a:pt x="167" y="108"/>
                </a:lnTo>
                <a:lnTo>
                  <a:pt x="172" y="108"/>
                </a:lnTo>
                <a:lnTo>
                  <a:pt x="172" y="103"/>
                </a:lnTo>
                <a:lnTo>
                  <a:pt x="172" y="98"/>
                </a:lnTo>
                <a:lnTo>
                  <a:pt x="167" y="98"/>
                </a:lnTo>
                <a:lnTo>
                  <a:pt x="167" y="94"/>
                </a:lnTo>
                <a:lnTo>
                  <a:pt x="163" y="94"/>
                </a:lnTo>
                <a:lnTo>
                  <a:pt x="163" y="89"/>
                </a:lnTo>
                <a:close/>
                <a:moveTo>
                  <a:pt x="158" y="42"/>
                </a:moveTo>
                <a:lnTo>
                  <a:pt x="158" y="38"/>
                </a:lnTo>
                <a:lnTo>
                  <a:pt x="163" y="38"/>
                </a:lnTo>
                <a:lnTo>
                  <a:pt x="163" y="33"/>
                </a:lnTo>
                <a:lnTo>
                  <a:pt x="167" y="33"/>
                </a:lnTo>
                <a:lnTo>
                  <a:pt x="167" y="38"/>
                </a:lnTo>
                <a:lnTo>
                  <a:pt x="172" y="38"/>
                </a:lnTo>
                <a:lnTo>
                  <a:pt x="172" y="42"/>
                </a:lnTo>
                <a:lnTo>
                  <a:pt x="177" y="42"/>
                </a:lnTo>
                <a:lnTo>
                  <a:pt x="177" y="47"/>
                </a:lnTo>
                <a:lnTo>
                  <a:pt x="172" y="47"/>
                </a:lnTo>
                <a:lnTo>
                  <a:pt x="172" y="52"/>
                </a:lnTo>
                <a:lnTo>
                  <a:pt x="172" y="47"/>
                </a:lnTo>
                <a:lnTo>
                  <a:pt x="167" y="47"/>
                </a:lnTo>
                <a:lnTo>
                  <a:pt x="167" y="42"/>
                </a:lnTo>
                <a:lnTo>
                  <a:pt x="167" y="47"/>
                </a:lnTo>
                <a:lnTo>
                  <a:pt x="163" y="47"/>
                </a:lnTo>
                <a:lnTo>
                  <a:pt x="163" y="42"/>
                </a:lnTo>
                <a:lnTo>
                  <a:pt x="158" y="42"/>
                </a:lnTo>
                <a:lnTo>
                  <a:pt x="158" y="47"/>
                </a:lnTo>
                <a:lnTo>
                  <a:pt x="158" y="42"/>
                </a:lnTo>
                <a:close/>
                <a:moveTo>
                  <a:pt x="148" y="42"/>
                </a:moveTo>
                <a:lnTo>
                  <a:pt x="148" y="38"/>
                </a:lnTo>
                <a:lnTo>
                  <a:pt x="148" y="42"/>
                </a:lnTo>
                <a:lnTo>
                  <a:pt x="153" y="42"/>
                </a:lnTo>
                <a:lnTo>
                  <a:pt x="153" y="47"/>
                </a:lnTo>
                <a:lnTo>
                  <a:pt x="153" y="52"/>
                </a:lnTo>
                <a:lnTo>
                  <a:pt x="158" y="52"/>
                </a:lnTo>
                <a:lnTo>
                  <a:pt x="158" y="56"/>
                </a:lnTo>
                <a:lnTo>
                  <a:pt x="153" y="56"/>
                </a:lnTo>
                <a:lnTo>
                  <a:pt x="153" y="52"/>
                </a:lnTo>
                <a:lnTo>
                  <a:pt x="153" y="56"/>
                </a:lnTo>
                <a:lnTo>
                  <a:pt x="153" y="61"/>
                </a:lnTo>
                <a:lnTo>
                  <a:pt x="158" y="61"/>
                </a:lnTo>
                <a:lnTo>
                  <a:pt x="153" y="61"/>
                </a:lnTo>
                <a:lnTo>
                  <a:pt x="148" y="61"/>
                </a:lnTo>
                <a:lnTo>
                  <a:pt x="148" y="56"/>
                </a:lnTo>
                <a:lnTo>
                  <a:pt x="143" y="56"/>
                </a:lnTo>
                <a:lnTo>
                  <a:pt x="143" y="52"/>
                </a:lnTo>
                <a:lnTo>
                  <a:pt x="143" y="47"/>
                </a:lnTo>
                <a:lnTo>
                  <a:pt x="143" y="42"/>
                </a:lnTo>
                <a:lnTo>
                  <a:pt x="143" y="38"/>
                </a:lnTo>
                <a:lnTo>
                  <a:pt x="143" y="42"/>
                </a:lnTo>
                <a:lnTo>
                  <a:pt x="143" y="38"/>
                </a:lnTo>
                <a:lnTo>
                  <a:pt x="143" y="42"/>
                </a:lnTo>
                <a:lnTo>
                  <a:pt x="148" y="42"/>
                </a:lnTo>
                <a:close/>
                <a:moveTo>
                  <a:pt x="153" y="192"/>
                </a:moveTo>
                <a:lnTo>
                  <a:pt x="153" y="187"/>
                </a:lnTo>
                <a:lnTo>
                  <a:pt x="153" y="182"/>
                </a:lnTo>
                <a:lnTo>
                  <a:pt x="158" y="182"/>
                </a:lnTo>
                <a:lnTo>
                  <a:pt x="158" y="178"/>
                </a:lnTo>
                <a:lnTo>
                  <a:pt x="163" y="178"/>
                </a:lnTo>
                <a:lnTo>
                  <a:pt x="163" y="173"/>
                </a:lnTo>
                <a:lnTo>
                  <a:pt x="163" y="178"/>
                </a:lnTo>
                <a:lnTo>
                  <a:pt x="163" y="182"/>
                </a:lnTo>
                <a:lnTo>
                  <a:pt x="163" y="187"/>
                </a:lnTo>
                <a:lnTo>
                  <a:pt x="167" y="187"/>
                </a:lnTo>
                <a:lnTo>
                  <a:pt x="167" y="192"/>
                </a:lnTo>
                <a:lnTo>
                  <a:pt x="163" y="192"/>
                </a:lnTo>
                <a:lnTo>
                  <a:pt x="158" y="192"/>
                </a:lnTo>
                <a:lnTo>
                  <a:pt x="158" y="187"/>
                </a:lnTo>
                <a:lnTo>
                  <a:pt x="158" y="192"/>
                </a:lnTo>
                <a:lnTo>
                  <a:pt x="158" y="187"/>
                </a:lnTo>
                <a:lnTo>
                  <a:pt x="163" y="187"/>
                </a:lnTo>
                <a:lnTo>
                  <a:pt x="158" y="187"/>
                </a:lnTo>
                <a:lnTo>
                  <a:pt x="163" y="187"/>
                </a:lnTo>
                <a:lnTo>
                  <a:pt x="158" y="187"/>
                </a:lnTo>
                <a:lnTo>
                  <a:pt x="158" y="192"/>
                </a:lnTo>
                <a:lnTo>
                  <a:pt x="153" y="192"/>
                </a:lnTo>
                <a:close/>
                <a:moveTo>
                  <a:pt x="163" y="66"/>
                </a:moveTo>
                <a:lnTo>
                  <a:pt x="158" y="66"/>
                </a:lnTo>
                <a:lnTo>
                  <a:pt x="163" y="66"/>
                </a:lnTo>
                <a:lnTo>
                  <a:pt x="158" y="66"/>
                </a:lnTo>
                <a:lnTo>
                  <a:pt x="158" y="61"/>
                </a:lnTo>
                <a:lnTo>
                  <a:pt x="158" y="56"/>
                </a:lnTo>
                <a:lnTo>
                  <a:pt x="163" y="56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7" y="52"/>
                </a:lnTo>
                <a:lnTo>
                  <a:pt x="163" y="52"/>
                </a:lnTo>
                <a:lnTo>
                  <a:pt x="163" y="56"/>
                </a:lnTo>
                <a:lnTo>
                  <a:pt x="167" y="56"/>
                </a:lnTo>
                <a:lnTo>
                  <a:pt x="163" y="56"/>
                </a:lnTo>
                <a:lnTo>
                  <a:pt x="163" y="61"/>
                </a:lnTo>
                <a:lnTo>
                  <a:pt x="163" y="66"/>
                </a:lnTo>
                <a:lnTo>
                  <a:pt x="167" y="66"/>
                </a:lnTo>
                <a:lnTo>
                  <a:pt x="167" y="61"/>
                </a:lnTo>
                <a:lnTo>
                  <a:pt x="167" y="66"/>
                </a:lnTo>
                <a:lnTo>
                  <a:pt x="167" y="70"/>
                </a:lnTo>
                <a:lnTo>
                  <a:pt x="163" y="70"/>
                </a:lnTo>
                <a:lnTo>
                  <a:pt x="163" y="66"/>
                </a:lnTo>
                <a:close/>
                <a:moveTo>
                  <a:pt x="158" y="154"/>
                </a:moveTo>
                <a:lnTo>
                  <a:pt x="163" y="154"/>
                </a:lnTo>
                <a:lnTo>
                  <a:pt x="163" y="150"/>
                </a:lnTo>
                <a:lnTo>
                  <a:pt x="167" y="150"/>
                </a:lnTo>
                <a:lnTo>
                  <a:pt x="167" y="154"/>
                </a:lnTo>
                <a:lnTo>
                  <a:pt x="163" y="154"/>
                </a:lnTo>
                <a:lnTo>
                  <a:pt x="163" y="159"/>
                </a:lnTo>
                <a:lnTo>
                  <a:pt x="167" y="159"/>
                </a:lnTo>
                <a:lnTo>
                  <a:pt x="163" y="159"/>
                </a:lnTo>
                <a:lnTo>
                  <a:pt x="163" y="164"/>
                </a:lnTo>
                <a:lnTo>
                  <a:pt x="163" y="168"/>
                </a:lnTo>
                <a:lnTo>
                  <a:pt x="163" y="164"/>
                </a:lnTo>
                <a:lnTo>
                  <a:pt x="158" y="164"/>
                </a:lnTo>
                <a:lnTo>
                  <a:pt x="158" y="159"/>
                </a:lnTo>
                <a:lnTo>
                  <a:pt x="158" y="154"/>
                </a:lnTo>
                <a:close/>
                <a:moveTo>
                  <a:pt x="119" y="192"/>
                </a:moveTo>
                <a:lnTo>
                  <a:pt x="119" y="187"/>
                </a:lnTo>
                <a:lnTo>
                  <a:pt x="124" y="187"/>
                </a:lnTo>
                <a:lnTo>
                  <a:pt x="124" y="192"/>
                </a:lnTo>
                <a:lnTo>
                  <a:pt x="124" y="187"/>
                </a:lnTo>
                <a:lnTo>
                  <a:pt x="124" y="192"/>
                </a:lnTo>
                <a:lnTo>
                  <a:pt x="124" y="187"/>
                </a:lnTo>
                <a:lnTo>
                  <a:pt x="129" y="187"/>
                </a:lnTo>
                <a:lnTo>
                  <a:pt x="124" y="187"/>
                </a:lnTo>
                <a:lnTo>
                  <a:pt x="124" y="192"/>
                </a:lnTo>
                <a:lnTo>
                  <a:pt x="124" y="196"/>
                </a:lnTo>
                <a:lnTo>
                  <a:pt x="124" y="201"/>
                </a:lnTo>
                <a:lnTo>
                  <a:pt x="119" y="201"/>
                </a:lnTo>
                <a:lnTo>
                  <a:pt x="119" y="196"/>
                </a:lnTo>
                <a:lnTo>
                  <a:pt x="119" y="192"/>
                </a:lnTo>
                <a:close/>
                <a:moveTo>
                  <a:pt x="129" y="206"/>
                </a:moveTo>
                <a:lnTo>
                  <a:pt x="134" y="206"/>
                </a:lnTo>
                <a:lnTo>
                  <a:pt x="134" y="210"/>
                </a:lnTo>
                <a:lnTo>
                  <a:pt x="129" y="210"/>
                </a:lnTo>
                <a:lnTo>
                  <a:pt x="129" y="206"/>
                </a:lnTo>
                <a:close/>
                <a:moveTo>
                  <a:pt x="9" y="252"/>
                </a:moveTo>
                <a:lnTo>
                  <a:pt x="14" y="252"/>
                </a:lnTo>
                <a:lnTo>
                  <a:pt x="9" y="252"/>
                </a:lnTo>
                <a:lnTo>
                  <a:pt x="14" y="252"/>
                </a:lnTo>
                <a:lnTo>
                  <a:pt x="14" y="257"/>
                </a:lnTo>
                <a:lnTo>
                  <a:pt x="14" y="262"/>
                </a:lnTo>
                <a:lnTo>
                  <a:pt x="14" y="257"/>
                </a:lnTo>
                <a:lnTo>
                  <a:pt x="9" y="257"/>
                </a:lnTo>
                <a:lnTo>
                  <a:pt x="9" y="252"/>
                </a:lnTo>
                <a:close/>
                <a:moveTo>
                  <a:pt x="158" y="47"/>
                </a:moveTo>
                <a:lnTo>
                  <a:pt x="163" y="47"/>
                </a:lnTo>
                <a:lnTo>
                  <a:pt x="163" y="52"/>
                </a:lnTo>
                <a:lnTo>
                  <a:pt x="163" y="47"/>
                </a:lnTo>
                <a:lnTo>
                  <a:pt x="163" y="52"/>
                </a:lnTo>
                <a:lnTo>
                  <a:pt x="158" y="52"/>
                </a:lnTo>
                <a:lnTo>
                  <a:pt x="158" y="47"/>
                </a:lnTo>
                <a:lnTo>
                  <a:pt x="153" y="47"/>
                </a:lnTo>
                <a:lnTo>
                  <a:pt x="158" y="47"/>
                </a:lnTo>
                <a:close/>
                <a:moveTo>
                  <a:pt x="52" y="304"/>
                </a:moveTo>
                <a:lnTo>
                  <a:pt x="48" y="304"/>
                </a:lnTo>
                <a:lnTo>
                  <a:pt x="48" y="299"/>
                </a:lnTo>
                <a:lnTo>
                  <a:pt x="48" y="294"/>
                </a:lnTo>
                <a:lnTo>
                  <a:pt x="48" y="299"/>
                </a:lnTo>
                <a:lnTo>
                  <a:pt x="52" y="299"/>
                </a:lnTo>
                <a:lnTo>
                  <a:pt x="52" y="304"/>
                </a:lnTo>
                <a:close/>
                <a:moveTo>
                  <a:pt x="172" y="52"/>
                </a:moveTo>
                <a:lnTo>
                  <a:pt x="172" y="56"/>
                </a:lnTo>
                <a:lnTo>
                  <a:pt x="167" y="56"/>
                </a:lnTo>
                <a:lnTo>
                  <a:pt x="167" y="52"/>
                </a:lnTo>
                <a:lnTo>
                  <a:pt x="172" y="52"/>
                </a:lnTo>
                <a:close/>
                <a:moveTo>
                  <a:pt x="134" y="201"/>
                </a:moveTo>
                <a:lnTo>
                  <a:pt x="139" y="201"/>
                </a:lnTo>
                <a:lnTo>
                  <a:pt x="139" y="206"/>
                </a:lnTo>
                <a:lnTo>
                  <a:pt x="139" y="201"/>
                </a:lnTo>
                <a:lnTo>
                  <a:pt x="139" y="206"/>
                </a:lnTo>
                <a:lnTo>
                  <a:pt x="134" y="206"/>
                </a:lnTo>
                <a:lnTo>
                  <a:pt x="134" y="201"/>
                </a:lnTo>
                <a:close/>
                <a:moveTo>
                  <a:pt x="167" y="5"/>
                </a:moveTo>
                <a:lnTo>
                  <a:pt x="163" y="5"/>
                </a:lnTo>
                <a:lnTo>
                  <a:pt x="163" y="0"/>
                </a:lnTo>
                <a:lnTo>
                  <a:pt x="167" y="0"/>
                </a:lnTo>
                <a:lnTo>
                  <a:pt x="167" y="5"/>
                </a:lnTo>
                <a:close/>
                <a:moveTo>
                  <a:pt x="143" y="196"/>
                </a:moveTo>
                <a:lnTo>
                  <a:pt x="143" y="201"/>
                </a:lnTo>
                <a:lnTo>
                  <a:pt x="139" y="201"/>
                </a:lnTo>
                <a:lnTo>
                  <a:pt x="139" y="196"/>
                </a:lnTo>
                <a:lnTo>
                  <a:pt x="143" y="196"/>
                </a:lnTo>
                <a:close/>
                <a:moveTo>
                  <a:pt x="167" y="56"/>
                </a:moveTo>
                <a:lnTo>
                  <a:pt x="172" y="56"/>
                </a:lnTo>
                <a:lnTo>
                  <a:pt x="172" y="61"/>
                </a:lnTo>
                <a:lnTo>
                  <a:pt x="167" y="61"/>
                </a:lnTo>
                <a:lnTo>
                  <a:pt x="167" y="56"/>
                </a:lnTo>
                <a:close/>
                <a:moveTo>
                  <a:pt x="158" y="33"/>
                </a:moveTo>
                <a:lnTo>
                  <a:pt x="153" y="33"/>
                </a:lnTo>
                <a:lnTo>
                  <a:pt x="158" y="33"/>
                </a:lnTo>
                <a:lnTo>
                  <a:pt x="163" y="33"/>
                </a:lnTo>
                <a:lnTo>
                  <a:pt x="158" y="33"/>
                </a:lnTo>
                <a:lnTo>
                  <a:pt x="163" y="33"/>
                </a:lnTo>
                <a:lnTo>
                  <a:pt x="158" y="33"/>
                </a:lnTo>
                <a:lnTo>
                  <a:pt x="158" y="38"/>
                </a:lnTo>
                <a:lnTo>
                  <a:pt x="158" y="33"/>
                </a:lnTo>
                <a:close/>
                <a:moveTo>
                  <a:pt x="148" y="33"/>
                </a:moveTo>
                <a:lnTo>
                  <a:pt x="143" y="33"/>
                </a:lnTo>
                <a:lnTo>
                  <a:pt x="148" y="33"/>
                </a:lnTo>
                <a:lnTo>
                  <a:pt x="148" y="38"/>
                </a:lnTo>
                <a:lnTo>
                  <a:pt x="148" y="33"/>
                </a:lnTo>
                <a:close/>
                <a:moveTo>
                  <a:pt x="186" y="42"/>
                </a:moveTo>
                <a:lnTo>
                  <a:pt x="191" y="42"/>
                </a:lnTo>
                <a:lnTo>
                  <a:pt x="186" y="42"/>
                </a:lnTo>
                <a:lnTo>
                  <a:pt x="191" y="42"/>
                </a:lnTo>
                <a:lnTo>
                  <a:pt x="186" y="42"/>
                </a:lnTo>
                <a:close/>
                <a:moveTo>
                  <a:pt x="139" y="210"/>
                </a:moveTo>
                <a:lnTo>
                  <a:pt x="139" y="206"/>
                </a:lnTo>
                <a:lnTo>
                  <a:pt x="139" y="210"/>
                </a:lnTo>
                <a:lnTo>
                  <a:pt x="139" y="206"/>
                </a:lnTo>
                <a:lnTo>
                  <a:pt x="139" y="210"/>
                </a:lnTo>
                <a:close/>
                <a:moveTo>
                  <a:pt x="139" y="187"/>
                </a:moveTo>
                <a:lnTo>
                  <a:pt x="143" y="187"/>
                </a:lnTo>
                <a:lnTo>
                  <a:pt x="143" y="192"/>
                </a:lnTo>
                <a:lnTo>
                  <a:pt x="139" y="192"/>
                </a:lnTo>
                <a:lnTo>
                  <a:pt x="139" y="187"/>
                </a:lnTo>
                <a:close/>
                <a:moveTo>
                  <a:pt x="186" y="66"/>
                </a:moveTo>
                <a:lnTo>
                  <a:pt x="186" y="61"/>
                </a:lnTo>
                <a:lnTo>
                  <a:pt x="191" y="61"/>
                </a:lnTo>
                <a:lnTo>
                  <a:pt x="186" y="61"/>
                </a:lnTo>
                <a:lnTo>
                  <a:pt x="191" y="61"/>
                </a:lnTo>
                <a:lnTo>
                  <a:pt x="186" y="61"/>
                </a:lnTo>
                <a:lnTo>
                  <a:pt x="186" y="66"/>
                </a:lnTo>
                <a:close/>
                <a:moveTo>
                  <a:pt x="9" y="52"/>
                </a:moveTo>
                <a:lnTo>
                  <a:pt x="9" y="56"/>
                </a:lnTo>
                <a:lnTo>
                  <a:pt x="14" y="56"/>
                </a:lnTo>
                <a:lnTo>
                  <a:pt x="9" y="56"/>
                </a:lnTo>
                <a:lnTo>
                  <a:pt x="9" y="52"/>
                </a:lnTo>
                <a:close/>
                <a:moveTo>
                  <a:pt x="29" y="229"/>
                </a:moveTo>
                <a:lnTo>
                  <a:pt x="33" y="229"/>
                </a:lnTo>
                <a:lnTo>
                  <a:pt x="29" y="229"/>
                </a:lnTo>
                <a:lnTo>
                  <a:pt x="33" y="229"/>
                </a:lnTo>
                <a:lnTo>
                  <a:pt x="29" y="229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5" name=""/>
          <p:cNvSpPr/>
          <p:nvPr/>
        </p:nvSpPr>
        <p:spPr>
          <a:xfrm>
            <a:off x="5388120" y="1339920"/>
            <a:ext cx="780840" cy="823680"/>
          </a:xfrm>
          <a:custGeom>
            <a:avLst/>
            <a:gdLst/>
            <a:ahLst/>
            <a:rect l="l" t="t" r="r" b="b"/>
            <a:pathLst>
              <a:path w="492" h="519">
                <a:moveTo>
                  <a:pt x="359" y="514"/>
                </a:moveTo>
                <a:lnTo>
                  <a:pt x="344" y="514"/>
                </a:lnTo>
                <a:lnTo>
                  <a:pt x="311" y="514"/>
                </a:lnTo>
                <a:lnTo>
                  <a:pt x="306" y="514"/>
                </a:lnTo>
                <a:lnTo>
                  <a:pt x="268" y="519"/>
                </a:lnTo>
                <a:lnTo>
                  <a:pt x="263" y="519"/>
                </a:lnTo>
                <a:lnTo>
                  <a:pt x="248" y="519"/>
                </a:lnTo>
                <a:lnTo>
                  <a:pt x="220" y="519"/>
                </a:lnTo>
                <a:lnTo>
                  <a:pt x="201" y="519"/>
                </a:lnTo>
                <a:lnTo>
                  <a:pt x="201" y="514"/>
                </a:lnTo>
                <a:lnTo>
                  <a:pt x="196" y="514"/>
                </a:lnTo>
                <a:lnTo>
                  <a:pt x="196" y="510"/>
                </a:lnTo>
                <a:lnTo>
                  <a:pt x="196" y="505"/>
                </a:lnTo>
                <a:lnTo>
                  <a:pt x="191" y="505"/>
                </a:lnTo>
                <a:lnTo>
                  <a:pt x="181" y="505"/>
                </a:lnTo>
                <a:lnTo>
                  <a:pt x="177" y="505"/>
                </a:lnTo>
                <a:lnTo>
                  <a:pt x="177" y="500"/>
                </a:lnTo>
                <a:lnTo>
                  <a:pt x="172" y="500"/>
                </a:lnTo>
                <a:lnTo>
                  <a:pt x="167" y="500"/>
                </a:lnTo>
                <a:lnTo>
                  <a:pt x="167" y="496"/>
                </a:lnTo>
                <a:lnTo>
                  <a:pt x="162" y="496"/>
                </a:lnTo>
                <a:lnTo>
                  <a:pt x="162" y="491"/>
                </a:lnTo>
                <a:lnTo>
                  <a:pt x="162" y="486"/>
                </a:lnTo>
                <a:lnTo>
                  <a:pt x="162" y="481"/>
                </a:lnTo>
                <a:lnTo>
                  <a:pt x="158" y="477"/>
                </a:lnTo>
                <a:lnTo>
                  <a:pt x="158" y="472"/>
                </a:lnTo>
                <a:lnTo>
                  <a:pt x="153" y="467"/>
                </a:lnTo>
                <a:lnTo>
                  <a:pt x="153" y="463"/>
                </a:lnTo>
                <a:lnTo>
                  <a:pt x="153" y="458"/>
                </a:lnTo>
                <a:lnTo>
                  <a:pt x="153" y="453"/>
                </a:lnTo>
                <a:lnTo>
                  <a:pt x="153" y="449"/>
                </a:lnTo>
                <a:lnTo>
                  <a:pt x="158" y="449"/>
                </a:lnTo>
                <a:lnTo>
                  <a:pt x="158" y="444"/>
                </a:lnTo>
                <a:lnTo>
                  <a:pt x="162" y="439"/>
                </a:lnTo>
                <a:lnTo>
                  <a:pt x="162" y="435"/>
                </a:lnTo>
                <a:lnTo>
                  <a:pt x="158" y="435"/>
                </a:lnTo>
                <a:lnTo>
                  <a:pt x="158" y="430"/>
                </a:lnTo>
                <a:lnTo>
                  <a:pt x="153" y="430"/>
                </a:lnTo>
                <a:lnTo>
                  <a:pt x="148" y="425"/>
                </a:lnTo>
                <a:lnTo>
                  <a:pt x="148" y="421"/>
                </a:lnTo>
                <a:lnTo>
                  <a:pt x="148" y="416"/>
                </a:lnTo>
                <a:lnTo>
                  <a:pt x="148" y="411"/>
                </a:lnTo>
                <a:lnTo>
                  <a:pt x="148" y="407"/>
                </a:lnTo>
                <a:lnTo>
                  <a:pt x="143" y="407"/>
                </a:lnTo>
                <a:lnTo>
                  <a:pt x="143" y="402"/>
                </a:lnTo>
                <a:lnTo>
                  <a:pt x="143" y="397"/>
                </a:lnTo>
                <a:lnTo>
                  <a:pt x="143" y="393"/>
                </a:lnTo>
                <a:lnTo>
                  <a:pt x="143" y="388"/>
                </a:lnTo>
                <a:lnTo>
                  <a:pt x="143" y="383"/>
                </a:lnTo>
                <a:lnTo>
                  <a:pt x="143" y="379"/>
                </a:lnTo>
                <a:lnTo>
                  <a:pt x="138" y="374"/>
                </a:lnTo>
                <a:lnTo>
                  <a:pt x="138" y="369"/>
                </a:lnTo>
                <a:lnTo>
                  <a:pt x="134" y="365"/>
                </a:lnTo>
                <a:lnTo>
                  <a:pt x="134" y="360"/>
                </a:lnTo>
                <a:lnTo>
                  <a:pt x="129" y="360"/>
                </a:lnTo>
                <a:lnTo>
                  <a:pt x="129" y="355"/>
                </a:lnTo>
                <a:lnTo>
                  <a:pt x="124" y="355"/>
                </a:lnTo>
                <a:lnTo>
                  <a:pt x="119" y="351"/>
                </a:lnTo>
                <a:lnTo>
                  <a:pt x="115" y="351"/>
                </a:lnTo>
                <a:lnTo>
                  <a:pt x="110" y="351"/>
                </a:lnTo>
                <a:lnTo>
                  <a:pt x="110" y="346"/>
                </a:lnTo>
                <a:lnTo>
                  <a:pt x="105" y="346"/>
                </a:lnTo>
                <a:lnTo>
                  <a:pt x="100" y="346"/>
                </a:lnTo>
                <a:lnTo>
                  <a:pt x="100" y="341"/>
                </a:lnTo>
                <a:lnTo>
                  <a:pt x="95" y="341"/>
                </a:lnTo>
                <a:lnTo>
                  <a:pt x="95" y="337"/>
                </a:lnTo>
                <a:lnTo>
                  <a:pt x="91" y="337"/>
                </a:lnTo>
                <a:lnTo>
                  <a:pt x="91" y="332"/>
                </a:lnTo>
                <a:lnTo>
                  <a:pt x="86" y="332"/>
                </a:lnTo>
                <a:lnTo>
                  <a:pt x="86" y="327"/>
                </a:lnTo>
                <a:lnTo>
                  <a:pt x="86" y="323"/>
                </a:lnTo>
                <a:lnTo>
                  <a:pt x="81" y="318"/>
                </a:lnTo>
                <a:lnTo>
                  <a:pt x="81" y="313"/>
                </a:lnTo>
                <a:lnTo>
                  <a:pt x="76" y="313"/>
                </a:lnTo>
                <a:lnTo>
                  <a:pt x="71" y="313"/>
                </a:lnTo>
                <a:lnTo>
                  <a:pt x="71" y="309"/>
                </a:lnTo>
                <a:lnTo>
                  <a:pt x="67" y="309"/>
                </a:lnTo>
                <a:lnTo>
                  <a:pt x="62" y="309"/>
                </a:lnTo>
                <a:lnTo>
                  <a:pt x="57" y="309"/>
                </a:lnTo>
                <a:lnTo>
                  <a:pt x="57" y="304"/>
                </a:lnTo>
                <a:lnTo>
                  <a:pt x="52" y="304"/>
                </a:lnTo>
                <a:lnTo>
                  <a:pt x="52" y="299"/>
                </a:lnTo>
                <a:lnTo>
                  <a:pt x="52" y="295"/>
                </a:lnTo>
                <a:lnTo>
                  <a:pt x="48" y="295"/>
                </a:lnTo>
                <a:lnTo>
                  <a:pt x="43" y="295"/>
                </a:lnTo>
                <a:lnTo>
                  <a:pt x="38" y="295"/>
                </a:lnTo>
                <a:lnTo>
                  <a:pt x="33" y="295"/>
                </a:lnTo>
                <a:lnTo>
                  <a:pt x="28" y="295"/>
                </a:lnTo>
                <a:lnTo>
                  <a:pt x="28" y="290"/>
                </a:lnTo>
                <a:lnTo>
                  <a:pt x="24" y="290"/>
                </a:lnTo>
                <a:lnTo>
                  <a:pt x="24" y="285"/>
                </a:lnTo>
                <a:lnTo>
                  <a:pt x="19" y="285"/>
                </a:lnTo>
                <a:lnTo>
                  <a:pt x="19" y="281"/>
                </a:lnTo>
                <a:lnTo>
                  <a:pt x="14" y="276"/>
                </a:lnTo>
                <a:lnTo>
                  <a:pt x="9" y="276"/>
                </a:lnTo>
                <a:lnTo>
                  <a:pt x="9" y="271"/>
                </a:lnTo>
                <a:lnTo>
                  <a:pt x="9" y="267"/>
                </a:lnTo>
                <a:lnTo>
                  <a:pt x="9" y="262"/>
                </a:lnTo>
                <a:lnTo>
                  <a:pt x="14" y="262"/>
                </a:lnTo>
                <a:lnTo>
                  <a:pt x="9" y="257"/>
                </a:lnTo>
                <a:lnTo>
                  <a:pt x="14" y="257"/>
                </a:lnTo>
                <a:lnTo>
                  <a:pt x="14" y="253"/>
                </a:lnTo>
                <a:lnTo>
                  <a:pt x="9" y="248"/>
                </a:lnTo>
                <a:lnTo>
                  <a:pt x="9" y="243"/>
                </a:lnTo>
                <a:lnTo>
                  <a:pt x="9" y="239"/>
                </a:lnTo>
                <a:lnTo>
                  <a:pt x="14" y="234"/>
                </a:lnTo>
                <a:lnTo>
                  <a:pt x="9" y="229"/>
                </a:lnTo>
                <a:lnTo>
                  <a:pt x="9" y="225"/>
                </a:lnTo>
                <a:lnTo>
                  <a:pt x="9" y="220"/>
                </a:lnTo>
                <a:lnTo>
                  <a:pt x="9" y="215"/>
                </a:lnTo>
                <a:lnTo>
                  <a:pt x="9" y="211"/>
                </a:lnTo>
                <a:lnTo>
                  <a:pt x="14" y="211"/>
                </a:lnTo>
                <a:lnTo>
                  <a:pt x="14" y="206"/>
                </a:lnTo>
                <a:lnTo>
                  <a:pt x="19" y="201"/>
                </a:lnTo>
                <a:lnTo>
                  <a:pt x="19" y="197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4" y="183"/>
                </a:lnTo>
                <a:lnTo>
                  <a:pt x="9" y="183"/>
                </a:lnTo>
                <a:lnTo>
                  <a:pt x="4" y="183"/>
                </a:lnTo>
                <a:lnTo>
                  <a:pt x="0" y="183"/>
                </a:lnTo>
                <a:lnTo>
                  <a:pt x="0" y="178"/>
                </a:lnTo>
                <a:lnTo>
                  <a:pt x="0" y="173"/>
                </a:lnTo>
                <a:lnTo>
                  <a:pt x="0" y="169"/>
                </a:lnTo>
                <a:lnTo>
                  <a:pt x="0" y="164"/>
                </a:lnTo>
                <a:lnTo>
                  <a:pt x="4" y="164"/>
                </a:lnTo>
                <a:lnTo>
                  <a:pt x="4" y="159"/>
                </a:lnTo>
                <a:lnTo>
                  <a:pt x="9" y="155"/>
                </a:lnTo>
                <a:lnTo>
                  <a:pt x="9" y="150"/>
                </a:lnTo>
                <a:lnTo>
                  <a:pt x="14" y="145"/>
                </a:lnTo>
                <a:lnTo>
                  <a:pt x="14" y="141"/>
                </a:lnTo>
                <a:lnTo>
                  <a:pt x="19" y="141"/>
                </a:lnTo>
                <a:lnTo>
                  <a:pt x="24" y="141"/>
                </a:lnTo>
                <a:lnTo>
                  <a:pt x="24" y="136"/>
                </a:lnTo>
                <a:lnTo>
                  <a:pt x="28" y="136"/>
                </a:lnTo>
                <a:lnTo>
                  <a:pt x="33" y="136"/>
                </a:lnTo>
                <a:lnTo>
                  <a:pt x="33" y="131"/>
                </a:lnTo>
                <a:lnTo>
                  <a:pt x="33" y="127"/>
                </a:lnTo>
                <a:lnTo>
                  <a:pt x="38" y="127"/>
                </a:lnTo>
                <a:lnTo>
                  <a:pt x="38" y="131"/>
                </a:lnTo>
                <a:lnTo>
                  <a:pt x="43" y="131"/>
                </a:lnTo>
                <a:lnTo>
                  <a:pt x="43" y="127"/>
                </a:lnTo>
                <a:lnTo>
                  <a:pt x="43" y="122"/>
                </a:lnTo>
                <a:lnTo>
                  <a:pt x="43" y="113"/>
                </a:lnTo>
                <a:lnTo>
                  <a:pt x="43" y="85"/>
                </a:lnTo>
                <a:lnTo>
                  <a:pt x="43" y="57"/>
                </a:lnTo>
                <a:lnTo>
                  <a:pt x="48" y="57"/>
                </a:lnTo>
                <a:lnTo>
                  <a:pt x="52" y="57"/>
                </a:lnTo>
                <a:lnTo>
                  <a:pt x="52" y="52"/>
                </a:lnTo>
                <a:lnTo>
                  <a:pt x="48" y="52"/>
                </a:lnTo>
                <a:lnTo>
                  <a:pt x="52" y="52"/>
                </a:lnTo>
                <a:lnTo>
                  <a:pt x="52" y="47"/>
                </a:lnTo>
                <a:lnTo>
                  <a:pt x="57" y="47"/>
                </a:lnTo>
                <a:lnTo>
                  <a:pt x="62" y="52"/>
                </a:lnTo>
                <a:lnTo>
                  <a:pt x="67" y="52"/>
                </a:lnTo>
                <a:lnTo>
                  <a:pt x="71" y="52"/>
                </a:lnTo>
                <a:lnTo>
                  <a:pt x="76" y="52"/>
                </a:lnTo>
                <a:lnTo>
                  <a:pt x="81" y="52"/>
                </a:lnTo>
                <a:lnTo>
                  <a:pt x="86" y="47"/>
                </a:lnTo>
                <a:lnTo>
                  <a:pt x="91" y="47"/>
                </a:lnTo>
                <a:lnTo>
                  <a:pt x="100" y="43"/>
                </a:lnTo>
                <a:lnTo>
                  <a:pt x="105" y="43"/>
                </a:lnTo>
                <a:lnTo>
                  <a:pt x="110" y="43"/>
                </a:lnTo>
                <a:lnTo>
                  <a:pt x="115" y="38"/>
                </a:lnTo>
                <a:lnTo>
                  <a:pt x="119" y="38"/>
                </a:lnTo>
                <a:lnTo>
                  <a:pt x="119" y="33"/>
                </a:lnTo>
                <a:lnTo>
                  <a:pt x="124" y="33"/>
                </a:lnTo>
                <a:lnTo>
                  <a:pt x="124" y="29"/>
                </a:lnTo>
                <a:lnTo>
                  <a:pt x="129" y="29"/>
                </a:lnTo>
                <a:lnTo>
                  <a:pt x="134" y="33"/>
                </a:lnTo>
                <a:lnTo>
                  <a:pt x="134" y="29"/>
                </a:lnTo>
                <a:lnTo>
                  <a:pt x="138" y="29"/>
                </a:lnTo>
                <a:lnTo>
                  <a:pt x="143" y="24"/>
                </a:lnTo>
                <a:lnTo>
                  <a:pt x="148" y="19"/>
                </a:lnTo>
                <a:lnTo>
                  <a:pt x="153" y="19"/>
                </a:lnTo>
                <a:lnTo>
                  <a:pt x="158" y="19"/>
                </a:lnTo>
                <a:lnTo>
                  <a:pt x="162" y="19"/>
                </a:lnTo>
                <a:lnTo>
                  <a:pt x="162" y="24"/>
                </a:lnTo>
                <a:lnTo>
                  <a:pt x="162" y="29"/>
                </a:lnTo>
                <a:lnTo>
                  <a:pt x="162" y="33"/>
                </a:lnTo>
                <a:lnTo>
                  <a:pt x="158" y="38"/>
                </a:lnTo>
                <a:lnTo>
                  <a:pt x="153" y="43"/>
                </a:lnTo>
                <a:lnTo>
                  <a:pt x="158" y="47"/>
                </a:lnTo>
                <a:lnTo>
                  <a:pt x="153" y="52"/>
                </a:lnTo>
                <a:lnTo>
                  <a:pt x="153" y="57"/>
                </a:lnTo>
                <a:lnTo>
                  <a:pt x="153" y="61"/>
                </a:lnTo>
                <a:lnTo>
                  <a:pt x="158" y="57"/>
                </a:lnTo>
                <a:lnTo>
                  <a:pt x="162" y="57"/>
                </a:lnTo>
                <a:lnTo>
                  <a:pt x="167" y="52"/>
                </a:lnTo>
                <a:lnTo>
                  <a:pt x="172" y="52"/>
                </a:lnTo>
                <a:lnTo>
                  <a:pt x="177" y="52"/>
                </a:lnTo>
                <a:lnTo>
                  <a:pt x="181" y="57"/>
                </a:lnTo>
                <a:lnTo>
                  <a:pt x="181" y="61"/>
                </a:lnTo>
                <a:lnTo>
                  <a:pt x="186" y="57"/>
                </a:lnTo>
                <a:lnTo>
                  <a:pt x="191" y="61"/>
                </a:lnTo>
                <a:lnTo>
                  <a:pt x="196" y="61"/>
                </a:lnTo>
                <a:lnTo>
                  <a:pt x="196" y="66"/>
                </a:lnTo>
                <a:lnTo>
                  <a:pt x="196" y="61"/>
                </a:lnTo>
                <a:lnTo>
                  <a:pt x="201" y="61"/>
                </a:lnTo>
                <a:lnTo>
                  <a:pt x="201" y="66"/>
                </a:lnTo>
                <a:lnTo>
                  <a:pt x="205" y="66"/>
                </a:lnTo>
                <a:lnTo>
                  <a:pt x="210" y="66"/>
                </a:lnTo>
                <a:lnTo>
                  <a:pt x="210" y="71"/>
                </a:lnTo>
                <a:lnTo>
                  <a:pt x="215" y="71"/>
                </a:lnTo>
                <a:lnTo>
                  <a:pt x="215" y="75"/>
                </a:lnTo>
                <a:lnTo>
                  <a:pt x="215" y="80"/>
                </a:lnTo>
                <a:lnTo>
                  <a:pt x="220" y="85"/>
                </a:lnTo>
                <a:lnTo>
                  <a:pt x="234" y="89"/>
                </a:lnTo>
                <a:lnTo>
                  <a:pt x="296" y="99"/>
                </a:lnTo>
                <a:lnTo>
                  <a:pt x="301" y="103"/>
                </a:lnTo>
                <a:lnTo>
                  <a:pt x="311" y="108"/>
                </a:lnTo>
                <a:lnTo>
                  <a:pt x="315" y="108"/>
                </a:lnTo>
                <a:lnTo>
                  <a:pt x="325" y="113"/>
                </a:lnTo>
                <a:lnTo>
                  <a:pt x="330" y="113"/>
                </a:lnTo>
                <a:lnTo>
                  <a:pt x="325" y="113"/>
                </a:lnTo>
                <a:lnTo>
                  <a:pt x="330" y="113"/>
                </a:lnTo>
                <a:lnTo>
                  <a:pt x="335" y="113"/>
                </a:lnTo>
                <a:lnTo>
                  <a:pt x="339" y="113"/>
                </a:lnTo>
                <a:lnTo>
                  <a:pt x="339" y="117"/>
                </a:lnTo>
                <a:lnTo>
                  <a:pt x="344" y="117"/>
                </a:lnTo>
                <a:lnTo>
                  <a:pt x="344" y="113"/>
                </a:lnTo>
                <a:lnTo>
                  <a:pt x="349" y="113"/>
                </a:lnTo>
                <a:lnTo>
                  <a:pt x="354" y="113"/>
                </a:lnTo>
                <a:lnTo>
                  <a:pt x="359" y="113"/>
                </a:lnTo>
                <a:lnTo>
                  <a:pt x="359" y="117"/>
                </a:lnTo>
                <a:lnTo>
                  <a:pt x="359" y="113"/>
                </a:lnTo>
                <a:lnTo>
                  <a:pt x="363" y="113"/>
                </a:lnTo>
                <a:lnTo>
                  <a:pt x="363" y="117"/>
                </a:lnTo>
                <a:lnTo>
                  <a:pt x="368" y="117"/>
                </a:lnTo>
                <a:lnTo>
                  <a:pt x="373" y="117"/>
                </a:lnTo>
                <a:lnTo>
                  <a:pt x="378" y="117"/>
                </a:lnTo>
                <a:lnTo>
                  <a:pt x="382" y="117"/>
                </a:lnTo>
                <a:lnTo>
                  <a:pt x="382" y="122"/>
                </a:lnTo>
                <a:lnTo>
                  <a:pt x="387" y="122"/>
                </a:lnTo>
                <a:lnTo>
                  <a:pt x="382" y="122"/>
                </a:lnTo>
                <a:lnTo>
                  <a:pt x="387" y="127"/>
                </a:lnTo>
                <a:lnTo>
                  <a:pt x="382" y="131"/>
                </a:lnTo>
                <a:lnTo>
                  <a:pt x="387" y="131"/>
                </a:lnTo>
                <a:lnTo>
                  <a:pt x="387" y="136"/>
                </a:lnTo>
                <a:lnTo>
                  <a:pt x="392" y="136"/>
                </a:lnTo>
                <a:lnTo>
                  <a:pt x="397" y="131"/>
                </a:lnTo>
                <a:lnTo>
                  <a:pt x="397" y="136"/>
                </a:lnTo>
                <a:lnTo>
                  <a:pt x="402" y="136"/>
                </a:lnTo>
                <a:lnTo>
                  <a:pt x="406" y="136"/>
                </a:lnTo>
                <a:lnTo>
                  <a:pt x="406" y="141"/>
                </a:lnTo>
                <a:lnTo>
                  <a:pt x="411" y="141"/>
                </a:lnTo>
                <a:lnTo>
                  <a:pt x="411" y="145"/>
                </a:lnTo>
                <a:lnTo>
                  <a:pt x="411" y="150"/>
                </a:lnTo>
                <a:lnTo>
                  <a:pt x="411" y="155"/>
                </a:lnTo>
                <a:lnTo>
                  <a:pt x="416" y="155"/>
                </a:lnTo>
                <a:lnTo>
                  <a:pt x="411" y="155"/>
                </a:lnTo>
                <a:lnTo>
                  <a:pt x="411" y="159"/>
                </a:lnTo>
                <a:lnTo>
                  <a:pt x="411" y="164"/>
                </a:lnTo>
                <a:lnTo>
                  <a:pt x="416" y="164"/>
                </a:lnTo>
                <a:lnTo>
                  <a:pt x="411" y="164"/>
                </a:lnTo>
                <a:lnTo>
                  <a:pt x="411" y="169"/>
                </a:lnTo>
                <a:lnTo>
                  <a:pt x="411" y="173"/>
                </a:lnTo>
                <a:lnTo>
                  <a:pt x="406" y="173"/>
                </a:lnTo>
                <a:lnTo>
                  <a:pt x="411" y="173"/>
                </a:lnTo>
                <a:lnTo>
                  <a:pt x="411" y="178"/>
                </a:lnTo>
                <a:lnTo>
                  <a:pt x="406" y="178"/>
                </a:lnTo>
                <a:lnTo>
                  <a:pt x="406" y="183"/>
                </a:lnTo>
                <a:lnTo>
                  <a:pt x="411" y="183"/>
                </a:lnTo>
                <a:lnTo>
                  <a:pt x="406" y="183"/>
                </a:lnTo>
                <a:lnTo>
                  <a:pt x="411" y="183"/>
                </a:lnTo>
                <a:lnTo>
                  <a:pt x="416" y="183"/>
                </a:lnTo>
                <a:lnTo>
                  <a:pt x="421" y="183"/>
                </a:lnTo>
                <a:lnTo>
                  <a:pt x="421" y="178"/>
                </a:lnTo>
                <a:lnTo>
                  <a:pt x="425" y="178"/>
                </a:lnTo>
                <a:lnTo>
                  <a:pt x="425" y="183"/>
                </a:lnTo>
                <a:lnTo>
                  <a:pt x="425" y="187"/>
                </a:lnTo>
                <a:lnTo>
                  <a:pt x="425" y="192"/>
                </a:lnTo>
                <a:lnTo>
                  <a:pt x="421" y="192"/>
                </a:lnTo>
                <a:lnTo>
                  <a:pt x="421" y="197"/>
                </a:lnTo>
                <a:lnTo>
                  <a:pt x="421" y="201"/>
                </a:lnTo>
                <a:lnTo>
                  <a:pt x="425" y="201"/>
                </a:lnTo>
                <a:lnTo>
                  <a:pt x="425" y="206"/>
                </a:lnTo>
                <a:lnTo>
                  <a:pt x="430" y="206"/>
                </a:lnTo>
                <a:lnTo>
                  <a:pt x="430" y="211"/>
                </a:lnTo>
                <a:lnTo>
                  <a:pt x="435" y="211"/>
                </a:lnTo>
                <a:lnTo>
                  <a:pt x="430" y="215"/>
                </a:lnTo>
                <a:lnTo>
                  <a:pt x="430" y="220"/>
                </a:lnTo>
                <a:lnTo>
                  <a:pt x="430" y="225"/>
                </a:lnTo>
                <a:lnTo>
                  <a:pt x="425" y="225"/>
                </a:lnTo>
                <a:lnTo>
                  <a:pt x="421" y="225"/>
                </a:lnTo>
                <a:lnTo>
                  <a:pt x="416" y="229"/>
                </a:lnTo>
                <a:lnTo>
                  <a:pt x="416" y="234"/>
                </a:lnTo>
                <a:lnTo>
                  <a:pt x="416" y="239"/>
                </a:lnTo>
                <a:lnTo>
                  <a:pt x="411" y="243"/>
                </a:lnTo>
                <a:lnTo>
                  <a:pt x="411" y="248"/>
                </a:lnTo>
                <a:lnTo>
                  <a:pt x="406" y="253"/>
                </a:lnTo>
                <a:lnTo>
                  <a:pt x="406" y="257"/>
                </a:lnTo>
                <a:lnTo>
                  <a:pt x="406" y="262"/>
                </a:lnTo>
                <a:lnTo>
                  <a:pt x="406" y="267"/>
                </a:lnTo>
                <a:lnTo>
                  <a:pt x="406" y="271"/>
                </a:lnTo>
                <a:lnTo>
                  <a:pt x="402" y="271"/>
                </a:lnTo>
                <a:lnTo>
                  <a:pt x="406" y="276"/>
                </a:lnTo>
                <a:lnTo>
                  <a:pt x="411" y="276"/>
                </a:lnTo>
                <a:lnTo>
                  <a:pt x="411" y="271"/>
                </a:lnTo>
                <a:lnTo>
                  <a:pt x="416" y="271"/>
                </a:lnTo>
                <a:lnTo>
                  <a:pt x="416" y="267"/>
                </a:lnTo>
                <a:lnTo>
                  <a:pt x="421" y="267"/>
                </a:lnTo>
                <a:lnTo>
                  <a:pt x="421" y="262"/>
                </a:lnTo>
                <a:lnTo>
                  <a:pt x="425" y="262"/>
                </a:lnTo>
                <a:lnTo>
                  <a:pt x="425" y="257"/>
                </a:lnTo>
                <a:lnTo>
                  <a:pt x="425" y="253"/>
                </a:lnTo>
                <a:lnTo>
                  <a:pt x="430" y="253"/>
                </a:lnTo>
                <a:lnTo>
                  <a:pt x="430" y="243"/>
                </a:lnTo>
                <a:lnTo>
                  <a:pt x="435" y="239"/>
                </a:lnTo>
                <a:lnTo>
                  <a:pt x="440" y="234"/>
                </a:lnTo>
                <a:lnTo>
                  <a:pt x="445" y="234"/>
                </a:lnTo>
                <a:lnTo>
                  <a:pt x="449" y="234"/>
                </a:lnTo>
                <a:lnTo>
                  <a:pt x="449" y="229"/>
                </a:lnTo>
                <a:lnTo>
                  <a:pt x="449" y="234"/>
                </a:lnTo>
                <a:lnTo>
                  <a:pt x="454" y="234"/>
                </a:lnTo>
                <a:lnTo>
                  <a:pt x="454" y="239"/>
                </a:lnTo>
                <a:lnTo>
                  <a:pt x="459" y="239"/>
                </a:lnTo>
                <a:lnTo>
                  <a:pt x="459" y="243"/>
                </a:lnTo>
                <a:lnTo>
                  <a:pt x="459" y="248"/>
                </a:lnTo>
                <a:lnTo>
                  <a:pt x="459" y="253"/>
                </a:lnTo>
                <a:lnTo>
                  <a:pt x="454" y="257"/>
                </a:lnTo>
                <a:lnTo>
                  <a:pt x="454" y="262"/>
                </a:lnTo>
                <a:lnTo>
                  <a:pt x="449" y="267"/>
                </a:lnTo>
                <a:lnTo>
                  <a:pt x="449" y="271"/>
                </a:lnTo>
                <a:lnTo>
                  <a:pt x="449" y="276"/>
                </a:lnTo>
                <a:lnTo>
                  <a:pt x="449" y="281"/>
                </a:lnTo>
                <a:lnTo>
                  <a:pt x="449" y="285"/>
                </a:lnTo>
                <a:lnTo>
                  <a:pt x="449" y="290"/>
                </a:lnTo>
                <a:lnTo>
                  <a:pt x="445" y="295"/>
                </a:lnTo>
                <a:lnTo>
                  <a:pt x="445" y="299"/>
                </a:lnTo>
                <a:lnTo>
                  <a:pt x="449" y="304"/>
                </a:lnTo>
                <a:lnTo>
                  <a:pt x="449" y="309"/>
                </a:lnTo>
                <a:lnTo>
                  <a:pt x="449" y="313"/>
                </a:lnTo>
                <a:lnTo>
                  <a:pt x="445" y="318"/>
                </a:lnTo>
                <a:lnTo>
                  <a:pt x="440" y="318"/>
                </a:lnTo>
                <a:lnTo>
                  <a:pt x="440" y="323"/>
                </a:lnTo>
                <a:lnTo>
                  <a:pt x="440" y="327"/>
                </a:lnTo>
                <a:lnTo>
                  <a:pt x="440" y="332"/>
                </a:lnTo>
                <a:lnTo>
                  <a:pt x="435" y="337"/>
                </a:lnTo>
                <a:lnTo>
                  <a:pt x="435" y="341"/>
                </a:lnTo>
                <a:lnTo>
                  <a:pt x="435" y="346"/>
                </a:lnTo>
                <a:lnTo>
                  <a:pt x="435" y="351"/>
                </a:lnTo>
                <a:lnTo>
                  <a:pt x="435" y="355"/>
                </a:lnTo>
                <a:lnTo>
                  <a:pt x="440" y="360"/>
                </a:lnTo>
                <a:lnTo>
                  <a:pt x="440" y="365"/>
                </a:lnTo>
                <a:lnTo>
                  <a:pt x="440" y="369"/>
                </a:lnTo>
                <a:lnTo>
                  <a:pt x="440" y="374"/>
                </a:lnTo>
                <a:lnTo>
                  <a:pt x="435" y="383"/>
                </a:lnTo>
                <a:lnTo>
                  <a:pt x="435" y="388"/>
                </a:lnTo>
                <a:lnTo>
                  <a:pt x="435" y="393"/>
                </a:lnTo>
                <a:lnTo>
                  <a:pt x="435" y="397"/>
                </a:lnTo>
                <a:lnTo>
                  <a:pt x="430" y="402"/>
                </a:lnTo>
                <a:lnTo>
                  <a:pt x="430" y="407"/>
                </a:lnTo>
                <a:lnTo>
                  <a:pt x="425" y="416"/>
                </a:lnTo>
                <a:lnTo>
                  <a:pt x="425" y="421"/>
                </a:lnTo>
                <a:lnTo>
                  <a:pt x="425" y="425"/>
                </a:lnTo>
                <a:lnTo>
                  <a:pt x="430" y="425"/>
                </a:lnTo>
                <a:lnTo>
                  <a:pt x="430" y="430"/>
                </a:lnTo>
                <a:lnTo>
                  <a:pt x="430" y="435"/>
                </a:lnTo>
                <a:lnTo>
                  <a:pt x="430" y="439"/>
                </a:lnTo>
                <a:lnTo>
                  <a:pt x="430" y="444"/>
                </a:lnTo>
                <a:lnTo>
                  <a:pt x="430" y="449"/>
                </a:lnTo>
                <a:lnTo>
                  <a:pt x="435" y="449"/>
                </a:lnTo>
                <a:lnTo>
                  <a:pt x="435" y="453"/>
                </a:lnTo>
                <a:lnTo>
                  <a:pt x="435" y="458"/>
                </a:lnTo>
                <a:lnTo>
                  <a:pt x="435" y="463"/>
                </a:lnTo>
                <a:lnTo>
                  <a:pt x="435" y="467"/>
                </a:lnTo>
                <a:lnTo>
                  <a:pt x="440" y="467"/>
                </a:lnTo>
                <a:lnTo>
                  <a:pt x="440" y="472"/>
                </a:lnTo>
                <a:lnTo>
                  <a:pt x="445" y="472"/>
                </a:lnTo>
                <a:lnTo>
                  <a:pt x="440" y="477"/>
                </a:lnTo>
                <a:lnTo>
                  <a:pt x="445" y="481"/>
                </a:lnTo>
                <a:lnTo>
                  <a:pt x="440" y="486"/>
                </a:lnTo>
                <a:lnTo>
                  <a:pt x="440" y="491"/>
                </a:lnTo>
                <a:lnTo>
                  <a:pt x="440" y="496"/>
                </a:lnTo>
                <a:lnTo>
                  <a:pt x="440" y="500"/>
                </a:lnTo>
                <a:lnTo>
                  <a:pt x="445" y="505"/>
                </a:lnTo>
                <a:lnTo>
                  <a:pt x="411" y="510"/>
                </a:lnTo>
                <a:lnTo>
                  <a:pt x="402" y="510"/>
                </a:lnTo>
                <a:lnTo>
                  <a:pt x="368" y="510"/>
                </a:lnTo>
                <a:lnTo>
                  <a:pt x="359" y="514"/>
                </a:lnTo>
                <a:close/>
                <a:moveTo>
                  <a:pt x="459" y="239"/>
                </a:moveTo>
                <a:lnTo>
                  <a:pt x="454" y="239"/>
                </a:lnTo>
                <a:lnTo>
                  <a:pt x="454" y="234"/>
                </a:lnTo>
                <a:lnTo>
                  <a:pt x="454" y="229"/>
                </a:lnTo>
                <a:lnTo>
                  <a:pt x="449" y="229"/>
                </a:lnTo>
                <a:lnTo>
                  <a:pt x="454" y="225"/>
                </a:lnTo>
                <a:lnTo>
                  <a:pt x="454" y="220"/>
                </a:lnTo>
                <a:lnTo>
                  <a:pt x="454" y="215"/>
                </a:lnTo>
                <a:lnTo>
                  <a:pt x="459" y="211"/>
                </a:lnTo>
                <a:lnTo>
                  <a:pt x="459" y="206"/>
                </a:lnTo>
                <a:lnTo>
                  <a:pt x="464" y="201"/>
                </a:lnTo>
                <a:lnTo>
                  <a:pt x="464" y="197"/>
                </a:lnTo>
                <a:lnTo>
                  <a:pt x="464" y="201"/>
                </a:lnTo>
                <a:lnTo>
                  <a:pt x="469" y="197"/>
                </a:lnTo>
                <a:lnTo>
                  <a:pt x="473" y="192"/>
                </a:lnTo>
                <a:lnTo>
                  <a:pt x="473" y="187"/>
                </a:lnTo>
                <a:lnTo>
                  <a:pt x="473" y="183"/>
                </a:lnTo>
                <a:lnTo>
                  <a:pt x="478" y="183"/>
                </a:lnTo>
                <a:lnTo>
                  <a:pt x="483" y="183"/>
                </a:lnTo>
                <a:lnTo>
                  <a:pt x="483" y="187"/>
                </a:lnTo>
                <a:lnTo>
                  <a:pt x="483" y="192"/>
                </a:lnTo>
                <a:lnTo>
                  <a:pt x="478" y="192"/>
                </a:lnTo>
                <a:lnTo>
                  <a:pt x="478" y="197"/>
                </a:lnTo>
                <a:lnTo>
                  <a:pt x="478" y="201"/>
                </a:lnTo>
                <a:lnTo>
                  <a:pt x="478" y="206"/>
                </a:lnTo>
                <a:lnTo>
                  <a:pt x="478" y="211"/>
                </a:lnTo>
                <a:lnTo>
                  <a:pt x="473" y="211"/>
                </a:lnTo>
                <a:lnTo>
                  <a:pt x="473" y="215"/>
                </a:lnTo>
                <a:lnTo>
                  <a:pt x="469" y="215"/>
                </a:lnTo>
                <a:lnTo>
                  <a:pt x="469" y="220"/>
                </a:lnTo>
                <a:lnTo>
                  <a:pt x="469" y="225"/>
                </a:lnTo>
                <a:lnTo>
                  <a:pt x="469" y="229"/>
                </a:lnTo>
                <a:lnTo>
                  <a:pt x="469" y="234"/>
                </a:lnTo>
                <a:lnTo>
                  <a:pt x="464" y="234"/>
                </a:lnTo>
                <a:lnTo>
                  <a:pt x="464" y="239"/>
                </a:lnTo>
                <a:lnTo>
                  <a:pt x="459" y="239"/>
                </a:lnTo>
                <a:lnTo>
                  <a:pt x="459" y="243"/>
                </a:lnTo>
                <a:lnTo>
                  <a:pt x="459" y="239"/>
                </a:lnTo>
                <a:close/>
                <a:moveTo>
                  <a:pt x="488" y="183"/>
                </a:moveTo>
                <a:lnTo>
                  <a:pt x="483" y="178"/>
                </a:lnTo>
                <a:lnTo>
                  <a:pt x="483" y="173"/>
                </a:lnTo>
                <a:lnTo>
                  <a:pt x="483" y="169"/>
                </a:lnTo>
                <a:lnTo>
                  <a:pt x="488" y="169"/>
                </a:lnTo>
                <a:lnTo>
                  <a:pt x="492" y="169"/>
                </a:lnTo>
                <a:lnTo>
                  <a:pt x="492" y="173"/>
                </a:lnTo>
                <a:lnTo>
                  <a:pt x="492" y="178"/>
                </a:lnTo>
                <a:lnTo>
                  <a:pt x="488" y="178"/>
                </a:lnTo>
                <a:lnTo>
                  <a:pt x="488" y="183"/>
                </a:lnTo>
                <a:close/>
                <a:moveTo>
                  <a:pt x="162" y="43"/>
                </a:moveTo>
                <a:lnTo>
                  <a:pt x="162" y="38"/>
                </a:lnTo>
                <a:lnTo>
                  <a:pt x="167" y="33"/>
                </a:lnTo>
                <a:lnTo>
                  <a:pt x="172" y="33"/>
                </a:lnTo>
                <a:lnTo>
                  <a:pt x="172" y="29"/>
                </a:lnTo>
                <a:lnTo>
                  <a:pt x="177" y="29"/>
                </a:lnTo>
                <a:lnTo>
                  <a:pt x="172" y="33"/>
                </a:lnTo>
                <a:lnTo>
                  <a:pt x="172" y="38"/>
                </a:lnTo>
                <a:lnTo>
                  <a:pt x="167" y="38"/>
                </a:lnTo>
                <a:lnTo>
                  <a:pt x="162" y="43"/>
                </a:lnTo>
                <a:close/>
                <a:moveTo>
                  <a:pt x="172" y="24"/>
                </a:moveTo>
                <a:lnTo>
                  <a:pt x="172" y="19"/>
                </a:lnTo>
                <a:lnTo>
                  <a:pt x="177" y="15"/>
                </a:lnTo>
                <a:lnTo>
                  <a:pt x="181" y="15"/>
                </a:lnTo>
                <a:lnTo>
                  <a:pt x="181" y="19"/>
                </a:lnTo>
                <a:lnTo>
                  <a:pt x="181" y="24"/>
                </a:lnTo>
                <a:lnTo>
                  <a:pt x="177" y="19"/>
                </a:lnTo>
                <a:lnTo>
                  <a:pt x="177" y="24"/>
                </a:lnTo>
                <a:lnTo>
                  <a:pt x="172" y="24"/>
                </a:lnTo>
                <a:close/>
                <a:moveTo>
                  <a:pt x="186" y="15"/>
                </a:moveTo>
                <a:lnTo>
                  <a:pt x="186" y="10"/>
                </a:lnTo>
                <a:lnTo>
                  <a:pt x="186" y="5"/>
                </a:lnTo>
                <a:lnTo>
                  <a:pt x="191" y="0"/>
                </a:lnTo>
                <a:lnTo>
                  <a:pt x="191" y="5"/>
                </a:lnTo>
                <a:lnTo>
                  <a:pt x="191" y="10"/>
                </a:lnTo>
                <a:lnTo>
                  <a:pt x="186" y="10"/>
                </a:lnTo>
                <a:lnTo>
                  <a:pt x="186" y="15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6" name=""/>
          <p:cNvSpPr/>
          <p:nvPr/>
        </p:nvSpPr>
        <p:spPr>
          <a:xfrm>
            <a:off x="6899400" y="2355840"/>
            <a:ext cx="652320" cy="638280"/>
          </a:xfrm>
          <a:custGeom>
            <a:avLst/>
            <a:gdLst/>
            <a:ahLst/>
            <a:rect l="l" t="t" r="r" b="b"/>
            <a:pathLst>
              <a:path w="411" h="402">
                <a:moveTo>
                  <a:pt x="91" y="154"/>
                </a:moveTo>
                <a:lnTo>
                  <a:pt x="95" y="154"/>
                </a:lnTo>
                <a:lnTo>
                  <a:pt x="100" y="150"/>
                </a:lnTo>
                <a:lnTo>
                  <a:pt x="105" y="150"/>
                </a:lnTo>
                <a:lnTo>
                  <a:pt x="105" y="145"/>
                </a:lnTo>
                <a:lnTo>
                  <a:pt x="110" y="140"/>
                </a:lnTo>
                <a:lnTo>
                  <a:pt x="115" y="136"/>
                </a:lnTo>
                <a:lnTo>
                  <a:pt x="115" y="131"/>
                </a:lnTo>
                <a:lnTo>
                  <a:pt x="119" y="126"/>
                </a:lnTo>
                <a:lnTo>
                  <a:pt x="124" y="122"/>
                </a:lnTo>
                <a:lnTo>
                  <a:pt x="124" y="117"/>
                </a:lnTo>
                <a:lnTo>
                  <a:pt x="129" y="117"/>
                </a:lnTo>
                <a:lnTo>
                  <a:pt x="129" y="112"/>
                </a:lnTo>
                <a:lnTo>
                  <a:pt x="129" y="108"/>
                </a:lnTo>
                <a:lnTo>
                  <a:pt x="134" y="108"/>
                </a:lnTo>
                <a:lnTo>
                  <a:pt x="129" y="103"/>
                </a:lnTo>
                <a:lnTo>
                  <a:pt x="129" y="98"/>
                </a:lnTo>
                <a:lnTo>
                  <a:pt x="129" y="94"/>
                </a:lnTo>
                <a:lnTo>
                  <a:pt x="134" y="89"/>
                </a:lnTo>
                <a:lnTo>
                  <a:pt x="129" y="84"/>
                </a:lnTo>
                <a:lnTo>
                  <a:pt x="134" y="84"/>
                </a:lnTo>
                <a:lnTo>
                  <a:pt x="134" y="80"/>
                </a:lnTo>
                <a:lnTo>
                  <a:pt x="134" y="75"/>
                </a:lnTo>
                <a:lnTo>
                  <a:pt x="134" y="70"/>
                </a:lnTo>
                <a:lnTo>
                  <a:pt x="134" y="66"/>
                </a:lnTo>
                <a:lnTo>
                  <a:pt x="134" y="61"/>
                </a:lnTo>
                <a:lnTo>
                  <a:pt x="134" y="56"/>
                </a:lnTo>
                <a:lnTo>
                  <a:pt x="138" y="52"/>
                </a:lnTo>
                <a:lnTo>
                  <a:pt x="138" y="47"/>
                </a:lnTo>
                <a:lnTo>
                  <a:pt x="138" y="42"/>
                </a:lnTo>
                <a:lnTo>
                  <a:pt x="138" y="38"/>
                </a:lnTo>
                <a:lnTo>
                  <a:pt x="138" y="33"/>
                </a:lnTo>
                <a:lnTo>
                  <a:pt x="138" y="28"/>
                </a:lnTo>
                <a:lnTo>
                  <a:pt x="138" y="24"/>
                </a:lnTo>
                <a:lnTo>
                  <a:pt x="138" y="19"/>
                </a:lnTo>
                <a:lnTo>
                  <a:pt x="134" y="14"/>
                </a:lnTo>
                <a:lnTo>
                  <a:pt x="134" y="10"/>
                </a:lnTo>
                <a:lnTo>
                  <a:pt x="129" y="10"/>
                </a:lnTo>
                <a:lnTo>
                  <a:pt x="129" y="5"/>
                </a:lnTo>
                <a:lnTo>
                  <a:pt x="134" y="5"/>
                </a:lnTo>
                <a:lnTo>
                  <a:pt x="134" y="0"/>
                </a:lnTo>
                <a:lnTo>
                  <a:pt x="138" y="0"/>
                </a:lnTo>
                <a:lnTo>
                  <a:pt x="143" y="0"/>
                </a:lnTo>
                <a:lnTo>
                  <a:pt x="143" y="19"/>
                </a:lnTo>
                <a:lnTo>
                  <a:pt x="148" y="24"/>
                </a:lnTo>
                <a:lnTo>
                  <a:pt x="153" y="52"/>
                </a:lnTo>
                <a:lnTo>
                  <a:pt x="153" y="70"/>
                </a:lnTo>
                <a:lnTo>
                  <a:pt x="153" y="75"/>
                </a:lnTo>
                <a:lnTo>
                  <a:pt x="158" y="103"/>
                </a:lnTo>
                <a:lnTo>
                  <a:pt x="167" y="98"/>
                </a:lnTo>
                <a:lnTo>
                  <a:pt x="210" y="94"/>
                </a:lnTo>
                <a:lnTo>
                  <a:pt x="225" y="89"/>
                </a:lnTo>
                <a:lnTo>
                  <a:pt x="248" y="89"/>
                </a:lnTo>
                <a:lnTo>
                  <a:pt x="253" y="108"/>
                </a:lnTo>
                <a:lnTo>
                  <a:pt x="258" y="131"/>
                </a:lnTo>
                <a:lnTo>
                  <a:pt x="258" y="136"/>
                </a:lnTo>
                <a:lnTo>
                  <a:pt x="258" y="145"/>
                </a:lnTo>
                <a:lnTo>
                  <a:pt x="263" y="145"/>
                </a:lnTo>
                <a:lnTo>
                  <a:pt x="263" y="140"/>
                </a:lnTo>
                <a:lnTo>
                  <a:pt x="268" y="140"/>
                </a:lnTo>
                <a:lnTo>
                  <a:pt x="268" y="136"/>
                </a:lnTo>
                <a:lnTo>
                  <a:pt x="272" y="136"/>
                </a:lnTo>
                <a:lnTo>
                  <a:pt x="272" y="131"/>
                </a:lnTo>
                <a:lnTo>
                  <a:pt x="277" y="131"/>
                </a:lnTo>
                <a:lnTo>
                  <a:pt x="277" y="126"/>
                </a:lnTo>
                <a:lnTo>
                  <a:pt x="277" y="122"/>
                </a:lnTo>
                <a:lnTo>
                  <a:pt x="282" y="122"/>
                </a:lnTo>
                <a:lnTo>
                  <a:pt x="282" y="117"/>
                </a:lnTo>
                <a:lnTo>
                  <a:pt x="282" y="122"/>
                </a:lnTo>
                <a:lnTo>
                  <a:pt x="287" y="122"/>
                </a:lnTo>
                <a:lnTo>
                  <a:pt x="282" y="117"/>
                </a:lnTo>
                <a:lnTo>
                  <a:pt x="287" y="117"/>
                </a:lnTo>
                <a:lnTo>
                  <a:pt x="287" y="112"/>
                </a:lnTo>
                <a:lnTo>
                  <a:pt x="287" y="108"/>
                </a:lnTo>
                <a:lnTo>
                  <a:pt x="292" y="108"/>
                </a:lnTo>
                <a:lnTo>
                  <a:pt x="296" y="108"/>
                </a:lnTo>
                <a:lnTo>
                  <a:pt x="301" y="108"/>
                </a:lnTo>
                <a:lnTo>
                  <a:pt x="301" y="112"/>
                </a:lnTo>
                <a:lnTo>
                  <a:pt x="301" y="108"/>
                </a:lnTo>
                <a:lnTo>
                  <a:pt x="301" y="103"/>
                </a:lnTo>
                <a:lnTo>
                  <a:pt x="306" y="103"/>
                </a:lnTo>
                <a:lnTo>
                  <a:pt x="306" y="98"/>
                </a:lnTo>
                <a:lnTo>
                  <a:pt x="306" y="94"/>
                </a:lnTo>
                <a:lnTo>
                  <a:pt x="311" y="94"/>
                </a:lnTo>
                <a:lnTo>
                  <a:pt x="311" y="89"/>
                </a:lnTo>
                <a:lnTo>
                  <a:pt x="311" y="84"/>
                </a:lnTo>
                <a:lnTo>
                  <a:pt x="315" y="84"/>
                </a:lnTo>
                <a:lnTo>
                  <a:pt x="315" y="89"/>
                </a:lnTo>
                <a:lnTo>
                  <a:pt x="315" y="84"/>
                </a:lnTo>
                <a:lnTo>
                  <a:pt x="315" y="89"/>
                </a:lnTo>
                <a:lnTo>
                  <a:pt x="315" y="94"/>
                </a:lnTo>
                <a:lnTo>
                  <a:pt x="315" y="89"/>
                </a:lnTo>
                <a:lnTo>
                  <a:pt x="320" y="94"/>
                </a:lnTo>
                <a:lnTo>
                  <a:pt x="325" y="94"/>
                </a:lnTo>
                <a:lnTo>
                  <a:pt x="330" y="94"/>
                </a:lnTo>
                <a:lnTo>
                  <a:pt x="335" y="94"/>
                </a:lnTo>
                <a:lnTo>
                  <a:pt x="339" y="94"/>
                </a:lnTo>
                <a:lnTo>
                  <a:pt x="344" y="94"/>
                </a:lnTo>
                <a:lnTo>
                  <a:pt x="344" y="89"/>
                </a:lnTo>
                <a:lnTo>
                  <a:pt x="344" y="94"/>
                </a:lnTo>
                <a:lnTo>
                  <a:pt x="344" y="89"/>
                </a:lnTo>
                <a:lnTo>
                  <a:pt x="344" y="84"/>
                </a:lnTo>
                <a:lnTo>
                  <a:pt x="349" y="84"/>
                </a:lnTo>
                <a:lnTo>
                  <a:pt x="344" y="84"/>
                </a:lnTo>
                <a:lnTo>
                  <a:pt x="344" y="80"/>
                </a:lnTo>
                <a:lnTo>
                  <a:pt x="349" y="80"/>
                </a:lnTo>
                <a:lnTo>
                  <a:pt x="349" y="84"/>
                </a:lnTo>
                <a:lnTo>
                  <a:pt x="349" y="80"/>
                </a:lnTo>
                <a:lnTo>
                  <a:pt x="354" y="80"/>
                </a:lnTo>
                <a:lnTo>
                  <a:pt x="358" y="80"/>
                </a:lnTo>
                <a:lnTo>
                  <a:pt x="358" y="75"/>
                </a:lnTo>
                <a:lnTo>
                  <a:pt x="358" y="70"/>
                </a:lnTo>
                <a:lnTo>
                  <a:pt x="363" y="70"/>
                </a:lnTo>
                <a:lnTo>
                  <a:pt x="368" y="70"/>
                </a:lnTo>
                <a:lnTo>
                  <a:pt x="373" y="70"/>
                </a:lnTo>
                <a:lnTo>
                  <a:pt x="378" y="75"/>
                </a:lnTo>
                <a:lnTo>
                  <a:pt x="382" y="75"/>
                </a:lnTo>
                <a:lnTo>
                  <a:pt x="382" y="80"/>
                </a:lnTo>
                <a:lnTo>
                  <a:pt x="382" y="75"/>
                </a:lnTo>
                <a:lnTo>
                  <a:pt x="387" y="75"/>
                </a:lnTo>
                <a:lnTo>
                  <a:pt x="387" y="80"/>
                </a:lnTo>
                <a:lnTo>
                  <a:pt x="387" y="75"/>
                </a:lnTo>
                <a:lnTo>
                  <a:pt x="392" y="75"/>
                </a:lnTo>
                <a:lnTo>
                  <a:pt x="397" y="75"/>
                </a:lnTo>
                <a:lnTo>
                  <a:pt x="397" y="80"/>
                </a:lnTo>
                <a:lnTo>
                  <a:pt x="392" y="80"/>
                </a:lnTo>
                <a:lnTo>
                  <a:pt x="397" y="84"/>
                </a:lnTo>
                <a:lnTo>
                  <a:pt x="402" y="84"/>
                </a:lnTo>
                <a:lnTo>
                  <a:pt x="406" y="84"/>
                </a:lnTo>
                <a:lnTo>
                  <a:pt x="402" y="89"/>
                </a:lnTo>
                <a:lnTo>
                  <a:pt x="402" y="94"/>
                </a:lnTo>
                <a:lnTo>
                  <a:pt x="406" y="94"/>
                </a:lnTo>
                <a:lnTo>
                  <a:pt x="411" y="98"/>
                </a:lnTo>
                <a:lnTo>
                  <a:pt x="406" y="98"/>
                </a:lnTo>
                <a:lnTo>
                  <a:pt x="411" y="98"/>
                </a:lnTo>
                <a:lnTo>
                  <a:pt x="411" y="103"/>
                </a:lnTo>
                <a:lnTo>
                  <a:pt x="406" y="103"/>
                </a:lnTo>
                <a:lnTo>
                  <a:pt x="411" y="103"/>
                </a:lnTo>
                <a:lnTo>
                  <a:pt x="411" y="108"/>
                </a:lnTo>
                <a:lnTo>
                  <a:pt x="411" y="112"/>
                </a:lnTo>
                <a:lnTo>
                  <a:pt x="411" y="117"/>
                </a:lnTo>
                <a:lnTo>
                  <a:pt x="406" y="117"/>
                </a:lnTo>
                <a:lnTo>
                  <a:pt x="406" y="122"/>
                </a:lnTo>
                <a:lnTo>
                  <a:pt x="406" y="126"/>
                </a:lnTo>
                <a:lnTo>
                  <a:pt x="402" y="126"/>
                </a:lnTo>
                <a:lnTo>
                  <a:pt x="387" y="117"/>
                </a:lnTo>
                <a:lnTo>
                  <a:pt x="373" y="108"/>
                </a:lnTo>
                <a:lnTo>
                  <a:pt x="368" y="103"/>
                </a:lnTo>
                <a:lnTo>
                  <a:pt x="354" y="98"/>
                </a:lnTo>
                <a:lnTo>
                  <a:pt x="354" y="103"/>
                </a:lnTo>
                <a:lnTo>
                  <a:pt x="354" y="108"/>
                </a:lnTo>
                <a:lnTo>
                  <a:pt x="354" y="112"/>
                </a:lnTo>
                <a:lnTo>
                  <a:pt x="358" y="112"/>
                </a:lnTo>
                <a:lnTo>
                  <a:pt x="358" y="117"/>
                </a:lnTo>
                <a:lnTo>
                  <a:pt x="354" y="117"/>
                </a:lnTo>
                <a:lnTo>
                  <a:pt x="354" y="122"/>
                </a:lnTo>
                <a:lnTo>
                  <a:pt x="354" y="126"/>
                </a:lnTo>
                <a:lnTo>
                  <a:pt x="354" y="131"/>
                </a:lnTo>
                <a:lnTo>
                  <a:pt x="354" y="136"/>
                </a:lnTo>
                <a:lnTo>
                  <a:pt x="354" y="140"/>
                </a:lnTo>
                <a:lnTo>
                  <a:pt x="349" y="140"/>
                </a:lnTo>
                <a:lnTo>
                  <a:pt x="349" y="145"/>
                </a:lnTo>
                <a:lnTo>
                  <a:pt x="344" y="145"/>
                </a:lnTo>
                <a:lnTo>
                  <a:pt x="344" y="150"/>
                </a:lnTo>
                <a:lnTo>
                  <a:pt x="344" y="154"/>
                </a:lnTo>
                <a:lnTo>
                  <a:pt x="344" y="159"/>
                </a:lnTo>
                <a:lnTo>
                  <a:pt x="339" y="159"/>
                </a:lnTo>
                <a:lnTo>
                  <a:pt x="339" y="154"/>
                </a:lnTo>
                <a:lnTo>
                  <a:pt x="339" y="159"/>
                </a:lnTo>
                <a:lnTo>
                  <a:pt x="335" y="164"/>
                </a:lnTo>
                <a:lnTo>
                  <a:pt x="335" y="168"/>
                </a:lnTo>
                <a:lnTo>
                  <a:pt x="335" y="164"/>
                </a:lnTo>
                <a:lnTo>
                  <a:pt x="330" y="164"/>
                </a:lnTo>
                <a:lnTo>
                  <a:pt x="330" y="168"/>
                </a:lnTo>
                <a:lnTo>
                  <a:pt x="325" y="173"/>
                </a:lnTo>
                <a:lnTo>
                  <a:pt x="325" y="178"/>
                </a:lnTo>
                <a:lnTo>
                  <a:pt x="325" y="182"/>
                </a:lnTo>
                <a:lnTo>
                  <a:pt x="325" y="187"/>
                </a:lnTo>
                <a:lnTo>
                  <a:pt x="311" y="178"/>
                </a:lnTo>
                <a:lnTo>
                  <a:pt x="311" y="182"/>
                </a:lnTo>
                <a:lnTo>
                  <a:pt x="306" y="182"/>
                </a:lnTo>
                <a:lnTo>
                  <a:pt x="306" y="187"/>
                </a:lnTo>
                <a:lnTo>
                  <a:pt x="306" y="192"/>
                </a:lnTo>
                <a:lnTo>
                  <a:pt x="306" y="196"/>
                </a:lnTo>
                <a:lnTo>
                  <a:pt x="306" y="201"/>
                </a:lnTo>
                <a:lnTo>
                  <a:pt x="301" y="201"/>
                </a:lnTo>
                <a:lnTo>
                  <a:pt x="301" y="206"/>
                </a:lnTo>
                <a:lnTo>
                  <a:pt x="301" y="210"/>
                </a:lnTo>
                <a:lnTo>
                  <a:pt x="301" y="215"/>
                </a:lnTo>
                <a:lnTo>
                  <a:pt x="296" y="215"/>
                </a:lnTo>
                <a:lnTo>
                  <a:pt x="296" y="220"/>
                </a:lnTo>
                <a:lnTo>
                  <a:pt x="296" y="224"/>
                </a:lnTo>
                <a:lnTo>
                  <a:pt x="296" y="229"/>
                </a:lnTo>
                <a:lnTo>
                  <a:pt x="292" y="229"/>
                </a:lnTo>
                <a:lnTo>
                  <a:pt x="292" y="234"/>
                </a:lnTo>
                <a:lnTo>
                  <a:pt x="277" y="229"/>
                </a:lnTo>
                <a:lnTo>
                  <a:pt x="272" y="220"/>
                </a:lnTo>
                <a:lnTo>
                  <a:pt x="268" y="220"/>
                </a:lnTo>
                <a:lnTo>
                  <a:pt x="263" y="220"/>
                </a:lnTo>
                <a:lnTo>
                  <a:pt x="258" y="215"/>
                </a:lnTo>
                <a:lnTo>
                  <a:pt x="258" y="220"/>
                </a:lnTo>
                <a:lnTo>
                  <a:pt x="258" y="224"/>
                </a:lnTo>
                <a:lnTo>
                  <a:pt x="258" y="229"/>
                </a:lnTo>
                <a:lnTo>
                  <a:pt x="253" y="229"/>
                </a:lnTo>
                <a:lnTo>
                  <a:pt x="258" y="229"/>
                </a:lnTo>
                <a:lnTo>
                  <a:pt x="253" y="229"/>
                </a:lnTo>
                <a:lnTo>
                  <a:pt x="258" y="234"/>
                </a:lnTo>
                <a:lnTo>
                  <a:pt x="258" y="238"/>
                </a:lnTo>
                <a:lnTo>
                  <a:pt x="253" y="238"/>
                </a:lnTo>
                <a:lnTo>
                  <a:pt x="253" y="243"/>
                </a:lnTo>
                <a:lnTo>
                  <a:pt x="253" y="248"/>
                </a:lnTo>
                <a:lnTo>
                  <a:pt x="248" y="248"/>
                </a:lnTo>
                <a:lnTo>
                  <a:pt x="248" y="252"/>
                </a:lnTo>
                <a:lnTo>
                  <a:pt x="253" y="252"/>
                </a:lnTo>
                <a:lnTo>
                  <a:pt x="253" y="257"/>
                </a:lnTo>
                <a:lnTo>
                  <a:pt x="248" y="257"/>
                </a:lnTo>
                <a:lnTo>
                  <a:pt x="248" y="262"/>
                </a:lnTo>
                <a:lnTo>
                  <a:pt x="244" y="262"/>
                </a:lnTo>
                <a:lnTo>
                  <a:pt x="244" y="266"/>
                </a:lnTo>
                <a:lnTo>
                  <a:pt x="244" y="271"/>
                </a:lnTo>
                <a:lnTo>
                  <a:pt x="239" y="271"/>
                </a:lnTo>
                <a:lnTo>
                  <a:pt x="244" y="276"/>
                </a:lnTo>
                <a:lnTo>
                  <a:pt x="239" y="280"/>
                </a:lnTo>
                <a:lnTo>
                  <a:pt x="239" y="285"/>
                </a:lnTo>
                <a:lnTo>
                  <a:pt x="239" y="290"/>
                </a:lnTo>
                <a:lnTo>
                  <a:pt x="234" y="294"/>
                </a:lnTo>
                <a:lnTo>
                  <a:pt x="229" y="299"/>
                </a:lnTo>
                <a:lnTo>
                  <a:pt x="229" y="304"/>
                </a:lnTo>
                <a:lnTo>
                  <a:pt x="225" y="304"/>
                </a:lnTo>
                <a:lnTo>
                  <a:pt x="225" y="308"/>
                </a:lnTo>
                <a:lnTo>
                  <a:pt x="225" y="313"/>
                </a:lnTo>
                <a:lnTo>
                  <a:pt x="220" y="313"/>
                </a:lnTo>
                <a:lnTo>
                  <a:pt x="225" y="318"/>
                </a:lnTo>
                <a:lnTo>
                  <a:pt x="220" y="318"/>
                </a:lnTo>
                <a:lnTo>
                  <a:pt x="220" y="322"/>
                </a:lnTo>
                <a:lnTo>
                  <a:pt x="220" y="327"/>
                </a:lnTo>
                <a:lnTo>
                  <a:pt x="220" y="332"/>
                </a:lnTo>
                <a:lnTo>
                  <a:pt x="225" y="332"/>
                </a:lnTo>
                <a:lnTo>
                  <a:pt x="225" y="337"/>
                </a:lnTo>
                <a:lnTo>
                  <a:pt x="215" y="341"/>
                </a:lnTo>
                <a:lnTo>
                  <a:pt x="220" y="346"/>
                </a:lnTo>
                <a:lnTo>
                  <a:pt x="220" y="351"/>
                </a:lnTo>
                <a:lnTo>
                  <a:pt x="215" y="351"/>
                </a:lnTo>
                <a:lnTo>
                  <a:pt x="215" y="355"/>
                </a:lnTo>
                <a:lnTo>
                  <a:pt x="210" y="355"/>
                </a:lnTo>
                <a:lnTo>
                  <a:pt x="205" y="360"/>
                </a:lnTo>
                <a:lnTo>
                  <a:pt x="205" y="355"/>
                </a:lnTo>
                <a:lnTo>
                  <a:pt x="201" y="355"/>
                </a:lnTo>
                <a:lnTo>
                  <a:pt x="196" y="355"/>
                </a:lnTo>
                <a:lnTo>
                  <a:pt x="196" y="360"/>
                </a:lnTo>
                <a:lnTo>
                  <a:pt x="191" y="360"/>
                </a:lnTo>
                <a:lnTo>
                  <a:pt x="191" y="365"/>
                </a:lnTo>
                <a:lnTo>
                  <a:pt x="186" y="365"/>
                </a:lnTo>
                <a:lnTo>
                  <a:pt x="186" y="369"/>
                </a:lnTo>
                <a:lnTo>
                  <a:pt x="181" y="369"/>
                </a:lnTo>
                <a:lnTo>
                  <a:pt x="177" y="369"/>
                </a:lnTo>
                <a:lnTo>
                  <a:pt x="177" y="365"/>
                </a:lnTo>
                <a:lnTo>
                  <a:pt x="172" y="365"/>
                </a:lnTo>
                <a:lnTo>
                  <a:pt x="172" y="369"/>
                </a:lnTo>
                <a:lnTo>
                  <a:pt x="172" y="374"/>
                </a:lnTo>
                <a:lnTo>
                  <a:pt x="172" y="379"/>
                </a:lnTo>
                <a:lnTo>
                  <a:pt x="167" y="379"/>
                </a:lnTo>
                <a:lnTo>
                  <a:pt x="167" y="383"/>
                </a:lnTo>
                <a:lnTo>
                  <a:pt x="162" y="383"/>
                </a:lnTo>
                <a:lnTo>
                  <a:pt x="158" y="383"/>
                </a:lnTo>
                <a:lnTo>
                  <a:pt x="153" y="383"/>
                </a:lnTo>
                <a:lnTo>
                  <a:pt x="148" y="388"/>
                </a:lnTo>
                <a:lnTo>
                  <a:pt x="143" y="393"/>
                </a:lnTo>
                <a:lnTo>
                  <a:pt x="134" y="388"/>
                </a:lnTo>
                <a:lnTo>
                  <a:pt x="129" y="383"/>
                </a:lnTo>
                <a:lnTo>
                  <a:pt x="124" y="383"/>
                </a:lnTo>
                <a:lnTo>
                  <a:pt x="124" y="388"/>
                </a:lnTo>
                <a:lnTo>
                  <a:pt x="124" y="393"/>
                </a:lnTo>
                <a:lnTo>
                  <a:pt x="119" y="393"/>
                </a:lnTo>
                <a:lnTo>
                  <a:pt x="115" y="393"/>
                </a:lnTo>
                <a:lnTo>
                  <a:pt x="115" y="397"/>
                </a:lnTo>
                <a:lnTo>
                  <a:pt x="105" y="402"/>
                </a:lnTo>
                <a:lnTo>
                  <a:pt x="100" y="402"/>
                </a:lnTo>
                <a:lnTo>
                  <a:pt x="100" y="397"/>
                </a:lnTo>
                <a:lnTo>
                  <a:pt x="95" y="397"/>
                </a:lnTo>
                <a:lnTo>
                  <a:pt x="95" y="393"/>
                </a:lnTo>
                <a:lnTo>
                  <a:pt x="91" y="397"/>
                </a:lnTo>
                <a:lnTo>
                  <a:pt x="91" y="393"/>
                </a:lnTo>
                <a:lnTo>
                  <a:pt x="86" y="397"/>
                </a:lnTo>
                <a:lnTo>
                  <a:pt x="86" y="393"/>
                </a:lnTo>
                <a:lnTo>
                  <a:pt x="81" y="393"/>
                </a:lnTo>
                <a:lnTo>
                  <a:pt x="81" y="388"/>
                </a:lnTo>
                <a:lnTo>
                  <a:pt x="81" y="393"/>
                </a:lnTo>
                <a:lnTo>
                  <a:pt x="81" y="388"/>
                </a:lnTo>
                <a:lnTo>
                  <a:pt x="76" y="388"/>
                </a:lnTo>
                <a:lnTo>
                  <a:pt x="76" y="383"/>
                </a:lnTo>
                <a:lnTo>
                  <a:pt x="76" y="379"/>
                </a:lnTo>
                <a:lnTo>
                  <a:pt x="71" y="379"/>
                </a:lnTo>
                <a:lnTo>
                  <a:pt x="67" y="379"/>
                </a:lnTo>
                <a:lnTo>
                  <a:pt x="67" y="374"/>
                </a:lnTo>
                <a:lnTo>
                  <a:pt x="71" y="374"/>
                </a:lnTo>
                <a:lnTo>
                  <a:pt x="71" y="369"/>
                </a:lnTo>
                <a:lnTo>
                  <a:pt x="76" y="369"/>
                </a:lnTo>
                <a:lnTo>
                  <a:pt x="71" y="369"/>
                </a:lnTo>
                <a:lnTo>
                  <a:pt x="67" y="369"/>
                </a:lnTo>
                <a:lnTo>
                  <a:pt x="62" y="369"/>
                </a:lnTo>
                <a:lnTo>
                  <a:pt x="57" y="369"/>
                </a:lnTo>
                <a:lnTo>
                  <a:pt x="52" y="369"/>
                </a:lnTo>
                <a:lnTo>
                  <a:pt x="52" y="365"/>
                </a:lnTo>
                <a:lnTo>
                  <a:pt x="57" y="365"/>
                </a:lnTo>
                <a:lnTo>
                  <a:pt x="52" y="365"/>
                </a:lnTo>
                <a:lnTo>
                  <a:pt x="52" y="360"/>
                </a:lnTo>
                <a:lnTo>
                  <a:pt x="48" y="360"/>
                </a:lnTo>
                <a:lnTo>
                  <a:pt x="43" y="360"/>
                </a:lnTo>
                <a:lnTo>
                  <a:pt x="43" y="355"/>
                </a:lnTo>
                <a:lnTo>
                  <a:pt x="43" y="360"/>
                </a:lnTo>
                <a:lnTo>
                  <a:pt x="38" y="360"/>
                </a:lnTo>
                <a:lnTo>
                  <a:pt x="38" y="355"/>
                </a:lnTo>
                <a:lnTo>
                  <a:pt x="38" y="351"/>
                </a:lnTo>
                <a:lnTo>
                  <a:pt x="33" y="351"/>
                </a:lnTo>
                <a:lnTo>
                  <a:pt x="33" y="346"/>
                </a:lnTo>
                <a:lnTo>
                  <a:pt x="28" y="346"/>
                </a:lnTo>
                <a:lnTo>
                  <a:pt x="28" y="341"/>
                </a:lnTo>
                <a:lnTo>
                  <a:pt x="24" y="341"/>
                </a:lnTo>
                <a:lnTo>
                  <a:pt x="24" y="337"/>
                </a:lnTo>
                <a:lnTo>
                  <a:pt x="24" y="332"/>
                </a:lnTo>
                <a:lnTo>
                  <a:pt x="19" y="332"/>
                </a:lnTo>
                <a:lnTo>
                  <a:pt x="14" y="332"/>
                </a:lnTo>
                <a:lnTo>
                  <a:pt x="19" y="332"/>
                </a:lnTo>
                <a:lnTo>
                  <a:pt x="14" y="332"/>
                </a:lnTo>
                <a:lnTo>
                  <a:pt x="14" y="327"/>
                </a:lnTo>
                <a:lnTo>
                  <a:pt x="19" y="327"/>
                </a:lnTo>
                <a:lnTo>
                  <a:pt x="14" y="327"/>
                </a:lnTo>
                <a:lnTo>
                  <a:pt x="19" y="327"/>
                </a:lnTo>
                <a:lnTo>
                  <a:pt x="19" y="322"/>
                </a:lnTo>
                <a:lnTo>
                  <a:pt x="14" y="322"/>
                </a:lnTo>
                <a:lnTo>
                  <a:pt x="9" y="318"/>
                </a:lnTo>
                <a:lnTo>
                  <a:pt x="9" y="313"/>
                </a:lnTo>
                <a:lnTo>
                  <a:pt x="4" y="313"/>
                </a:lnTo>
                <a:lnTo>
                  <a:pt x="4" y="308"/>
                </a:lnTo>
                <a:lnTo>
                  <a:pt x="0" y="308"/>
                </a:lnTo>
                <a:lnTo>
                  <a:pt x="0" y="304"/>
                </a:lnTo>
                <a:lnTo>
                  <a:pt x="0" y="299"/>
                </a:lnTo>
                <a:lnTo>
                  <a:pt x="0" y="294"/>
                </a:lnTo>
                <a:lnTo>
                  <a:pt x="4" y="294"/>
                </a:lnTo>
                <a:lnTo>
                  <a:pt x="0" y="290"/>
                </a:lnTo>
                <a:lnTo>
                  <a:pt x="4" y="290"/>
                </a:lnTo>
                <a:lnTo>
                  <a:pt x="0" y="285"/>
                </a:lnTo>
                <a:lnTo>
                  <a:pt x="0" y="280"/>
                </a:lnTo>
                <a:lnTo>
                  <a:pt x="0" y="276"/>
                </a:lnTo>
                <a:lnTo>
                  <a:pt x="4" y="276"/>
                </a:lnTo>
                <a:lnTo>
                  <a:pt x="14" y="271"/>
                </a:lnTo>
                <a:lnTo>
                  <a:pt x="19" y="271"/>
                </a:lnTo>
                <a:lnTo>
                  <a:pt x="24" y="271"/>
                </a:lnTo>
                <a:lnTo>
                  <a:pt x="24" y="266"/>
                </a:lnTo>
                <a:lnTo>
                  <a:pt x="24" y="262"/>
                </a:lnTo>
                <a:lnTo>
                  <a:pt x="24" y="257"/>
                </a:lnTo>
                <a:lnTo>
                  <a:pt x="24" y="252"/>
                </a:lnTo>
                <a:lnTo>
                  <a:pt x="28" y="252"/>
                </a:lnTo>
                <a:lnTo>
                  <a:pt x="33" y="252"/>
                </a:lnTo>
                <a:lnTo>
                  <a:pt x="33" y="248"/>
                </a:lnTo>
                <a:lnTo>
                  <a:pt x="28" y="243"/>
                </a:lnTo>
                <a:lnTo>
                  <a:pt x="28" y="238"/>
                </a:lnTo>
                <a:lnTo>
                  <a:pt x="28" y="234"/>
                </a:lnTo>
                <a:lnTo>
                  <a:pt x="28" y="238"/>
                </a:lnTo>
                <a:lnTo>
                  <a:pt x="28" y="234"/>
                </a:lnTo>
                <a:lnTo>
                  <a:pt x="24" y="229"/>
                </a:lnTo>
                <a:lnTo>
                  <a:pt x="28" y="229"/>
                </a:lnTo>
                <a:lnTo>
                  <a:pt x="28" y="224"/>
                </a:lnTo>
                <a:lnTo>
                  <a:pt x="33" y="224"/>
                </a:lnTo>
                <a:lnTo>
                  <a:pt x="33" y="220"/>
                </a:lnTo>
                <a:lnTo>
                  <a:pt x="33" y="215"/>
                </a:lnTo>
                <a:lnTo>
                  <a:pt x="33" y="210"/>
                </a:lnTo>
                <a:lnTo>
                  <a:pt x="33" y="206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48" y="201"/>
                </a:lnTo>
                <a:lnTo>
                  <a:pt x="48" y="206"/>
                </a:lnTo>
                <a:lnTo>
                  <a:pt x="52" y="210"/>
                </a:lnTo>
                <a:lnTo>
                  <a:pt x="52" y="215"/>
                </a:lnTo>
                <a:lnTo>
                  <a:pt x="48" y="215"/>
                </a:lnTo>
                <a:lnTo>
                  <a:pt x="52" y="215"/>
                </a:lnTo>
                <a:lnTo>
                  <a:pt x="57" y="215"/>
                </a:lnTo>
                <a:lnTo>
                  <a:pt x="57" y="210"/>
                </a:lnTo>
                <a:lnTo>
                  <a:pt x="57" y="206"/>
                </a:lnTo>
                <a:lnTo>
                  <a:pt x="62" y="210"/>
                </a:lnTo>
                <a:lnTo>
                  <a:pt x="67" y="206"/>
                </a:lnTo>
                <a:lnTo>
                  <a:pt x="62" y="206"/>
                </a:lnTo>
                <a:lnTo>
                  <a:pt x="62" y="201"/>
                </a:lnTo>
                <a:lnTo>
                  <a:pt x="62" y="196"/>
                </a:lnTo>
                <a:lnTo>
                  <a:pt x="57" y="196"/>
                </a:lnTo>
                <a:lnTo>
                  <a:pt x="57" y="192"/>
                </a:lnTo>
                <a:lnTo>
                  <a:pt x="62" y="192"/>
                </a:lnTo>
                <a:lnTo>
                  <a:pt x="62" y="187"/>
                </a:lnTo>
                <a:lnTo>
                  <a:pt x="62" y="182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62" y="168"/>
                </a:lnTo>
                <a:lnTo>
                  <a:pt x="67" y="168"/>
                </a:lnTo>
                <a:lnTo>
                  <a:pt x="71" y="168"/>
                </a:lnTo>
                <a:lnTo>
                  <a:pt x="76" y="168"/>
                </a:lnTo>
                <a:lnTo>
                  <a:pt x="76" y="164"/>
                </a:lnTo>
                <a:lnTo>
                  <a:pt x="76" y="159"/>
                </a:lnTo>
                <a:lnTo>
                  <a:pt x="76" y="154"/>
                </a:lnTo>
                <a:lnTo>
                  <a:pt x="81" y="154"/>
                </a:lnTo>
                <a:lnTo>
                  <a:pt x="81" y="150"/>
                </a:lnTo>
                <a:lnTo>
                  <a:pt x="86" y="150"/>
                </a:lnTo>
                <a:lnTo>
                  <a:pt x="91" y="15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7" name=""/>
          <p:cNvSpPr/>
          <p:nvPr/>
        </p:nvSpPr>
        <p:spPr>
          <a:xfrm>
            <a:off x="2911320" y="1585800"/>
            <a:ext cx="1025640" cy="830520"/>
          </a:xfrm>
          <a:custGeom>
            <a:avLst/>
            <a:gdLst/>
            <a:ahLst/>
            <a:rect l="l" t="t" r="r" b="b"/>
            <a:pathLst>
              <a:path w="646" h="523">
                <a:moveTo>
                  <a:pt x="407" y="504"/>
                </a:moveTo>
                <a:lnTo>
                  <a:pt x="397" y="499"/>
                </a:lnTo>
                <a:lnTo>
                  <a:pt x="364" y="499"/>
                </a:lnTo>
                <a:lnTo>
                  <a:pt x="321" y="495"/>
                </a:lnTo>
                <a:lnTo>
                  <a:pt x="273" y="485"/>
                </a:lnTo>
                <a:lnTo>
                  <a:pt x="220" y="481"/>
                </a:lnTo>
                <a:lnTo>
                  <a:pt x="172" y="476"/>
                </a:lnTo>
                <a:lnTo>
                  <a:pt x="158" y="471"/>
                </a:lnTo>
                <a:lnTo>
                  <a:pt x="129" y="467"/>
                </a:lnTo>
                <a:lnTo>
                  <a:pt x="91" y="462"/>
                </a:lnTo>
                <a:lnTo>
                  <a:pt x="86" y="462"/>
                </a:lnTo>
                <a:lnTo>
                  <a:pt x="48" y="457"/>
                </a:lnTo>
                <a:lnTo>
                  <a:pt x="0" y="448"/>
                </a:lnTo>
                <a:lnTo>
                  <a:pt x="5" y="420"/>
                </a:lnTo>
                <a:lnTo>
                  <a:pt x="10" y="383"/>
                </a:lnTo>
                <a:lnTo>
                  <a:pt x="19" y="336"/>
                </a:lnTo>
                <a:lnTo>
                  <a:pt x="29" y="280"/>
                </a:lnTo>
                <a:lnTo>
                  <a:pt x="34" y="256"/>
                </a:lnTo>
                <a:lnTo>
                  <a:pt x="38" y="224"/>
                </a:lnTo>
                <a:lnTo>
                  <a:pt x="43" y="186"/>
                </a:lnTo>
                <a:lnTo>
                  <a:pt x="48" y="168"/>
                </a:lnTo>
                <a:lnTo>
                  <a:pt x="58" y="112"/>
                </a:lnTo>
                <a:lnTo>
                  <a:pt x="67" y="60"/>
                </a:lnTo>
                <a:lnTo>
                  <a:pt x="67" y="37"/>
                </a:lnTo>
                <a:lnTo>
                  <a:pt x="72" y="0"/>
                </a:lnTo>
                <a:lnTo>
                  <a:pt x="96" y="4"/>
                </a:lnTo>
                <a:lnTo>
                  <a:pt x="101" y="4"/>
                </a:lnTo>
                <a:lnTo>
                  <a:pt x="120" y="9"/>
                </a:lnTo>
                <a:lnTo>
                  <a:pt x="129" y="9"/>
                </a:lnTo>
                <a:lnTo>
                  <a:pt x="134" y="9"/>
                </a:lnTo>
                <a:lnTo>
                  <a:pt x="144" y="9"/>
                </a:lnTo>
                <a:lnTo>
                  <a:pt x="153" y="9"/>
                </a:lnTo>
                <a:lnTo>
                  <a:pt x="158" y="14"/>
                </a:lnTo>
                <a:lnTo>
                  <a:pt x="177" y="14"/>
                </a:lnTo>
                <a:lnTo>
                  <a:pt x="235" y="23"/>
                </a:lnTo>
                <a:lnTo>
                  <a:pt x="273" y="28"/>
                </a:lnTo>
                <a:lnTo>
                  <a:pt x="302" y="32"/>
                </a:lnTo>
                <a:lnTo>
                  <a:pt x="330" y="37"/>
                </a:lnTo>
                <a:lnTo>
                  <a:pt x="392" y="42"/>
                </a:lnTo>
                <a:lnTo>
                  <a:pt x="397" y="46"/>
                </a:lnTo>
                <a:lnTo>
                  <a:pt x="464" y="51"/>
                </a:lnTo>
                <a:lnTo>
                  <a:pt x="483" y="56"/>
                </a:lnTo>
                <a:lnTo>
                  <a:pt x="493" y="56"/>
                </a:lnTo>
                <a:lnTo>
                  <a:pt x="560" y="60"/>
                </a:lnTo>
                <a:lnTo>
                  <a:pt x="565" y="60"/>
                </a:lnTo>
                <a:lnTo>
                  <a:pt x="593" y="65"/>
                </a:lnTo>
                <a:lnTo>
                  <a:pt x="646" y="70"/>
                </a:lnTo>
                <a:lnTo>
                  <a:pt x="641" y="116"/>
                </a:lnTo>
                <a:lnTo>
                  <a:pt x="636" y="158"/>
                </a:lnTo>
                <a:lnTo>
                  <a:pt x="636" y="163"/>
                </a:lnTo>
                <a:lnTo>
                  <a:pt x="632" y="196"/>
                </a:lnTo>
                <a:lnTo>
                  <a:pt x="632" y="238"/>
                </a:lnTo>
                <a:lnTo>
                  <a:pt x="627" y="294"/>
                </a:lnTo>
                <a:lnTo>
                  <a:pt x="622" y="336"/>
                </a:lnTo>
                <a:lnTo>
                  <a:pt x="617" y="406"/>
                </a:lnTo>
                <a:lnTo>
                  <a:pt x="612" y="443"/>
                </a:lnTo>
                <a:lnTo>
                  <a:pt x="612" y="457"/>
                </a:lnTo>
                <a:lnTo>
                  <a:pt x="608" y="476"/>
                </a:lnTo>
                <a:lnTo>
                  <a:pt x="608" y="523"/>
                </a:lnTo>
                <a:lnTo>
                  <a:pt x="555" y="518"/>
                </a:lnTo>
                <a:lnTo>
                  <a:pt x="526" y="513"/>
                </a:lnTo>
                <a:lnTo>
                  <a:pt x="498" y="513"/>
                </a:lnTo>
                <a:lnTo>
                  <a:pt x="459" y="509"/>
                </a:lnTo>
                <a:lnTo>
                  <a:pt x="421" y="504"/>
                </a:lnTo>
                <a:lnTo>
                  <a:pt x="407" y="504"/>
                </a:lnTo>
                <a:close/>
              </a:path>
            </a:pathLst>
          </a:custGeom>
          <a:noFill/>
          <a:ln w="7920">
            <a:solidFill>
              <a:srgbClr val="a5a5a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8" name=""/>
          <p:cNvSpPr/>
          <p:nvPr/>
        </p:nvSpPr>
        <p:spPr>
          <a:xfrm>
            <a:off x="3571920" y="939960"/>
            <a:ext cx="411120" cy="199800"/>
          </a:xfrm>
          <a:custGeom>
            <a:avLst/>
            <a:gdLst/>
            <a:ahLst/>
            <a:rect l="l" t="t" r="r" b="b"/>
            <a:pathLst>
              <a:path w="259" h="126">
                <a:moveTo>
                  <a:pt x="0" y="0"/>
                </a:moveTo>
                <a:lnTo>
                  <a:pt x="5" y="0"/>
                </a:lnTo>
                <a:lnTo>
                  <a:pt x="5" y="10"/>
                </a:lnTo>
                <a:lnTo>
                  <a:pt x="10" y="10"/>
                </a:lnTo>
                <a:lnTo>
                  <a:pt x="10" y="14"/>
                </a:lnTo>
                <a:lnTo>
                  <a:pt x="15" y="19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4" y="38"/>
                </a:lnTo>
                <a:lnTo>
                  <a:pt x="39" y="38"/>
                </a:lnTo>
                <a:lnTo>
                  <a:pt x="43" y="42"/>
                </a:lnTo>
                <a:lnTo>
                  <a:pt x="48" y="42"/>
                </a:lnTo>
                <a:lnTo>
                  <a:pt x="53" y="47"/>
                </a:lnTo>
                <a:lnTo>
                  <a:pt x="63" y="47"/>
                </a:lnTo>
                <a:lnTo>
                  <a:pt x="67" y="52"/>
                </a:lnTo>
                <a:lnTo>
                  <a:pt x="72" y="52"/>
                </a:lnTo>
                <a:lnTo>
                  <a:pt x="82" y="56"/>
                </a:lnTo>
                <a:lnTo>
                  <a:pt x="86" y="56"/>
                </a:lnTo>
                <a:lnTo>
                  <a:pt x="96" y="61"/>
                </a:lnTo>
                <a:lnTo>
                  <a:pt x="110" y="66"/>
                </a:lnTo>
                <a:lnTo>
                  <a:pt x="115" y="70"/>
                </a:lnTo>
                <a:lnTo>
                  <a:pt x="120" y="70"/>
                </a:lnTo>
                <a:lnTo>
                  <a:pt x="125" y="70"/>
                </a:lnTo>
                <a:lnTo>
                  <a:pt x="130" y="75"/>
                </a:lnTo>
                <a:lnTo>
                  <a:pt x="134" y="75"/>
                </a:lnTo>
                <a:lnTo>
                  <a:pt x="144" y="80"/>
                </a:lnTo>
                <a:lnTo>
                  <a:pt x="149" y="80"/>
                </a:lnTo>
                <a:lnTo>
                  <a:pt x="153" y="80"/>
                </a:lnTo>
                <a:lnTo>
                  <a:pt x="158" y="84"/>
                </a:lnTo>
                <a:lnTo>
                  <a:pt x="163" y="84"/>
                </a:lnTo>
                <a:lnTo>
                  <a:pt x="168" y="84"/>
                </a:lnTo>
                <a:lnTo>
                  <a:pt x="168" y="89"/>
                </a:lnTo>
                <a:lnTo>
                  <a:pt x="173" y="89"/>
                </a:lnTo>
                <a:lnTo>
                  <a:pt x="177" y="89"/>
                </a:lnTo>
                <a:lnTo>
                  <a:pt x="182" y="89"/>
                </a:lnTo>
                <a:lnTo>
                  <a:pt x="182" y="94"/>
                </a:lnTo>
                <a:lnTo>
                  <a:pt x="192" y="94"/>
                </a:lnTo>
                <a:lnTo>
                  <a:pt x="196" y="94"/>
                </a:lnTo>
                <a:lnTo>
                  <a:pt x="206" y="98"/>
                </a:lnTo>
                <a:lnTo>
                  <a:pt x="211" y="98"/>
                </a:lnTo>
                <a:lnTo>
                  <a:pt x="216" y="103"/>
                </a:lnTo>
                <a:lnTo>
                  <a:pt x="220" y="103"/>
                </a:lnTo>
                <a:lnTo>
                  <a:pt x="220" y="108"/>
                </a:lnTo>
                <a:lnTo>
                  <a:pt x="225" y="108"/>
                </a:lnTo>
                <a:lnTo>
                  <a:pt x="230" y="108"/>
                </a:lnTo>
                <a:lnTo>
                  <a:pt x="230" y="112"/>
                </a:lnTo>
                <a:lnTo>
                  <a:pt x="235" y="112"/>
                </a:lnTo>
                <a:lnTo>
                  <a:pt x="240" y="112"/>
                </a:lnTo>
                <a:lnTo>
                  <a:pt x="240" y="117"/>
                </a:lnTo>
                <a:lnTo>
                  <a:pt x="244" y="117"/>
                </a:lnTo>
                <a:lnTo>
                  <a:pt x="249" y="117"/>
                </a:lnTo>
                <a:lnTo>
                  <a:pt x="249" y="122"/>
                </a:lnTo>
                <a:lnTo>
                  <a:pt x="254" y="122"/>
                </a:lnTo>
                <a:lnTo>
                  <a:pt x="254" y="126"/>
                </a:lnTo>
                <a:lnTo>
                  <a:pt x="259" y="126"/>
                </a:lnTo>
              </a:path>
            </a:pathLst>
          </a:custGeom>
          <a:noFill/>
          <a:ln w="158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9" name=""/>
          <p:cNvSpPr/>
          <p:nvPr/>
        </p:nvSpPr>
        <p:spPr>
          <a:xfrm>
            <a:off x="3571920" y="939960"/>
            <a:ext cx="411120" cy="199800"/>
          </a:xfrm>
          <a:custGeom>
            <a:avLst/>
            <a:gdLst/>
            <a:ahLst/>
            <a:rect l="l" t="t" r="r" b="b"/>
            <a:pathLst>
              <a:path w="259" h="126">
                <a:moveTo>
                  <a:pt x="0" y="0"/>
                </a:moveTo>
                <a:lnTo>
                  <a:pt x="5" y="0"/>
                </a:lnTo>
                <a:lnTo>
                  <a:pt x="5" y="10"/>
                </a:lnTo>
                <a:lnTo>
                  <a:pt x="10" y="10"/>
                </a:lnTo>
                <a:lnTo>
                  <a:pt x="10" y="14"/>
                </a:lnTo>
                <a:lnTo>
                  <a:pt x="15" y="19"/>
                </a:lnTo>
                <a:lnTo>
                  <a:pt x="19" y="28"/>
                </a:lnTo>
                <a:lnTo>
                  <a:pt x="24" y="28"/>
                </a:lnTo>
                <a:lnTo>
                  <a:pt x="24" y="33"/>
                </a:lnTo>
                <a:lnTo>
                  <a:pt x="29" y="33"/>
                </a:lnTo>
                <a:lnTo>
                  <a:pt x="34" y="38"/>
                </a:lnTo>
                <a:lnTo>
                  <a:pt x="39" y="38"/>
                </a:lnTo>
                <a:lnTo>
                  <a:pt x="43" y="42"/>
                </a:lnTo>
                <a:lnTo>
                  <a:pt x="48" y="42"/>
                </a:lnTo>
                <a:lnTo>
                  <a:pt x="53" y="47"/>
                </a:lnTo>
                <a:lnTo>
                  <a:pt x="63" y="47"/>
                </a:lnTo>
                <a:lnTo>
                  <a:pt x="67" y="52"/>
                </a:lnTo>
                <a:lnTo>
                  <a:pt x="72" y="52"/>
                </a:lnTo>
                <a:lnTo>
                  <a:pt x="82" y="56"/>
                </a:lnTo>
                <a:lnTo>
                  <a:pt x="86" y="56"/>
                </a:lnTo>
                <a:lnTo>
                  <a:pt x="96" y="61"/>
                </a:lnTo>
                <a:lnTo>
                  <a:pt x="110" y="66"/>
                </a:lnTo>
                <a:lnTo>
                  <a:pt x="115" y="70"/>
                </a:lnTo>
                <a:lnTo>
                  <a:pt x="120" y="70"/>
                </a:lnTo>
                <a:lnTo>
                  <a:pt x="125" y="70"/>
                </a:lnTo>
                <a:lnTo>
                  <a:pt x="130" y="75"/>
                </a:lnTo>
                <a:lnTo>
                  <a:pt x="134" y="75"/>
                </a:lnTo>
                <a:lnTo>
                  <a:pt x="144" y="80"/>
                </a:lnTo>
                <a:lnTo>
                  <a:pt x="149" y="80"/>
                </a:lnTo>
                <a:lnTo>
                  <a:pt x="153" y="80"/>
                </a:lnTo>
                <a:lnTo>
                  <a:pt x="158" y="84"/>
                </a:lnTo>
                <a:lnTo>
                  <a:pt x="163" y="84"/>
                </a:lnTo>
                <a:lnTo>
                  <a:pt x="168" y="84"/>
                </a:lnTo>
                <a:lnTo>
                  <a:pt x="168" y="89"/>
                </a:lnTo>
                <a:lnTo>
                  <a:pt x="173" y="89"/>
                </a:lnTo>
                <a:lnTo>
                  <a:pt x="177" y="89"/>
                </a:lnTo>
                <a:lnTo>
                  <a:pt x="182" y="89"/>
                </a:lnTo>
                <a:lnTo>
                  <a:pt x="182" y="94"/>
                </a:lnTo>
                <a:lnTo>
                  <a:pt x="192" y="94"/>
                </a:lnTo>
                <a:lnTo>
                  <a:pt x="196" y="94"/>
                </a:lnTo>
                <a:lnTo>
                  <a:pt x="206" y="98"/>
                </a:lnTo>
                <a:lnTo>
                  <a:pt x="211" y="98"/>
                </a:lnTo>
                <a:lnTo>
                  <a:pt x="216" y="103"/>
                </a:lnTo>
                <a:lnTo>
                  <a:pt x="220" y="103"/>
                </a:lnTo>
                <a:lnTo>
                  <a:pt x="220" y="108"/>
                </a:lnTo>
                <a:lnTo>
                  <a:pt x="225" y="108"/>
                </a:lnTo>
                <a:lnTo>
                  <a:pt x="230" y="108"/>
                </a:lnTo>
                <a:lnTo>
                  <a:pt x="230" y="112"/>
                </a:lnTo>
                <a:lnTo>
                  <a:pt x="235" y="112"/>
                </a:lnTo>
                <a:lnTo>
                  <a:pt x="240" y="112"/>
                </a:lnTo>
                <a:lnTo>
                  <a:pt x="240" y="117"/>
                </a:lnTo>
                <a:lnTo>
                  <a:pt x="244" y="117"/>
                </a:lnTo>
                <a:lnTo>
                  <a:pt x="249" y="117"/>
                </a:lnTo>
                <a:lnTo>
                  <a:pt x="249" y="122"/>
                </a:lnTo>
                <a:lnTo>
                  <a:pt x="254" y="122"/>
                </a:lnTo>
                <a:lnTo>
                  <a:pt x="254" y="126"/>
                </a:lnTo>
                <a:lnTo>
                  <a:pt x="259" y="126"/>
                </a:lnTo>
              </a:path>
            </a:pathLst>
          </a:custGeom>
          <a:noFill/>
          <a:ln w="158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0" name=""/>
          <p:cNvSpPr/>
          <p:nvPr/>
        </p:nvSpPr>
        <p:spPr>
          <a:xfrm>
            <a:off x="8280360" y="1703520"/>
            <a:ext cx="23760" cy="29880"/>
          </a:xfrm>
          <a:custGeom>
            <a:avLst/>
            <a:gdLst/>
            <a:ahLst/>
            <a:rect l="l" t="t" r="r" b="b"/>
            <a:pathLst>
              <a:path w="15" h="19">
                <a:moveTo>
                  <a:pt x="0" y="19"/>
                </a:moveTo>
                <a:lnTo>
                  <a:pt x="0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</a:path>
            </a:pathLst>
          </a:custGeom>
          <a:noFill/>
          <a:ln w="15840">
            <a:solidFill>
              <a:srgbClr val="a1663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1" name=""/>
          <p:cNvSpPr/>
          <p:nvPr/>
        </p:nvSpPr>
        <p:spPr>
          <a:xfrm>
            <a:off x="6389640" y="1719360"/>
            <a:ext cx="1800" cy="28440"/>
          </a:xfrm>
          <a:custGeom>
            <a:avLst/>
            <a:gdLst/>
            <a:ahLst/>
            <a:rect l="l" t="t" r="r" b="b"/>
            <a:pathLst>
              <a:path w="0" h="18">
                <a:moveTo>
                  <a:pt x="0" y="0"/>
                </a:moveTo>
                <a:lnTo>
                  <a:pt x="0" y="4"/>
                </a:lnTo>
                <a:lnTo>
                  <a:pt x="0" y="18"/>
                </a:lnTo>
              </a:path>
            </a:pathLst>
          </a:custGeom>
          <a:noFill/>
          <a:ln w="158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2" name=""/>
          <p:cNvSpPr/>
          <p:nvPr/>
        </p:nvSpPr>
        <p:spPr>
          <a:xfrm>
            <a:off x="6389640" y="1719360"/>
            <a:ext cx="1800" cy="28440"/>
          </a:xfrm>
          <a:prstGeom prst="line">
            <a:avLst/>
          </a:prstGeom>
          <a:ln w="158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3" name=""/>
          <p:cNvSpPr/>
          <p:nvPr/>
        </p:nvSpPr>
        <p:spPr>
          <a:xfrm>
            <a:off x="8296200" y="1725480"/>
            <a:ext cx="68400" cy="38160"/>
          </a:xfrm>
          <a:custGeom>
            <a:avLst/>
            <a:gdLst/>
            <a:ahLst/>
            <a:rect l="l" t="t" r="r" b="b"/>
            <a:pathLst>
              <a:path w="43" h="24">
                <a:moveTo>
                  <a:pt x="0" y="24"/>
                </a:moveTo>
                <a:lnTo>
                  <a:pt x="10" y="14"/>
                </a:lnTo>
                <a:lnTo>
                  <a:pt x="14" y="10"/>
                </a:lnTo>
                <a:lnTo>
                  <a:pt x="33" y="0"/>
                </a:lnTo>
                <a:lnTo>
                  <a:pt x="43" y="0"/>
                </a:lnTo>
              </a:path>
            </a:pathLst>
          </a:custGeom>
          <a:noFill/>
          <a:ln w="15840">
            <a:solidFill>
              <a:srgbClr val="a1663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4" name=""/>
          <p:cNvSpPr/>
          <p:nvPr/>
        </p:nvSpPr>
        <p:spPr>
          <a:xfrm flipH="1" flipV="1">
            <a:off x="8280360" y="1741320"/>
            <a:ext cx="15840" cy="22320"/>
          </a:xfrm>
          <a:prstGeom prst="line">
            <a:avLst/>
          </a:prstGeom>
          <a:ln w="15840">
            <a:solidFill>
              <a:srgbClr val="a166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15" name=""/>
          <p:cNvGrpSpPr/>
          <p:nvPr/>
        </p:nvGrpSpPr>
        <p:grpSpPr>
          <a:xfrm>
            <a:off x="3983040" y="1139760"/>
            <a:ext cx="4321080" cy="3187800"/>
            <a:chOff x="3983040" y="1139760"/>
            <a:chExt cx="4321080" cy="3187800"/>
          </a:xfrm>
        </p:grpSpPr>
        <p:sp>
          <p:nvSpPr>
            <p:cNvPr id="2016" name=""/>
            <p:cNvSpPr/>
            <p:nvPr/>
          </p:nvSpPr>
          <p:spPr>
            <a:xfrm>
              <a:off x="8265960" y="1763640"/>
              <a:ext cx="3024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14" y="18"/>
                  </a:lnTo>
                  <a:lnTo>
                    <a:pt x="14" y="9"/>
                  </a:lnTo>
                  <a:lnTo>
                    <a:pt x="14" y="4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8265960" y="1741320"/>
              <a:ext cx="14400" cy="73080"/>
            </a:xfrm>
            <a:custGeom>
              <a:avLst/>
              <a:gdLst/>
              <a:ahLst/>
              <a:rect l="l" t="t" r="r" b="b"/>
              <a:pathLst>
                <a:path w="9" h="46">
                  <a:moveTo>
                    <a:pt x="0" y="46"/>
                  </a:moveTo>
                  <a:lnTo>
                    <a:pt x="0" y="42"/>
                  </a:lnTo>
                  <a:lnTo>
                    <a:pt x="0" y="37"/>
                  </a:ln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7704000" y="18223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7726320" y="1814400"/>
              <a:ext cx="84240" cy="7920"/>
            </a:xfrm>
            <a:custGeom>
              <a:avLst/>
              <a:gdLst/>
              <a:ahLst/>
              <a:rect l="l" t="t" r="r" b="b"/>
              <a:pathLst>
                <a:path w="53" h="5">
                  <a:moveTo>
                    <a:pt x="0" y="5"/>
                  </a:move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7810560" y="1808280"/>
              <a:ext cx="82440" cy="14040"/>
            </a:xfrm>
            <a:custGeom>
              <a:avLst/>
              <a:gdLst/>
              <a:ahLst/>
              <a:rect l="l" t="t" r="r" b="b"/>
              <a:pathLst>
                <a:path w="52" h="9">
                  <a:moveTo>
                    <a:pt x="0" y="4"/>
                  </a:moveTo>
                  <a:lnTo>
                    <a:pt x="5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4"/>
                  </a:lnTo>
                  <a:lnTo>
                    <a:pt x="28" y="4"/>
                  </a:lnTo>
                  <a:lnTo>
                    <a:pt x="38" y="4"/>
                  </a:lnTo>
                  <a:lnTo>
                    <a:pt x="48" y="9"/>
                  </a:lnTo>
                  <a:lnTo>
                    <a:pt x="52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7893000" y="182232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7589880" y="1822320"/>
              <a:ext cx="114120" cy="14400"/>
            </a:xfrm>
            <a:custGeom>
              <a:avLst/>
              <a:gdLst/>
              <a:ahLst/>
              <a:rect l="l" t="t" r="r" b="b"/>
              <a:pathLst>
                <a:path w="72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48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7947000" y="1836720"/>
              <a:ext cx="52560" cy="7920"/>
            </a:xfrm>
            <a:custGeom>
              <a:avLst/>
              <a:gdLst/>
              <a:ahLst/>
              <a:rect l="l" t="t" r="r" b="b"/>
              <a:pathLst>
                <a:path w="33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33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7574040" y="183672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8023320" y="183672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7999560" y="18446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7513560" y="1859040"/>
              <a:ext cx="180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7491240" y="1836720"/>
              <a:ext cx="82800" cy="3024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9" y="14"/>
                  </a:lnTo>
                  <a:lnTo>
                    <a:pt x="33" y="10"/>
                  </a:lnTo>
                  <a:lnTo>
                    <a:pt x="38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7475400" y="18669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8250120" y="1836720"/>
              <a:ext cx="54000" cy="3816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10"/>
                  </a:lnTo>
                  <a:lnTo>
                    <a:pt x="29" y="19"/>
                  </a:lnTo>
                  <a:lnTo>
                    <a:pt x="34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8159760" y="1814400"/>
              <a:ext cx="106200" cy="6696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42"/>
                  </a:moveTo>
                  <a:lnTo>
                    <a:pt x="5" y="42"/>
                  </a:lnTo>
                  <a:lnTo>
                    <a:pt x="9" y="38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29" y="33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24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8129520" y="188136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4" y="5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8099280" y="188928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8023320" y="1852560"/>
              <a:ext cx="75960" cy="3672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 flipH="1">
              <a:off x="7467480" y="1874880"/>
              <a:ext cx="7920" cy="223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7392960" y="1874880"/>
              <a:ext cx="82440" cy="22320"/>
            </a:xfrm>
            <a:custGeom>
              <a:avLst/>
              <a:gdLst/>
              <a:ahLst/>
              <a:rect l="l" t="t" r="r" b="b"/>
              <a:pathLst>
                <a:path w="52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43" y="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6381720" y="1747800"/>
              <a:ext cx="15840" cy="163440"/>
            </a:xfrm>
            <a:custGeom>
              <a:avLst/>
              <a:gdLst/>
              <a:ahLst/>
              <a:rect l="l" t="t" r="r" b="b"/>
              <a:pathLst>
                <a:path w="10" h="103">
                  <a:moveTo>
                    <a:pt x="5" y="0"/>
                  </a:moveTo>
                  <a:lnTo>
                    <a:pt x="5" y="5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5" y="38"/>
                  </a:lnTo>
                  <a:lnTo>
                    <a:pt x="5" y="42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5" y="89"/>
                  </a:lnTo>
                  <a:lnTo>
                    <a:pt x="5" y="94"/>
                  </a:lnTo>
                  <a:lnTo>
                    <a:pt x="10" y="98"/>
                  </a:lnTo>
                  <a:lnTo>
                    <a:pt x="10" y="10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7240680" y="1859040"/>
              <a:ext cx="75960" cy="52200"/>
            </a:xfrm>
            <a:custGeom>
              <a:avLst/>
              <a:gdLst/>
              <a:ahLst/>
              <a:rect l="l" t="t" r="r" b="b"/>
              <a:pathLst>
                <a:path w="48" h="33">
                  <a:moveTo>
                    <a:pt x="48" y="33"/>
                  </a:moveTo>
                  <a:lnTo>
                    <a:pt x="48" y="28"/>
                  </a:lnTo>
                  <a:lnTo>
                    <a:pt x="48" y="24"/>
                  </a:lnTo>
                  <a:lnTo>
                    <a:pt x="43" y="19"/>
                  </a:lnTo>
                  <a:lnTo>
                    <a:pt x="38" y="10"/>
                  </a:lnTo>
                  <a:lnTo>
                    <a:pt x="33" y="10"/>
                  </a:lnTo>
                  <a:lnTo>
                    <a:pt x="29" y="1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 flipH="1">
              <a:off x="7308720" y="1911240"/>
              <a:ext cx="7920" cy="180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7338960" y="1897200"/>
              <a:ext cx="54000" cy="2196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0" y="14"/>
                  </a:moveTo>
                  <a:lnTo>
                    <a:pt x="5" y="14"/>
                  </a:lnTo>
                  <a:lnTo>
                    <a:pt x="24" y="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73245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7316640" y="1911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7316640" y="192564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7278840" y="1925640"/>
              <a:ext cx="3780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19"/>
                  </a:move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3983040" y="1139760"/>
              <a:ext cx="1222200" cy="868320"/>
            </a:xfrm>
            <a:custGeom>
              <a:avLst/>
              <a:gdLst/>
              <a:ahLst/>
              <a:rect l="l" t="t" r="r" b="b"/>
              <a:pathLst>
                <a:path w="770" h="547">
                  <a:moveTo>
                    <a:pt x="0" y="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33"/>
                  </a:lnTo>
                  <a:lnTo>
                    <a:pt x="28" y="33"/>
                  </a:lnTo>
                  <a:lnTo>
                    <a:pt x="33" y="38"/>
                  </a:lnTo>
                  <a:lnTo>
                    <a:pt x="38" y="38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47"/>
                  </a:lnTo>
                  <a:lnTo>
                    <a:pt x="52" y="47"/>
                  </a:lnTo>
                  <a:lnTo>
                    <a:pt x="57" y="52"/>
                  </a:lnTo>
                  <a:lnTo>
                    <a:pt x="67" y="61"/>
                  </a:lnTo>
                  <a:lnTo>
                    <a:pt x="71" y="61"/>
                  </a:lnTo>
                  <a:lnTo>
                    <a:pt x="71" y="66"/>
                  </a:lnTo>
                  <a:lnTo>
                    <a:pt x="76" y="66"/>
                  </a:lnTo>
                  <a:lnTo>
                    <a:pt x="76" y="70"/>
                  </a:lnTo>
                  <a:lnTo>
                    <a:pt x="81" y="70"/>
                  </a:lnTo>
                  <a:lnTo>
                    <a:pt x="81" y="75"/>
                  </a:lnTo>
                  <a:lnTo>
                    <a:pt x="86" y="75"/>
                  </a:lnTo>
                  <a:lnTo>
                    <a:pt x="91" y="80"/>
                  </a:lnTo>
                  <a:lnTo>
                    <a:pt x="91" y="84"/>
                  </a:lnTo>
                  <a:lnTo>
                    <a:pt x="91" y="89"/>
                  </a:lnTo>
                  <a:lnTo>
                    <a:pt x="91" y="94"/>
                  </a:lnTo>
                  <a:lnTo>
                    <a:pt x="95" y="94"/>
                  </a:lnTo>
                  <a:lnTo>
                    <a:pt x="95" y="98"/>
                  </a:lnTo>
                  <a:lnTo>
                    <a:pt x="100" y="108"/>
                  </a:lnTo>
                  <a:lnTo>
                    <a:pt x="105" y="112"/>
                  </a:lnTo>
                  <a:lnTo>
                    <a:pt x="115" y="117"/>
                  </a:lnTo>
                  <a:lnTo>
                    <a:pt x="124" y="126"/>
                  </a:lnTo>
                  <a:lnTo>
                    <a:pt x="134" y="131"/>
                  </a:lnTo>
                  <a:lnTo>
                    <a:pt x="138" y="131"/>
                  </a:lnTo>
                  <a:lnTo>
                    <a:pt x="138" y="136"/>
                  </a:lnTo>
                  <a:lnTo>
                    <a:pt x="148" y="141"/>
                  </a:lnTo>
                  <a:lnTo>
                    <a:pt x="148" y="145"/>
                  </a:lnTo>
                  <a:lnTo>
                    <a:pt x="153" y="150"/>
                  </a:lnTo>
                  <a:lnTo>
                    <a:pt x="158" y="150"/>
                  </a:lnTo>
                  <a:lnTo>
                    <a:pt x="158" y="155"/>
                  </a:lnTo>
                  <a:lnTo>
                    <a:pt x="162" y="155"/>
                  </a:lnTo>
                  <a:lnTo>
                    <a:pt x="167" y="155"/>
                  </a:lnTo>
                  <a:lnTo>
                    <a:pt x="172" y="159"/>
                  </a:lnTo>
                  <a:lnTo>
                    <a:pt x="177" y="159"/>
                  </a:lnTo>
                  <a:lnTo>
                    <a:pt x="177" y="164"/>
                  </a:lnTo>
                  <a:lnTo>
                    <a:pt x="181" y="164"/>
                  </a:lnTo>
                  <a:lnTo>
                    <a:pt x="181" y="169"/>
                  </a:lnTo>
                  <a:lnTo>
                    <a:pt x="186" y="169"/>
                  </a:lnTo>
                  <a:lnTo>
                    <a:pt x="191" y="173"/>
                  </a:lnTo>
                  <a:lnTo>
                    <a:pt x="196" y="178"/>
                  </a:lnTo>
                  <a:lnTo>
                    <a:pt x="201" y="178"/>
                  </a:lnTo>
                  <a:lnTo>
                    <a:pt x="205" y="178"/>
                  </a:lnTo>
                  <a:lnTo>
                    <a:pt x="210" y="178"/>
                  </a:lnTo>
                  <a:lnTo>
                    <a:pt x="215" y="178"/>
                  </a:lnTo>
                  <a:lnTo>
                    <a:pt x="225" y="178"/>
                  </a:lnTo>
                  <a:lnTo>
                    <a:pt x="225" y="183"/>
                  </a:lnTo>
                  <a:lnTo>
                    <a:pt x="229" y="183"/>
                  </a:lnTo>
                  <a:lnTo>
                    <a:pt x="234" y="183"/>
                  </a:lnTo>
                  <a:lnTo>
                    <a:pt x="234" y="187"/>
                  </a:lnTo>
                  <a:lnTo>
                    <a:pt x="239" y="187"/>
                  </a:lnTo>
                  <a:lnTo>
                    <a:pt x="239" y="192"/>
                  </a:lnTo>
                  <a:lnTo>
                    <a:pt x="244" y="197"/>
                  </a:lnTo>
                  <a:lnTo>
                    <a:pt x="248" y="197"/>
                  </a:lnTo>
                  <a:lnTo>
                    <a:pt x="253" y="201"/>
                  </a:lnTo>
                  <a:lnTo>
                    <a:pt x="258" y="201"/>
                  </a:lnTo>
                  <a:lnTo>
                    <a:pt x="258" y="206"/>
                  </a:lnTo>
                  <a:lnTo>
                    <a:pt x="263" y="206"/>
                  </a:lnTo>
                  <a:lnTo>
                    <a:pt x="268" y="206"/>
                  </a:lnTo>
                  <a:lnTo>
                    <a:pt x="268" y="211"/>
                  </a:lnTo>
                  <a:lnTo>
                    <a:pt x="272" y="211"/>
                  </a:lnTo>
                  <a:lnTo>
                    <a:pt x="277" y="215"/>
                  </a:lnTo>
                  <a:lnTo>
                    <a:pt x="282" y="220"/>
                  </a:lnTo>
                  <a:lnTo>
                    <a:pt x="287" y="220"/>
                  </a:lnTo>
                  <a:lnTo>
                    <a:pt x="292" y="220"/>
                  </a:lnTo>
                  <a:lnTo>
                    <a:pt x="292" y="225"/>
                  </a:lnTo>
                  <a:lnTo>
                    <a:pt x="296" y="225"/>
                  </a:lnTo>
                  <a:lnTo>
                    <a:pt x="296" y="234"/>
                  </a:lnTo>
                  <a:lnTo>
                    <a:pt x="301" y="234"/>
                  </a:lnTo>
                  <a:lnTo>
                    <a:pt x="311" y="243"/>
                  </a:lnTo>
                  <a:lnTo>
                    <a:pt x="315" y="243"/>
                  </a:lnTo>
                  <a:lnTo>
                    <a:pt x="320" y="248"/>
                  </a:lnTo>
                  <a:lnTo>
                    <a:pt x="325" y="253"/>
                  </a:lnTo>
                  <a:lnTo>
                    <a:pt x="330" y="253"/>
                  </a:lnTo>
                  <a:lnTo>
                    <a:pt x="339" y="262"/>
                  </a:lnTo>
                  <a:lnTo>
                    <a:pt x="344" y="262"/>
                  </a:lnTo>
                  <a:lnTo>
                    <a:pt x="344" y="267"/>
                  </a:lnTo>
                  <a:lnTo>
                    <a:pt x="354" y="271"/>
                  </a:lnTo>
                  <a:lnTo>
                    <a:pt x="358" y="276"/>
                  </a:lnTo>
                  <a:lnTo>
                    <a:pt x="368" y="281"/>
                  </a:lnTo>
                  <a:lnTo>
                    <a:pt x="373" y="281"/>
                  </a:lnTo>
                  <a:lnTo>
                    <a:pt x="373" y="285"/>
                  </a:lnTo>
                  <a:lnTo>
                    <a:pt x="382" y="290"/>
                  </a:lnTo>
                  <a:lnTo>
                    <a:pt x="392" y="299"/>
                  </a:lnTo>
                  <a:lnTo>
                    <a:pt x="397" y="309"/>
                  </a:lnTo>
                  <a:lnTo>
                    <a:pt x="402" y="313"/>
                  </a:lnTo>
                  <a:lnTo>
                    <a:pt x="406" y="318"/>
                  </a:lnTo>
                  <a:lnTo>
                    <a:pt x="411" y="318"/>
                  </a:lnTo>
                  <a:lnTo>
                    <a:pt x="416" y="318"/>
                  </a:lnTo>
                  <a:lnTo>
                    <a:pt x="416" y="323"/>
                  </a:lnTo>
                  <a:lnTo>
                    <a:pt x="421" y="323"/>
                  </a:lnTo>
                  <a:lnTo>
                    <a:pt x="421" y="327"/>
                  </a:lnTo>
                  <a:lnTo>
                    <a:pt x="425" y="327"/>
                  </a:lnTo>
                  <a:lnTo>
                    <a:pt x="425" y="332"/>
                  </a:lnTo>
                  <a:lnTo>
                    <a:pt x="430" y="332"/>
                  </a:lnTo>
                  <a:lnTo>
                    <a:pt x="435" y="337"/>
                  </a:lnTo>
                  <a:lnTo>
                    <a:pt x="440" y="337"/>
                  </a:lnTo>
                  <a:lnTo>
                    <a:pt x="440" y="341"/>
                  </a:lnTo>
                  <a:lnTo>
                    <a:pt x="445" y="341"/>
                  </a:lnTo>
                  <a:lnTo>
                    <a:pt x="449" y="346"/>
                  </a:lnTo>
                  <a:lnTo>
                    <a:pt x="454" y="346"/>
                  </a:lnTo>
                  <a:lnTo>
                    <a:pt x="454" y="351"/>
                  </a:lnTo>
                  <a:lnTo>
                    <a:pt x="459" y="351"/>
                  </a:lnTo>
                  <a:lnTo>
                    <a:pt x="464" y="355"/>
                  </a:lnTo>
                  <a:lnTo>
                    <a:pt x="469" y="355"/>
                  </a:lnTo>
                  <a:lnTo>
                    <a:pt x="469" y="360"/>
                  </a:lnTo>
                  <a:lnTo>
                    <a:pt x="473" y="360"/>
                  </a:lnTo>
                  <a:lnTo>
                    <a:pt x="473" y="365"/>
                  </a:lnTo>
                  <a:lnTo>
                    <a:pt x="478" y="365"/>
                  </a:lnTo>
                  <a:lnTo>
                    <a:pt x="483" y="365"/>
                  </a:lnTo>
                  <a:lnTo>
                    <a:pt x="483" y="369"/>
                  </a:lnTo>
                  <a:lnTo>
                    <a:pt x="488" y="369"/>
                  </a:lnTo>
                  <a:lnTo>
                    <a:pt x="492" y="374"/>
                  </a:lnTo>
                  <a:lnTo>
                    <a:pt x="497" y="374"/>
                  </a:lnTo>
                  <a:lnTo>
                    <a:pt x="502" y="374"/>
                  </a:lnTo>
                  <a:lnTo>
                    <a:pt x="502" y="379"/>
                  </a:lnTo>
                  <a:lnTo>
                    <a:pt x="507" y="379"/>
                  </a:lnTo>
                  <a:lnTo>
                    <a:pt x="512" y="383"/>
                  </a:lnTo>
                  <a:lnTo>
                    <a:pt x="516" y="383"/>
                  </a:lnTo>
                  <a:lnTo>
                    <a:pt x="521" y="388"/>
                  </a:lnTo>
                  <a:lnTo>
                    <a:pt x="526" y="388"/>
                  </a:lnTo>
                  <a:lnTo>
                    <a:pt x="526" y="393"/>
                  </a:lnTo>
                  <a:lnTo>
                    <a:pt x="531" y="393"/>
                  </a:lnTo>
                  <a:lnTo>
                    <a:pt x="535" y="393"/>
                  </a:lnTo>
                  <a:lnTo>
                    <a:pt x="535" y="397"/>
                  </a:lnTo>
                  <a:lnTo>
                    <a:pt x="540" y="397"/>
                  </a:lnTo>
                  <a:lnTo>
                    <a:pt x="545" y="402"/>
                  </a:lnTo>
                  <a:lnTo>
                    <a:pt x="550" y="407"/>
                  </a:lnTo>
                  <a:lnTo>
                    <a:pt x="555" y="407"/>
                  </a:lnTo>
                  <a:lnTo>
                    <a:pt x="555" y="411"/>
                  </a:lnTo>
                  <a:lnTo>
                    <a:pt x="559" y="411"/>
                  </a:lnTo>
                  <a:lnTo>
                    <a:pt x="564" y="416"/>
                  </a:lnTo>
                  <a:lnTo>
                    <a:pt x="564" y="411"/>
                  </a:lnTo>
                  <a:lnTo>
                    <a:pt x="564" y="416"/>
                  </a:lnTo>
                  <a:lnTo>
                    <a:pt x="569" y="416"/>
                  </a:lnTo>
                  <a:lnTo>
                    <a:pt x="574" y="421"/>
                  </a:lnTo>
                  <a:lnTo>
                    <a:pt x="579" y="421"/>
                  </a:lnTo>
                  <a:lnTo>
                    <a:pt x="583" y="425"/>
                  </a:lnTo>
                  <a:lnTo>
                    <a:pt x="588" y="425"/>
                  </a:lnTo>
                  <a:lnTo>
                    <a:pt x="593" y="430"/>
                  </a:lnTo>
                  <a:lnTo>
                    <a:pt x="598" y="430"/>
                  </a:lnTo>
                  <a:lnTo>
                    <a:pt x="598" y="435"/>
                  </a:lnTo>
                  <a:lnTo>
                    <a:pt x="602" y="435"/>
                  </a:lnTo>
                  <a:lnTo>
                    <a:pt x="607" y="435"/>
                  </a:lnTo>
                  <a:lnTo>
                    <a:pt x="607" y="439"/>
                  </a:lnTo>
                  <a:lnTo>
                    <a:pt x="612" y="439"/>
                  </a:lnTo>
                  <a:lnTo>
                    <a:pt x="617" y="444"/>
                  </a:lnTo>
                  <a:lnTo>
                    <a:pt x="622" y="444"/>
                  </a:lnTo>
                  <a:lnTo>
                    <a:pt x="626" y="449"/>
                  </a:lnTo>
                  <a:lnTo>
                    <a:pt x="631" y="449"/>
                  </a:lnTo>
                  <a:lnTo>
                    <a:pt x="631" y="453"/>
                  </a:lnTo>
                  <a:lnTo>
                    <a:pt x="636" y="453"/>
                  </a:lnTo>
                  <a:lnTo>
                    <a:pt x="636" y="458"/>
                  </a:lnTo>
                  <a:lnTo>
                    <a:pt x="641" y="458"/>
                  </a:lnTo>
                  <a:lnTo>
                    <a:pt x="646" y="458"/>
                  </a:lnTo>
                  <a:lnTo>
                    <a:pt x="646" y="463"/>
                  </a:lnTo>
                  <a:lnTo>
                    <a:pt x="650" y="463"/>
                  </a:lnTo>
                  <a:lnTo>
                    <a:pt x="655" y="463"/>
                  </a:lnTo>
                  <a:lnTo>
                    <a:pt x="655" y="467"/>
                  </a:lnTo>
                  <a:lnTo>
                    <a:pt x="660" y="467"/>
                  </a:lnTo>
                  <a:lnTo>
                    <a:pt x="660" y="472"/>
                  </a:lnTo>
                  <a:lnTo>
                    <a:pt x="665" y="472"/>
                  </a:lnTo>
                  <a:lnTo>
                    <a:pt x="669" y="472"/>
                  </a:lnTo>
                  <a:lnTo>
                    <a:pt x="674" y="477"/>
                  </a:lnTo>
                  <a:lnTo>
                    <a:pt x="674" y="481"/>
                  </a:lnTo>
                  <a:lnTo>
                    <a:pt x="679" y="481"/>
                  </a:lnTo>
                  <a:lnTo>
                    <a:pt x="679" y="486"/>
                  </a:lnTo>
                  <a:lnTo>
                    <a:pt x="684" y="486"/>
                  </a:lnTo>
                  <a:lnTo>
                    <a:pt x="689" y="491"/>
                  </a:lnTo>
                  <a:lnTo>
                    <a:pt x="693" y="491"/>
                  </a:lnTo>
                  <a:lnTo>
                    <a:pt x="698" y="495"/>
                  </a:lnTo>
                  <a:lnTo>
                    <a:pt x="703" y="495"/>
                  </a:lnTo>
                  <a:lnTo>
                    <a:pt x="708" y="500"/>
                  </a:lnTo>
                  <a:lnTo>
                    <a:pt x="712" y="500"/>
                  </a:lnTo>
                  <a:lnTo>
                    <a:pt x="712" y="505"/>
                  </a:lnTo>
                  <a:lnTo>
                    <a:pt x="717" y="505"/>
                  </a:lnTo>
                  <a:lnTo>
                    <a:pt x="717" y="509"/>
                  </a:lnTo>
                  <a:lnTo>
                    <a:pt x="722" y="509"/>
                  </a:lnTo>
                  <a:lnTo>
                    <a:pt x="727" y="509"/>
                  </a:lnTo>
                  <a:lnTo>
                    <a:pt x="727" y="514"/>
                  </a:lnTo>
                  <a:lnTo>
                    <a:pt x="732" y="514"/>
                  </a:lnTo>
                  <a:lnTo>
                    <a:pt x="736" y="514"/>
                  </a:lnTo>
                  <a:lnTo>
                    <a:pt x="736" y="519"/>
                  </a:lnTo>
                  <a:lnTo>
                    <a:pt x="741" y="519"/>
                  </a:lnTo>
                  <a:lnTo>
                    <a:pt x="741" y="523"/>
                  </a:lnTo>
                  <a:lnTo>
                    <a:pt x="746" y="523"/>
                  </a:lnTo>
                  <a:lnTo>
                    <a:pt x="751" y="528"/>
                  </a:lnTo>
                  <a:lnTo>
                    <a:pt x="751" y="533"/>
                  </a:lnTo>
                  <a:lnTo>
                    <a:pt x="756" y="533"/>
                  </a:lnTo>
                  <a:lnTo>
                    <a:pt x="756" y="537"/>
                  </a:lnTo>
                  <a:lnTo>
                    <a:pt x="760" y="537"/>
                  </a:lnTo>
                  <a:lnTo>
                    <a:pt x="765" y="542"/>
                  </a:lnTo>
                  <a:lnTo>
                    <a:pt x="770" y="542"/>
                  </a:lnTo>
                  <a:lnTo>
                    <a:pt x="770" y="547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6769080" y="20001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6792840" y="2008080"/>
              <a:ext cx="7920" cy="1800"/>
            </a:xfrm>
            <a:prstGeom prst="line">
              <a:avLst/>
            </a:prstGeom>
            <a:ln w="158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6769080" y="2008080"/>
              <a:ext cx="23760" cy="6480"/>
            </a:xfrm>
            <a:custGeom>
              <a:avLst/>
              <a:gdLst/>
              <a:ahLst/>
              <a:rect l="l" t="t" r="r" b="b"/>
              <a:pathLst>
                <a:path w="15" h="4">
                  <a:moveTo>
                    <a:pt x="0" y="4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6724800" y="2014560"/>
              <a:ext cx="4428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8113680" y="1889280"/>
              <a:ext cx="22320" cy="147600"/>
            </a:xfrm>
            <a:custGeom>
              <a:avLst/>
              <a:gdLst/>
              <a:ahLst/>
              <a:rect l="l" t="t" r="r" b="b"/>
              <a:pathLst>
                <a:path w="14" h="93">
                  <a:moveTo>
                    <a:pt x="0" y="93"/>
                  </a:moveTo>
                  <a:lnTo>
                    <a:pt x="0" y="84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1"/>
                  </a:lnTo>
                  <a:lnTo>
                    <a:pt x="0" y="61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5" y="47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8105760" y="20368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7734240" y="203688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7467480" y="1866960"/>
              <a:ext cx="32040" cy="177840"/>
            </a:xfrm>
            <a:custGeom>
              <a:avLst/>
              <a:gdLst/>
              <a:ahLst/>
              <a:rect l="l" t="t" r="r" b="b"/>
              <a:pathLst>
                <a:path w="20" h="112">
                  <a:moveTo>
                    <a:pt x="0" y="112"/>
                  </a:moveTo>
                  <a:lnTo>
                    <a:pt x="0" y="93"/>
                  </a:lnTo>
                  <a:lnTo>
                    <a:pt x="0" y="84"/>
                  </a:lnTo>
                  <a:lnTo>
                    <a:pt x="5" y="70"/>
                  </a:lnTo>
                  <a:lnTo>
                    <a:pt x="5" y="61"/>
                  </a:lnTo>
                  <a:lnTo>
                    <a:pt x="15" y="42"/>
                  </a:lnTo>
                  <a:lnTo>
                    <a:pt x="15" y="23"/>
                  </a:lnTo>
                  <a:lnTo>
                    <a:pt x="15" y="19"/>
                  </a:lnTo>
                  <a:lnTo>
                    <a:pt x="20" y="9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6656400" y="2022480"/>
              <a:ext cx="68400" cy="3636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23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38" y="0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6397560" y="1911240"/>
              <a:ext cx="258840" cy="147600"/>
            </a:xfrm>
            <a:custGeom>
              <a:avLst/>
              <a:gdLst/>
              <a:ahLst/>
              <a:rect l="l" t="t" r="r" b="b"/>
              <a:pathLst>
                <a:path w="163" h="93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7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72" y="42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6" y="51"/>
                  </a:lnTo>
                  <a:lnTo>
                    <a:pt x="96" y="56"/>
                  </a:lnTo>
                  <a:lnTo>
                    <a:pt x="100" y="61"/>
                  </a:lnTo>
                  <a:lnTo>
                    <a:pt x="110" y="65"/>
                  </a:lnTo>
                  <a:lnTo>
                    <a:pt x="115" y="70"/>
                  </a:lnTo>
                  <a:lnTo>
                    <a:pt x="120" y="70"/>
                  </a:lnTo>
                  <a:lnTo>
                    <a:pt x="129" y="79"/>
                  </a:lnTo>
                  <a:lnTo>
                    <a:pt x="134" y="79"/>
                  </a:lnTo>
                  <a:lnTo>
                    <a:pt x="143" y="89"/>
                  </a:lnTo>
                  <a:lnTo>
                    <a:pt x="153" y="89"/>
                  </a:lnTo>
                  <a:lnTo>
                    <a:pt x="158" y="93"/>
                  </a:lnTo>
                  <a:lnTo>
                    <a:pt x="163" y="9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7537320" y="2036880"/>
              <a:ext cx="196920" cy="29880"/>
            </a:xfrm>
            <a:custGeom>
              <a:avLst/>
              <a:gdLst/>
              <a:ahLst/>
              <a:rect l="l" t="t" r="r" b="b"/>
              <a:pathLst>
                <a:path w="124" h="19">
                  <a:moveTo>
                    <a:pt x="0" y="19"/>
                  </a:moveTo>
                  <a:lnTo>
                    <a:pt x="9" y="19"/>
                  </a:lnTo>
                  <a:lnTo>
                    <a:pt x="19" y="19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47" y="19"/>
                  </a:lnTo>
                  <a:lnTo>
                    <a:pt x="52" y="14"/>
                  </a:lnTo>
                  <a:lnTo>
                    <a:pt x="62" y="14"/>
                  </a:lnTo>
                  <a:lnTo>
                    <a:pt x="67" y="14"/>
                  </a:lnTo>
                  <a:lnTo>
                    <a:pt x="76" y="14"/>
                  </a:lnTo>
                  <a:lnTo>
                    <a:pt x="81" y="14"/>
                  </a:lnTo>
                  <a:lnTo>
                    <a:pt x="86" y="10"/>
                  </a:lnTo>
                  <a:lnTo>
                    <a:pt x="95" y="10"/>
                  </a:lnTo>
                  <a:lnTo>
                    <a:pt x="114" y="5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7461360" y="2066760"/>
              <a:ext cx="75960" cy="8280"/>
            </a:xfrm>
            <a:custGeom>
              <a:avLst/>
              <a:gdLst/>
              <a:ahLst/>
              <a:rect l="l" t="t" r="r" b="b"/>
              <a:pathLst>
                <a:path w="48" h="5">
                  <a:moveTo>
                    <a:pt x="0" y="5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7202520" y="1955880"/>
              <a:ext cx="76320" cy="110880"/>
            </a:xfrm>
            <a:custGeom>
              <a:avLst/>
              <a:gdLst/>
              <a:ahLst/>
              <a:rect l="l" t="t" r="r" b="b"/>
              <a:pathLst>
                <a:path w="48" h="70">
                  <a:moveTo>
                    <a:pt x="0" y="70"/>
                  </a:moveTo>
                  <a:lnTo>
                    <a:pt x="0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24" y="33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7202520" y="1955880"/>
              <a:ext cx="76320" cy="110880"/>
            </a:xfrm>
            <a:custGeom>
              <a:avLst/>
              <a:gdLst/>
              <a:ahLst/>
              <a:rect l="l" t="t" r="r" b="b"/>
              <a:pathLst>
                <a:path w="48" h="70">
                  <a:moveTo>
                    <a:pt x="0" y="70"/>
                  </a:moveTo>
                  <a:lnTo>
                    <a:pt x="0" y="65"/>
                  </a:lnTo>
                  <a:lnTo>
                    <a:pt x="0" y="61"/>
                  </a:lnTo>
                  <a:lnTo>
                    <a:pt x="0" y="56"/>
                  </a:lnTo>
                  <a:lnTo>
                    <a:pt x="5" y="56"/>
                  </a:lnTo>
                  <a:lnTo>
                    <a:pt x="5" y="51"/>
                  </a:lnTo>
                  <a:lnTo>
                    <a:pt x="10" y="47"/>
                  </a:lnTo>
                  <a:lnTo>
                    <a:pt x="19" y="37"/>
                  </a:lnTo>
                  <a:lnTo>
                    <a:pt x="24" y="33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8053560" y="2036880"/>
              <a:ext cx="52200" cy="3816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0" y="24"/>
                  </a:moveTo>
                  <a:lnTo>
                    <a:pt x="5" y="24"/>
                  </a:lnTo>
                  <a:lnTo>
                    <a:pt x="9" y="19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33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7437600" y="20750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7437600" y="20588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5205240" y="2008080"/>
              <a:ext cx="106560" cy="6696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3" y="18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32"/>
                  </a:lnTo>
                  <a:lnTo>
                    <a:pt x="62" y="32"/>
                  </a:lnTo>
                  <a:lnTo>
                    <a:pt x="67" y="37"/>
                  </a:lnTo>
                  <a:lnTo>
                    <a:pt x="67" y="42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7423200" y="2058840"/>
              <a:ext cx="22320" cy="1620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7431120" y="2044800"/>
              <a:ext cx="3636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7423200" y="207504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7431120" y="207504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7764480" y="2036880"/>
              <a:ext cx="122400" cy="44280"/>
            </a:xfrm>
            <a:custGeom>
              <a:avLst/>
              <a:gdLst/>
              <a:ahLst/>
              <a:rect l="l" t="t" r="r" b="b"/>
              <a:pathLst>
                <a:path w="77" h="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9" y="5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43" y="14"/>
                  </a:lnTo>
                  <a:lnTo>
                    <a:pt x="53" y="19"/>
                  </a:lnTo>
                  <a:lnTo>
                    <a:pt x="62" y="24"/>
                  </a:lnTo>
                  <a:lnTo>
                    <a:pt x="72" y="24"/>
                  </a:lnTo>
                  <a:lnTo>
                    <a:pt x="72" y="28"/>
                  </a:lnTo>
                  <a:lnTo>
                    <a:pt x="77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6656400" y="2058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10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6656400" y="2058840"/>
              <a:ext cx="44280" cy="2232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7886880" y="2081160"/>
              <a:ext cx="61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7186680" y="20667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7961400" y="21034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7893000" y="2089080"/>
              <a:ext cx="68400" cy="14400"/>
            </a:xfrm>
            <a:custGeom>
              <a:avLst/>
              <a:gdLst/>
              <a:ahLst/>
              <a:rect l="l" t="t" r="r" b="b"/>
              <a:pathLst>
                <a:path w="43" h="9">
                  <a:moveTo>
                    <a:pt x="0" y="0"/>
                  </a:moveTo>
                  <a:lnTo>
                    <a:pt x="5" y="0"/>
                  </a:lnTo>
                  <a:lnTo>
                    <a:pt x="15" y="9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43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7985160" y="2103480"/>
              <a:ext cx="144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7969320" y="2103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7985160" y="2075040"/>
              <a:ext cx="68400" cy="3636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23"/>
                  </a:moveTo>
                  <a:lnTo>
                    <a:pt x="5" y="23"/>
                  </a:lnTo>
                  <a:lnTo>
                    <a:pt x="14" y="23"/>
                  </a:lnTo>
                  <a:lnTo>
                    <a:pt x="19" y="18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9" y="18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6694560" y="2075040"/>
              <a:ext cx="1404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4" y="18"/>
                  </a:lnTo>
                  <a:lnTo>
                    <a:pt x="4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6670800" y="2111400"/>
              <a:ext cx="4608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6640560" y="21193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1" name=""/>
            <p:cNvSpPr/>
            <p:nvPr/>
          </p:nvSpPr>
          <p:spPr>
            <a:xfrm>
              <a:off x="6662880" y="2081160"/>
              <a:ext cx="7920" cy="46080"/>
            </a:xfrm>
            <a:custGeom>
              <a:avLst/>
              <a:gdLst/>
              <a:ahLst/>
              <a:rect l="l" t="t" r="r" b="b"/>
              <a:pathLst>
                <a:path w="5" h="2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24"/>
                  </a:lnTo>
                  <a:lnTo>
                    <a:pt x="5" y="24"/>
                  </a:lnTo>
                  <a:lnTo>
                    <a:pt x="5" y="29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2" name=""/>
            <p:cNvSpPr/>
            <p:nvPr/>
          </p:nvSpPr>
          <p:spPr>
            <a:xfrm flipV="1">
              <a:off x="6678720" y="2119320"/>
              <a:ext cx="1440" cy="14400"/>
            </a:xfrm>
            <a:prstGeom prst="line">
              <a:avLst/>
            </a:prstGeom>
            <a:ln w="1584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6708600" y="2119320"/>
              <a:ext cx="828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4" name=""/>
            <p:cNvSpPr/>
            <p:nvPr/>
          </p:nvSpPr>
          <p:spPr>
            <a:xfrm>
              <a:off x="6716880" y="21337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7262640" y="2075040"/>
              <a:ext cx="160560" cy="102960"/>
            </a:xfrm>
            <a:custGeom>
              <a:avLst/>
              <a:gdLst/>
              <a:ahLst/>
              <a:rect l="l" t="t" r="r" b="b"/>
              <a:pathLst>
                <a:path w="101" h="65">
                  <a:moveTo>
                    <a:pt x="0" y="65"/>
                  </a:moveTo>
                  <a:lnTo>
                    <a:pt x="5" y="65"/>
                  </a:lnTo>
                  <a:lnTo>
                    <a:pt x="15" y="61"/>
                  </a:lnTo>
                  <a:lnTo>
                    <a:pt x="19" y="56"/>
                  </a:lnTo>
                  <a:lnTo>
                    <a:pt x="24" y="51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9" y="47"/>
                  </a:lnTo>
                  <a:lnTo>
                    <a:pt x="53" y="37"/>
                  </a:lnTo>
                  <a:lnTo>
                    <a:pt x="63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82" y="14"/>
                  </a:lnTo>
                  <a:lnTo>
                    <a:pt x="86" y="4"/>
                  </a:lnTo>
                  <a:lnTo>
                    <a:pt x="91" y="4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7461360" y="2149560"/>
              <a:ext cx="14040" cy="36360"/>
            </a:xfrm>
            <a:custGeom>
              <a:avLst/>
              <a:gdLst/>
              <a:ahLst/>
              <a:rect l="l" t="t" r="r" b="b"/>
              <a:pathLst>
                <a:path w="9" h="23">
                  <a:moveTo>
                    <a:pt x="9" y="23"/>
                  </a:moveTo>
                  <a:lnTo>
                    <a:pt x="4" y="23"/>
                  </a:lnTo>
                  <a:lnTo>
                    <a:pt x="4" y="18"/>
                  </a:lnTo>
                  <a:lnTo>
                    <a:pt x="0" y="14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7977240" y="21859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 flipH="1">
              <a:off x="7977240" y="220824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7961400" y="21938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7947000" y="21859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5"/>
                  </a:lnTo>
                  <a:lnTo>
                    <a:pt x="19" y="9"/>
                  </a:lnTo>
                  <a:lnTo>
                    <a:pt x="14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7194600" y="2178000"/>
              <a:ext cx="68040" cy="4464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28"/>
                  </a:moveTo>
                  <a:lnTo>
                    <a:pt x="10" y="24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7924680" y="22226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7947000" y="2222640"/>
              <a:ext cx="22320" cy="2196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14"/>
                  </a:moveTo>
                  <a:lnTo>
                    <a:pt x="9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7142040" y="2222640"/>
              <a:ext cx="52560" cy="15840"/>
            </a:xfrm>
            <a:custGeom>
              <a:avLst/>
              <a:gdLst/>
              <a:ahLst/>
              <a:rect l="l" t="t" r="r" b="b"/>
              <a:pathLst>
                <a:path w="33" h="10">
                  <a:moveTo>
                    <a:pt x="0" y="1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7142040" y="2097000"/>
              <a:ext cx="44640" cy="141480"/>
            </a:xfrm>
            <a:custGeom>
              <a:avLst/>
              <a:gdLst/>
              <a:ahLst/>
              <a:rect l="l" t="t" r="r" b="b"/>
              <a:pathLst>
                <a:path w="28" h="89">
                  <a:moveTo>
                    <a:pt x="0" y="89"/>
                  </a:moveTo>
                  <a:lnTo>
                    <a:pt x="0" y="79"/>
                  </a:lnTo>
                  <a:lnTo>
                    <a:pt x="0" y="75"/>
                  </a:lnTo>
                  <a:lnTo>
                    <a:pt x="9" y="56"/>
                  </a:lnTo>
                  <a:lnTo>
                    <a:pt x="9" y="51"/>
                  </a:lnTo>
                  <a:lnTo>
                    <a:pt x="14" y="47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7893000" y="2230560"/>
              <a:ext cx="31680" cy="2196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5" y="14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7748640" y="2252520"/>
              <a:ext cx="144360" cy="2232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7748640" y="22748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7734240" y="22748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7734240" y="22827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7118280" y="2238480"/>
              <a:ext cx="23760" cy="5868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28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10" y="9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7658280" y="2282760"/>
              <a:ext cx="75960" cy="2232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 flipV="1">
              <a:off x="7112160" y="2297160"/>
              <a:ext cx="61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7658280" y="2297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7840800" y="229716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7862760" y="2311560"/>
              <a:ext cx="180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7862760" y="2305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7862760" y="2305080"/>
              <a:ext cx="2412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0" y="0"/>
                  </a:moveTo>
                  <a:lnTo>
                    <a:pt x="5" y="0"/>
                  </a:lnTo>
                  <a:lnTo>
                    <a:pt x="15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7840800" y="229716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0" y="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7118280" y="22971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7612200" y="230508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 flipH="1">
              <a:off x="7605720" y="2319480"/>
              <a:ext cx="648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7589880" y="2319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7589880" y="2319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7543800" y="2327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7483320" y="2222640"/>
              <a:ext cx="46080" cy="110880"/>
            </a:xfrm>
            <a:custGeom>
              <a:avLst/>
              <a:gdLst/>
              <a:ahLst/>
              <a:rect l="l" t="t" r="r" b="b"/>
              <a:pathLst>
                <a:path w="29" h="70">
                  <a:moveTo>
                    <a:pt x="29" y="70"/>
                  </a:moveTo>
                  <a:lnTo>
                    <a:pt x="29" y="66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14" y="42"/>
                  </a:lnTo>
                  <a:lnTo>
                    <a:pt x="14" y="38"/>
                  </a:lnTo>
                  <a:lnTo>
                    <a:pt x="14" y="33"/>
                  </a:lnTo>
                  <a:lnTo>
                    <a:pt x="14" y="24"/>
                  </a:lnTo>
                  <a:lnTo>
                    <a:pt x="10" y="19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7134120" y="2311560"/>
              <a:ext cx="52560" cy="3780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4" y="14"/>
                  </a:lnTo>
                  <a:lnTo>
                    <a:pt x="19" y="19"/>
                  </a:lnTo>
                  <a:lnTo>
                    <a:pt x="24" y="19"/>
                  </a:lnTo>
                  <a:lnTo>
                    <a:pt x="24" y="24"/>
                  </a:lnTo>
                  <a:lnTo>
                    <a:pt x="29" y="24"/>
                  </a:lnTo>
                  <a:lnTo>
                    <a:pt x="33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7377120" y="2349360"/>
              <a:ext cx="38160" cy="648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7331040" y="2349360"/>
              <a:ext cx="46080" cy="648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7854840" y="2341440"/>
              <a:ext cx="32040" cy="2232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7415280" y="2341440"/>
              <a:ext cx="106200" cy="2232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7286760" y="2355840"/>
              <a:ext cx="4428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 flipV="1">
              <a:off x="7415280" y="2355840"/>
              <a:ext cx="1440" cy="158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7270920" y="23637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5311800" y="2075040"/>
              <a:ext cx="212760" cy="311040"/>
            </a:xfrm>
            <a:custGeom>
              <a:avLst/>
              <a:gdLst/>
              <a:ahLst/>
              <a:rect l="l" t="t" r="r" b="b"/>
              <a:pathLst>
                <a:path w="134" h="196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9" y="28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24" y="37"/>
                  </a:lnTo>
                  <a:lnTo>
                    <a:pt x="24" y="42"/>
                  </a:lnTo>
                  <a:lnTo>
                    <a:pt x="29" y="42"/>
                  </a:lnTo>
                  <a:lnTo>
                    <a:pt x="29" y="47"/>
                  </a:lnTo>
                  <a:lnTo>
                    <a:pt x="33" y="51"/>
                  </a:lnTo>
                  <a:lnTo>
                    <a:pt x="33" y="56"/>
                  </a:lnTo>
                  <a:lnTo>
                    <a:pt x="38" y="56"/>
                  </a:lnTo>
                  <a:lnTo>
                    <a:pt x="38" y="61"/>
                  </a:lnTo>
                  <a:lnTo>
                    <a:pt x="43" y="61"/>
                  </a:lnTo>
                  <a:lnTo>
                    <a:pt x="43" y="65"/>
                  </a:lnTo>
                  <a:lnTo>
                    <a:pt x="48" y="70"/>
                  </a:lnTo>
                  <a:lnTo>
                    <a:pt x="48" y="75"/>
                  </a:lnTo>
                  <a:lnTo>
                    <a:pt x="52" y="79"/>
                  </a:lnTo>
                  <a:lnTo>
                    <a:pt x="57" y="84"/>
                  </a:lnTo>
                  <a:lnTo>
                    <a:pt x="62" y="89"/>
                  </a:lnTo>
                  <a:lnTo>
                    <a:pt x="62" y="93"/>
                  </a:lnTo>
                  <a:lnTo>
                    <a:pt x="67" y="98"/>
                  </a:lnTo>
                  <a:lnTo>
                    <a:pt x="67" y="103"/>
                  </a:lnTo>
                  <a:lnTo>
                    <a:pt x="72" y="103"/>
                  </a:lnTo>
                  <a:lnTo>
                    <a:pt x="72" y="107"/>
                  </a:lnTo>
                  <a:lnTo>
                    <a:pt x="76" y="107"/>
                  </a:lnTo>
                  <a:lnTo>
                    <a:pt x="81" y="112"/>
                  </a:lnTo>
                  <a:lnTo>
                    <a:pt x="81" y="117"/>
                  </a:lnTo>
                  <a:lnTo>
                    <a:pt x="86" y="117"/>
                  </a:lnTo>
                  <a:lnTo>
                    <a:pt x="86" y="121"/>
                  </a:lnTo>
                  <a:lnTo>
                    <a:pt x="91" y="121"/>
                  </a:lnTo>
                  <a:lnTo>
                    <a:pt x="91" y="126"/>
                  </a:lnTo>
                  <a:lnTo>
                    <a:pt x="96" y="131"/>
                  </a:lnTo>
                  <a:lnTo>
                    <a:pt x="100" y="135"/>
                  </a:lnTo>
                  <a:lnTo>
                    <a:pt x="100" y="140"/>
                  </a:lnTo>
                  <a:lnTo>
                    <a:pt x="100" y="145"/>
                  </a:lnTo>
                  <a:lnTo>
                    <a:pt x="105" y="145"/>
                  </a:lnTo>
                  <a:lnTo>
                    <a:pt x="105" y="149"/>
                  </a:lnTo>
                  <a:lnTo>
                    <a:pt x="105" y="154"/>
                  </a:lnTo>
                  <a:lnTo>
                    <a:pt x="110" y="154"/>
                  </a:lnTo>
                  <a:lnTo>
                    <a:pt x="110" y="159"/>
                  </a:lnTo>
                  <a:lnTo>
                    <a:pt x="115" y="163"/>
                  </a:lnTo>
                  <a:lnTo>
                    <a:pt x="115" y="168"/>
                  </a:lnTo>
                  <a:lnTo>
                    <a:pt x="119" y="168"/>
                  </a:lnTo>
                  <a:lnTo>
                    <a:pt x="119" y="173"/>
                  </a:lnTo>
                  <a:lnTo>
                    <a:pt x="124" y="177"/>
                  </a:lnTo>
                  <a:lnTo>
                    <a:pt x="129" y="182"/>
                  </a:lnTo>
                  <a:lnTo>
                    <a:pt x="129" y="187"/>
                  </a:lnTo>
                  <a:lnTo>
                    <a:pt x="134" y="191"/>
                  </a:lnTo>
                  <a:lnTo>
                    <a:pt x="134" y="196"/>
                  </a:lnTo>
                </a:path>
              </a:pathLst>
            </a:custGeom>
            <a:noFill/>
            <a:ln w="158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7543800" y="2416320"/>
              <a:ext cx="1440" cy="61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7262640" y="2252520"/>
              <a:ext cx="630360" cy="214560"/>
            </a:xfrm>
            <a:custGeom>
              <a:avLst/>
              <a:gdLst/>
              <a:ahLst/>
              <a:rect l="l" t="t" r="r" b="b"/>
              <a:pathLst>
                <a:path w="397" h="135">
                  <a:moveTo>
                    <a:pt x="0" y="135"/>
                  </a:moveTo>
                  <a:lnTo>
                    <a:pt x="0" y="131"/>
                  </a:lnTo>
                  <a:lnTo>
                    <a:pt x="5" y="131"/>
                  </a:lnTo>
                  <a:lnTo>
                    <a:pt x="15" y="131"/>
                  </a:lnTo>
                  <a:lnTo>
                    <a:pt x="15" y="126"/>
                  </a:lnTo>
                  <a:lnTo>
                    <a:pt x="24" y="126"/>
                  </a:lnTo>
                  <a:lnTo>
                    <a:pt x="48" y="121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72" y="117"/>
                  </a:lnTo>
                  <a:lnTo>
                    <a:pt x="96" y="112"/>
                  </a:lnTo>
                  <a:lnTo>
                    <a:pt x="134" y="112"/>
                  </a:lnTo>
                  <a:lnTo>
                    <a:pt x="149" y="107"/>
                  </a:lnTo>
                  <a:lnTo>
                    <a:pt x="158" y="107"/>
                  </a:lnTo>
                  <a:lnTo>
                    <a:pt x="173" y="103"/>
                  </a:lnTo>
                  <a:lnTo>
                    <a:pt x="182" y="103"/>
                  </a:lnTo>
                  <a:lnTo>
                    <a:pt x="187" y="103"/>
                  </a:lnTo>
                  <a:lnTo>
                    <a:pt x="192" y="98"/>
                  </a:lnTo>
                  <a:lnTo>
                    <a:pt x="196" y="98"/>
                  </a:lnTo>
                  <a:lnTo>
                    <a:pt x="201" y="98"/>
                  </a:lnTo>
                  <a:lnTo>
                    <a:pt x="211" y="93"/>
                  </a:lnTo>
                  <a:lnTo>
                    <a:pt x="230" y="84"/>
                  </a:lnTo>
                  <a:lnTo>
                    <a:pt x="240" y="79"/>
                  </a:lnTo>
                  <a:lnTo>
                    <a:pt x="240" y="75"/>
                  </a:lnTo>
                  <a:lnTo>
                    <a:pt x="249" y="70"/>
                  </a:lnTo>
                  <a:lnTo>
                    <a:pt x="254" y="70"/>
                  </a:lnTo>
                  <a:lnTo>
                    <a:pt x="259" y="65"/>
                  </a:lnTo>
                  <a:lnTo>
                    <a:pt x="263" y="65"/>
                  </a:lnTo>
                  <a:lnTo>
                    <a:pt x="268" y="65"/>
                  </a:lnTo>
                  <a:lnTo>
                    <a:pt x="273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7" y="61"/>
                  </a:lnTo>
                  <a:lnTo>
                    <a:pt x="302" y="56"/>
                  </a:lnTo>
                  <a:lnTo>
                    <a:pt x="311" y="56"/>
                  </a:lnTo>
                  <a:lnTo>
                    <a:pt x="326" y="51"/>
                  </a:lnTo>
                  <a:lnTo>
                    <a:pt x="330" y="51"/>
                  </a:lnTo>
                  <a:lnTo>
                    <a:pt x="335" y="47"/>
                  </a:lnTo>
                  <a:lnTo>
                    <a:pt x="340" y="47"/>
                  </a:lnTo>
                  <a:lnTo>
                    <a:pt x="345" y="42"/>
                  </a:lnTo>
                  <a:lnTo>
                    <a:pt x="350" y="37"/>
                  </a:lnTo>
                  <a:lnTo>
                    <a:pt x="354" y="33"/>
                  </a:lnTo>
                  <a:lnTo>
                    <a:pt x="359" y="28"/>
                  </a:lnTo>
                  <a:lnTo>
                    <a:pt x="364" y="28"/>
                  </a:lnTo>
                  <a:lnTo>
                    <a:pt x="369" y="23"/>
                  </a:lnTo>
                  <a:lnTo>
                    <a:pt x="373" y="19"/>
                  </a:lnTo>
                  <a:lnTo>
                    <a:pt x="39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7256520" y="2378160"/>
              <a:ext cx="14400" cy="88920"/>
            </a:xfrm>
            <a:custGeom>
              <a:avLst/>
              <a:gdLst/>
              <a:ahLst/>
              <a:rect l="l" t="t" r="r" b="b"/>
              <a:pathLst>
                <a:path w="9" h="56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4" y="24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4" y="38"/>
                  </a:lnTo>
                  <a:lnTo>
                    <a:pt x="4" y="47"/>
                  </a:lnTo>
                  <a:lnTo>
                    <a:pt x="0" y="52"/>
                  </a:lnTo>
                  <a:lnTo>
                    <a:pt x="4" y="56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7262640" y="2416320"/>
              <a:ext cx="281160" cy="50760"/>
            </a:xfrm>
            <a:custGeom>
              <a:avLst/>
              <a:gdLst/>
              <a:ahLst/>
              <a:rect l="l" t="t" r="r" b="b"/>
              <a:pathLst>
                <a:path w="177" h="32">
                  <a:moveTo>
                    <a:pt x="0" y="32"/>
                  </a:moveTo>
                  <a:lnTo>
                    <a:pt x="5" y="28"/>
                  </a:lnTo>
                  <a:lnTo>
                    <a:pt x="15" y="28"/>
                  </a:lnTo>
                  <a:lnTo>
                    <a:pt x="24" y="23"/>
                  </a:lnTo>
                  <a:lnTo>
                    <a:pt x="48" y="18"/>
                  </a:lnTo>
                  <a:lnTo>
                    <a:pt x="53" y="18"/>
                  </a:lnTo>
                  <a:lnTo>
                    <a:pt x="58" y="18"/>
                  </a:lnTo>
                  <a:lnTo>
                    <a:pt x="72" y="14"/>
                  </a:lnTo>
                  <a:lnTo>
                    <a:pt x="96" y="14"/>
                  </a:lnTo>
                  <a:lnTo>
                    <a:pt x="134" y="9"/>
                  </a:lnTo>
                  <a:lnTo>
                    <a:pt x="149" y="4"/>
                  </a:lnTo>
                  <a:lnTo>
                    <a:pt x="158" y="4"/>
                  </a:lnTo>
                  <a:lnTo>
                    <a:pt x="173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7232760" y="2467080"/>
              <a:ext cx="2988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71499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71499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7104240" y="2489040"/>
              <a:ext cx="45720" cy="1620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7262640" y="2467080"/>
              <a:ext cx="54000" cy="3816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34" y="24"/>
                  </a:moveTo>
                  <a:lnTo>
                    <a:pt x="29" y="19"/>
                  </a:lnTo>
                  <a:lnTo>
                    <a:pt x="24" y="19"/>
                  </a:lnTo>
                  <a:lnTo>
                    <a:pt x="19" y="14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7095960" y="250524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 flipH="1">
              <a:off x="7073640" y="2511360"/>
              <a:ext cx="21960" cy="180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7095960" y="2511360"/>
              <a:ext cx="180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7035840" y="2511360"/>
              <a:ext cx="3816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6943680" y="2519280"/>
              <a:ext cx="92160" cy="2232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7020000" y="2511360"/>
              <a:ext cx="54000" cy="30240"/>
            </a:xfrm>
            <a:custGeom>
              <a:avLst/>
              <a:gdLst/>
              <a:ahLst/>
              <a:rect l="l" t="t" r="r" b="b"/>
              <a:pathLst>
                <a:path w="34" h="19">
                  <a:moveTo>
                    <a:pt x="34" y="0"/>
                  </a:moveTo>
                  <a:lnTo>
                    <a:pt x="29" y="5"/>
                  </a:lnTo>
                  <a:lnTo>
                    <a:pt x="24" y="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6905520" y="25416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6861240" y="2541600"/>
              <a:ext cx="44280" cy="1440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6861240" y="2394000"/>
              <a:ext cx="257040" cy="16200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6640560" y="2556000"/>
              <a:ext cx="220680" cy="7452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6937200" y="2541600"/>
              <a:ext cx="82800" cy="96840"/>
            </a:xfrm>
            <a:custGeom>
              <a:avLst/>
              <a:gdLst/>
              <a:ahLst/>
              <a:rect l="l" t="t" r="r" b="b"/>
              <a:pathLst>
                <a:path w="52" h="61">
                  <a:moveTo>
                    <a:pt x="52" y="0"/>
                  </a:moveTo>
                  <a:lnTo>
                    <a:pt x="47" y="0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38" y="19"/>
                  </a:lnTo>
                  <a:lnTo>
                    <a:pt x="33" y="23"/>
                  </a:lnTo>
                  <a:lnTo>
                    <a:pt x="33" y="28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9" y="51"/>
                  </a:lnTo>
                  <a:lnTo>
                    <a:pt x="4" y="56"/>
                  </a:lnTo>
                  <a:lnTo>
                    <a:pt x="4" y="61"/>
                  </a:lnTo>
                  <a:lnTo>
                    <a:pt x="0" y="61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6056280" y="2333520"/>
              <a:ext cx="120600" cy="349200"/>
            </a:xfrm>
            <a:custGeom>
              <a:avLst/>
              <a:gdLst/>
              <a:ahLst/>
              <a:rect l="l" t="t" r="r" b="b"/>
              <a:pathLst>
                <a:path w="76" h="220">
                  <a:moveTo>
                    <a:pt x="76" y="220"/>
                  </a:moveTo>
                  <a:lnTo>
                    <a:pt x="71" y="215"/>
                  </a:lnTo>
                  <a:lnTo>
                    <a:pt x="62" y="196"/>
                  </a:lnTo>
                  <a:lnTo>
                    <a:pt x="62" y="187"/>
                  </a:lnTo>
                  <a:lnTo>
                    <a:pt x="62" y="182"/>
                  </a:lnTo>
                  <a:lnTo>
                    <a:pt x="57" y="182"/>
                  </a:lnTo>
                  <a:lnTo>
                    <a:pt x="57" y="173"/>
                  </a:lnTo>
                  <a:lnTo>
                    <a:pt x="52" y="164"/>
                  </a:lnTo>
                  <a:lnTo>
                    <a:pt x="48" y="145"/>
                  </a:lnTo>
                  <a:lnTo>
                    <a:pt x="43" y="136"/>
                  </a:lnTo>
                  <a:lnTo>
                    <a:pt x="43" y="131"/>
                  </a:lnTo>
                  <a:lnTo>
                    <a:pt x="43" y="126"/>
                  </a:lnTo>
                  <a:lnTo>
                    <a:pt x="38" y="112"/>
                  </a:lnTo>
                  <a:lnTo>
                    <a:pt x="38" y="108"/>
                  </a:lnTo>
                  <a:lnTo>
                    <a:pt x="33" y="98"/>
                  </a:lnTo>
                  <a:lnTo>
                    <a:pt x="28" y="84"/>
                  </a:lnTo>
                  <a:lnTo>
                    <a:pt x="24" y="80"/>
                  </a:lnTo>
                  <a:lnTo>
                    <a:pt x="24" y="75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4" y="52"/>
                  </a:lnTo>
                  <a:lnTo>
                    <a:pt x="14" y="47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6162840" y="268272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 flipV="1">
              <a:off x="6176880" y="2682720"/>
              <a:ext cx="1800" cy="6480"/>
            </a:xfrm>
            <a:prstGeom prst="line">
              <a:avLst/>
            </a:prstGeom>
            <a:ln w="15840">
              <a:solidFill>
                <a:srgbClr val="02dc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6853320" y="2305080"/>
              <a:ext cx="258840" cy="45072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6853320" y="2660760"/>
              <a:ext cx="68040" cy="95040"/>
            </a:xfrm>
            <a:custGeom>
              <a:avLst/>
              <a:gdLst/>
              <a:ahLst/>
              <a:rect l="l" t="t" r="r" b="b"/>
              <a:pathLst>
                <a:path w="43" h="60">
                  <a:moveTo>
                    <a:pt x="43" y="0"/>
                  </a:moveTo>
                  <a:lnTo>
                    <a:pt x="43" y="4"/>
                  </a:lnTo>
                  <a:lnTo>
                    <a:pt x="38" y="4"/>
                  </a:lnTo>
                  <a:lnTo>
                    <a:pt x="38" y="9"/>
                  </a:lnTo>
                  <a:lnTo>
                    <a:pt x="33" y="14"/>
                  </a:lnTo>
                  <a:lnTo>
                    <a:pt x="29" y="1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28"/>
                  </a:lnTo>
                  <a:lnTo>
                    <a:pt x="19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14" y="37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5" y="51"/>
                  </a:lnTo>
                  <a:lnTo>
                    <a:pt x="5" y="56"/>
                  </a:lnTo>
                  <a:lnTo>
                    <a:pt x="0" y="56"/>
                  </a:lnTo>
                  <a:lnTo>
                    <a:pt x="0" y="6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7066080" y="27558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7066080" y="27558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 flipV="1">
              <a:off x="6845400" y="276372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6929280" y="2763720"/>
              <a:ext cx="136800" cy="44640"/>
            </a:xfrm>
            <a:custGeom>
              <a:avLst/>
              <a:gdLst/>
              <a:ahLst/>
              <a:rect l="l" t="t" r="r" b="b"/>
              <a:pathLst>
                <a:path w="86" h="28">
                  <a:moveTo>
                    <a:pt x="0" y="28"/>
                  </a:moveTo>
                  <a:lnTo>
                    <a:pt x="0" y="23"/>
                  </a:lnTo>
                  <a:lnTo>
                    <a:pt x="5" y="23"/>
                  </a:lnTo>
                  <a:lnTo>
                    <a:pt x="14" y="23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33" y="14"/>
                  </a:lnTo>
                  <a:lnTo>
                    <a:pt x="38" y="19"/>
                  </a:lnTo>
                  <a:lnTo>
                    <a:pt x="43" y="19"/>
                  </a:lnTo>
                  <a:lnTo>
                    <a:pt x="48" y="19"/>
                  </a:lnTo>
                  <a:lnTo>
                    <a:pt x="52" y="14"/>
                  </a:lnTo>
                  <a:lnTo>
                    <a:pt x="67" y="9"/>
                  </a:lnTo>
                  <a:lnTo>
                    <a:pt x="72" y="5"/>
                  </a:lnTo>
                  <a:lnTo>
                    <a:pt x="81" y="5"/>
                  </a:lnTo>
                  <a:lnTo>
                    <a:pt x="81" y="0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6929280" y="2763720"/>
              <a:ext cx="152640" cy="44640"/>
            </a:xfrm>
            <a:custGeom>
              <a:avLst/>
              <a:gdLst/>
              <a:ahLst/>
              <a:rect l="l" t="t" r="r" b="b"/>
              <a:pathLst>
                <a:path w="96" h="28">
                  <a:moveTo>
                    <a:pt x="0" y="28"/>
                  </a:moveTo>
                  <a:lnTo>
                    <a:pt x="5" y="28"/>
                  </a:lnTo>
                  <a:lnTo>
                    <a:pt x="24" y="23"/>
                  </a:lnTo>
                  <a:lnTo>
                    <a:pt x="29" y="23"/>
                  </a:lnTo>
                  <a:lnTo>
                    <a:pt x="33" y="23"/>
                  </a:lnTo>
                  <a:lnTo>
                    <a:pt x="38" y="19"/>
                  </a:lnTo>
                  <a:lnTo>
                    <a:pt x="43" y="19"/>
                  </a:lnTo>
                  <a:lnTo>
                    <a:pt x="57" y="19"/>
                  </a:lnTo>
                  <a:lnTo>
                    <a:pt x="76" y="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  <a:lnTo>
                    <a:pt x="91" y="0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6905520" y="28083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 flipV="1">
              <a:off x="6899400" y="2815920"/>
              <a:ext cx="61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6845400" y="2771640"/>
              <a:ext cx="54000" cy="50760"/>
            </a:xfrm>
            <a:custGeom>
              <a:avLst/>
              <a:gdLst/>
              <a:ahLst/>
              <a:rect l="l" t="t" r="r" b="b"/>
              <a:pathLst>
                <a:path w="34" h="32">
                  <a:moveTo>
                    <a:pt x="34" y="32"/>
                  </a:moveTo>
                  <a:lnTo>
                    <a:pt x="29" y="28"/>
                  </a:lnTo>
                  <a:lnTo>
                    <a:pt x="24" y="23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6777000" y="2822400"/>
              <a:ext cx="122400" cy="16200"/>
            </a:xfrm>
            <a:custGeom>
              <a:avLst/>
              <a:gdLst/>
              <a:ahLst/>
              <a:rect l="l" t="t" r="r" b="b"/>
              <a:pathLst>
                <a:path w="77" h="10">
                  <a:moveTo>
                    <a:pt x="0" y="10"/>
                  </a:moveTo>
                  <a:lnTo>
                    <a:pt x="15" y="5"/>
                  </a:lnTo>
                  <a:lnTo>
                    <a:pt x="24" y="0"/>
                  </a:lnTo>
                  <a:lnTo>
                    <a:pt x="43" y="0"/>
                  </a:lnTo>
                  <a:lnTo>
                    <a:pt x="58" y="0"/>
                  </a:lnTo>
                  <a:lnTo>
                    <a:pt x="67" y="5"/>
                  </a:lnTo>
                  <a:lnTo>
                    <a:pt x="72" y="0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6777000" y="2771640"/>
              <a:ext cx="68400" cy="6696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6700680" y="2838600"/>
              <a:ext cx="76320" cy="666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6138720" y="2630520"/>
              <a:ext cx="501840" cy="288720"/>
            </a:xfrm>
            <a:custGeom>
              <a:avLst/>
              <a:gdLst/>
              <a:ahLst/>
              <a:rect l="l" t="t" r="r" b="b"/>
              <a:pathLst>
                <a:path w="316" h="182">
                  <a:moveTo>
                    <a:pt x="0" y="182"/>
                  </a:moveTo>
                  <a:lnTo>
                    <a:pt x="5" y="182"/>
                  </a:lnTo>
                  <a:lnTo>
                    <a:pt x="5" y="178"/>
                  </a:lnTo>
                  <a:lnTo>
                    <a:pt x="10" y="178"/>
                  </a:lnTo>
                  <a:lnTo>
                    <a:pt x="15" y="178"/>
                  </a:lnTo>
                  <a:lnTo>
                    <a:pt x="19" y="173"/>
                  </a:lnTo>
                  <a:lnTo>
                    <a:pt x="24" y="173"/>
                  </a:lnTo>
                  <a:lnTo>
                    <a:pt x="29" y="173"/>
                  </a:lnTo>
                  <a:lnTo>
                    <a:pt x="34" y="173"/>
                  </a:lnTo>
                  <a:lnTo>
                    <a:pt x="39" y="168"/>
                  </a:lnTo>
                  <a:lnTo>
                    <a:pt x="43" y="168"/>
                  </a:lnTo>
                  <a:lnTo>
                    <a:pt x="43" y="164"/>
                  </a:lnTo>
                  <a:lnTo>
                    <a:pt x="43" y="168"/>
                  </a:lnTo>
                  <a:lnTo>
                    <a:pt x="48" y="164"/>
                  </a:lnTo>
                  <a:lnTo>
                    <a:pt x="53" y="164"/>
                  </a:lnTo>
                  <a:lnTo>
                    <a:pt x="58" y="159"/>
                  </a:lnTo>
                  <a:lnTo>
                    <a:pt x="67" y="154"/>
                  </a:lnTo>
                  <a:lnTo>
                    <a:pt x="72" y="154"/>
                  </a:lnTo>
                  <a:lnTo>
                    <a:pt x="82" y="149"/>
                  </a:lnTo>
                  <a:lnTo>
                    <a:pt x="86" y="145"/>
                  </a:lnTo>
                  <a:lnTo>
                    <a:pt x="91" y="145"/>
                  </a:lnTo>
                  <a:lnTo>
                    <a:pt x="96" y="140"/>
                  </a:lnTo>
                  <a:lnTo>
                    <a:pt x="101" y="140"/>
                  </a:lnTo>
                  <a:lnTo>
                    <a:pt x="106" y="140"/>
                  </a:lnTo>
                  <a:lnTo>
                    <a:pt x="106" y="135"/>
                  </a:lnTo>
                  <a:lnTo>
                    <a:pt x="110" y="135"/>
                  </a:lnTo>
                  <a:lnTo>
                    <a:pt x="115" y="135"/>
                  </a:lnTo>
                  <a:lnTo>
                    <a:pt x="115" y="131"/>
                  </a:lnTo>
                  <a:lnTo>
                    <a:pt x="120" y="131"/>
                  </a:lnTo>
                  <a:lnTo>
                    <a:pt x="120" y="126"/>
                  </a:lnTo>
                  <a:lnTo>
                    <a:pt x="125" y="126"/>
                  </a:lnTo>
                  <a:lnTo>
                    <a:pt x="129" y="121"/>
                  </a:lnTo>
                  <a:lnTo>
                    <a:pt x="134" y="121"/>
                  </a:lnTo>
                  <a:lnTo>
                    <a:pt x="134" y="117"/>
                  </a:lnTo>
                  <a:lnTo>
                    <a:pt x="144" y="112"/>
                  </a:lnTo>
                  <a:lnTo>
                    <a:pt x="144" y="107"/>
                  </a:lnTo>
                  <a:lnTo>
                    <a:pt x="144" y="103"/>
                  </a:lnTo>
                  <a:lnTo>
                    <a:pt x="149" y="103"/>
                  </a:lnTo>
                  <a:lnTo>
                    <a:pt x="158" y="84"/>
                  </a:lnTo>
                  <a:lnTo>
                    <a:pt x="163" y="84"/>
                  </a:lnTo>
                  <a:lnTo>
                    <a:pt x="168" y="79"/>
                  </a:lnTo>
                  <a:lnTo>
                    <a:pt x="168" y="75"/>
                  </a:lnTo>
                  <a:lnTo>
                    <a:pt x="173" y="75"/>
                  </a:lnTo>
                  <a:lnTo>
                    <a:pt x="177" y="70"/>
                  </a:lnTo>
                  <a:lnTo>
                    <a:pt x="187" y="65"/>
                  </a:lnTo>
                  <a:lnTo>
                    <a:pt x="192" y="61"/>
                  </a:lnTo>
                  <a:lnTo>
                    <a:pt x="196" y="61"/>
                  </a:lnTo>
                  <a:lnTo>
                    <a:pt x="196" y="56"/>
                  </a:lnTo>
                  <a:lnTo>
                    <a:pt x="201" y="51"/>
                  </a:lnTo>
                  <a:lnTo>
                    <a:pt x="206" y="51"/>
                  </a:lnTo>
                  <a:lnTo>
                    <a:pt x="206" y="47"/>
                  </a:lnTo>
                  <a:lnTo>
                    <a:pt x="211" y="47"/>
                  </a:lnTo>
                  <a:lnTo>
                    <a:pt x="216" y="47"/>
                  </a:lnTo>
                  <a:lnTo>
                    <a:pt x="216" y="42"/>
                  </a:lnTo>
                  <a:lnTo>
                    <a:pt x="220" y="42"/>
                  </a:lnTo>
                  <a:lnTo>
                    <a:pt x="225" y="37"/>
                  </a:lnTo>
                  <a:lnTo>
                    <a:pt x="230" y="37"/>
                  </a:lnTo>
                  <a:lnTo>
                    <a:pt x="230" y="33"/>
                  </a:lnTo>
                  <a:lnTo>
                    <a:pt x="235" y="33"/>
                  </a:lnTo>
                  <a:lnTo>
                    <a:pt x="240" y="33"/>
                  </a:lnTo>
                  <a:lnTo>
                    <a:pt x="244" y="28"/>
                  </a:lnTo>
                  <a:lnTo>
                    <a:pt x="254" y="28"/>
                  </a:lnTo>
                  <a:lnTo>
                    <a:pt x="259" y="23"/>
                  </a:lnTo>
                  <a:lnTo>
                    <a:pt x="263" y="23"/>
                  </a:lnTo>
                  <a:lnTo>
                    <a:pt x="268" y="19"/>
                  </a:lnTo>
                  <a:lnTo>
                    <a:pt x="273" y="14"/>
                  </a:lnTo>
                  <a:lnTo>
                    <a:pt x="278" y="14"/>
                  </a:lnTo>
                  <a:lnTo>
                    <a:pt x="283" y="14"/>
                  </a:lnTo>
                  <a:lnTo>
                    <a:pt x="287" y="9"/>
                  </a:lnTo>
                  <a:lnTo>
                    <a:pt x="292" y="5"/>
                  </a:lnTo>
                  <a:lnTo>
                    <a:pt x="292" y="9"/>
                  </a:lnTo>
                  <a:lnTo>
                    <a:pt x="297" y="5"/>
                  </a:lnTo>
                  <a:lnTo>
                    <a:pt x="302" y="5"/>
                  </a:lnTo>
                  <a:lnTo>
                    <a:pt x="306" y="5"/>
                  </a:lnTo>
                  <a:lnTo>
                    <a:pt x="316" y="5"/>
                  </a:lnTo>
                  <a:lnTo>
                    <a:pt x="31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6138720" y="2919240"/>
              <a:ext cx="1800" cy="82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6662880" y="2755800"/>
              <a:ext cx="190440" cy="179640"/>
            </a:xfrm>
            <a:custGeom>
              <a:avLst/>
              <a:gdLst/>
              <a:ahLst/>
              <a:rect l="l" t="t" r="r" b="b"/>
              <a:pathLst>
                <a:path w="120" h="113">
                  <a:moveTo>
                    <a:pt x="0" y="113"/>
                  </a:moveTo>
                  <a:lnTo>
                    <a:pt x="5" y="108"/>
                  </a:lnTo>
                  <a:lnTo>
                    <a:pt x="5" y="103"/>
                  </a:lnTo>
                  <a:lnTo>
                    <a:pt x="10" y="103"/>
                  </a:lnTo>
                  <a:lnTo>
                    <a:pt x="20" y="94"/>
                  </a:lnTo>
                  <a:lnTo>
                    <a:pt x="20" y="89"/>
                  </a:lnTo>
                  <a:lnTo>
                    <a:pt x="24" y="89"/>
                  </a:lnTo>
                  <a:lnTo>
                    <a:pt x="39" y="70"/>
                  </a:lnTo>
                  <a:lnTo>
                    <a:pt x="43" y="66"/>
                  </a:lnTo>
                  <a:lnTo>
                    <a:pt x="48" y="61"/>
                  </a:lnTo>
                  <a:lnTo>
                    <a:pt x="58" y="56"/>
                  </a:lnTo>
                  <a:lnTo>
                    <a:pt x="58" y="52"/>
                  </a:lnTo>
                  <a:lnTo>
                    <a:pt x="63" y="52"/>
                  </a:lnTo>
                  <a:lnTo>
                    <a:pt x="63" y="47"/>
                  </a:lnTo>
                  <a:lnTo>
                    <a:pt x="67" y="47"/>
                  </a:lnTo>
                  <a:lnTo>
                    <a:pt x="67" y="42"/>
                  </a:lnTo>
                  <a:lnTo>
                    <a:pt x="72" y="38"/>
                  </a:lnTo>
                  <a:lnTo>
                    <a:pt x="77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4"/>
                  </a:lnTo>
                  <a:lnTo>
                    <a:pt x="91" y="19"/>
                  </a:lnTo>
                  <a:lnTo>
                    <a:pt x="96" y="19"/>
                  </a:lnTo>
                  <a:lnTo>
                    <a:pt x="96" y="14"/>
                  </a:lnTo>
                  <a:lnTo>
                    <a:pt x="101" y="14"/>
                  </a:lnTo>
                  <a:lnTo>
                    <a:pt x="106" y="10"/>
                  </a:lnTo>
                  <a:lnTo>
                    <a:pt x="110" y="5"/>
                  </a:lnTo>
                  <a:lnTo>
                    <a:pt x="115" y="0"/>
                  </a:lnTo>
                  <a:lnTo>
                    <a:pt x="1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6656400" y="290520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6176880" y="2689200"/>
              <a:ext cx="106560" cy="268200"/>
            </a:xfrm>
            <a:custGeom>
              <a:avLst/>
              <a:gdLst/>
              <a:ahLst/>
              <a:rect l="l" t="t" r="r" b="b"/>
              <a:pathLst>
                <a:path w="67" h="169">
                  <a:moveTo>
                    <a:pt x="67" y="169"/>
                  </a:moveTo>
                  <a:lnTo>
                    <a:pt x="62" y="169"/>
                  </a:lnTo>
                  <a:lnTo>
                    <a:pt x="62" y="164"/>
                  </a:lnTo>
                  <a:lnTo>
                    <a:pt x="62" y="155"/>
                  </a:lnTo>
                  <a:lnTo>
                    <a:pt x="58" y="145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3" y="131"/>
                  </a:lnTo>
                  <a:lnTo>
                    <a:pt x="48" y="131"/>
                  </a:lnTo>
                  <a:lnTo>
                    <a:pt x="48" y="127"/>
                  </a:lnTo>
                  <a:lnTo>
                    <a:pt x="48" y="122"/>
                  </a:lnTo>
                  <a:lnTo>
                    <a:pt x="48" y="117"/>
                  </a:lnTo>
                  <a:lnTo>
                    <a:pt x="43" y="117"/>
                  </a:lnTo>
                  <a:lnTo>
                    <a:pt x="43" y="112"/>
                  </a:lnTo>
                  <a:lnTo>
                    <a:pt x="43" y="108"/>
                  </a:lnTo>
                  <a:lnTo>
                    <a:pt x="39" y="103"/>
                  </a:lnTo>
                  <a:lnTo>
                    <a:pt x="34" y="103"/>
                  </a:lnTo>
                  <a:lnTo>
                    <a:pt x="34" y="98"/>
                  </a:lnTo>
                  <a:lnTo>
                    <a:pt x="34" y="94"/>
                  </a:lnTo>
                  <a:lnTo>
                    <a:pt x="29" y="89"/>
                  </a:lnTo>
                  <a:lnTo>
                    <a:pt x="29" y="84"/>
                  </a:lnTo>
                  <a:lnTo>
                    <a:pt x="29" y="80"/>
                  </a:lnTo>
                  <a:lnTo>
                    <a:pt x="24" y="80"/>
                  </a:lnTo>
                  <a:lnTo>
                    <a:pt x="24" y="75"/>
                  </a:lnTo>
                  <a:lnTo>
                    <a:pt x="24" y="70"/>
                  </a:lnTo>
                  <a:lnTo>
                    <a:pt x="24" y="66"/>
                  </a:lnTo>
                  <a:lnTo>
                    <a:pt x="19" y="66"/>
                  </a:lnTo>
                  <a:lnTo>
                    <a:pt x="19" y="61"/>
                  </a:lnTo>
                  <a:lnTo>
                    <a:pt x="19" y="56"/>
                  </a:lnTo>
                  <a:lnTo>
                    <a:pt x="19" y="52"/>
                  </a:lnTo>
                  <a:lnTo>
                    <a:pt x="15" y="52"/>
                  </a:lnTo>
                  <a:lnTo>
                    <a:pt x="15" y="47"/>
                  </a:lnTo>
                  <a:lnTo>
                    <a:pt x="15" y="42"/>
                  </a:lnTo>
                  <a:lnTo>
                    <a:pt x="15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5" y="24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6283440" y="2957400"/>
              <a:ext cx="83880" cy="228600"/>
            </a:xfrm>
            <a:custGeom>
              <a:avLst/>
              <a:gdLst/>
              <a:ahLst/>
              <a:rect l="l" t="t" r="r" b="b"/>
              <a:pathLst>
                <a:path w="53" h="144">
                  <a:moveTo>
                    <a:pt x="53" y="144"/>
                  </a:moveTo>
                  <a:lnTo>
                    <a:pt x="53" y="140"/>
                  </a:lnTo>
                  <a:lnTo>
                    <a:pt x="48" y="140"/>
                  </a:lnTo>
                  <a:lnTo>
                    <a:pt x="48" y="135"/>
                  </a:lnTo>
                  <a:lnTo>
                    <a:pt x="48" y="130"/>
                  </a:lnTo>
                  <a:lnTo>
                    <a:pt x="43" y="116"/>
                  </a:lnTo>
                  <a:lnTo>
                    <a:pt x="38" y="112"/>
                  </a:lnTo>
                  <a:lnTo>
                    <a:pt x="38" y="102"/>
                  </a:lnTo>
                  <a:lnTo>
                    <a:pt x="34" y="98"/>
                  </a:lnTo>
                  <a:lnTo>
                    <a:pt x="34" y="93"/>
                  </a:lnTo>
                  <a:lnTo>
                    <a:pt x="34" y="88"/>
                  </a:lnTo>
                  <a:lnTo>
                    <a:pt x="34" y="84"/>
                  </a:lnTo>
                  <a:lnTo>
                    <a:pt x="29" y="79"/>
                  </a:lnTo>
                  <a:lnTo>
                    <a:pt x="29" y="74"/>
                  </a:lnTo>
                  <a:lnTo>
                    <a:pt x="29" y="70"/>
                  </a:lnTo>
                  <a:lnTo>
                    <a:pt x="24" y="65"/>
                  </a:lnTo>
                  <a:lnTo>
                    <a:pt x="19" y="56"/>
                  </a:lnTo>
                  <a:lnTo>
                    <a:pt x="19" y="46"/>
                  </a:lnTo>
                  <a:lnTo>
                    <a:pt x="15" y="42"/>
                  </a:lnTo>
                  <a:lnTo>
                    <a:pt x="10" y="32"/>
                  </a:lnTo>
                  <a:lnTo>
                    <a:pt x="10" y="23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2dc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2" name=""/>
            <p:cNvSpPr/>
            <p:nvPr/>
          </p:nvSpPr>
          <p:spPr>
            <a:xfrm flipH="1">
              <a:off x="5843520" y="325296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5819760" y="2927520"/>
              <a:ext cx="318960" cy="325440"/>
            </a:xfrm>
            <a:custGeom>
              <a:avLst/>
              <a:gdLst/>
              <a:ahLst/>
              <a:rect l="l" t="t" r="r" b="b"/>
              <a:pathLst>
                <a:path w="201" h="205">
                  <a:moveTo>
                    <a:pt x="201" y="0"/>
                  </a:moveTo>
                  <a:lnTo>
                    <a:pt x="197" y="0"/>
                  </a:lnTo>
                  <a:lnTo>
                    <a:pt x="192" y="5"/>
                  </a:lnTo>
                  <a:lnTo>
                    <a:pt x="177" y="14"/>
                  </a:lnTo>
                  <a:lnTo>
                    <a:pt x="173" y="19"/>
                  </a:lnTo>
                  <a:lnTo>
                    <a:pt x="168" y="23"/>
                  </a:lnTo>
                  <a:lnTo>
                    <a:pt x="168" y="28"/>
                  </a:lnTo>
                  <a:lnTo>
                    <a:pt x="163" y="28"/>
                  </a:lnTo>
                  <a:lnTo>
                    <a:pt x="158" y="33"/>
                  </a:lnTo>
                  <a:lnTo>
                    <a:pt x="153" y="37"/>
                  </a:lnTo>
                  <a:lnTo>
                    <a:pt x="144" y="47"/>
                  </a:lnTo>
                  <a:lnTo>
                    <a:pt x="139" y="51"/>
                  </a:lnTo>
                  <a:lnTo>
                    <a:pt x="139" y="56"/>
                  </a:lnTo>
                  <a:lnTo>
                    <a:pt x="134" y="56"/>
                  </a:lnTo>
                  <a:lnTo>
                    <a:pt x="130" y="56"/>
                  </a:lnTo>
                  <a:lnTo>
                    <a:pt x="120" y="65"/>
                  </a:lnTo>
                  <a:lnTo>
                    <a:pt x="115" y="70"/>
                  </a:lnTo>
                  <a:lnTo>
                    <a:pt x="110" y="75"/>
                  </a:lnTo>
                  <a:lnTo>
                    <a:pt x="110" y="79"/>
                  </a:lnTo>
                  <a:lnTo>
                    <a:pt x="106" y="79"/>
                  </a:lnTo>
                  <a:lnTo>
                    <a:pt x="96" y="89"/>
                  </a:lnTo>
                  <a:lnTo>
                    <a:pt x="91" y="89"/>
                  </a:lnTo>
                  <a:lnTo>
                    <a:pt x="91" y="93"/>
                  </a:lnTo>
                  <a:lnTo>
                    <a:pt x="87" y="93"/>
                  </a:lnTo>
                  <a:lnTo>
                    <a:pt x="87" y="98"/>
                  </a:lnTo>
                  <a:lnTo>
                    <a:pt x="82" y="98"/>
                  </a:lnTo>
                  <a:lnTo>
                    <a:pt x="77" y="103"/>
                  </a:lnTo>
                  <a:lnTo>
                    <a:pt x="72" y="112"/>
                  </a:lnTo>
                  <a:lnTo>
                    <a:pt x="72" y="117"/>
                  </a:lnTo>
                  <a:lnTo>
                    <a:pt x="67" y="126"/>
                  </a:lnTo>
                  <a:lnTo>
                    <a:pt x="63" y="126"/>
                  </a:lnTo>
                  <a:lnTo>
                    <a:pt x="63" y="131"/>
                  </a:lnTo>
                  <a:lnTo>
                    <a:pt x="58" y="131"/>
                  </a:lnTo>
                  <a:lnTo>
                    <a:pt x="58" y="135"/>
                  </a:lnTo>
                  <a:lnTo>
                    <a:pt x="53" y="140"/>
                  </a:lnTo>
                  <a:lnTo>
                    <a:pt x="43" y="154"/>
                  </a:lnTo>
                  <a:lnTo>
                    <a:pt x="34" y="168"/>
                  </a:lnTo>
                  <a:lnTo>
                    <a:pt x="29" y="173"/>
                  </a:lnTo>
                  <a:lnTo>
                    <a:pt x="20" y="182"/>
                  </a:lnTo>
                  <a:lnTo>
                    <a:pt x="10" y="191"/>
                  </a:lnTo>
                  <a:lnTo>
                    <a:pt x="5" y="196"/>
                  </a:lnTo>
                  <a:lnTo>
                    <a:pt x="5" y="201"/>
                  </a:lnTo>
                  <a:lnTo>
                    <a:pt x="0" y="20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6253200" y="3186000"/>
              <a:ext cx="114120" cy="13356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6253200" y="331956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6245280" y="331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6200640" y="3186000"/>
              <a:ext cx="166680" cy="16380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6245280" y="3038400"/>
              <a:ext cx="311040" cy="452520"/>
            </a:xfrm>
            <a:custGeom>
              <a:avLst/>
              <a:gdLst/>
              <a:ahLst/>
              <a:rect l="l" t="t" r="r" b="b"/>
              <a:pathLst>
                <a:path w="196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9" y="261"/>
                  </a:lnTo>
                  <a:lnTo>
                    <a:pt x="29" y="247"/>
                  </a:lnTo>
                  <a:lnTo>
                    <a:pt x="34" y="247"/>
                  </a:lnTo>
                  <a:lnTo>
                    <a:pt x="34" y="243"/>
                  </a:lnTo>
                  <a:lnTo>
                    <a:pt x="39" y="233"/>
                  </a:lnTo>
                  <a:lnTo>
                    <a:pt x="39" y="229"/>
                  </a:lnTo>
                  <a:lnTo>
                    <a:pt x="53" y="215"/>
                  </a:lnTo>
                  <a:lnTo>
                    <a:pt x="62" y="191"/>
                  </a:lnTo>
                  <a:lnTo>
                    <a:pt x="82" y="168"/>
                  </a:lnTo>
                  <a:lnTo>
                    <a:pt x="101" y="140"/>
                  </a:lnTo>
                  <a:lnTo>
                    <a:pt x="115" y="121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29" y="98"/>
                  </a:lnTo>
                  <a:lnTo>
                    <a:pt x="139" y="84"/>
                  </a:lnTo>
                  <a:lnTo>
                    <a:pt x="158" y="56"/>
                  </a:lnTo>
                  <a:lnTo>
                    <a:pt x="173" y="37"/>
                  </a:lnTo>
                  <a:lnTo>
                    <a:pt x="177" y="28"/>
                  </a:lnTo>
                  <a:lnTo>
                    <a:pt x="182" y="14"/>
                  </a:lnTo>
                  <a:lnTo>
                    <a:pt x="187" y="9"/>
                  </a:lnTo>
                  <a:lnTo>
                    <a:pt x="192" y="5"/>
                  </a:lnTo>
                  <a:lnTo>
                    <a:pt x="196" y="5"/>
                  </a:lnTo>
                  <a:lnTo>
                    <a:pt x="19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6215040" y="3335400"/>
              <a:ext cx="30240" cy="155520"/>
            </a:xfrm>
            <a:custGeom>
              <a:avLst/>
              <a:gdLst/>
              <a:ahLst/>
              <a:rect l="l" t="t" r="r" b="b"/>
              <a:pathLst>
                <a:path w="19" h="98">
                  <a:moveTo>
                    <a:pt x="0" y="98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10" y="56"/>
                  </a:lnTo>
                  <a:lnTo>
                    <a:pt x="10" y="46"/>
                  </a:ln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6124680" y="3335400"/>
              <a:ext cx="120600" cy="162000"/>
            </a:xfrm>
            <a:custGeom>
              <a:avLst/>
              <a:gdLst/>
              <a:ahLst/>
              <a:rect l="l" t="t" r="r" b="b"/>
              <a:pathLst>
                <a:path w="76" h="102">
                  <a:moveTo>
                    <a:pt x="0" y="102"/>
                  </a:moveTo>
                  <a:lnTo>
                    <a:pt x="14" y="79"/>
                  </a:lnTo>
                  <a:lnTo>
                    <a:pt x="19" y="70"/>
                  </a:lnTo>
                  <a:lnTo>
                    <a:pt x="24" y="65"/>
                  </a:lnTo>
                  <a:lnTo>
                    <a:pt x="33" y="60"/>
                  </a:lnTo>
                  <a:lnTo>
                    <a:pt x="38" y="56"/>
                  </a:lnTo>
                  <a:lnTo>
                    <a:pt x="43" y="46"/>
                  </a:lnTo>
                  <a:lnTo>
                    <a:pt x="48" y="42"/>
                  </a:lnTo>
                  <a:lnTo>
                    <a:pt x="52" y="32"/>
                  </a:lnTo>
                  <a:lnTo>
                    <a:pt x="62" y="23"/>
                  </a:lnTo>
                  <a:lnTo>
                    <a:pt x="62" y="18"/>
                  </a:lnTo>
                  <a:lnTo>
                    <a:pt x="72" y="9"/>
                  </a:lnTo>
                  <a:lnTo>
                    <a:pt x="76" y="4"/>
                  </a:lnTo>
                  <a:lnTo>
                    <a:pt x="76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6040440" y="3349800"/>
              <a:ext cx="160200" cy="15552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5546880" y="358632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6168960" y="3490920"/>
              <a:ext cx="76320" cy="103320"/>
            </a:xfrm>
            <a:custGeom>
              <a:avLst/>
              <a:gdLst/>
              <a:ahLst/>
              <a:rect l="l" t="t" r="r" b="b"/>
              <a:pathLst>
                <a:path w="48" h="65">
                  <a:moveTo>
                    <a:pt x="0" y="65"/>
                  </a:moveTo>
                  <a:lnTo>
                    <a:pt x="5" y="60"/>
                  </a:lnTo>
                  <a:lnTo>
                    <a:pt x="15" y="46"/>
                  </a:lnTo>
                  <a:lnTo>
                    <a:pt x="20" y="42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9" y="28"/>
                  </a:lnTo>
                  <a:lnTo>
                    <a:pt x="39" y="14"/>
                  </a:lnTo>
                  <a:lnTo>
                    <a:pt x="44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6116760" y="3594240"/>
              <a:ext cx="5220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14" y="28"/>
                  </a:lnTo>
                  <a:lnTo>
                    <a:pt x="19" y="19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6162840" y="3490920"/>
              <a:ext cx="52200" cy="214200"/>
            </a:xfrm>
            <a:custGeom>
              <a:avLst/>
              <a:gdLst/>
              <a:ahLst/>
              <a:rect l="l" t="t" r="r" b="b"/>
              <a:pathLst>
                <a:path w="33" h="135">
                  <a:moveTo>
                    <a:pt x="0" y="135"/>
                  </a:moveTo>
                  <a:lnTo>
                    <a:pt x="4" y="131"/>
                  </a:lnTo>
                  <a:lnTo>
                    <a:pt x="4" y="112"/>
                  </a:lnTo>
                  <a:lnTo>
                    <a:pt x="14" y="84"/>
                  </a:lnTo>
                  <a:lnTo>
                    <a:pt x="19" y="70"/>
                  </a:lnTo>
                  <a:lnTo>
                    <a:pt x="19" y="60"/>
                  </a:lnTo>
                  <a:lnTo>
                    <a:pt x="24" y="37"/>
                  </a:lnTo>
                  <a:lnTo>
                    <a:pt x="28" y="32"/>
                  </a:lnTo>
                  <a:lnTo>
                    <a:pt x="28" y="28"/>
                  </a:lnTo>
                  <a:lnTo>
                    <a:pt x="33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6040440" y="3668760"/>
              <a:ext cx="76320" cy="125280"/>
            </a:xfrm>
            <a:custGeom>
              <a:avLst/>
              <a:gdLst/>
              <a:ahLst/>
              <a:rect l="l" t="t" r="r" b="b"/>
              <a:pathLst>
                <a:path w="48" h="79">
                  <a:moveTo>
                    <a:pt x="0" y="79"/>
                  </a:moveTo>
                  <a:lnTo>
                    <a:pt x="5" y="65"/>
                  </a:lnTo>
                  <a:lnTo>
                    <a:pt x="10" y="56"/>
                  </a:lnTo>
                  <a:lnTo>
                    <a:pt x="19" y="42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5979960" y="3794040"/>
              <a:ext cx="60480" cy="8280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0" y="52"/>
                  </a:moveTo>
                  <a:lnTo>
                    <a:pt x="9" y="38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29" y="10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5281560" y="3252960"/>
              <a:ext cx="538200" cy="637920"/>
            </a:xfrm>
            <a:custGeom>
              <a:avLst/>
              <a:gdLst/>
              <a:ahLst/>
              <a:rect l="l" t="t" r="r" b="b"/>
              <a:pathLst>
                <a:path w="339" h="402">
                  <a:moveTo>
                    <a:pt x="339" y="0"/>
                  </a:moveTo>
                  <a:lnTo>
                    <a:pt x="330" y="10"/>
                  </a:lnTo>
                  <a:lnTo>
                    <a:pt x="330" y="14"/>
                  </a:lnTo>
                  <a:lnTo>
                    <a:pt x="325" y="19"/>
                  </a:lnTo>
                  <a:lnTo>
                    <a:pt x="320" y="24"/>
                  </a:lnTo>
                  <a:lnTo>
                    <a:pt x="311" y="33"/>
                  </a:lnTo>
                  <a:lnTo>
                    <a:pt x="306" y="42"/>
                  </a:lnTo>
                  <a:lnTo>
                    <a:pt x="306" y="47"/>
                  </a:lnTo>
                  <a:lnTo>
                    <a:pt x="301" y="47"/>
                  </a:lnTo>
                  <a:lnTo>
                    <a:pt x="296" y="56"/>
                  </a:lnTo>
                  <a:lnTo>
                    <a:pt x="292" y="61"/>
                  </a:lnTo>
                  <a:lnTo>
                    <a:pt x="287" y="66"/>
                  </a:lnTo>
                  <a:lnTo>
                    <a:pt x="282" y="70"/>
                  </a:lnTo>
                  <a:lnTo>
                    <a:pt x="282" y="75"/>
                  </a:lnTo>
                  <a:lnTo>
                    <a:pt x="277" y="80"/>
                  </a:lnTo>
                  <a:lnTo>
                    <a:pt x="268" y="98"/>
                  </a:lnTo>
                  <a:lnTo>
                    <a:pt x="263" y="103"/>
                  </a:lnTo>
                  <a:lnTo>
                    <a:pt x="258" y="108"/>
                  </a:lnTo>
                  <a:lnTo>
                    <a:pt x="258" y="112"/>
                  </a:lnTo>
                  <a:lnTo>
                    <a:pt x="253" y="112"/>
                  </a:lnTo>
                  <a:lnTo>
                    <a:pt x="248" y="122"/>
                  </a:lnTo>
                  <a:lnTo>
                    <a:pt x="239" y="126"/>
                  </a:lnTo>
                  <a:lnTo>
                    <a:pt x="234" y="136"/>
                  </a:lnTo>
                  <a:lnTo>
                    <a:pt x="229" y="140"/>
                  </a:lnTo>
                  <a:lnTo>
                    <a:pt x="225" y="145"/>
                  </a:lnTo>
                  <a:lnTo>
                    <a:pt x="220" y="150"/>
                  </a:lnTo>
                  <a:lnTo>
                    <a:pt x="220" y="154"/>
                  </a:lnTo>
                  <a:lnTo>
                    <a:pt x="215" y="159"/>
                  </a:lnTo>
                  <a:lnTo>
                    <a:pt x="201" y="178"/>
                  </a:lnTo>
                  <a:lnTo>
                    <a:pt x="191" y="187"/>
                  </a:lnTo>
                  <a:lnTo>
                    <a:pt x="177" y="206"/>
                  </a:lnTo>
                  <a:lnTo>
                    <a:pt x="172" y="206"/>
                  </a:lnTo>
                  <a:lnTo>
                    <a:pt x="172" y="210"/>
                  </a:lnTo>
                  <a:lnTo>
                    <a:pt x="167" y="210"/>
                  </a:lnTo>
                  <a:lnTo>
                    <a:pt x="167" y="215"/>
                  </a:lnTo>
                  <a:lnTo>
                    <a:pt x="162" y="215"/>
                  </a:lnTo>
                  <a:lnTo>
                    <a:pt x="162" y="220"/>
                  </a:lnTo>
                  <a:lnTo>
                    <a:pt x="138" y="243"/>
                  </a:lnTo>
                  <a:lnTo>
                    <a:pt x="134" y="248"/>
                  </a:lnTo>
                  <a:lnTo>
                    <a:pt x="134" y="253"/>
                  </a:lnTo>
                  <a:lnTo>
                    <a:pt x="129" y="253"/>
                  </a:lnTo>
                  <a:lnTo>
                    <a:pt x="119" y="267"/>
                  </a:lnTo>
                  <a:lnTo>
                    <a:pt x="115" y="276"/>
                  </a:lnTo>
                  <a:lnTo>
                    <a:pt x="110" y="276"/>
                  </a:lnTo>
                  <a:lnTo>
                    <a:pt x="110" y="281"/>
                  </a:lnTo>
                  <a:lnTo>
                    <a:pt x="81" y="313"/>
                  </a:lnTo>
                  <a:lnTo>
                    <a:pt x="81" y="318"/>
                  </a:lnTo>
                  <a:lnTo>
                    <a:pt x="76" y="318"/>
                  </a:lnTo>
                  <a:lnTo>
                    <a:pt x="67" y="332"/>
                  </a:lnTo>
                  <a:lnTo>
                    <a:pt x="52" y="346"/>
                  </a:lnTo>
                  <a:lnTo>
                    <a:pt x="48" y="351"/>
                  </a:lnTo>
                  <a:lnTo>
                    <a:pt x="48" y="355"/>
                  </a:lnTo>
                  <a:lnTo>
                    <a:pt x="43" y="365"/>
                  </a:lnTo>
                  <a:lnTo>
                    <a:pt x="38" y="369"/>
                  </a:lnTo>
                  <a:lnTo>
                    <a:pt x="33" y="369"/>
                  </a:lnTo>
                  <a:lnTo>
                    <a:pt x="33" y="374"/>
                  </a:lnTo>
                  <a:lnTo>
                    <a:pt x="28" y="374"/>
                  </a:lnTo>
                  <a:lnTo>
                    <a:pt x="24" y="379"/>
                  </a:lnTo>
                  <a:lnTo>
                    <a:pt x="24" y="383"/>
                  </a:lnTo>
                  <a:lnTo>
                    <a:pt x="19" y="388"/>
                  </a:lnTo>
                  <a:lnTo>
                    <a:pt x="14" y="388"/>
                  </a:lnTo>
                  <a:lnTo>
                    <a:pt x="5" y="402"/>
                  </a:lnTo>
                  <a:lnTo>
                    <a:pt x="0" y="402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5950080" y="3876840"/>
              <a:ext cx="2988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5251320" y="3890880"/>
              <a:ext cx="30240" cy="3672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9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5243400" y="392760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5745240" y="392760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5737320" y="392760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 flipV="1">
              <a:off x="5243400" y="3927600"/>
              <a:ext cx="180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 flipH="1">
              <a:off x="5737320" y="393552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5576760" y="3935520"/>
              <a:ext cx="160560" cy="36360"/>
            </a:xfrm>
            <a:custGeom>
              <a:avLst/>
              <a:gdLst/>
              <a:ahLst/>
              <a:rect l="l" t="t" r="r" b="b"/>
              <a:pathLst>
                <a:path w="101" h="23">
                  <a:moveTo>
                    <a:pt x="101" y="0"/>
                  </a:moveTo>
                  <a:lnTo>
                    <a:pt x="96" y="0"/>
                  </a:lnTo>
                  <a:lnTo>
                    <a:pt x="96" y="5"/>
                  </a:lnTo>
                  <a:lnTo>
                    <a:pt x="91" y="5"/>
                  </a:lnTo>
                  <a:lnTo>
                    <a:pt x="82" y="5"/>
                  </a:lnTo>
                  <a:lnTo>
                    <a:pt x="72" y="9"/>
                  </a:lnTo>
                  <a:lnTo>
                    <a:pt x="62" y="9"/>
                  </a:lnTo>
                  <a:lnTo>
                    <a:pt x="58" y="9"/>
                  </a:lnTo>
                  <a:lnTo>
                    <a:pt x="53" y="14"/>
                  </a:lnTo>
                  <a:lnTo>
                    <a:pt x="43" y="14"/>
                  </a:lnTo>
                  <a:lnTo>
                    <a:pt x="43" y="19"/>
                  </a:lnTo>
                  <a:lnTo>
                    <a:pt x="39" y="19"/>
                  </a:lnTo>
                  <a:lnTo>
                    <a:pt x="29" y="19"/>
                  </a:lnTo>
                  <a:lnTo>
                    <a:pt x="24" y="19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5243400" y="393552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24" y="37"/>
                  </a:moveTo>
                  <a:lnTo>
                    <a:pt x="19" y="28"/>
                  </a:lnTo>
                  <a:lnTo>
                    <a:pt x="14" y="23"/>
                  </a:lnTo>
                  <a:lnTo>
                    <a:pt x="14" y="1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5183280" y="3935520"/>
              <a:ext cx="60120" cy="66600"/>
            </a:xfrm>
            <a:custGeom>
              <a:avLst/>
              <a:gdLst/>
              <a:ahLst/>
              <a:rect l="l" t="t" r="r" b="b"/>
              <a:pathLst>
                <a:path w="38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3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14" y="23"/>
                  </a:lnTo>
                  <a:lnTo>
                    <a:pt x="19" y="14"/>
                  </a:lnTo>
                  <a:lnTo>
                    <a:pt x="23" y="14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5851440" y="3905280"/>
              <a:ext cx="98640" cy="111240"/>
            </a:xfrm>
            <a:custGeom>
              <a:avLst/>
              <a:gdLst/>
              <a:ahLst/>
              <a:rect l="l" t="t" r="r" b="b"/>
              <a:pathLst>
                <a:path w="62" h="70">
                  <a:moveTo>
                    <a:pt x="4" y="70"/>
                  </a:moveTo>
                  <a:lnTo>
                    <a:pt x="0" y="66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9" y="47"/>
                  </a:lnTo>
                  <a:lnTo>
                    <a:pt x="23" y="42"/>
                  </a:lnTo>
                  <a:lnTo>
                    <a:pt x="23" y="38"/>
                  </a:lnTo>
                  <a:lnTo>
                    <a:pt x="28" y="38"/>
                  </a:lnTo>
                  <a:lnTo>
                    <a:pt x="33" y="38"/>
                  </a:lnTo>
                  <a:lnTo>
                    <a:pt x="33" y="33"/>
                  </a:lnTo>
                  <a:lnTo>
                    <a:pt x="38" y="24"/>
                  </a:lnTo>
                  <a:lnTo>
                    <a:pt x="43" y="19"/>
                  </a:lnTo>
                  <a:lnTo>
                    <a:pt x="47" y="19"/>
                  </a:lnTo>
                  <a:lnTo>
                    <a:pt x="47" y="14"/>
                  </a:lnTo>
                  <a:lnTo>
                    <a:pt x="57" y="10"/>
                  </a:lnTo>
                  <a:lnTo>
                    <a:pt x="57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5440320" y="3927600"/>
              <a:ext cx="46080" cy="96840"/>
            </a:xfrm>
            <a:custGeom>
              <a:avLst/>
              <a:gdLst/>
              <a:ahLst/>
              <a:rect l="l" t="t" r="r" b="b"/>
              <a:pathLst>
                <a:path w="29" h="61">
                  <a:moveTo>
                    <a:pt x="0" y="61"/>
                  </a:moveTo>
                  <a:lnTo>
                    <a:pt x="5" y="52"/>
                  </a:lnTo>
                  <a:lnTo>
                    <a:pt x="5" y="47"/>
                  </a:lnTo>
                  <a:lnTo>
                    <a:pt x="10" y="42"/>
                  </a:lnTo>
                  <a:lnTo>
                    <a:pt x="15" y="38"/>
                  </a:lnTo>
                  <a:lnTo>
                    <a:pt x="15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5183280" y="4002120"/>
              <a:ext cx="52200" cy="5220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33"/>
                  </a:moveTo>
                  <a:lnTo>
                    <a:pt x="28" y="33"/>
                  </a:lnTo>
                  <a:lnTo>
                    <a:pt x="28" y="28"/>
                  </a:lnTo>
                  <a:lnTo>
                    <a:pt x="23" y="28"/>
                  </a:lnTo>
                  <a:lnTo>
                    <a:pt x="23" y="23"/>
                  </a:lnTo>
                  <a:lnTo>
                    <a:pt x="19" y="23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5257800" y="4046400"/>
              <a:ext cx="31680" cy="14400"/>
            </a:xfrm>
            <a:custGeom>
              <a:avLst/>
              <a:gdLst/>
              <a:ahLst/>
              <a:rect l="l" t="t" r="r" b="b"/>
              <a:pathLst>
                <a:path w="20" h="9">
                  <a:moveTo>
                    <a:pt x="20" y="9"/>
                  </a:moveTo>
                  <a:lnTo>
                    <a:pt x="15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5478480" y="3505320"/>
              <a:ext cx="561960" cy="57132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 flipV="1">
              <a:off x="5470560" y="4076640"/>
              <a:ext cx="792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5295960" y="4024440"/>
              <a:ext cx="144360" cy="66600"/>
            </a:xfrm>
            <a:custGeom>
              <a:avLst/>
              <a:gdLst/>
              <a:ahLst/>
              <a:rect l="l" t="t" r="r" b="b"/>
              <a:pathLst>
                <a:path w="91" h="42">
                  <a:moveTo>
                    <a:pt x="0" y="42"/>
                  </a:moveTo>
                  <a:lnTo>
                    <a:pt x="10" y="42"/>
                  </a:lnTo>
                  <a:lnTo>
                    <a:pt x="10" y="37"/>
                  </a:lnTo>
                  <a:lnTo>
                    <a:pt x="15" y="37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43" y="23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3" y="9"/>
                  </a:lnTo>
                  <a:lnTo>
                    <a:pt x="58" y="9"/>
                  </a:lnTo>
                  <a:lnTo>
                    <a:pt x="62" y="9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5235480" y="4054320"/>
              <a:ext cx="60480" cy="44640"/>
            </a:xfrm>
            <a:custGeom>
              <a:avLst/>
              <a:gdLst/>
              <a:ahLst/>
              <a:rect l="l" t="t" r="r" b="b"/>
              <a:pathLst>
                <a:path w="38" h="28">
                  <a:moveTo>
                    <a:pt x="38" y="28"/>
                  </a:moveTo>
                  <a:lnTo>
                    <a:pt x="34" y="28"/>
                  </a:lnTo>
                  <a:lnTo>
                    <a:pt x="29" y="23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19" y="14"/>
                  </a:lnTo>
                  <a:lnTo>
                    <a:pt x="14" y="14"/>
                  </a:lnTo>
                  <a:lnTo>
                    <a:pt x="10" y="9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5448240" y="408312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5289480" y="4060800"/>
              <a:ext cx="142920" cy="60480"/>
            </a:xfrm>
            <a:custGeom>
              <a:avLst/>
              <a:gdLst/>
              <a:ahLst/>
              <a:rect l="l" t="t" r="r" b="b"/>
              <a:pathLst>
                <a:path w="90" h="38">
                  <a:moveTo>
                    <a:pt x="90" y="38"/>
                  </a:moveTo>
                  <a:lnTo>
                    <a:pt x="86" y="38"/>
                  </a:lnTo>
                  <a:lnTo>
                    <a:pt x="81" y="33"/>
                  </a:lnTo>
                  <a:lnTo>
                    <a:pt x="76" y="33"/>
                  </a:lnTo>
                  <a:lnTo>
                    <a:pt x="71" y="33"/>
                  </a:lnTo>
                  <a:lnTo>
                    <a:pt x="57" y="28"/>
                  </a:lnTo>
                  <a:lnTo>
                    <a:pt x="47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23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5349960" y="4098960"/>
              <a:ext cx="98280" cy="8892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6040440" y="3705120"/>
              <a:ext cx="122400" cy="511200"/>
            </a:xfrm>
            <a:custGeom>
              <a:avLst/>
              <a:gdLst/>
              <a:ahLst/>
              <a:rect l="l" t="t" r="r" b="b"/>
              <a:pathLst>
                <a:path w="77" h="322">
                  <a:moveTo>
                    <a:pt x="0" y="322"/>
                  </a:moveTo>
                  <a:lnTo>
                    <a:pt x="0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5" y="308"/>
                  </a:lnTo>
                  <a:lnTo>
                    <a:pt x="5" y="299"/>
                  </a:lnTo>
                  <a:lnTo>
                    <a:pt x="5" y="294"/>
                  </a:lnTo>
                  <a:lnTo>
                    <a:pt x="10" y="294"/>
                  </a:lnTo>
                  <a:lnTo>
                    <a:pt x="10" y="290"/>
                  </a:lnTo>
                  <a:lnTo>
                    <a:pt x="10" y="285"/>
                  </a:lnTo>
                  <a:lnTo>
                    <a:pt x="10" y="280"/>
                  </a:lnTo>
                  <a:lnTo>
                    <a:pt x="14" y="276"/>
                  </a:lnTo>
                  <a:lnTo>
                    <a:pt x="14" y="271"/>
                  </a:lnTo>
                  <a:lnTo>
                    <a:pt x="14" y="266"/>
                  </a:lnTo>
                  <a:lnTo>
                    <a:pt x="19" y="262"/>
                  </a:lnTo>
                  <a:lnTo>
                    <a:pt x="19" y="257"/>
                  </a:lnTo>
                  <a:lnTo>
                    <a:pt x="19" y="252"/>
                  </a:lnTo>
                  <a:lnTo>
                    <a:pt x="24" y="248"/>
                  </a:lnTo>
                  <a:lnTo>
                    <a:pt x="24" y="243"/>
                  </a:lnTo>
                  <a:lnTo>
                    <a:pt x="24" y="238"/>
                  </a:lnTo>
                  <a:lnTo>
                    <a:pt x="24" y="234"/>
                  </a:lnTo>
                  <a:lnTo>
                    <a:pt x="24" y="229"/>
                  </a:lnTo>
                  <a:lnTo>
                    <a:pt x="24" y="224"/>
                  </a:lnTo>
                  <a:lnTo>
                    <a:pt x="24" y="220"/>
                  </a:lnTo>
                  <a:lnTo>
                    <a:pt x="29" y="220"/>
                  </a:lnTo>
                  <a:lnTo>
                    <a:pt x="29" y="215"/>
                  </a:lnTo>
                  <a:lnTo>
                    <a:pt x="29" y="210"/>
                  </a:lnTo>
                  <a:lnTo>
                    <a:pt x="29" y="206"/>
                  </a:lnTo>
                  <a:lnTo>
                    <a:pt x="34" y="201"/>
                  </a:lnTo>
                  <a:lnTo>
                    <a:pt x="34" y="196"/>
                  </a:lnTo>
                  <a:lnTo>
                    <a:pt x="34" y="192"/>
                  </a:lnTo>
                  <a:lnTo>
                    <a:pt x="34" y="187"/>
                  </a:lnTo>
                  <a:lnTo>
                    <a:pt x="38" y="178"/>
                  </a:lnTo>
                  <a:lnTo>
                    <a:pt x="38" y="173"/>
                  </a:lnTo>
                  <a:lnTo>
                    <a:pt x="43" y="159"/>
                  </a:lnTo>
                  <a:lnTo>
                    <a:pt x="43" y="154"/>
                  </a:lnTo>
                  <a:lnTo>
                    <a:pt x="48" y="145"/>
                  </a:lnTo>
                  <a:lnTo>
                    <a:pt x="48" y="131"/>
                  </a:lnTo>
                  <a:lnTo>
                    <a:pt x="53" y="117"/>
                  </a:lnTo>
                  <a:lnTo>
                    <a:pt x="53" y="112"/>
                  </a:lnTo>
                  <a:lnTo>
                    <a:pt x="58" y="103"/>
                  </a:lnTo>
                  <a:lnTo>
                    <a:pt x="58" y="98"/>
                  </a:lnTo>
                  <a:lnTo>
                    <a:pt x="62" y="84"/>
                  </a:lnTo>
                  <a:lnTo>
                    <a:pt x="62" y="66"/>
                  </a:lnTo>
                  <a:lnTo>
                    <a:pt x="67" y="52"/>
                  </a:lnTo>
                  <a:lnTo>
                    <a:pt x="72" y="33"/>
                  </a:lnTo>
                  <a:lnTo>
                    <a:pt x="72" y="24"/>
                  </a:lnTo>
                  <a:lnTo>
                    <a:pt x="72" y="19"/>
                  </a:lnTo>
                  <a:lnTo>
                    <a:pt x="77" y="10"/>
                  </a:lnTo>
                  <a:lnTo>
                    <a:pt x="77" y="5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5289480" y="4187880"/>
              <a:ext cx="60480" cy="7308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5713560" y="4179960"/>
              <a:ext cx="61920" cy="119160"/>
            </a:xfrm>
            <a:custGeom>
              <a:avLst/>
              <a:gdLst/>
              <a:ahLst/>
              <a:rect l="l" t="t" r="r" b="b"/>
              <a:pathLst>
                <a:path w="39" h="75">
                  <a:moveTo>
                    <a:pt x="0" y="75"/>
                  </a:moveTo>
                  <a:lnTo>
                    <a:pt x="5" y="75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0" y="61"/>
                  </a:lnTo>
                  <a:lnTo>
                    <a:pt x="10" y="56"/>
                  </a:lnTo>
                  <a:lnTo>
                    <a:pt x="15" y="51"/>
                  </a:lnTo>
                  <a:lnTo>
                    <a:pt x="24" y="37"/>
                  </a:lnTo>
                  <a:lnTo>
                    <a:pt x="24" y="33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9" y="9"/>
                  </a:lnTo>
                  <a:lnTo>
                    <a:pt x="39" y="5"/>
                  </a:lnTo>
                  <a:lnTo>
                    <a:pt x="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 flipV="1">
              <a:off x="5691240" y="43052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5713560" y="429912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5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5707080" y="432108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6" name=""/>
          <p:cNvGrpSpPr/>
          <p:nvPr/>
        </p:nvGrpSpPr>
        <p:grpSpPr>
          <a:xfrm>
            <a:off x="4446720" y="1814400"/>
            <a:ext cx="3606840" cy="3329280"/>
            <a:chOff x="4446720" y="1814400"/>
            <a:chExt cx="3606840" cy="3329280"/>
          </a:xfrm>
        </p:grpSpPr>
        <p:sp>
          <p:nvSpPr>
            <p:cNvPr id="2217" name=""/>
            <p:cNvSpPr/>
            <p:nvPr/>
          </p:nvSpPr>
          <p:spPr>
            <a:xfrm>
              <a:off x="5478480" y="3497400"/>
              <a:ext cx="646200" cy="860400"/>
            </a:xfrm>
            <a:custGeom>
              <a:avLst/>
              <a:gdLst/>
              <a:ahLst/>
              <a:rect l="l" t="t" r="r" b="b"/>
              <a:pathLst>
                <a:path w="407" h="542">
                  <a:moveTo>
                    <a:pt x="0" y="542"/>
                  </a:moveTo>
                  <a:lnTo>
                    <a:pt x="5" y="542"/>
                  </a:lnTo>
                  <a:lnTo>
                    <a:pt x="5" y="537"/>
                  </a:lnTo>
                  <a:lnTo>
                    <a:pt x="5" y="533"/>
                  </a:lnTo>
                  <a:lnTo>
                    <a:pt x="10" y="528"/>
                  </a:lnTo>
                  <a:lnTo>
                    <a:pt x="14" y="523"/>
                  </a:lnTo>
                  <a:lnTo>
                    <a:pt x="14" y="519"/>
                  </a:lnTo>
                  <a:lnTo>
                    <a:pt x="19" y="514"/>
                  </a:lnTo>
                  <a:lnTo>
                    <a:pt x="19" y="509"/>
                  </a:lnTo>
                  <a:lnTo>
                    <a:pt x="24" y="500"/>
                  </a:lnTo>
                  <a:lnTo>
                    <a:pt x="29" y="486"/>
                  </a:lnTo>
                  <a:lnTo>
                    <a:pt x="38" y="472"/>
                  </a:lnTo>
                  <a:lnTo>
                    <a:pt x="43" y="463"/>
                  </a:lnTo>
                  <a:lnTo>
                    <a:pt x="43" y="458"/>
                  </a:lnTo>
                  <a:lnTo>
                    <a:pt x="48" y="458"/>
                  </a:lnTo>
                  <a:lnTo>
                    <a:pt x="48" y="453"/>
                  </a:lnTo>
                  <a:lnTo>
                    <a:pt x="53" y="453"/>
                  </a:lnTo>
                  <a:lnTo>
                    <a:pt x="53" y="449"/>
                  </a:lnTo>
                  <a:lnTo>
                    <a:pt x="53" y="444"/>
                  </a:lnTo>
                  <a:lnTo>
                    <a:pt x="58" y="439"/>
                  </a:lnTo>
                  <a:lnTo>
                    <a:pt x="58" y="435"/>
                  </a:lnTo>
                  <a:lnTo>
                    <a:pt x="62" y="430"/>
                  </a:lnTo>
                  <a:lnTo>
                    <a:pt x="62" y="425"/>
                  </a:lnTo>
                  <a:lnTo>
                    <a:pt x="62" y="421"/>
                  </a:lnTo>
                  <a:lnTo>
                    <a:pt x="62" y="416"/>
                  </a:lnTo>
                  <a:lnTo>
                    <a:pt x="67" y="416"/>
                  </a:lnTo>
                  <a:lnTo>
                    <a:pt x="72" y="407"/>
                  </a:lnTo>
                  <a:lnTo>
                    <a:pt x="72" y="402"/>
                  </a:lnTo>
                  <a:lnTo>
                    <a:pt x="77" y="397"/>
                  </a:lnTo>
                  <a:lnTo>
                    <a:pt x="77" y="393"/>
                  </a:lnTo>
                  <a:lnTo>
                    <a:pt x="81" y="393"/>
                  </a:lnTo>
                  <a:lnTo>
                    <a:pt x="81" y="388"/>
                  </a:lnTo>
                  <a:lnTo>
                    <a:pt x="86" y="383"/>
                  </a:lnTo>
                  <a:lnTo>
                    <a:pt x="91" y="379"/>
                  </a:lnTo>
                  <a:lnTo>
                    <a:pt x="91" y="374"/>
                  </a:lnTo>
                  <a:lnTo>
                    <a:pt x="96" y="369"/>
                  </a:lnTo>
                  <a:lnTo>
                    <a:pt x="101" y="365"/>
                  </a:lnTo>
                  <a:lnTo>
                    <a:pt x="101" y="360"/>
                  </a:lnTo>
                  <a:lnTo>
                    <a:pt x="105" y="355"/>
                  </a:lnTo>
                  <a:lnTo>
                    <a:pt x="105" y="351"/>
                  </a:lnTo>
                  <a:lnTo>
                    <a:pt x="110" y="346"/>
                  </a:lnTo>
                  <a:lnTo>
                    <a:pt x="110" y="341"/>
                  </a:lnTo>
                  <a:lnTo>
                    <a:pt x="115" y="341"/>
                  </a:lnTo>
                  <a:lnTo>
                    <a:pt x="115" y="337"/>
                  </a:lnTo>
                  <a:lnTo>
                    <a:pt x="120" y="332"/>
                  </a:lnTo>
                  <a:lnTo>
                    <a:pt x="129" y="318"/>
                  </a:lnTo>
                  <a:lnTo>
                    <a:pt x="134" y="313"/>
                  </a:lnTo>
                  <a:lnTo>
                    <a:pt x="134" y="309"/>
                  </a:lnTo>
                  <a:lnTo>
                    <a:pt x="139" y="304"/>
                  </a:lnTo>
                  <a:lnTo>
                    <a:pt x="144" y="299"/>
                  </a:lnTo>
                  <a:lnTo>
                    <a:pt x="148" y="290"/>
                  </a:lnTo>
                  <a:lnTo>
                    <a:pt x="153" y="281"/>
                  </a:lnTo>
                  <a:lnTo>
                    <a:pt x="158" y="281"/>
                  </a:lnTo>
                  <a:lnTo>
                    <a:pt x="158" y="276"/>
                  </a:lnTo>
                  <a:lnTo>
                    <a:pt x="163" y="276"/>
                  </a:lnTo>
                  <a:lnTo>
                    <a:pt x="163" y="271"/>
                  </a:lnTo>
                  <a:lnTo>
                    <a:pt x="168" y="271"/>
                  </a:lnTo>
                  <a:lnTo>
                    <a:pt x="172" y="262"/>
                  </a:lnTo>
                  <a:lnTo>
                    <a:pt x="177" y="257"/>
                  </a:lnTo>
                  <a:lnTo>
                    <a:pt x="182" y="253"/>
                  </a:lnTo>
                  <a:lnTo>
                    <a:pt x="187" y="243"/>
                  </a:lnTo>
                  <a:lnTo>
                    <a:pt x="191" y="239"/>
                  </a:lnTo>
                  <a:lnTo>
                    <a:pt x="201" y="229"/>
                  </a:lnTo>
                  <a:lnTo>
                    <a:pt x="201" y="225"/>
                  </a:lnTo>
                  <a:lnTo>
                    <a:pt x="206" y="225"/>
                  </a:lnTo>
                  <a:lnTo>
                    <a:pt x="215" y="215"/>
                  </a:lnTo>
                  <a:lnTo>
                    <a:pt x="220" y="211"/>
                  </a:lnTo>
                  <a:lnTo>
                    <a:pt x="230" y="197"/>
                  </a:lnTo>
                  <a:lnTo>
                    <a:pt x="239" y="187"/>
                  </a:lnTo>
                  <a:lnTo>
                    <a:pt x="244" y="178"/>
                  </a:lnTo>
                  <a:lnTo>
                    <a:pt x="249" y="178"/>
                  </a:lnTo>
                  <a:lnTo>
                    <a:pt x="249" y="173"/>
                  </a:lnTo>
                  <a:lnTo>
                    <a:pt x="254" y="169"/>
                  </a:lnTo>
                  <a:lnTo>
                    <a:pt x="258" y="164"/>
                  </a:lnTo>
                  <a:lnTo>
                    <a:pt x="258" y="159"/>
                  </a:lnTo>
                  <a:lnTo>
                    <a:pt x="263" y="155"/>
                  </a:lnTo>
                  <a:lnTo>
                    <a:pt x="268" y="150"/>
                  </a:lnTo>
                  <a:lnTo>
                    <a:pt x="273" y="145"/>
                  </a:lnTo>
                  <a:lnTo>
                    <a:pt x="278" y="141"/>
                  </a:lnTo>
                  <a:lnTo>
                    <a:pt x="278" y="136"/>
                  </a:lnTo>
                  <a:lnTo>
                    <a:pt x="282" y="136"/>
                  </a:lnTo>
                  <a:lnTo>
                    <a:pt x="297" y="122"/>
                  </a:lnTo>
                  <a:lnTo>
                    <a:pt x="306" y="113"/>
                  </a:lnTo>
                  <a:lnTo>
                    <a:pt x="306" y="108"/>
                  </a:lnTo>
                  <a:lnTo>
                    <a:pt x="325" y="89"/>
                  </a:lnTo>
                  <a:lnTo>
                    <a:pt x="330" y="80"/>
                  </a:lnTo>
                  <a:lnTo>
                    <a:pt x="340" y="70"/>
                  </a:lnTo>
                  <a:lnTo>
                    <a:pt x="345" y="61"/>
                  </a:lnTo>
                  <a:lnTo>
                    <a:pt x="354" y="52"/>
                  </a:lnTo>
                  <a:lnTo>
                    <a:pt x="364" y="42"/>
                  </a:lnTo>
                  <a:lnTo>
                    <a:pt x="368" y="38"/>
                  </a:lnTo>
                  <a:lnTo>
                    <a:pt x="378" y="33"/>
                  </a:lnTo>
                  <a:lnTo>
                    <a:pt x="392" y="24"/>
                  </a:lnTo>
                  <a:lnTo>
                    <a:pt x="392" y="19"/>
                  </a:lnTo>
                  <a:lnTo>
                    <a:pt x="397" y="14"/>
                  </a:lnTo>
                  <a:lnTo>
                    <a:pt x="402" y="5"/>
                  </a:lnTo>
                  <a:lnTo>
                    <a:pt x="40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5432400" y="4121280"/>
              <a:ext cx="46080" cy="236520"/>
            </a:xfrm>
            <a:custGeom>
              <a:avLst/>
              <a:gdLst/>
              <a:ahLst/>
              <a:rect l="l" t="t" r="r" b="b"/>
              <a:pathLst>
                <a:path w="29" h="149">
                  <a:moveTo>
                    <a:pt x="29" y="149"/>
                  </a:moveTo>
                  <a:lnTo>
                    <a:pt x="29" y="144"/>
                  </a:lnTo>
                  <a:lnTo>
                    <a:pt x="29" y="140"/>
                  </a:lnTo>
                  <a:lnTo>
                    <a:pt x="29" y="135"/>
                  </a:lnTo>
                  <a:lnTo>
                    <a:pt x="24" y="121"/>
                  </a:lnTo>
                  <a:lnTo>
                    <a:pt x="15" y="102"/>
                  </a:lnTo>
                  <a:lnTo>
                    <a:pt x="15" y="93"/>
                  </a:lnTo>
                  <a:lnTo>
                    <a:pt x="15" y="79"/>
                  </a:lnTo>
                  <a:lnTo>
                    <a:pt x="10" y="70"/>
                  </a:lnTo>
                  <a:lnTo>
                    <a:pt x="5" y="60"/>
                  </a:lnTo>
                  <a:lnTo>
                    <a:pt x="5" y="46"/>
                  </a:lnTo>
                  <a:lnTo>
                    <a:pt x="0" y="37"/>
                  </a:lnTo>
                  <a:lnTo>
                    <a:pt x="0" y="28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6018120" y="4216320"/>
              <a:ext cx="22320" cy="14148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6018120" y="4357800"/>
              <a:ext cx="180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5576760" y="4327560"/>
              <a:ext cx="24120" cy="52200"/>
            </a:xfrm>
            <a:custGeom>
              <a:avLst/>
              <a:gdLst/>
              <a:ahLst/>
              <a:rect l="l" t="t" r="r" b="b"/>
              <a:pathLst>
                <a:path w="15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 flipV="1">
              <a:off x="5994360" y="4379760"/>
              <a:ext cx="23760" cy="446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5478480" y="4357800"/>
              <a:ext cx="136440" cy="66600"/>
            </a:xfrm>
            <a:custGeom>
              <a:avLst/>
              <a:gdLst/>
              <a:ahLst/>
              <a:rect l="l" t="t" r="r" b="b"/>
              <a:pathLst>
                <a:path w="86" h="42">
                  <a:moveTo>
                    <a:pt x="86" y="42"/>
                  </a:moveTo>
                  <a:lnTo>
                    <a:pt x="81" y="42"/>
                  </a:lnTo>
                  <a:lnTo>
                    <a:pt x="77" y="38"/>
                  </a:lnTo>
                  <a:lnTo>
                    <a:pt x="72" y="38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62" y="33"/>
                  </a:lnTo>
                  <a:lnTo>
                    <a:pt x="58" y="28"/>
                  </a:lnTo>
                  <a:lnTo>
                    <a:pt x="53" y="28"/>
                  </a:lnTo>
                  <a:lnTo>
                    <a:pt x="48" y="28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34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5303880" y="4387680"/>
              <a:ext cx="46080" cy="4464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24" y="9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5273640" y="4365720"/>
              <a:ext cx="46080" cy="66600"/>
            </a:xfrm>
            <a:custGeom>
              <a:avLst/>
              <a:gdLst/>
              <a:ahLst/>
              <a:rect l="l" t="t" r="r" b="b"/>
              <a:pathLst>
                <a:path w="29" h="42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9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9" y="28"/>
                  </a:lnTo>
                  <a:lnTo>
                    <a:pt x="29" y="33"/>
                  </a:lnTo>
                  <a:lnTo>
                    <a:pt x="24" y="37"/>
                  </a:lnTo>
                  <a:lnTo>
                    <a:pt x="24" y="42"/>
                  </a:lnTo>
                  <a:lnTo>
                    <a:pt x="19" y="42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6" name=""/>
            <p:cNvSpPr/>
            <p:nvPr/>
          </p:nvSpPr>
          <p:spPr>
            <a:xfrm flipV="1">
              <a:off x="5994360" y="4424400"/>
              <a:ext cx="180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5614920" y="442440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5295960" y="4432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5638680" y="4440240"/>
              <a:ext cx="74880" cy="36360"/>
            </a:xfrm>
            <a:custGeom>
              <a:avLst/>
              <a:gdLst/>
              <a:ahLst/>
              <a:rect l="l" t="t" r="r" b="b"/>
              <a:pathLst>
                <a:path w="47" h="23">
                  <a:moveTo>
                    <a:pt x="47" y="23"/>
                  </a:moveTo>
                  <a:lnTo>
                    <a:pt x="43" y="23"/>
                  </a:lnTo>
                  <a:lnTo>
                    <a:pt x="33" y="18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3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5432400" y="4357800"/>
              <a:ext cx="23760" cy="126720"/>
            </a:xfrm>
            <a:custGeom>
              <a:avLst/>
              <a:gdLst/>
              <a:ahLst/>
              <a:rect l="l" t="t" r="r" b="b"/>
              <a:pathLst>
                <a:path w="15" h="80">
                  <a:moveTo>
                    <a:pt x="15" y="80"/>
                  </a:moveTo>
                  <a:lnTo>
                    <a:pt x="15" y="75"/>
                  </a:lnTo>
                  <a:lnTo>
                    <a:pt x="15" y="66"/>
                  </a:lnTo>
                  <a:lnTo>
                    <a:pt x="15" y="61"/>
                  </a:lnTo>
                  <a:lnTo>
                    <a:pt x="15" y="52"/>
                  </a:lnTo>
                  <a:lnTo>
                    <a:pt x="15" y="47"/>
                  </a:lnTo>
                  <a:lnTo>
                    <a:pt x="15" y="42"/>
                  </a:lnTo>
                  <a:lnTo>
                    <a:pt x="15" y="38"/>
                  </a:lnTo>
                  <a:lnTo>
                    <a:pt x="15" y="33"/>
                  </a:lnTo>
                  <a:lnTo>
                    <a:pt x="15" y="28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1" name=""/>
            <p:cNvSpPr/>
            <p:nvPr/>
          </p:nvSpPr>
          <p:spPr>
            <a:xfrm>
              <a:off x="5721480" y="432756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15" y="38"/>
                  </a:lnTo>
                  <a:lnTo>
                    <a:pt x="19" y="43"/>
                  </a:lnTo>
                  <a:lnTo>
                    <a:pt x="24" y="47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29" y="57"/>
                  </a:lnTo>
                  <a:lnTo>
                    <a:pt x="34" y="57"/>
                  </a:lnTo>
                  <a:lnTo>
                    <a:pt x="38" y="61"/>
                  </a:lnTo>
                  <a:lnTo>
                    <a:pt x="38" y="66"/>
                  </a:lnTo>
                  <a:lnTo>
                    <a:pt x="43" y="71"/>
                  </a:lnTo>
                  <a:lnTo>
                    <a:pt x="43" y="75"/>
                  </a:lnTo>
                  <a:lnTo>
                    <a:pt x="48" y="75"/>
                  </a:lnTo>
                  <a:lnTo>
                    <a:pt x="53" y="80"/>
                  </a:lnTo>
                  <a:lnTo>
                    <a:pt x="58" y="80"/>
                  </a:lnTo>
                  <a:lnTo>
                    <a:pt x="62" y="80"/>
                  </a:lnTo>
                  <a:lnTo>
                    <a:pt x="62" y="85"/>
                  </a:lnTo>
                  <a:lnTo>
                    <a:pt x="67" y="85"/>
                  </a:lnTo>
                  <a:lnTo>
                    <a:pt x="72" y="85"/>
                  </a:lnTo>
                  <a:lnTo>
                    <a:pt x="77" y="85"/>
                  </a:lnTo>
                  <a:lnTo>
                    <a:pt x="82" y="89"/>
                  </a:lnTo>
                  <a:lnTo>
                    <a:pt x="86" y="89"/>
                  </a:lnTo>
                  <a:lnTo>
                    <a:pt x="86" y="94"/>
                  </a:lnTo>
                  <a:lnTo>
                    <a:pt x="91" y="99"/>
                  </a:lnTo>
                  <a:lnTo>
                    <a:pt x="96" y="99"/>
                  </a:lnTo>
                  <a:lnTo>
                    <a:pt x="96" y="103"/>
                  </a:lnTo>
                  <a:lnTo>
                    <a:pt x="101" y="103"/>
                  </a:lnTo>
                  <a:lnTo>
                    <a:pt x="105" y="10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2" name=""/>
            <p:cNvSpPr/>
            <p:nvPr/>
          </p:nvSpPr>
          <p:spPr>
            <a:xfrm>
              <a:off x="5303880" y="4462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8"/>
                  </a:lnTo>
                  <a:lnTo>
                    <a:pt x="14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5888160" y="4491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5979960" y="4432320"/>
              <a:ext cx="14400" cy="74520"/>
            </a:xfrm>
            <a:custGeom>
              <a:avLst/>
              <a:gdLst/>
              <a:ahLst/>
              <a:rect l="l" t="t" r="r" b="b"/>
              <a:pathLst>
                <a:path w="9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5964120" y="45068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5911920" y="4498920"/>
              <a:ext cx="75960" cy="30240"/>
            </a:xfrm>
            <a:custGeom>
              <a:avLst/>
              <a:gdLst/>
              <a:ahLst/>
              <a:rect l="l" t="t" r="r" b="b"/>
              <a:pathLst>
                <a:path w="48" h="1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9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33" y="14"/>
                  </a:lnTo>
                  <a:lnTo>
                    <a:pt x="43" y="19"/>
                  </a:lnTo>
                  <a:lnTo>
                    <a:pt x="48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4938840" y="45212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5873760" y="4491000"/>
              <a:ext cx="14400" cy="4464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5" y="28"/>
                  </a:moveTo>
                  <a:lnTo>
                    <a:pt x="5" y="24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5942160" y="4521240"/>
              <a:ext cx="21960" cy="14400"/>
            </a:xfrm>
            <a:custGeom>
              <a:avLst/>
              <a:gdLst/>
              <a:ahLst/>
              <a:rect l="l" t="t" r="r" b="b"/>
              <a:pathLst>
                <a:path w="14" h="9">
                  <a:moveTo>
                    <a:pt x="14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 flipV="1">
              <a:off x="5934240" y="453564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5987880" y="452916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4"/>
                  </a:lnTo>
                  <a:lnTo>
                    <a:pt x="19" y="4"/>
                  </a:lnTo>
                  <a:lnTo>
                    <a:pt x="24" y="4"/>
                  </a:lnTo>
                  <a:lnTo>
                    <a:pt x="33" y="4"/>
                  </a:lnTo>
                  <a:lnTo>
                    <a:pt x="33" y="9"/>
                  </a:lnTo>
                  <a:lnTo>
                    <a:pt x="38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4878360" y="454356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5911920" y="4543560"/>
              <a:ext cx="22320" cy="14040"/>
            </a:xfrm>
            <a:custGeom>
              <a:avLst/>
              <a:gdLst/>
              <a:ahLst/>
              <a:rect l="l" t="t" r="r" b="b"/>
              <a:pathLst>
                <a:path w="14" h="9">
                  <a:moveTo>
                    <a:pt x="0" y="9"/>
                  </a:moveTo>
                  <a:lnTo>
                    <a:pt x="5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5888160" y="455760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5843520" y="4557600"/>
              <a:ext cx="44640" cy="180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4878360" y="454356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5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5713560" y="4476600"/>
              <a:ext cx="129960" cy="81000"/>
            </a:xfrm>
            <a:custGeom>
              <a:avLst/>
              <a:gdLst/>
              <a:ahLst/>
              <a:rect l="l" t="t" r="r" b="b"/>
              <a:pathLst>
                <a:path w="82" h="51">
                  <a:moveTo>
                    <a:pt x="82" y="51"/>
                  </a:moveTo>
                  <a:lnTo>
                    <a:pt x="67" y="51"/>
                  </a:lnTo>
                  <a:lnTo>
                    <a:pt x="63" y="47"/>
                  </a:lnTo>
                  <a:lnTo>
                    <a:pt x="48" y="37"/>
                  </a:lnTo>
                  <a:lnTo>
                    <a:pt x="43" y="33"/>
                  </a:lnTo>
                  <a:lnTo>
                    <a:pt x="39" y="33"/>
                  </a:lnTo>
                  <a:lnTo>
                    <a:pt x="34" y="2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19"/>
                  </a:lnTo>
                  <a:lnTo>
                    <a:pt x="20" y="19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4870440" y="4557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4924440" y="4260960"/>
              <a:ext cx="365040" cy="30456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4908600" y="45576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5873760" y="45356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5" y="0"/>
                  </a:move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4840200" y="4565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5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4902120" y="4565520"/>
              <a:ext cx="22320" cy="3672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4886280" y="4573440"/>
              <a:ext cx="22320" cy="3672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4954680" y="4529160"/>
              <a:ext cx="38160" cy="88920"/>
            </a:xfrm>
            <a:custGeom>
              <a:avLst/>
              <a:gdLst/>
              <a:ahLst/>
              <a:rect l="l" t="t" r="r" b="b"/>
              <a:pathLst>
                <a:path w="24" h="56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23"/>
                  </a:lnTo>
                  <a:lnTo>
                    <a:pt x="14" y="23"/>
                  </a:lnTo>
                  <a:lnTo>
                    <a:pt x="14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24" y="42"/>
                  </a:lnTo>
                  <a:lnTo>
                    <a:pt x="24" y="46"/>
                  </a:lnTo>
                  <a:lnTo>
                    <a:pt x="24" y="51"/>
                  </a:lnTo>
                  <a:lnTo>
                    <a:pt x="24" y="56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4878360" y="46022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4992840" y="46180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4984920" y="4632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4878360" y="4624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4938840" y="4618080"/>
              <a:ext cx="54000" cy="4428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34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5" y="14"/>
                  </a:lnTo>
                  <a:lnTo>
                    <a:pt x="15" y="18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4932360" y="464040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0"/>
                  </a:moveTo>
                  <a:lnTo>
                    <a:pt x="4" y="4"/>
                  </a:lnTo>
                  <a:lnTo>
                    <a:pt x="4" y="9"/>
                  </a:lnTo>
                  <a:lnTo>
                    <a:pt x="9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4938840" y="466236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4932360" y="4440240"/>
              <a:ext cx="363600" cy="228600"/>
            </a:xfrm>
            <a:custGeom>
              <a:avLst/>
              <a:gdLst/>
              <a:ahLst/>
              <a:rect l="l" t="t" r="r" b="b"/>
              <a:pathLst>
                <a:path w="229" h="144">
                  <a:moveTo>
                    <a:pt x="229" y="0"/>
                  </a:moveTo>
                  <a:lnTo>
                    <a:pt x="225" y="0"/>
                  </a:lnTo>
                  <a:lnTo>
                    <a:pt x="225" y="4"/>
                  </a:lnTo>
                  <a:lnTo>
                    <a:pt x="220" y="4"/>
                  </a:lnTo>
                  <a:lnTo>
                    <a:pt x="215" y="9"/>
                  </a:lnTo>
                  <a:lnTo>
                    <a:pt x="210" y="9"/>
                  </a:lnTo>
                  <a:lnTo>
                    <a:pt x="205" y="9"/>
                  </a:lnTo>
                  <a:lnTo>
                    <a:pt x="201" y="9"/>
                  </a:lnTo>
                  <a:lnTo>
                    <a:pt x="201" y="14"/>
                  </a:lnTo>
                  <a:lnTo>
                    <a:pt x="196" y="14"/>
                  </a:lnTo>
                  <a:lnTo>
                    <a:pt x="191" y="14"/>
                  </a:lnTo>
                  <a:lnTo>
                    <a:pt x="186" y="14"/>
                  </a:lnTo>
                  <a:lnTo>
                    <a:pt x="181" y="18"/>
                  </a:lnTo>
                  <a:lnTo>
                    <a:pt x="177" y="18"/>
                  </a:lnTo>
                  <a:lnTo>
                    <a:pt x="172" y="18"/>
                  </a:lnTo>
                  <a:lnTo>
                    <a:pt x="167" y="18"/>
                  </a:lnTo>
                  <a:lnTo>
                    <a:pt x="162" y="18"/>
                  </a:lnTo>
                  <a:lnTo>
                    <a:pt x="162" y="23"/>
                  </a:lnTo>
                  <a:lnTo>
                    <a:pt x="158" y="23"/>
                  </a:lnTo>
                  <a:lnTo>
                    <a:pt x="153" y="23"/>
                  </a:lnTo>
                  <a:lnTo>
                    <a:pt x="148" y="23"/>
                  </a:lnTo>
                  <a:lnTo>
                    <a:pt x="143" y="28"/>
                  </a:lnTo>
                  <a:lnTo>
                    <a:pt x="138" y="28"/>
                  </a:lnTo>
                  <a:lnTo>
                    <a:pt x="134" y="28"/>
                  </a:lnTo>
                  <a:lnTo>
                    <a:pt x="129" y="28"/>
                  </a:lnTo>
                  <a:lnTo>
                    <a:pt x="129" y="32"/>
                  </a:lnTo>
                  <a:lnTo>
                    <a:pt x="124" y="32"/>
                  </a:lnTo>
                  <a:lnTo>
                    <a:pt x="124" y="37"/>
                  </a:lnTo>
                  <a:lnTo>
                    <a:pt x="124" y="42"/>
                  </a:lnTo>
                  <a:lnTo>
                    <a:pt x="119" y="42"/>
                  </a:lnTo>
                  <a:lnTo>
                    <a:pt x="119" y="46"/>
                  </a:lnTo>
                  <a:lnTo>
                    <a:pt x="119" y="51"/>
                  </a:lnTo>
                  <a:lnTo>
                    <a:pt x="114" y="51"/>
                  </a:lnTo>
                  <a:lnTo>
                    <a:pt x="114" y="56"/>
                  </a:lnTo>
                  <a:lnTo>
                    <a:pt x="110" y="56"/>
                  </a:lnTo>
                  <a:lnTo>
                    <a:pt x="105" y="60"/>
                  </a:lnTo>
                  <a:lnTo>
                    <a:pt x="105" y="65"/>
                  </a:lnTo>
                  <a:lnTo>
                    <a:pt x="100" y="65"/>
                  </a:lnTo>
                  <a:lnTo>
                    <a:pt x="100" y="70"/>
                  </a:lnTo>
                  <a:lnTo>
                    <a:pt x="95" y="74"/>
                  </a:lnTo>
                  <a:lnTo>
                    <a:pt x="95" y="79"/>
                  </a:lnTo>
                  <a:lnTo>
                    <a:pt x="91" y="84"/>
                  </a:lnTo>
                  <a:lnTo>
                    <a:pt x="91" y="88"/>
                  </a:lnTo>
                  <a:lnTo>
                    <a:pt x="86" y="93"/>
                  </a:lnTo>
                  <a:lnTo>
                    <a:pt x="81" y="98"/>
                  </a:lnTo>
                  <a:lnTo>
                    <a:pt x="76" y="102"/>
                  </a:lnTo>
                  <a:lnTo>
                    <a:pt x="71" y="107"/>
                  </a:lnTo>
                  <a:lnTo>
                    <a:pt x="71" y="112"/>
                  </a:lnTo>
                  <a:lnTo>
                    <a:pt x="67" y="112"/>
                  </a:lnTo>
                  <a:lnTo>
                    <a:pt x="62" y="112"/>
                  </a:lnTo>
                  <a:lnTo>
                    <a:pt x="62" y="116"/>
                  </a:lnTo>
                  <a:lnTo>
                    <a:pt x="57" y="116"/>
                  </a:lnTo>
                  <a:lnTo>
                    <a:pt x="52" y="121"/>
                  </a:lnTo>
                  <a:lnTo>
                    <a:pt x="48" y="126"/>
                  </a:lnTo>
                  <a:lnTo>
                    <a:pt x="43" y="126"/>
                  </a:lnTo>
                  <a:lnTo>
                    <a:pt x="43" y="130"/>
                  </a:lnTo>
                  <a:lnTo>
                    <a:pt x="38" y="130"/>
                  </a:lnTo>
                  <a:lnTo>
                    <a:pt x="33" y="130"/>
                  </a:lnTo>
                  <a:lnTo>
                    <a:pt x="28" y="135"/>
                  </a:lnTo>
                  <a:lnTo>
                    <a:pt x="24" y="135"/>
                  </a:lnTo>
                  <a:lnTo>
                    <a:pt x="19" y="135"/>
                  </a:lnTo>
                  <a:lnTo>
                    <a:pt x="14" y="135"/>
                  </a:lnTo>
                  <a:lnTo>
                    <a:pt x="9" y="135"/>
                  </a:lnTo>
                  <a:lnTo>
                    <a:pt x="9" y="140"/>
                  </a:lnTo>
                  <a:lnTo>
                    <a:pt x="4" y="140"/>
                  </a:lnTo>
                  <a:lnTo>
                    <a:pt x="0" y="14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4711680" y="4587840"/>
              <a:ext cx="128520" cy="88920"/>
            </a:xfrm>
            <a:custGeom>
              <a:avLst/>
              <a:gdLst/>
              <a:ahLst/>
              <a:rect l="l" t="t" r="r" b="b"/>
              <a:pathLst>
                <a:path w="81" h="56">
                  <a:moveTo>
                    <a:pt x="0" y="56"/>
                  </a:moveTo>
                  <a:lnTo>
                    <a:pt x="5" y="51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3"/>
                  </a:lnTo>
                  <a:lnTo>
                    <a:pt x="33" y="33"/>
                  </a:lnTo>
                  <a:lnTo>
                    <a:pt x="38" y="28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48" y="23"/>
                  </a:lnTo>
                  <a:lnTo>
                    <a:pt x="53" y="23"/>
                  </a:lnTo>
                  <a:lnTo>
                    <a:pt x="57" y="19"/>
                  </a:lnTo>
                  <a:lnTo>
                    <a:pt x="62" y="19"/>
                  </a:lnTo>
                  <a:lnTo>
                    <a:pt x="62" y="14"/>
                  </a:lnTo>
                  <a:lnTo>
                    <a:pt x="67" y="14"/>
                  </a:lnTo>
                  <a:lnTo>
                    <a:pt x="72" y="14"/>
                  </a:lnTo>
                  <a:lnTo>
                    <a:pt x="72" y="9"/>
                  </a:lnTo>
                  <a:lnTo>
                    <a:pt x="76" y="9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4749840" y="4624560"/>
              <a:ext cx="128520" cy="14112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4567320" y="4676760"/>
              <a:ext cx="144360" cy="125280"/>
            </a:xfrm>
            <a:custGeom>
              <a:avLst/>
              <a:gdLst/>
              <a:ahLst/>
              <a:rect l="l" t="t" r="r" b="b"/>
              <a:pathLst>
                <a:path w="91" h="79">
                  <a:moveTo>
                    <a:pt x="5" y="79"/>
                  </a:moveTo>
                  <a:lnTo>
                    <a:pt x="5" y="75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10" y="65"/>
                  </a:lnTo>
                  <a:lnTo>
                    <a:pt x="14" y="65"/>
                  </a:lnTo>
                  <a:lnTo>
                    <a:pt x="19" y="61"/>
                  </a:lnTo>
                  <a:lnTo>
                    <a:pt x="24" y="56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8" y="47"/>
                  </a:lnTo>
                  <a:lnTo>
                    <a:pt x="38" y="42"/>
                  </a:lnTo>
                  <a:lnTo>
                    <a:pt x="43" y="37"/>
                  </a:lnTo>
                  <a:lnTo>
                    <a:pt x="48" y="33"/>
                  </a:lnTo>
                  <a:lnTo>
                    <a:pt x="53" y="28"/>
                  </a:lnTo>
                  <a:lnTo>
                    <a:pt x="57" y="23"/>
                  </a:lnTo>
                  <a:lnTo>
                    <a:pt x="62" y="23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4"/>
                  </a:lnTo>
                  <a:lnTo>
                    <a:pt x="72" y="9"/>
                  </a:lnTo>
                  <a:lnTo>
                    <a:pt x="77" y="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7" name=""/>
            <p:cNvSpPr/>
            <p:nvPr/>
          </p:nvSpPr>
          <p:spPr>
            <a:xfrm flipH="1">
              <a:off x="4703760" y="481824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4703760" y="4818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4711680" y="481824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4719600" y="4840200"/>
              <a:ext cx="7920" cy="180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4681440" y="476568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0" y="51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9" y="42"/>
                  </a:lnTo>
                  <a:lnTo>
                    <a:pt x="14" y="37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2" name=""/>
            <p:cNvSpPr/>
            <p:nvPr/>
          </p:nvSpPr>
          <p:spPr>
            <a:xfrm flipH="1">
              <a:off x="4643280" y="485460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4703760" y="4668840"/>
              <a:ext cx="228600" cy="208080"/>
            </a:xfrm>
            <a:custGeom>
              <a:avLst/>
              <a:gdLst/>
              <a:ahLst/>
              <a:rect l="l" t="t" r="r" b="b"/>
              <a:pathLst>
                <a:path w="144" h="131">
                  <a:moveTo>
                    <a:pt x="0" y="131"/>
                  </a:moveTo>
                  <a:lnTo>
                    <a:pt x="5" y="131"/>
                  </a:lnTo>
                  <a:lnTo>
                    <a:pt x="5" y="126"/>
                  </a:lnTo>
                  <a:lnTo>
                    <a:pt x="5" y="122"/>
                  </a:lnTo>
                  <a:lnTo>
                    <a:pt x="5" y="117"/>
                  </a:lnTo>
                  <a:lnTo>
                    <a:pt x="10" y="117"/>
                  </a:lnTo>
                  <a:lnTo>
                    <a:pt x="15" y="112"/>
                  </a:lnTo>
                  <a:lnTo>
                    <a:pt x="15" y="108"/>
                  </a:lnTo>
                  <a:lnTo>
                    <a:pt x="19" y="108"/>
                  </a:lnTo>
                  <a:lnTo>
                    <a:pt x="19" y="103"/>
                  </a:lnTo>
                  <a:lnTo>
                    <a:pt x="24" y="103"/>
                  </a:lnTo>
                  <a:lnTo>
                    <a:pt x="24" y="98"/>
                  </a:lnTo>
                  <a:lnTo>
                    <a:pt x="29" y="98"/>
                  </a:lnTo>
                  <a:lnTo>
                    <a:pt x="29" y="94"/>
                  </a:lnTo>
                  <a:lnTo>
                    <a:pt x="34" y="94"/>
                  </a:lnTo>
                  <a:lnTo>
                    <a:pt x="34" y="89"/>
                  </a:lnTo>
                  <a:lnTo>
                    <a:pt x="38" y="84"/>
                  </a:lnTo>
                  <a:lnTo>
                    <a:pt x="43" y="80"/>
                  </a:lnTo>
                  <a:lnTo>
                    <a:pt x="43" y="75"/>
                  </a:lnTo>
                  <a:lnTo>
                    <a:pt x="48" y="75"/>
                  </a:lnTo>
                  <a:lnTo>
                    <a:pt x="48" y="70"/>
                  </a:lnTo>
                  <a:lnTo>
                    <a:pt x="53" y="70"/>
                  </a:lnTo>
                  <a:lnTo>
                    <a:pt x="53" y="66"/>
                  </a:lnTo>
                  <a:lnTo>
                    <a:pt x="58" y="61"/>
                  </a:lnTo>
                  <a:lnTo>
                    <a:pt x="67" y="52"/>
                  </a:lnTo>
                  <a:lnTo>
                    <a:pt x="72" y="52"/>
                  </a:lnTo>
                  <a:lnTo>
                    <a:pt x="77" y="52"/>
                  </a:lnTo>
                  <a:lnTo>
                    <a:pt x="77" y="47"/>
                  </a:lnTo>
                  <a:lnTo>
                    <a:pt x="91" y="47"/>
                  </a:lnTo>
                  <a:lnTo>
                    <a:pt x="105" y="38"/>
                  </a:lnTo>
                  <a:lnTo>
                    <a:pt x="105" y="33"/>
                  </a:lnTo>
                  <a:lnTo>
                    <a:pt x="115" y="28"/>
                  </a:lnTo>
                  <a:lnTo>
                    <a:pt x="115" y="24"/>
                  </a:lnTo>
                  <a:lnTo>
                    <a:pt x="120" y="24"/>
                  </a:lnTo>
                  <a:lnTo>
                    <a:pt x="120" y="19"/>
                  </a:lnTo>
                  <a:lnTo>
                    <a:pt x="125" y="14"/>
                  </a:lnTo>
                  <a:lnTo>
                    <a:pt x="125" y="10"/>
                  </a:lnTo>
                  <a:lnTo>
                    <a:pt x="129" y="10"/>
                  </a:lnTo>
                  <a:lnTo>
                    <a:pt x="134" y="5"/>
                  </a:lnTo>
                  <a:lnTo>
                    <a:pt x="139" y="5"/>
                  </a:lnTo>
                  <a:lnTo>
                    <a:pt x="14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4627440" y="4846680"/>
              <a:ext cx="54000" cy="222120"/>
            </a:xfrm>
            <a:custGeom>
              <a:avLst/>
              <a:gdLst/>
              <a:ahLst/>
              <a:rect l="l" t="t" r="r" b="b"/>
              <a:pathLst>
                <a:path w="34" h="140">
                  <a:moveTo>
                    <a:pt x="0" y="140"/>
                  </a:moveTo>
                  <a:lnTo>
                    <a:pt x="0" y="136"/>
                  </a:lnTo>
                  <a:lnTo>
                    <a:pt x="0" y="131"/>
                  </a:lnTo>
                  <a:lnTo>
                    <a:pt x="0" y="126"/>
                  </a:lnTo>
                  <a:lnTo>
                    <a:pt x="0" y="122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2"/>
                  </a:lnTo>
                  <a:lnTo>
                    <a:pt x="10" y="52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4" y="24"/>
                  </a:lnTo>
                  <a:lnTo>
                    <a:pt x="24" y="19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4627440" y="5068800"/>
              <a:ext cx="7920" cy="4464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4605480" y="4876920"/>
              <a:ext cx="98280" cy="266760"/>
            </a:xfrm>
            <a:custGeom>
              <a:avLst/>
              <a:gdLst/>
              <a:ahLst/>
              <a:rect l="l" t="t" r="r" b="b"/>
              <a:pathLst>
                <a:path w="62" h="168">
                  <a:moveTo>
                    <a:pt x="0" y="168"/>
                  </a:moveTo>
                  <a:lnTo>
                    <a:pt x="0" y="163"/>
                  </a:lnTo>
                  <a:lnTo>
                    <a:pt x="5" y="163"/>
                  </a:lnTo>
                  <a:lnTo>
                    <a:pt x="10" y="163"/>
                  </a:lnTo>
                  <a:lnTo>
                    <a:pt x="10" y="159"/>
                  </a:lnTo>
                  <a:lnTo>
                    <a:pt x="14" y="159"/>
                  </a:lnTo>
                  <a:lnTo>
                    <a:pt x="14" y="154"/>
                  </a:lnTo>
                  <a:lnTo>
                    <a:pt x="14" y="149"/>
                  </a:lnTo>
                  <a:lnTo>
                    <a:pt x="19" y="145"/>
                  </a:lnTo>
                  <a:lnTo>
                    <a:pt x="19" y="140"/>
                  </a:lnTo>
                  <a:lnTo>
                    <a:pt x="19" y="135"/>
                  </a:lnTo>
                  <a:lnTo>
                    <a:pt x="19" y="131"/>
                  </a:lnTo>
                  <a:lnTo>
                    <a:pt x="24" y="131"/>
                  </a:lnTo>
                  <a:lnTo>
                    <a:pt x="24" y="126"/>
                  </a:lnTo>
                  <a:lnTo>
                    <a:pt x="24" y="121"/>
                  </a:lnTo>
                  <a:lnTo>
                    <a:pt x="29" y="117"/>
                  </a:lnTo>
                  <a:lnTo>
                    <a:pt x="29" y="112"/>
                  </a:lnTo>
                  <a:lnTo>
                    <a:pt x="33" y="103"/>
                  </a:lnTo>
                  <a:lnTo>
                    <a:pt x="33" y="93"/>
                  </a:lnTo>
                  <a:lnTo>
                    <a:pt x="33" y="89"/>
                  </a:lnTo>
                  <a:lnTo>
                    <a:pt x="38" y="79"/>
                  </a:lnTo>
                  <a:lnTo>
                    <a:pt x="43" y="65"/>
                  </a:lnTo>
                  <a:lnTo>
                    <a:pt x="43" y="56"/>
                  </a:lnTo>
                  <a:lnTo>
                    <a:pt x="48" y="51"/>
                  </a:lnTo>
                  <a:lnTo>
                    <a:pt x="48" y="47"/>
                  </a:lnTo>
                  <a:lnTo>
                    <a:pt x="48" y="42"/>
                  </a:lnTo>
                  <a:lnTo>
                    <a:pt x="53" y="37"/>
                  </a:lnTo>
                  <a:lnTo>
                    <a:pt x="53" y="33"/>
                  </a:lnTo>
                  <a:lnTo>
                    <a:pt x="53" y="28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2" y="9"/>
                  </a:lnTo>
                  <a:lnTo>
                    <a:pt x="62" y="5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4621320" y="51134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5775480" y="4016520"/>
              <a:ext cx="82440" cy="163440"/>
            </a:xfrm>
            <a:custGeom>
              <a:avLst/>
              <a:gdLst/>
              <a:ahLst/>
              <a:rect l="l" t="t" r="r" b="b"/>
              <a:pathLst>
                <a:path w="52" h="103">
                  <a:moveTo>
                    <a:pt x="0" y="103"/>
                  </a:moveTo>
                  <a:lnTo>
                    <a:pt x="4" y="98"/>
                  </a:lnTo>
                  <a:lnTo>
                    <a:pt x="4" y="94"/>
                  </a:lnTo>
                  <a:lnTo>
                    <a:pt x="9" y="94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14" y="80"/>
                  </a:lnTo>
                  <a:lnTo>
                    <a:pt x="14" y="75"/>
                  </a:lnTo>
                  <a:lnTo>
                    <a:pt x="19" y="75"/>
                  </a:lnTo>
                  <a:lnTo>
                    <a:pt x="19" y="70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28" y="52"/>
                  </a:lnTo>
                  <a:lnTo>
                    <a:pt x="33" y="47"/>
                  </a:lnTo>
                  <a:lnTo>
                    <a:pt x="33" y="42"/>
                  </a:lnTo>
                  <a:lnTo>
                    <a:pt x="38" y="38"/>
                  </a:lnTo>
                  <a:lnTo>
                    <a:pt x="38" y="33"/>
                  </a:lnTo>
                  <a:lnTo>
                    <a:pt x="43" y="28"/>
                  </a:lnTo>
                  <a:lnTo>
                    <a:pt x="43" y="24"/>
                  </a:lnTo>
                  <a:lnTo>
                    <a:pt x="48" y="19"/>
                  </a:lnTo>
                  <a:lnTo>
                    <a:pt x="52" y="10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9" name=""/>
            <p:cNvSpPr/>
            <p:nvPr/>
          </p:nvSpPr>
          <p:spPr>
            <a:xfrm flipV="1">
              <a:off x="7020000" y="254160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0" name=""/>
            <p:cNvSpPr/>
            <p:nvPr/>
          </p:nvSpPr>
          <p:spPr>
            <a:xfrm flipH="1">
              <a:off x="6921360" y="2638440"/>
              <a:ext cx="15840" cy="223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6610320" y="2935440"/>
              <a:ext cx="52560" cy="4428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6556320" y="297972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37"/>
                  </a:moveTo>
                  <a:lnTo>
                    <a:pt x="5" y="28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20" y="1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5349960" y="4357800"/>
              <a:ext cx="82440" cy="2988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43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5432400" y="4327560"/>
              <a:ext cx="168480" cy="30240"/>
            </a:xfrm>
            <a:custGeom>
              <a:avLst/>
              <a:gdLst/>
              <a:ahLst/>
              <a:rect l="l" t="t" r="r" b="b"/>
              <a:pathLst>
                <a:path w="106" h="19">
                  <a:moveTo>
                    <a:pt x="0" y="19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87" y="5"/>
                  </a:lnTo>
                  <a:lnTo>
                    <a:pt x="91" y="5"/>
                  </a:lnTo>
                  <a:lnTo>
                    <a:pt x="96" y="5"/>
                  </a:lnTo>
                  <a:lnTo>
                    <a:pt x="96" y="0"/>
                  </a:lnTo>
                  <a:lnTo>
                    <a:pt x="101" y="0"/>
                  </a:lnTo>
                  <a:lnTo>
                    <a:pt x="10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5600880" y="4305240"/>
              <a:ext cx="90360" cy="22320"/>
            </a:xfrm>
            <a:custGeom>
              <a:avLst/>
              <a:gdLst/>
              <a:ahLst/>
              <a:rect l="l" t="t" r="r" b="b"/>
              <a:pathLst>
                <a:path w="57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5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5691240" y="42991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7475400" y="2185920"/>
              <a:ext cx="7920" cy="3672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8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7802640" y="2327400"/>
              <a:ext cx="52200" cy="28440"/>
            </a:xfrm>
            <a:custGeom>
              <a:avLst/>
              <a:gdLst/>
              <a:ahLst/>
              <a:rect l="l" t="t" r="r" b="b"/>
              <a:pathLst>
                <a:path w="33" h="1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33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7680240" y="2111400"/>
              <a:ext cx="84240" cy="2232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4" y="0"/>
                  </a:lnTo>
                  <a:lnTo>
                    <a:pt x="29" y="5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10"/>
                  </a:lnTo>
                  <a:lnTo>
                    <a:pt x="48" y="10"/>
                  </a:lnTo>
                  <a:lnTo>
                    <a:pt x="53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8007480" y="2141640"/>
              <a:ext cx="14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7993080" y="21272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4" y="4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7437600" y="213372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5" y="5"/>
                  </a:lnTo>
                  <a:lnTo>
                    <a:pt x="15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7999560" y="2149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7680240" y="2133720"/>
              <a:ext cx="84240" cy="2196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4" y="10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7993080" y="2149560"/>
              <a:ext cx="1440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7581960" y="2133720"/>
              <a:ext cx="98280" cy="2196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7537320" y="2155680"/>
              <a:ext cx="4464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7461360" y="2149560"/>
              <a:ext cx="75960" cy="1404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7961400" y="2149560"/>
              <a:ext cx="31680" cy="2232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5" y="4"/>
                  </a:lnTo>
                  <a:lnTo>
                    <a:pt x="2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7764480" y="2133720"/>
              <a:ext cx="54000" cy="4428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0"/>
                  </a:moveTo>
                  <a:lnTo>
                    <a:pt x="5" y="5"/>
                  </a:lnTo>
                  <a:lnTo>
                    <a:pt x="24" y="19"/>
                  </a:lnTo>
                  <a:lnTo>
                    <a:pt x="34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3" name=""/>
            <p:cNvSpPr/>
            <p:nvPr/>
          </p:nvSpPr>
          <p:spPr>
            <a:xfrm flipH="1">
              <a:off x="7999560" y="2185920"/>
              <a:ext cx="7920" cy="180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7977240" y="2185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7985160" y="218592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8031240" y="217800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7977240" y="2155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7993080" y="220032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7818480" y="2178000"/>
              <a:ext cx="98280" cy="44640"/>
            </a:xfrm>
            <a:custGeom>
              <a:avLst/>
              <a:gdLst/>
              <a:ahLst/>
              <a:rect l="l" t="t" r="r" b="b"/>
              <a:pathLst>
                <a:path w="62" h="28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  <a:lnTo>
                    <a:pt x="23" y="10"/>
                  </a:lnTo>
                  <a:lnTo>
                    <a:pt x="23" y="14"/>
                  </a:lnTo>
                  <a:lnTo>
                    <a:pt x="28" y="14"/>
                  </a:lnTo>
                  <a:lnTo>
                    <a:pt x="33" y="19"/>
                  </a:lnTo>
                  <a:lnTo>
                    <a:pt x="38" y="19"/>
                  </a:lnTo>
                  <a:lnTo>
                    <a:pt x="57" y="28"/>
                  </a:lnTo>
                  <a:lnTo>
                    <a:pt x="62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7931160" y="2200320"/>
              <a:ext cx="46080" cy="4428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7916760" y="2171880"/>
              <a:ext cx="38160" cy="8064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9" y="51"/>
                  </a:moveTo>
                  <a:lnTo>
                    <a:pt x="5" y="37"/>
                  </a:lnTo>
                  <a:lnTo>
                    <a:pt x="5" y="32"/>
                  </a:lnTo>
                  <a:lnTo>
                    <a:pt x="0" y="32"/>
                  </a:lnTo>
                  <a:lnTo>
                    <a:pt x="0" y="28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9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2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7916760" y="226044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7848720" y="2244600"/>
              <a:ext cx="82440" cy="6696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7824960" y="2327400"/>
              <a:ext cx="23760" cy="4428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23"/>
                  </a:lnTo>
                  <a:lnTo>
                    <a:pt x="15" y="23"/>
                  </a:lnTo>
                  <a:lnTo>
                    <a:pt x="1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7848720" y="236376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7794720" y="2341440"/>
              <a:ext cx="3024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19" y="1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7734240" y="2311560"/>
              <a:ext cx="114480" cy="7452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14" y="38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10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7711920" y="2386080"/>
              <a:ext cx="22320" cy="5220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4" y="19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7628040" y="2438280"/>
              <a:ext cx="83880" cy="11772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7605720" y="2556000"/>
              <a:ext cx="22320" cy="3780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7505640" y="2593800"/>
              <a:ext cx="100080" cy="21456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7437600" y="2808360"/>
              <a:ext cx="68040" cy="13320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7581960" y="298620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5" y="19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7407360" y="2986200"/>
              <a:ext cx="357120" cy="52200"/>
            </a:xfrm>
            <a:custGeom>
              <a:avLst/>
              <a:gdLst/>
              <a:ahLst/>
              <a:rect l="l" t="t" r="r" b="b"/>
              <a:pathLst>
                <a:path w="225" h="33">
                  <a:moveTo>
                    <a:pt x="0" y="10"/>
                  </a:moveTo>
                  <a:lnTo>
                    <a:pt x="10" y="10"/>
                  </a:lnTo>
                  <a:lnTo>
                    <a:pt x="38" y="14"/>
                  </a:lnTo>
                  <a:lnTo>
                    <a:pt x="62" y="10"/>
                  </a:lnTo>
                  <a:lnTo>
                    <a:pt x="67" y="10"/>
                  </a:lnTo>
                  <a:lnTo>
                    <a:pt x="82" y="5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9" y="0"/>
                  </a:lnTo>
                  <a:lnTo>
                    <a:pt x="139" y="0"/>
                  </a:lnTo>
                  <a:lnTo>
                    <a:pt x="153" y="0"/>
                  </a:lnTo>
                  <a:lnTo>
                    <a:pt x="168" y="5"/>
                  </a:lnTo>
                  <a:lnTo>
                    <a:pt x="172" y="5"/>
                  </a:lnTo>
                  <a:lnTo>
                    <a:pt x="172" y="10"/>
                  </a:lnTo>
                  <a:lnTo>
                    <a:pt x="168" y="19"/>
                  </a:lnTo>
                  <a:lnTo>
                    <a:pt x="172" y="19"/>
                  </a:lnTo>
                  <a:lnTo>
                    <a:pt x="192" y="24"/>
                  </a:lnTo>
                  <a:lnTo>
                    <a:pt x="225" y="33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7292880" y="2941560"/>
              <a:ext cx="144720" cy="260280"/>
            </a:xfrm>
            <a:custGeom>
              <a:avLst/>
              <a:gdLst/>
              <a:ahLst/>
              <a:rect l="l" t="t" r="r" b="b"/>
              <a:pathLst>
                <a:path w="91" h="164">
                  <a:moveTo>
                    <a:pt x="0" y="164"/>
                  </a:moveTo>
                  <a:lnTo>
                    <a:pt x="10" y="154"/>
                  </a:lnTo>
                  <a:lnTo>
                    <a:pt x="15" y="145"/>
                  </a:lnTo>
                  <a:lnTo>
                    <a:pt x="20" y="145"/>
                  </a:lnTo>
                  <a:lnTo>
                    <a:pt x="24" y="136"/>
                  </a:lnTo>
                  <a:lnTo>
                    <a:pt x="29" y="117"/>
                  </a:lnTo>
                  <a:lnTo>
                    <a:pt x="39" y="108"/>
                  </a:lnTo>
                  <a:lnTo>
                    <a:pt x="53" y="75"/>
                  </a:lnTo>
                  <a:lnTo>
                    <a:pt x="58" y="70"/>
                  </a:lnTo>
                  <a:lnTo>
                    <a:pt x="63" y="56"/>
                  </a:lnTo>
                  <a:lnTo>
                    <a:pt x="91" y="1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7270920" y="3201840"/>
              <a:ext cx="2196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7172280" y="3268800"/>
              <a:ext cx="60480" cy="28440"/>
            </a:xfrm>
            <a:custGeom>
              <a:avLst/>
              <a:gdLst/>
              <a:ahLst/>
              <a:rect l="l" t="t" r="r" b="b"/>
              <a:pathLst>
                <a:path w="38" h="18">
                  <a:moveTo>
                    <a:pt x="33" y="4"/>
                  </a:moveTo>
                  <a:lnTo>
                    <a:pt x="38" y="4"/>
                  </a:lnTo>
                  <a:lnTo>
                    <a:pt x="38" y="9"/>
                  </a:lnTo>
                  <a:lnTo>
                    <a:pt x="38" y="14"/>
                  </a:lnTo>
                  <a:lnTo>
                    <a:pt x="33" y="18"/>
                  </a:lnTo>
                  <a:lnTo>
                    <a:pt x="29" y="18"/>
                  </a:lnTo>
                  <a:lnTo>
                    <a:pt x="24" y="18"/>
                  </a:ln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7156440" y="3230640"/>
              <a:ext cx="114480" cy="119160"/>
            </a:xfrm>
            <a:custGeom>
              <a:avLst/>
              <a:gdLst/>
              <a:ahLst/>
              <a:rect l="l" t="t" r="r" b="b"/>
              <a:pathLst>
                <a:path w="72" h="75">
                  <a:moveTo>
                    <a:pt x="0" y="75"/>
                  </a:moveTo>
                  <a:lnTo>
                    <a:pt x="15" y="61"/>
                  </a:lnTo>
                  <a:lnTo>
                    <a:pt x="19" y="56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3" y="33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53" y="24"/>
                  </a:lnTo>
                  <a:lnTo>
                    <a:pt x="58" y="14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7035840" y="3341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7081920" y="3349800"/>
              <a:ext cx="74520" cy="7452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47"/>
                  </a:moveTo>
                  <a:lnTo>
                    <a:pt x="4" y="42"/>
                  </a:lnTo>
                  <a:lnTo>
                    <a:pt x="9" y="37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23" y="28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7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7035840" y="3363840"/>
              <a:ext cx="46080" cy="60480"/>
            </a:xfrm>
            <a:custGeom>
              <a:avLst/>
              <a:gdLst/>
              <a:ahLst/>
              <a:rect l="l" t="t" r="r" b="b"/>
              <a:pathLst>
                <a:path w="29" h="38">
                  <a:moveTo>
                    <a:pt x="29" y="38"/>
                  </a:moveTo>
                  <a:lnTo>
                    <a:pt x="24" y="38"/>
                  </a:lnTo>
                  <a:lnTo>
                    <a:pt x="19" y="28"/>
                  </a:lnTo>
                  <a:lnTo>
                    <a:pt x="19" y="1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6154560" y="3424320"/>
              <a:ext cx="927360" cy="61416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5121360" y="401652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10" y="1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 flipV="1">
              <a:off x="6010200" y="4120920"/>
              <a:ext cx="1800" cy="61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5175360" y="412128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5964120" y="4038480"/>
              <a:ext cx="190440" cy="11124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5068800" y="41799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6168960" y="4032360"/>
              <a:ext cx="61920" cy="295200"/>
            </a:xfrm>
            <a:custGeom>
              <a:avLst/>
              <a:gdLst/>
              <a:ahLst/>
              <a:rect l="l" t="t" r="r" b="b"/>
              <a:pathLst>
                <a:path w="39" h="186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5" y="37"/>
                  </a:lnTo>
                  <a:lnTo>
                    <a:pt x="10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10" y="65"/>
                  </a:lnTo>
                  <a:lnTo>
                    <a:pt x="10" y="70"/>
                  </a:lnTo>
                  <a:lnTo>
                    <a:pt x="10" y="79"/>
                  </a:lnTo>
                  <a:lnTo>
                    <a:pt x="15" y="79"/>
                  </a:lnTo>
                  <a:lnTo>
                    <a:pt x="15" y="84"/>
                  </a:lnTo>
                  <a:lnTo>
                    <a:pt x="15" y="88"/>
                  </a:lnTo>
                  <a:lnTo>
                    <a:pt x="15" y="93"/>
                  </a:lnTo>
                  <a:lnTo>
                    <a:pt x="15" y="102"/>
                  </a:lnTo>
                  <a:lnTo>
                    <a:pt x="15" y="107"/>
                  </a:lnTo>
                  <a:lnTo>
                    <a:pt x="15" y="116"/>
                  </a:lnTo>
                  <a:lnTo>
                    <a:pt x="15" y="130"/>
                  </a:lnTo>
                  <a:lnTo>
                    <a:pt x="15" y="135"/>
                  </a:lnTo>
                  <a:lnTo>
                    <a:pt x="15" y="140"/>
                  </a:lnTo>
                  <a:lnTo>
                    <a:pt x="15" y="158"/>
                  </a:lnTo>
                  <a:lnTo>
                    <a:pt x="15" y="168"/>
                  </a:lnTo>
                  <a:lnTo>
                    <a:pt x="20" y="172"/>
                  </a:lnTo>
                  <a:lnTo>
                    <a:pt x="20" y="177"/>
                  </a:lnTo>
                  <a:lnTo>
                    <a:pt x="29" y="186"/>
                  </a:lnTo>
                  <a:lnTo>
                    <a:pt x="39" y="18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5342040" y="4335480"/>
              <a:ext cx="212760" cy="44280"/>
            </a:xfrm>
            <a:custGeom>
              <a:avLst/>
              <a:gdLst/>
              <a:ahLst/>
              <a:rect l="l" t="t" r="r" b="b"/>
              <a:pathLst>
                <a:path w="134" h="28">
                  <a:moveTo>
                    <a:pt x="134" y="0"/>
                  </a:moveTo>
                  <a:lnTo>
                    <a:pt x="129" y="0"/>
                  </a:lnTo>
                  <a:lnTo>
                    <a:pt x="124" y="0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4"/>
                  </a:lnTo>
                  <a:lnTo>
                    <a:pt x="57" y="14"/>
                  </a:lnTo>
                  <a:lnTo>
                    <a:pt x="53" y="14"/>
                  </a:lnTo>
                  <a:lnTo>
                    <a:pt x="48" y="1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14" y="23"/>
                  </a:lnTo>
                  <a:lnTo>
                    <a:pt x="5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5805360" y="4246560"/>
              <a:ext cx="14400" cy="163440"/>
            </a:xfrm>
            <a:custGeom>
              <a:avLst/>
              <a:gdLst/>
              <a:ahLst/>
              <a:rect l="l" t="t" r="r" b="b"/>
              <a:pathLst>
                <a:path w="9" h="103">
                  <a:moveTo>
                    <a:pt x="0" y="103"/>
                  </a:move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5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5257800" y="44100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5000760" y="44766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 flipH="1">
              <a:off x="5326200" y="449100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 flipH="1">
              <a:off x="5311800" y="4498920"/>
              <a:ext cx="1440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4976640" y="4506840"/>
              <a:ext cx="2412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4894200" y="4573440"/>
              <a:ext cx="44640" cy="2232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14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4938840" y="457344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4908600" y="4529160"/>
              <a:ext cx="6804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43" y="4"/>
                  </a:lnTo>
                  <a:lnTo>
                    <a:pt x="39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18"/>
                  </a:lnTo>
                  <a:lnTo>
                    <a:pt x="24" y="23"/>
                  </a:lnTo>
                  <a:lnTo>
                    <a:pt x="19" y="28"/>
                  </a:lnTo>
                  <a:lnTo>
                    <a:pt x="15" y="32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5" y="42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4848120" y="459576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29" y="0"/>
                  </a:moveTo>
                  <a:lnTo>
                    <a:pt x="24" y="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4954680" y="4602240"/>
              <a:ext cx="30240" cy="3816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9" y="19"/>
                  </a:lnTo>
                  <a:lnTo>
                    <a:pt x="19" y="2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 flipH="1">
              <a:off x="4551480" y="4654440"/>
              <a:ext cx="158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4498920" y="4618080"/>
              <a:ext cx="52560" cy="4428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33" y="28"/>
                  </a:moveTo>
                  <a:lnTo>
                    <a:pt x="29" y="18"/>
                  </a:lnTo>
                  <a:lnTo>
                    <a:pt x="24" y="9"/>
                  </a:lnTo>
                  <a:lnTo>
                    <a:pt x="19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4703760" y="4618080"/>
              <a:ext cx="144360" cy="73080"/>
            </a:xfrm>
            <a:custGeom>
              <a:avLst/>
              <a:gdLst/>
              <a:ahLst/>
              <a:rect l="l" t="t" r="r" b="b"/>
              <a:pathLst>
                <a:path w="91" h="46">
                  <a:moveTo>
                    <a:pt x="91" y="0"/>
                  </a:moveTo>
                  <a:lnTo>
                    <a:pt x="81" y="4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8"/>
                  </a:lnTo>
                  <a:lnTo>
                    <a:pt x="43" y="23"/>
                  </a:lnTo>
                  <a:lnTo>
                    <a:pt x="34" y="28"/>
                  </a:lnTo>
                  <a:lnTo>
                    <a:pt x="29" y="32"/>
                  </a:lnTo>
                  <a:lnTo>
                    <a:pt x="24" y="32"/>
                  </a:lnTo>
                  <a:lnTo>
                    <a:pt x="19" y="37"/>
                  </a:lnTo>
                  <a:lnTo>
                    <a:pt x="15" y="37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0" y="4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4657680" y="4691160"/>
              <a:ext cx="46080" cy="2196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15" y="10"/>
                  </a:lnTo>
                  <a:lnTo>
                    <a:pt x="20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4643280" y="4713120"/>
              <a:ext cx="14400" cy="828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4657680" y="47070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9"/>
                  </a:lnTo>
                  <a:lnTo>
                    <a:pt x="10" y="4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4575240" y="4729320"/>
              <a:ext cx="5220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33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4468680" y="4729320"/>
              <a:ext cx="10656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57" y="0"/>
                  </a:lnTo>
                  <a:lnTo>
                    <a:pt x="48" y="0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0"/>
                  </a:lnTo>
                  <a:lnTo>
                    <a:pt x="9" y="4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4446720" y="4751280"/>
              <a:ext cx="2196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9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4613400" y="4721400"/>
              <a:ext cx="120600" cy="74520"/>
            </a:xfrm>
            <a:custGeom>
              <a:avLst/>
              <a:gdLst/>
              <a:ahLst/>
              <a:rect l="l" t="t" r="r" b="b"/>
              <a:pathLst>
                <a:path w="76" h="47">
                  <a:moveTo>
                    <a:pt x="0" y="14"/>
                  </a:moveTo>
                  <a:lnTo>
                    <a:pt x="5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33" y="9"/>
                  </a:lnTo>
                  <a:lnTo>
                    <a:pt x="38" y="14"/>
                  </a:lnTo>
                  <a:lnTo>
                    <a:pt x="43" y="19"/>
                  </a:lnTo>
                  <a:lnTo>
                    <a:pt x="48" y="23"/>
                  </a:lnTo>
                  <a:lnTo>
                    <a:pt x="52" y="23"/>
                  </a:lnTo>
                  <a:lnTo>
                    <a:pt x="52" y="28"/>
                  </a:lnTo>
                  <a:lnTo>
                    <a:pt x="57" y="28"/>
                  </a:lnTo>
                  <a:lnTo>
                    <a:pt x="57" y="33"/>
                  </a:lnTo>
                  <a:lnTo>
                    <a:pt x="62" y="33"/>
                  </a:lnTo>
                  <a:lnTo>
                    <a:pt x="62" y="37"/>
                  </a:lnTo>
                  <a:lnTo>
                    <a:pt x="72" y="42"/>
                  </a:lnTo>
                  <a:lnTo>
                    <a:pt x="72" y="47"/>
                  </a:lnTo>
                  <a:lnTo>
                    <a:pt x="76" y="4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4695840" y="4840200"/>
              <a:ext cx="23760" cy="28800"/>
            </a:xfrm>
            <a:custGeom>
              <a:avLst/>
              <a:gdLst/>
              <a:ahLst/>
              <a:rect l="l" t="t" r="r" b="b"/>
              <a:pathLst>
                <a:path w="15" h="18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15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4772160" y="487692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4764240" y="4876920"/>
              <a:ext cx="14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4559400" y="4884840"/>
              <a:ext cx="83880" cy="14040"/>
            </a:xfrm>
            <a:custGeom>
              <a:avLst/>
              <a:gdLst/>
              <a:ahLst/>
              <a:rect l="l" t="t" r="r" b="b"/>
              <a:pathLst>
                <a:path w="53" h="9">
                  <a:moveTo>
                    <a:pt x="53" y="9"/>
                  </a:moveTo>
                  <a:lnTo>
                    <a:pt x="48" y="9"/>
                  </a:lnTo>
                  <a:lnTo>
                    <a:pt x="48" y="4"/>
                  </a:lnTo>
                  <a:lnTo>
                    <a:pt x="43" y="4"/>
                  </a:lnTo>
                  <a:lnTo>
                    <a:pt x="3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4545000" y="4929120"/>
              <a:ext cx="1440" cy="64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4627440" y="4929120"/>
              <a:ext cx="152640" cy="44640"/>
            </a:xfrm>
            <a:custGeom>
              <a:avLst/>
              <a:gdLst/>
              <a:ahLst/>
              <a:rect l="l" t="t" r="r" b="b"/>
              <a:pathLst>
                <a:path w="96" h="2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9" y="14"/>
                  </a:lnTo>
                  <a:lnTo>
                    <a:pt x="43" y="14"/>
                  </a:lnTo>
                  <a:lnTo>
                    <a:pt x="48" y="14"/>
                  </a:lnTo>
                  <a:lnTo>
                    <a:pt x="58" y="14"/>
                  </a:lnTo>
                  <a:lnTo>
                    <a:pt x="67" y="9"/>
                  </a:lnTo>
                  <a:lnTo>
                    <a:pt x="72" y="14"/>
                  </a:lnTo>
                  <a:lnTo>
                    <a:pt x="82" y="14"/>
                  </a:lnTo>
                  <a:lnTo>
                    <a:pt x="91" y="23"/>
                  </a:lnTo>
                  <a:lnTo>
                    <a:pt x="96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4613400" y="500220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4627440" y="4898880"/>
              <a:ext cx="15840" cy="133560"/>
            </a:xfrm>
            <a:custGeom>
              <a:avLst/>
              <a:gdLst/>
              <a:ahLst/>
              <a:rect l="l" t="t" r="r" b="b"/>
              <a:pathLst>
                <a:path w="10" h="84">
                  <a:moveTo>
                    <a:pt x="10" y="0"/>
                  </a:moveTo>
                  <a:lnTo>
                    <a:pt x="10" y="5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33"/>
                  </a:lnTo>
                  <a:lnTo>
                    <a:pt x="0" y="37"/>
                  </a:lnTo>
                  <a:lnTo>
                    <a:pt x="0" y="42"/>
                  </a:lnTo>
                  <a:lnTo>
                    <a:pt x="0" y="56"/>
                  </a:lnTo>
                  <a:lnTo>
                    <a:pt x="0" y="61"/>
                  </a:lnTo>
                  <a:lnTo>
                    <a:pt x="0" y="65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5" y="8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4567320" y="5032440"/>
              <a:ext cx="68040" cy="7920"/>
            </a:xfrm>
            <a:custGeom>
              <a:avLst/>
              <a:gdLst/>
              <a:ahLst/>
              <a:rect l="l" t="t" r="r" b="b"/>
              <a:pathLst>
                <a:path w="43" h="5">
                  <a:moveTo>
                    <a:pt x="43" y="0"/>
                  </a:moveTo>
                  <a:lnTo>
                    <a:pt x="38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4635360" y="5032440"/>
              <a:ext cx="38160" cy="81000"/>
            </a:xfrm>
            <a:custGeom>
              <a:avLst/>
              <a:gdLst/>
              <a:ahLst/>
              <a:rect l="l" t="t" r="r" b="b"/>
              <a:pathLst>
                <a:path w="24" h="51">
                  <a:moveTo>
                    <a:pt x="0" y="0"/>
                  </a:moveTo>
                  <a:lnTo>
                    <a:pt x="5" y="9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19" y="23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24" y="42"/>
                  </a:lnTo>
                  <a:lnTo>
                    <a:pt x="24" y="47"/>
                  </a:lnTo>
                  <a:lnTo>
                    <a:pt x="24" y="51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4984920" y="464040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5" y="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5" y="28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5008680" y="46911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5934240" y="4149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5000760" y="4379760"/>
              <a:ext cx="341280" cy="127080"/>
            </a:xfrm>
            <a:custGeom>
              <a:avLst/>
              <a:gdLst/>
              <a:ahLst/>
              <a:rect l="l" t="t" r="r" b="b"/>
              <a:pathLst>
                <a:path w="215" h="80">
                  <a:moveTo>
                    <a:pt x="215" y="0"/>
                  </a:moveTo>
                  <a:lnTo>
                    <a:pt x="210" y="0"/>
                  </a:lnTo>
                  <a:lnTo>
                    <a:pt x="205" y="5"/>
                  </a:lnTo>
                  <a:lnTo>
                    <a:pt x="201" y="5"/>
                  </a:lnTo>
                  <a:lnTo>
                    <a:pt x="196" y="5"/>
                  </a:lnTo>
                  <a:lnTo>
                    <a:pt x="191" y="10"/>
                  </a:lnTo>
                  <a:lnTo>
                    <a:pt x="186" y="10"/>
                  </a:lnTo>
                  <a:lnTo>
                    <a:pt x="182" y="10"/>
                  </a:lnTo>
                  <a:lnTo>
                    <a:pt x="172" y="14"/>
                  </a:lnTo>
                  <a:lnTo>
                    <a:pt x="167" y="14"/>
                  </a:lnTo>
                  <a:lnTo>
                    <a:pt x="167" y="19"/>
                  </a:lnTo>
                  <a:lnTo>
                    <a:pt x="162" y="19"/>
                  </a:lnTo>
                  <a:lnTo>
                    <a:pt x="158" y="19"/>
                  </a:lnTo>
                  <a:lnTo>
                    <a:pt x="153" y="19"/>
                  </a:lnTo>
                  <a:lnTo>
                    <a:pt x="148" y="19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29" y="24"/>
                  </a:lnTo>
                  <a:lnTo>
                    <a:pt x="124" y="24"/>
                  </a:lnTo>
                  <a:lnTo>
                    <a:pt x="110" y="28"/>
                  </a:lnTo>
                  <a:lnTo>
                    <a:pt x="105" y="28"/>
                  </a:lnTo>
                  <a:lnTo>
                    <a:pt x="100" y="28"/>
                  </a:lnTo>
                  <a:lnTo>
                    <a:pt x="95" y="28"/>
                  </a:lnTo>
                  <a:lnTo>
                    <a:pt x="91" y="28"/>
                  </a:lnTo>
                  <a:lnTo>
                    <a:pt x="8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67" y="33"/>
                  </a:lnTo>
                  <a:lnTo>
                    <a:pt x="62" y="38"/>
                  </a:lnTo>
                  <a:lnTo>
                    <a:pt x="57" y="38"/>
                  </a:lnTo>
                  <a:lnTo>
                    <a:pt x="52" y="38"/>
                  </a:lnTo>
                  <a:lnTo>
                    <a:pt x="52" y="42"/>
                  </a:lnTo>
                  <a:lnTo>
                    <a:pt x="43" y="42"/>
                  </a:lnTo>
                  <a:lnTo>
                    <a:pt x="38" y="47"/>
                  </a:lnTo>
                  <a:lnTo>
                    <a:pt x="33" y="47"/>
                  </a:lnTo>
                  <a:lnTo>
                    <a:pt x="33" y="52"/>
                  </a:lnTo>
                  <a:lnTo>
                    <a:pt x="28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4" y="61"/>
                  </a:lnTo>
                  <a:lnTo>
                    <a:pt x="9" y="66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7954920" y="2171880"/>
              <a:ext cx="6480" cy="14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5554800" y="4165560"/>
              <a:ext cx="379440" cy="16992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4734000" y="4610160"/>
              <a:ext cx="174600" cy="185760"/>
            </a:xfrm>
            <a:custGeom>
              <a:avLst/>
              <a:gdLst/>
              <a:ahLst/>
              <a:rect l="l" t="t" r="r" b="b"/>
              <a:pathLst>
                <a:path w="110" h="117">
                  <a:moveTo>
                    <a:pt x="110" y="0"/>
                  </a:moveTo>
                  <a:lnTo>
                    <a:pt x="106" y="0"/>
                  </a:lnTo>
                  <a:lnTo>
                    <a:pt x="101" y="5"/>
                  </a:lnTo>
                  <a:lnTo>
                    <a:pt x="96" y="9"/>
                  </a:lnTo>
                  <a:lnTo>
                    <a:pt x="96" y="14"/>
                  </a:lnTo>
                  <a:lnTo>
                    <a:pt x="91" y="14"/>
                  </a:lnTo>
                  <a:lnTo>
                    <a:pt x="91" y="19"/>
                  </a:lnTo>
                  <a:lnTo>
                    <a:pt x="86" y="19"/>
                  </a:lnTo>
                  <a:lnTo>
                    <a:pt x="86" y="23"/>
                  </a:lnTo>
                  <a:lnTo>
                    <a:pt x="82" y="23"/>
                  </a:lnTo>
                  <a:lnTo>
                    <a:pt x="82" y="28"/>
                  </a:lnTo>
                  <a:lnTo>
                    <a:pt x="77" y="33"/>
                  </a:lnTo>
                  <a:lnTo>
                    <a:pt x="72" y="33"/>
                  </a:lnTo>
                  <a:lnTo>
                    <a:pt x="72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62" y="42"/>
                  </a:lnTo>
                  <a:lnTo>
                    <a:pt x="62" y="47"/>
                  </a:lnTo>
                  <a:lnTo>
                    <a:pt x="58" y="47"/>
                  </a:lnTo>
                  <a:lnTo>
                    <a:pt x="53" y="51"/>
                  </a:lnTo>
                  <a:lnTo>
                    <a:pt x="48" y="56"/>
                  </a:lnTo>
                  <a:lnTo>
                    <a:pt x="43" y="61"/>
                  </a:lnTo>
                  <a:lnTo>
                    <a:pt x="39" y="65"/>
                  </a:lnTo>
                  <a:lnTo>
                    <a:pt x="34" y="75"/>
                  </a:lnTo>
                  <a:lnTo>
                    <a:pt x="29" y="75"/>
                  </a:lnTo>
                  <a:lnTo>
                    <a:pt x="29" y="79"/>
                  </a:lnTo>
                  <a:lnTo>
                    <a:pt x="24" y="79"/>
                  </a:lnTo>
                  <a:lnTo>
                    <a:pt x="24" y="84"/>
                  </a:lnTo>
                  <a:lnTo>
                    <a:pt x="19" y="84"/>
                  </a:lnTo>
                  <a:lnTo>
                    <a:pt x="19" y="89"/>
                  </a:lnTo>
                  <a:lnTo>
                    <a:pt x="19" y="93"/>
                  </a:lnTo>
                  <a:lnTo>
                    <a:pt x="15" y="98"/>
                  </a:lnTo>
                  <a:lnTo>
                    <a:pt x="10" y="103"/>
                  </a:lnTo>
                  <a:lnTo>
                    <a:pt x="5" y="107"/>
                  </a:lnTo>
                  <a:lnTo>
                    <a:pt x="5" y="112"/>
                  </a:lnTo>
                  <a:lnTo>
                    <a:pt x="0" y="112"/>
                  </a:lnTo>
                  <a:lnTo>
                    <a:pt x="0" y="11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4719600" y="4795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4643280" y="4809960"/>
              <a:ext cx="76320" cy="88920"/>
            </a:xfrm>
            <a:custGeom>
              <a:avLst/>
              <a:gdLst/>
              <a:ahLst/>
              <a:rect l="l" t="t" r="r" b="b"/>
              <a:pathLst>
                <a:path w="48" h="56">
                  <a:moveTo>
                    <a:pt x="48" y="0"/>
                  </a:moveTo>
                  <a:lnTo>
                    <a:pt x="48" y="5"/>
                  </a:lnTo>
                  <a:lnTo>
                    <a:pt x="43" y="5"/>
                  </a:lnTo>
                  <a:lnTo>
                    <a:pt x="43" y="9"/>
                  </a:lnTo>
                  <a:lnTo>
                    <a:pt x="38" y="9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24" y="33"/>
                  </a:lnTo>
                  <a:lnTo>
                    <a:pt x="19" y="33"/>
                  </a:lnTo>
                  <a:lnTo>
                    <a:pt x="19" y="37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5" y="47"/>
                  </a:lnTo>
                  <a:lnTo>
                    <a:pt x="0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4575240" y="4832280"/>
              <a:ext cx="144360" cy="2232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0" y="0"/>
                  </a:moveTo>
                  <a:lnTo>
                    <a:pt x="5" y="0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  <a:lnTo>
                    <a:pt x="57" y="9"/>
                  </a:lnTo>
                  <a:lnTo>
                    <a:pt x="62" y="9"/>
                  </a:lnTo>
                  <a:lnTo>
                    <a:pt x="67" y="9"/>
                  </a:lnTo>
                  <a:lnTo>
                    <a:pt x="72" y="9"/>
                  </a:lnTo>
                  <a:lnTo>
                    <a:pt x="76" y="9"/>
                  </a:lnTo>
                  <a:lnTo>
                    <a:pt x="7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86" y="5"/>
                  </a:lnTo>
                  <a:lnTo>
                    <a:pt x="91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4719600" y="48402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4719600" y="4876920"/>
              <a:ext cx="52560" cy="1440"/>
            </a:xfrm>
            <a:custGeom>
              <a:avLst/>
              <a:gdLst/>
              <a:ahLst/>
              <a:rect l="l" t="t" r="r" b="b"/>
              <a:pathLst>
                <a:path w="33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4719600" y="4840200"/>
              <a:ext cx="1800" cy="2880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4719600" y="4869000"/>
              <a:ext cx="180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5" name=""/>
            <p:cNvSpPr/>
            <p:nvPr/>
          </p:nvSpPr>
          <p:spPr>
            <a:xfrm flipV="1">
              <a:off x="4681440" y="4840200"/>
              <a:ext cx="180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4643280" y="484668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5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4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4551480" y="4802040"/>
              <a:ext cx="91800" cy="52560"/>
            </a:xfrm>
            <a:custGeom>
              <a:avLst/>
              <a:gdLst/>
              <a:ahLst/>
              <a:rect l="l" t="t" r="r" b="b"/>
              <a:pathLst>
                <a:path w="58" h="33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10" y="10"/>
                  </a:lnTo>
                  <a:lnTo>
                    <a:pt x="15" y="14"/>
                  </a:lnTo>
                  <a:lnTo>
                    <a:pt x="20" y="14"/>
                  </a:lnTo>
                  <a:lnTo>
                    <a:pt x="24" y="14"/>
                  </a:lnTo>
                  <a:lnTo>
                    <a:pt x="29" y="19"/>
                  </a:lnTo>
                  <a:lnTo>
                    <a:pt x="39" y="24"/>
                  </a:lnTo>
                  <a:lnTo>
                    <a:pt x="44" y="24"/>
                  </a:lnTo>
                  <a:lnTo>
                    <a:pt x="48" y="24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8" y="3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4537080" y="4743360"/>
              <a:ext cx="22320" cy="4464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23"/>
                  </a:lnTo>
                  <a:lnTo>
                    <a:pt x="14" y="28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4551480" y="47880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 flipH="1">
              <a:off x="4681440" y="4846680"/>
              <a:ext cx="7920" cy="144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4514760" y="4729320"/>
              <a:ext cx="60480" cy="50760"/>
            </a:xfrm>
            <a:custGeom>
              <a:avLst/>
              <a:gdLst/>
              <a:ahLst/>
              <a:rect l="l" t="t" r="r" b="b"/>
              <a:pathLst>
                <a:path w="38" h="32">
                  <a:moveTo>
                    <a:pt x="0" y="32"/>
                  </a:moveTo>
                  <a:lnTo>
                    <a:pt x="4" y="28"/>
                  </a:lnTo>
                  <a:lnTo>
                    <a:pt x="9" y="23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2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4551480" y="4662360"/>
              <a:ext cx="23760" cy="66960"/>
            </a:xfrm>
            <a:custGeom>
              <a:avLst/>
              <a:gdLst/>
              <a:ahLst/>
              <a:rect l="l" t="t" r="r" b="b"/>
              <a:pathLst>
                <a:path w="15" h="42">
                  <a:moveTo>
                    <a:pt x="15" y="42"/>
                  </a:move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4567320" y="469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 flipV="1">
              <a:off x="5295960" y="4091040"/>
              <a:ext cx="144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4886280" y="4098960"/>
              <a:ext cx="409680" cy="452520"/>
            </a:xfrm>
            <a:custGeom>
              <a:avLst/>
              <a:gdLst/>
              <a:ahLst/>
              <a:rect l="l" t="t" r="r" b="b"/>
              <a:pathLst>
                <a:path w="258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4" y="266"/>
                  </a:lnTo>
                  <a:lnTo>
                    <a:pt x="19" y="266"/>
                  </a:lnTo>
                  <a:lnTo>
                    <a:pt x="19" y="261"/>
                  </a:lnTo>
                  <a:lnTo>
                    <a:pt x="24" y="261"/>
                  </a:lnTo>
                  <a:lnTo>
                    <a:pt x="24" y="257"/>
                  </a:lnTo>
                  <a:lnTo>
                    <a:pt x="29" y="252"/>
                  </a:lnTo>
                  <a:lnTo>
                    <a:pt x="29" y="247"/>
                  </a:lnTo>
                  <a:lnTo>
                    <a:pt x="33" y="247"/>
                  </a:lnTo>
                  <a:lnTo>
                    <a:pt x="33" y="243"/>
                  </a:lnTo>
                  <a:lnTo>
                    <a:pt x="38" y="243"/>
                  </a:lnTo>
                  <a:lnTo>
                    <a:pt x="38" y="238"/>
                  </a:lnTo>
                  <a:lnTo>
                    <a:pt x="43" y="233"/>
                  </a:lnTo>
                  <a:lnTo>
                    <a:pt x="48" y="229"/>
                  </a:lnTo>
                  <a:lnTo>
                    <a:pt x="53" y="224"/>
                  </a:lnTo>
                  <a:lnTo>
                    <a:pt x="53" y="219"/>
                  </a:lnTo>
                  <a:lnTo>
                    <a:pt x="57" y="215"/>
                  </a:lnTo>
                  <a:lnTo>
                    <a:pt x="62" y="215"/>
                  </a:lnTo>
                  <a:lnTo>
                    <a:pt x="67" y="210"/>
                  </a:lnTo>
                  <a:lnTo>
                    <a:pt x="67" y="205"/>
                  </a:lnTo>
                  <a:lnTo>
                    <a:pt x="72" y="205"/>
                  </a:lnTo>
                  <a:lnTo>
                    <a:pt x="77" y="201"/>
                  </a:lnTo>
                  <a:lnTo>
                    <a:pt x="81" y="196"/>
                  </a:lnTo>
                  <a:lnTo>
                    <a:pt x="81" y="191"/>
                  </a:lnTo>
                  <a:lnTo>
                    <a:pt x="86" y="191"/>
                  </a:lnTo>
                  <a:lnTo>
                    <a:pt x="86" y="187"/>
                  </a:lnTo>
                  <a:lnTo>
                    <a:pt x="91" y="187"/>
                  </a:lnTo>
                  <a:lnTo>
                    <a:pt x="91" y="182"/>
                  </a:lnTo>
                  <a:lnTo>
                    <a:pt x="96" y="177"/>
                  </a:lnTo>
                  <a:lnTo>
                    <a:pt x="100" y="172"/>
                  </a:lnTo>
                  <a:lnTo>
                    <a:pt x="105" y="168"/>
                  </a:lnTo>
                  <a:lnTo>
                    <a:pt x="110" y="163"/>
                  </a:lnTo>
                  <a:lnTo>
                    <a:pt x="115" y="163"/>
                  </a:lnTo>
                  <a:lnTo>
                    <a:pt x="115" y="158"/>
                  </a:lnTo>
                  <a:lnTo>
                    <a:pt x="120" y="154"/>
                  </a:lnTo>
                  <a:lnTo>
                    <a:pt x="124" y="154"/>
                  </a:lnTo>
                  <a:lnTo>
                    <a:pt x="124" y="149"/>
                  </a:lnTo>
                  <a:lnTo>
                    <a:pt x="129" y="144"/>
                  </a:lnTo>
                  <a:lnTo>
                    <a:pt x="134" y="140"/>
                  </a:lnTo>
                  <a:lnTo>
                    <a:pt x="139" y="135"/>
                  </a:lnTo>
                  <a:lnTo>
                    <a:pt x="139" y="130"/>
                  </a:lnTo>
                  <a:lnTo>
                    <a:pt x="148" y="126"/>
                  </a:lnTo>
                  <a:lnTo>
                    <a:pt x="148" y="121"/>
                  </a:lnTo>
                  <a:lnTo>
                    <a:pt x="153" y="121"/>
                  </a:lnTo>
                  <a:lnTo>
                    <a:pt x="153" y="116"/>
                  </a:lnTo>
                  <a:lnTo>
                    <a:pt x="158" y="112"/>
                  </a:lnTo>
                  <a:lnTo>
                    <a:pt x="163" y="102"/>
                  </a:lnTo>
                  <a:lnTo>
                    <a:pt x="167" y="102"/>
                  </a:lnTo>
                  <a:lnTo>
                    <a:pt x="177" y="93"/>
                  </a:lnTo>
                  <a:lnTo>
                    <a:pt x="177" y="88"/>
                  </a:lnTo>
                  <a:lnTo>
                    <a:pt x="182" y="88"/>
                  </a:lnTo>
                  <a:lnTo>
                    <a:pt x="182" y="84"/>
                  </a:lnTo>
                  <a:lnTo>
                    <a:pt x="182" y="79"/>
                  </a:lnTo>
                  <a:lnTo>
                    <a:pt x="187" y="79"/>
                  </a:lnTo>
                  <a:lnTo>
                    <a:pt x="191" y="79"/>
                  </a:lnTo>
                  <a:lnTo>
                    <a:pt x="191" y="74"/>
                  </a:lnTo>
                  <a:lnTo>
                    <a:pt x="196" y="70"/>
                  </a:lnTo>
                  <a:lnTo>
                    <a:pt x="196" y="65"/>
                  </a:lnTo>
                  <a:lnTo>
                    <a:pt x="201" y="60"/>
                  </a:lnTo>
                  <a:lnTo>
                    <a:pt x="201" y="56"/>
                  </a:lnTo>
                  <a:lnTo>
                    <a:pt x="206" y="51"/>
                  </a:lnTo>
                  <a:lnTo>
                    <a:pt x="210" y="51"/>
                  </a:lnTo>
                  <a:lnTo>
                    <a:pt x="210" y="46"/>
                  </a:lnTo>
                  <a:lnTo>
                    <a:pt x="210" y="42"/>
                  </a:lnTo>
                  <a:lnTo>
                    <a:pt x="215" y="42"/>
                  </a:lnTo>
                  <a:lnTo>
                    <a:pt x="215" y="37"/>
                  </a:lnTo>
                  <a:lnTo>
                    <a:pt x="220" y="32"/>
                  </a:lnTo>
                  <a:lnTo>
                    <a:pt x="225" y="28"/>
                  </a:lnTo>
                  <a:lnTo>
                    <a:pt x="225" y="23"/>
                  </a:lnTo>
                  <a:lnTo>
                    <a:pt x="230" y="23"/>
                  </a:lnTo>
                  <a:lnTo>
                    <a:pt x="230" y="18"/>
                  </a:lnTo>
                  <a:lnTo>
                    <a:pt x="234" y="18"/>
                  </a:lnTo>
                  <a:lnTo>
                    <a:pt x="234" y="14"/>
                  </a:lnTo>
                  <a:lnTo>
                    <a:pt x="239" y="14"/>
                  </a:lnTo>
                  <a:lnTo>
                    <a:pt x="239" y="9"/>
                  </a:lnTo>
                  <a:lnTo>
                    <a:pt x="239" y="4"/>
                  </a:lnTo>
                  <a:lnTo>
                    <a:pt x="244" y="4"/>
                  </a:lnTo>
                  <a:lnTo>
                    <a:pt x="249" y="4"/>
                  </a:lnTo>
                  <a:lnTo>
                    <a:pt x="249" y="0"/>
                  </a:lnTo>
                  <a:lnTo>
                    <a:pt x="254" y="0"/>
                  </a:lnTo>
                  <a:lnTo>
                    <a:pt x="25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5113440" y="4032360"/>
              <a:ext cx="7920" cy="140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 flipV="1">
              <a:off x="4878360" y="4551120"/>
              <a:ext cx="7920" cy="61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5843520" y="3868560"/>
              <a:ext cx="136440" cy="30240"/>
            </a:xfrm>
            <a:custGeom>
              <a:avLst/>
              <a:gdLst/>
              <a:ahLst/>
              <a:rect l="l" t="t" r="r" b="b"/>
              <a:pathLst>
                <a:path w="86" h="19">
                  <a:moveTo>
                    <a:pt x="86" y="5"/>
                  </a:moveTo>
                  <a:lnTo>
                    <a:pt x="81" y="0"/>
                  </a:lnTo>
                  <a:lnTo>
                    <a:pt x="76" y="5"/>
                  </a:lnTo>
                  <a:lnTo>
                    <a:pt x="72" y="5"/>
                  </a:lnTo>
                  <a:lnTo>
                    <a:pt x="48" y="9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9" y="19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5797440" y="3898800"/>
              <a:ext cx="46080" cy="22320"/>
            </a:xfrm>
            <a:custGeom>
              <a:avLst/>
              <a:gdLst/>
              <a:ahLst/>
              <a:rect l="l" t="t" r="r" b="b"/>
              <a:pathLst>
                <a:path w="29" h="14">
                  <a:moveTo>
                    <a:pt x="29" y="0"/>
                  </a:move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5745240" y="3921120"/>
              <a:ext cx="52200" cy="6480"/>
            </a:xfrm>
            <a:custGeom>
              <a:avLst/>
              <a:gdLst/>
              <a:ahLst/>
              <a:rect l="l" t="t" r="r" b="b"/>
              <a:pathLst>
                <a:path w="33" h="4">
                  <a:moveTo>
                    <a:pt x="33" y="0"/>
                  </a:moveTo>
                  <a:lnTo>
                    <a:pt x="23" y="0"/>
                  </a:ln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7985160" y="2193840"/>
              <a:ext cx="1440" cy="64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 flipH="1">
              <a:off x="7977240" y="22003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7947000" y="217188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18"/>
                  </a:lnTo>
                  <a:lnTo>
                    <a:pt x="14" y="23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7939080" y="212724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 flipH="1">
              <a:off x="7999560" y="2155680"/>
              <a:ext cx="7920" cy="180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7961400" y="2216160"/>
              <a:ext cx="31680" cy="14400"/>
            </a:xfrm>
            <a:custGeom>
              <a:avLst/>
              <a:gdLst/>
              <a:ahLst/>
              <a:rect l="l" t="t" r="r" b="b"/>
              <a:pathLst>
                <a:path w="20" h="9">
                  <a:moveTo>
                    <a:pt x="0" y="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7862760" y="2305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 flipH="1">
              <a:off x="7854840" y="2319480"/>
              <a:ext cx="792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 flipH="1" flipV="1">
              <a:off x="7893000" y="2333520"/>
              <a:ext cx="1584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7878600" y="234144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 flipV="1">
              <a:off x="7870680" y="236376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7726320" y="1814400"/>
              <a:ext cx="84240" cy="7920"/>
            </a:xfrm>
            <a:custGeom>
              <a:avLst/>
              <a:gdLst/>
              <a:ahLst/>
              <a:rect l="l" t="t" r="r" b="b"/>
              <a:pathLst>
                <a:path w="53" h="5">
                  <a:moveTo>
                    <a:pt x="0" y="5"/>
                  </a:move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7893000" y="182232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7589880" y="1822320"/>
              <a:ext cx="114120" cy="14400"/>
            </a:xfrm>
            <a:custGeom>
              <a:avLst/>
              <a:gdLst/>
              <a:ahLst/>
              <a:rect l="l" t="t" r="r" b="b"/>
              <a:pathLst>
                <a:path w="72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48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7947000" y="1836720"/>
              <a:ext cx="52560" cy="7920"/>
            </a:xfrm>
            <a:custGeom>
              <a:avLst/>
              <a:gdLst/>
              <a:ahLst/>
              <a:rect l="l" t="t" r="r" b="b"/>
              <a:pathLst>
                <a:path w="33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  <a:lnTo>
                    <a:pt x="33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8023320" y="183672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7" name=""/>
          <p:cNvGrpSpPr/>
          <p:nvPr/>
        </p:nvGrpSpPr>
        <p:grpSpPr>
          <a:xfrm>
            <a:off x="4572000" y="1828800"/>
            <a:ext cx="3736800" cy="3298320"/>
            <a:chOff x="4572000" y="1828800"/>
            <a:chExt cx="3736800" cy="3298320"/>
          </a:xfrm>
        </p:grpSpPr>
        <p:sp>
          <p:nvSpPr>
            <p:cNvPr id="2418" name=""/>
            <p:cNvSpPr/>
            <p:nvPr/>
          </p:nvSpPr>
          <p:spPr>
            <a:xfrm>
              <a:off x="8004240" y="185868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7495920" y="1850760"/>
              <a:ext cx="82800" cy="29880"/>
            </a:xfrm>
            <a:custGeom>
              <a:avLst/>
              <a:gdLst/>
              <a:ahLst/>
              <a:rect l="l" t="t" r="r" b="b"/>
              <a:pathLst>
                <a:path w="52" h="19">
                  <a:moveTo>
                    <a:pt x="0" y="19"/>
                  </a:moveTo>
                  <a:lnTo>
                    <a:pt x="5" y="19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9" y="14"/>
                  </a:lnTo>
                  <a:lnTo>
                    <a:pt x="33" y="10"/>
                  </a:lnTo>
                  <a:lnTo>
                    <a:pt x="38" y="10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8254800" y="1850760"/>
              <a:ext cx="54000" cy="37800"/>
            </a:xfrm>
            <a:custGeom>
              <a:avLst/>
              <a:gdLst/>
              <a:ahLst/>
              <a:rect l="l" t="t" r="r" b="b"/>
              <a:pathLst>
                <a:path w="34" h="2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10"/>
                  </a:lnTo>
                  <a:lnTo>
                    <a:pt x="29" y="19"/>
                  </a:lnTo>
                  <a:lnTo>
                    <a:pt x="34" y="24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8164440" y="1828800"/>
              <a:ext cx="106200" cy="66600"/>
            </a:xfrm>
            <a:custGeom>
              <a:avLst/>
              <a:gdLst/>
              <a:ahLst/>
              <a:rect l="l" t="t" r="r" b="b"/>
              <a:pathLst>
                <a:path w="67" h="42">
                  <a:moveTo>
                    <a:pt x="0" y="42"/>
                  </a:moveTo>
                  <a:lnTo>
                    <a:pt x="5" y="42"/>
                  </a:lnTo>
                  <a:lnTo>
                    <a:pt x="9" y="38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29" y="33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24"/>
                  </a:lnTo>
                  <a:lnTo>
                    <a:pt x="48" y="19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57" y="14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8028000" y="1866600"/>
              <a:ext cx="75960" cy="3636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7329240" y="1933200"/>
              <a:ext cx="1440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6773760" y="201420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6773760" y="2022120"/>
              <a:ext cx="23760" cy="6120"/>
            </a:xfrm>
            <a:custGeom>
              <a:avLst/>
              <a:gdLst/>
              <a:ahLst/>
              <a:rect l="l" t="t" r="r" b="b"/>
              <a:pathLst>
                <a:path w="15" h="4">
                  <a:moveTo>
                    <a:pt x="0" y="4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7738920" y="2050920"/>
              <a:ext cx="3024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9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6402240" y="1925280"/>
              <a:ext cx="258840" cy="147240"/>
            </a:xfrm>
            <a:custGeom>
              <a:avLst/>
              <a:gdLst/>
              <a:ahLst/>
              <a:rect l="l" t="t" r="r" b="b"/>
              <a:pathLst>
                <a:path w="163" h="93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9" y="19"/>
                  </a:lnTo>
                  <a:lnTo>
                    <a:pt x="33" y="19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8"/>
                  </a:lnTo>
                  <a:lnTo>
                    <a:pt x="57" y="37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72" y="42"/>
                  </a:lnTo>
                  <a:lnTo>
                    <a:pt x="77" y="47"/>
                  </a:lnTo>
                  <a:lnTo>
                    <a:pt x="81" y="47"/>
                  </a:lnTo>
                  <a:lnTo>
                    <a:pt x="86" y="51"/>
                  </a:lnTo>
                  <a:lnTo>
                    <a:pt x="96" y="56"/>
                  </a:lnTo>
                  <a:lnTo>
                    <a:pt x="100" y="61"/>
                  </a:lnTo>
                  <a:lnTo>
                    <a:pt x="110" y="65"/>
                  </a:lnTo>
                  <a:lnTo>
                    <a:pt x="115" y="70"/>
                  </a:lnTo>
                  <a:lnTo>
                    <a:pt x="120" y="70"/>
                  </a:lnTo>
                  <a:lnTo>
                    <a:pt x="129" y="79"/>
                  </a:lnTo>
                  <a:lnTo>
                    <a:pt x="134" y="79"/>
                  </a:lnTo>
                  <a:lnTo>
                    <a:pt x="143" y="89"/>
                  </a:lnTo>
                  <a:lnTo>
                    <a:pt x="153" y="89"/>
                  </a:lnTo>
                  <a:lnTo>
                    <a:pt x="158" y="93"/>
                  </a:lnTo>
                  <a:lnTo>
                    <a:pt x="163" y="93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7466040" y="2080800"/>
              <a:ext cx="75960" cy="7920"/>
            </a:xfrm>
            <a:custGeom>
              <a:avLst/>
              <a:gdLst/>
              <a:ahLst/>
              <a:rect l="l" t="t" r="r" b="b"/>
              <a:pathLst>
                <a:path w="48" h="5">
                  <a:moveTo>
                    <a:pt x="0" y="5"/>
                  </a:move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8" y="0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7442280" y="2089080"/>
              <a:ext cx="23760" cy="108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7427880" y="2089080"/>
              <a:ext cx="7920" cy="10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7435800" y="2089080"/>
              <a:ext cx="6480" cy="576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6661080" y="2072880"/>
              <a:ext cx="44280" cy="21960"/>
            </a:xfrm>
            <a:custGeom>
              <a:avLst/>
              <a:gdLst/>
              <a:ahLst/>
              <a:rect l="l" t="t" r="r" b="b"/>
              <a:pathLst>
                <a:path w="28" h="14">
                  <a:moveTo>
                    <a:pt x="0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8" y="14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7891560" y="2095200"/>
              <a:ext cx="61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6675480" y="2125440"/>
              <a:ext cx="46080" cy="756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7267320" y="2089080"/>
              <a:ext cx="160560" cy="102600"/>
            </a:xfrm>
            <a:custGeom>
              <a:avLst/>
              <a:gdLst/>
              <a:ahLst/>
              <a:rect l="l" t="t" r="r" b="b"/>
              <a:pathLst>
                <a:path w="101" h="65">
                  <a:moveTo>
                    <a:pt x="0" y="65"/>
                  </a:moveTo>
                  <a:lnTo>
                    <a:pt x="5" y="65"/>
                  </a:lnTo>
                  <a:lnTo>
                    <a:pt x="15" y="61"/>
                  </a:lnTo>
                  <a:lnTo>
                    <a:pt x="19" y="56"/>
                  </a:lnTo>
                  <a:lnTo>
                    <a:pt x="24" y="51"/>
                  </a:lnTo>
                  <a:lnTo>
                    <a:pt x="29" y="51"/>
                  </a:lnTo>
                  <a:lnTo>
                    <a:pt x="34" y="51"/>
                  </a:lnTo>
                  <a:lnTo>
                    <a:pt x="34" y="47"/>
                  </a:lnTo>
                  <a:lnTo>
                    <a:pt x="39" y="47"/>
                  </a:lnTo>
                  <a:lnTo>
                    <a:pt x="53" y="37"/>
                  </a:lnTo>
                  <a:lnTo>
                    <a:pt x="63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82" y="14"/>
                  </a:lnTo>
                  <a:lnTo>
                    <a:pt x="86" y="4"/>
                  </a:lnTo>
                  <a:lnTo>
                    <a:pt x="91" y="4"/>
                  </a:lnTo>
                  <a:lnTo>
                    <a:pt x="91" y="0"/>
                  </a:lnTo>
                  <a:lnTo>
                    <a:pt x="96" y="0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7966080" y="22078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7199280" y="2192040"/>
              <a:ext cx="68040" cy="4428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0" y="28"/>
                  </a:moveTo>
                  <a:lnTo>
                    <a:pt x="10" y="24"/>
                  </a:lnTo>
                  <a:lnTo>
                    <a:pt x="15" y="24"/>
                  </a:lnTo>
                  <a:lnTo>
                    <a:pt x="15" y="19"/>
                  </a:lnTo>
                  <a:lnTo>
                    <a:pt x="24" y="14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7951680" y="2236680"/>
              <a:ext cx="22320" cy="2160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14"/>
                  </a:moveTo>
                  <a:lnTo>
                    <a:pt x="9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7146720" y="2236680"/>
              <a:ext cx="52560" cy="15480"/>
            </a:xfrm>
            <a:custGeom>
              <a:avLst/>
              <a:gdLst/>
              <a:ahLst/>
              <a:rect l="l" t="t" r="r" b="b"/>
              <a:pathLst>
                <a:path w="33" h="10">
                  <a:moveTo>
                    <a:pt x="0" y="10"/>
                  </a:move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8" y="0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7897680" y="2244600"/>
              <a:ext cx="31680" cy="21600"/>
            </a:xfrm>
            <a:custGeom>
              <a:avLst/>
              <a:gdLst/>
              <a:ahLst/>
              <a:rect l="l" t="t" r="r" b="b"/>
              <a:pathLst>
                <a:path w="20" h="14">
                  <a:moveTo>
                    <a:pt x="0" y="14"/>
                  </a:moveTo>
                  <a:lnTo>
                    <a:pt x="5" y="14"/>
                  </a:lnTo>
                  <a:lnTo>
                    <a:pt x="15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7753320" y="2266560"/>
              <a:ext cx="144360" cy="2196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7662960" y="2296800"/>
              <a:ext cx="75960" cy="2196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7122960" y="231120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7616880" y="2319120"/>
              <a:ext cx="46080" cy="1404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 flipH="1">
              <a:off x="7610400" y="2333520"/>
              <a:ext cx="648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7594560" y="233352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7548480" y="2341440"/>
              <a:ext cx="46080" cy="576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7381800" y="236340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7335720" y="2363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7419960" y="2355480"/>
              <a:ext cx="10620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7291440" y="2369880"/>
              <a:ext cx="44280" cy="756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7275600" y="237780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7267320" y="2266560"/>
              <a:ext cx="630360" cy="214200"/>
            </a:xfrm>
            <a:custGeom>
              <a:avLst/>
              <a:gdLst/>
              <a:ahLst/>
              <a:rect l="l" t="t" r="r" b="b"/>
              <a:pathLst>
                <a:path w="397" h="135">
                  <a:moveTo>
                    <a:pt x="0" y="135"/>
                  </a:moveTo>
                  <a:lnTo>
                    <a:pt x="0" y="131"/>
                  </a:lnTo>
                  <a:lnTo>
                    <a:pt x="5" y="131"/>
                  </a:lnTo>
                  <a:lnTo>
                    <a:pt x="15" y="131"/>
                  </a:lnTo>
                  <a:lnTo>
                    <a:pt x="15" y="126"/>
                  </a:lnTo>
                  <a:lnTo>
                    <a:pt x="24" y="126"/>
                  </a:lnTo>
                  <a:lnTo>
                    <a:pt x="48" y="121"/>
                  </a:lnTo>
                  <a:lnTo>
                    <a:pt x="53" y="121"/>
                  </a:lnTo>
                  <a:lnTo>
                    <a:pt x="58" y="121"/>
                  </a:lnTo>
                  <a:lnTo>
                    <a:pt x="72" y="117"/>
                  </a:lnTo>
                  <a:lnTo>
                    <a:pt x="96" y="112"/>
                  </a:lnTo>
                  <a:lnTo>
                    <a:pt x="134" y="112"/>
                  </a:lnTo>
                  <a:lnTo>
                    <a:pt x="149" y="107"/>
                  </a:lnTo>
                  <a:lnTo>
                    <a:pt x="158" y="107"/>
                  </a:lnTo>
                  <a:lnTo>
                    <a:pt x="173" y="103"/>
                  </a:lnTo>
                  <a:lnTo>
                    <a:pt x="182" y="103"/>
                  </a:lnTo>
                  <a:lnTo>
                    <a:pt x="187" y="103"/>
                  </a:lnTo>
                  <a:lnTo>
                    <a:pt x="192" y="98"/>
                  </a:lnTo>
                  <a:lnTo>
                    <a:pt x="196" y="98"/>
                  </a:lnTo>
                  <a:lnTo>
                    <a:pt x="201" y="98"/>
                  </a:lnTo>
                  <a:lnTo>
                    <a:pt x="211" y="93"/>
                  </a:lnTo>
                  <a:lnTo>
                    <a:pt x="230" y="84"/>
                  </a:lnTo>
                  <a:lnTo>
                    <a:pt x="240" y="79"/>
                  </a:lnTo>
                  <a:lnTo>
                    <a:pt x="240" y="75"/>
                  </a:lnTo>
                  <a:lnTo>
                    <a:pt x="249" y="70"/>
                  </a:lnTo>
                  <a:lnTo>
                    <a:pt x="254" y="70"/>
                  </a:lnTo>
                  <a:lnTo>
                    <a:pt x="259" y="65"/>
                  </a:lnTo>
                  <a:lnTo>
                    <a:pt x="263" y="65"/>
                  </a:lnTo>
                  <a:lnTo>
                    <a:pt x="268" y="65"/>
                  </a:lnTo>
                  <a:lnTo>
                    <a:pt x="273" y="61"/>
                  </a:lnTo>
                  <a:lnTo>
                    <a:pt x="283" y="61"/>
                  </a:lnTo>
                  <a:lnTo>
                    <a:pt x="287" y="61"/>
                  </a:lnTo>
                  <a:lnTo>
                    <a:pt x="297" y="61"/>
                  </a:lnTo>
                  <a:lnTo>
                    <a:pt x="302" y="56"/>
                  </a:lnTo>
                  <a:lnTo>
                    <a:pt x="311" y="56"/>
                  </a:lnTo>
                  <a:lnTo>
                    <a:pt x="326" y="51"/>
                  </a:lnTo>
                  <a:lnTo>
                    <a:pt x="330" y="51"/>
                  </a:lnTo>
                  <a:lnTo>
                    <a:pt x="335" y="47"/>
                  </a:lnTo>
                  <a:lnTo>
                    <a:pt x="340" y="47"/>
                  </a:lnTo>
                  <a:lnTo>
                    <a:pt x="345" y="42"/>
                  </a:lnTo>
                  <a:lnTo>
                    <a:pt x="350" y="37"/>
                  </a:lnTo>
                  <a:lnTo>
                    <a:pt x="354" y="33"/>
                  </a:lnTo>
                  <a:lnTo>
                    <a:pt x="359" y="28"/>
                  </a:lnTo>
                  <a:lnTo>
                    <a:pt x="364" y="28"/>
                  </a:lnTo>
                  <a:lnTo>
                    <a:pt x="369" y="23"/>
                  </a:lnTo>
                  <a:lnTo>
                    <a:pt x="373" y="19"/>
                  </a:lnTo>
                  <a:lnTo>
                    <a:pt x="39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7261200" y="2392200"/>
              <a:ext cx="14400" cy="88560"/>
            </a:xfrm>
            <a:custGeom>
              <a:avLst/>
              <a:gdLst/>
              <a:ahLst/>
              <a:rect l="l" t="t" r="r" b="b"/>
              <a:pathLst>
                <a:path w="9" h="56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4" y="24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4" y="38"/>
                  </a:lnTo>
                  <a:lnTo>
                    <a:pt x="4" y="47"/>
                  </a:lnTo>
                  <a:lnTo>
                    <a:pt x="0" y="52"/>
                  </a:lnTo>
                  <a:lnTo>
                    <a:pt x="4" y="56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7237440" y="2481120"/>
              <a:ext cx="2988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7176960" y="2481120"/>
              <a:ext cx="60480" cy="1548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7154640" y="24969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7154640" y="24969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7108920" y="2503080"/>
              <a:ext cx="4572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7100640" y="2519280"/>
              <a:ext cx="8280" cy="576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 flipH="1">
              <a:off x="7078320" y="2525400"/>
              <a:ext cx="2196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7040520" y="2525400"/>
              <a:ext cx="38160" cy="756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6948360" y="2533320"/>
              <a:ext cx="92160" cy="2196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7024680" y="2525400"/>
              <a:ext cx="54000" cy="29880"/>
            </a:xfrm>
            <a:custGeom>
              <a:avLst/>
              <a:gdLst/>
              <a:ahLst/>
              <a:rect l="l" t="t" r="r" b="b"/>
              <a:pathLst>
                <a:path w="34" h="19">
                  <a:moveTo>
                    <a:pt x="34" y="0"/>
                  </a:moveTo>
                  <a:lnTo>
                    <a:pt x="29" y="5"/>
                  </a:lnTo>
                  <a:lnTo>
                    <a:pt x="24" y="5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6910200" y="2555640"/>
              <a:ext cx="38160" cy="108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6865920" y="2555640"/>
              <a:ext cx="44280" cy="1404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6865920" y="2408040"/>
              <a:ext cx="257040" cy="16164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6645240" y="2570040"/>
              <a:ext cx="220680" cy="7416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6941880" y="2555640"/>
              <a:ext cx="82800" cy="96480"/>
            </a:xfrm>
            <a:custGeom>
              <a:avLst/>
              <a:gdLst/>
              <a:ahLst/>
              <a:rect l="l" t="t" r="r" b="b"/>
              <a:pathLst>
                <a:path w="52" h="61">
                  <a:moveTo>
                    <a:pt x="52" y="0"/>
                  </a:moveTo>
                  <a:lnTo>
                    <a:pt x="47" y="0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38" y="19"/>
                  </a:lnTo>
                  <a:lnTo>
                    <a:pt x="33" y="23"/>
                  </a:lnTo>
                  <a:lnTo>
                    <a:pt x="33" y="28"/>
                  </a:lnTo>
                  <a:lnTo>
                    <a:pt x="28" y="28"/>
                  </a:lnTo>
                  <a:lnTo>
                    <a:pt x="24" y="33"/>
                  </a:lnTo>
                  <a:lnTo>
                    <a:pt x="14" y="42"/>
                  </a:lnTo>
                  <a:lnTo>
                    <a:pt x="14" y="47"/>
                  </a:lnTo>
                  <a:lnTo>
                    <a:pt x="9" y="47"/>
                  </a:lnTo>
                  <a:lnTo>
                    <a:pt x="9" y="51"/>
                  </a:lnTo>
                  <a:lnTo>
                    <a:pt x="4" y="56"/>
                  </a:lnTo>
                  <a:lnTo>
                    <a:pt x="4" y="61"/>
                  </a:lnTo>
                  <a:lnTo>
                    <a:pt x="0" y="61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6858000" y="2319120"/>
              <a:ext cx="258840" cy="45036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6858000" y="2674800"/>
              <a:ext cx="68040" cy="94680"/>
            </a:xfrm>
            <a:custGeom>
              <a:avLst/>
              <a:gdLst/>
              <a:ahLst/>
              <a:rect l="l" t="t" r="r" b="b"/>
              <a:pathLst>
                <a:path w="43" h="60">
                  <a:moveTo>
                    <a:pt x="43" y="0"/>
                  </a:moveTo>
                  <a:lnTo>
                    <a:pt x="43" y="4"/>
                  </a:lnTo>
                  <a:lnTo>
                    <a:pt x="38" y="4"/>
                  </a:lnTo>
                  <a:lnTo>
                    <a:pt x="38" y="9"/>
                  </a:lnTo>
                  <a:lnTo>
                    <a:pt x="33" y="14"/>
                  </a:lnTo>
                  <a:lnTo>
                    <a:pt x="29" y="18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24" y="28"/>
                  </a:lnTo>
                  <a:lnTo>
                    <a:pt x="19" y="28"/>
                  </a:lnTo>
                  <a:lnTo>
                    <a:pt x="19" y="32"/>
                  </a:lnTo>
                  <a:lnTo>
                    <a:pt x="19" y="37"/>
                  </a:lnTo>
                  <a:lnTo>
                    <a:pt x="14" y="37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5" y="46"/>
                  </a:lnTo>
                  <a:lnTo>
                    <a:pt x="5" y="51"/>
                  </a:lnTo>
                  <a:lnTo>
                    <a:pt x="5" y="56"/>
                  </a:lnTo>
                  <a:lnTo>
                    <a:pt x="0" y="56"/>
                  </a:lnTo>
                  <a:lnTo>
                    <a:pt x="0" y="6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 flipV="1">
              <a:off x="6850080" y="2777400"/>
              <a:ext cx="79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6910200" y="282240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 flipV="1">
              <a:off x="6904080" y="2830320"/>
              <a:ext cx="61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6781680" y="2836440"/>
              <a:ext cx="122400" cy="15840"/>
            </a:xfrm>
            <a:custGeom>
              <a:avLst/>
              <a:gdLst/>
              <a:ahLst/>
              <a:rect l="l" t="t" r="r" b="b"/>
              <a:pathLst>
                <a:path w="77" h="10">
                  <a:moveTo>
                    <a:pt x="0" y="10"/>
                  </a:moveTo>
                  <a:lnTo>
                    <a:pt x="15" y="5"/>
                  </a:lnTo>
                  <a:lnTo>
                    <a:pt x="24" y="0"/>
                  </a:lnTo>
                  <a:lnTo>
                    <a:pt x="43" y="0"/>
                  </a:lnTo>
                  <a:lnTo>
                    <a:pt x="58" y="0"/>
                  </a:lnTo>
                  <a:lnTo>
                    <a:pt x="67" y="5"/>
                  </a:lnTo>
                  <a:lnTo>
                    <a:pt x="72" y="0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6781680" y="2785680"/>
              <a:ext cx="6840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6705360" y="2852640"/>
              <a:ext cx="76320" cy="6624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6667560" y="2769840"/>
              <a:ext cx="190440" cy="179280"/>
            </a:xfrm>
            <a:custGeom>
              <a:avLst/>
              <a:gdLst/>
              <a:ahLst/>
              <a:rect l="l" t="t" r="r" b="b"/>
              <a:pathLst>
                <a:path w="120" h="113">
                  <a:moveTo>
                    <a:pt x="0" y="113"/>
                  </a:moveTo>
                  <a:lnTo>
                    <a:pt x="5" y="108"/>
                  </a:lnTo>
                  <a:lnTo>
                    <a:pt x="5" y="103"/>
                  </a:lnTo>
                  <a:lnTo>
                    <a:pt x="10" y="103"/>
                  </a:lnTo>
                  <a:lnTo>
                    <a:pt x="20" y="94"/>
                  </a:lnTo>
                  <a:lnTo>
                    <a:pt x="20" y="89"/>
                  </a:lnTo>
                  <a:lnTo>
                    <a:pt x="24" y="89"/>
                  </a:lnTo>
                  <a:lnTo>
                    <a:pt x="39" y="70"/>
                  </a:lnTo>
                  <a:lnTo>
                    <a:pt x="43" y="66"/>
                  </a:lnTo>
                  <a:lnTo>
                    <a:pt x="48" y="61"/>
                  </a:lnTo>
                  <a:lnTo>
                    <a:pt x="58" y="56"/>
                  </a:lnTo>
                  <a:lnTo>
                    <a:pt x="58" y="52"/>
                  </a:lnTo>
                  <a:lnTo>
                    <a:pt x="63" y="52"/>
                  </a:lnTo>
                  <a:lnTo>
                    <a:pt x="63" y="47"/>
                  </a:lnTo>
                  <a:lnTo>
                    <a:pt x="67" y="47"/>
                  </a:lnTo>
                  <a:lnTo>
                    <a:pt x="67" y="42"/>
                  </a:lnTo>
                  <a:lnTo>
                    <a:pt x="72" y="38"/>
                  </a:lnTo>
                  <a:lnTo>
                    <a:pt x="77" y="33"/>
                  </a:lnTo>
                  <a:lnTo>
                    <a:pt x="82" y="28"/>
                  </a:lnTo>
                  <a:lnTo>
                    <a:pt x="87" y="28"/>
                  </a:lnTo>
                  <a:lnTo>
                    <a:pt x="87" y="24"/>
                  </a:lnTo>
                  <a:lnTo>
                    <a:pt x="91" y="19"/>
                  </a:lnTo>
                  <a:lnTo>
                    <a:pt x="96" y="19"/>
                  </a:lnTo>
                  <a:lnTo>
                    <a:pt x="96" y="14"/>
                  </a:lnTo>
                  <a:lnTo>
                    <a:pt x="101" y="14"/>
                  </a:lnTo>
                  <a:lnTo>
                    <a:pt x="106" y="10"/>
                  </a:lnTo>
                  <a:lnTo>
                    <a:pt x="110" y="5"/>
                  </a:lnTo>
                  <a:lnTo>
                    <a:pt x="115" y="0"/>
                  </a:lnTo>
                  <a:lnTo>
                    <a:pt x="12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6661080" y="2919240"/>
              <a:ext cx="44280" cy="4392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 flipV="1">
              <a:off x="6372000" y="3193920"/>
              <a:ext cx="79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6257880" y="3200040"/>
              <a:ext cx="114120" cy="13320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6249960" y="33336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6205320" y="320004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6249960" y="3052440"/>
              <a:ext cx="311040" cy="452160"/>
            </a:xfrm>
            <a:custGeom>
              <a:avLst/>
              <a:gdLst/>
              <a:ahLst/>
              <a:rect l="l" t="t" r="r" b="b"/>
              <a:pathLst>
                <a:path w="196" h="285">
                  <a:moveTo>
                    <a:pt x="0" y="285"/>
                  </a:moveTo>
                  <a:lnTo>
                    <a:pt x="5" y="275"/>
                  </a:lnTo>
                  <a:lnTo>
                    <a:pt x="10" y="271"/>
                  </a:lnTo>
                  <a:lnTo>
                    <a:pt x="19" y="261"/>
                  </a:lnTo>
                  <a:lnTo>
                    <a:pt x="29" y="247"/>
                  </a:lnTo>
                  <a:lnTo>
                    <a:pt x="34" y="247"/>
                  </a:lnTo>
                  <a:lnTo>
                    <a:pt x="34" y="243"/>
                  </a:lnTo>
                  <a:lnTo>
                    <a:pt x="39" y="233"/>
                  </a:lnTo>
                  <a:lnTo>
                    <a:pt x="39" y="229"/>
                  </a:lnTo>
                  <a:lnTo>
                    <a:pt x="53" y="215"/>
                  </a:lnTo>
                  <a:lnTo>
                    <a:pt x="62" y="191"/>
                  </a:lnTo>
                  <a:lnTo>
                    <a:pt x="82" y="168"/>
                  </a:lnTo>
                  <a:lnTo>
                    <a:pt x="101" y="140"/>
                  </a:lnTo>
                  <a:lnTo>
                    <a:pt x="115" y="121"/>
                  </a:lnTo>
                  <a:lnTo>
                    <a:pt x="115" y="117"/>
                  </a:lnTo>
                  <a:lnTo>
                    <a:pt x="115" y="112"/>
                  </a:lnTo>
                  <a:lnTo>
                    <a:pt x="129" y="98"/>
                  </a:lnTo>
                  <a:lnTo>
                    <a:pt x="139" y="84"/>
                  </a:lnTo>
                  <a:lnTo>
                    <a:pt x="158" y="56"/>
                  </a:lnTo>
                  <a:lnTo>
                    <a:pt x="173" y="37"/>
                  </a:lnTo>
                  <a:lnTo>
                    <a:pt x="177" y="28"/>
                  </a:lnTo>
                  <a:lnTo>
                    <a:pt x="182" y="14"/>
                  </a:lnTo>
                  <a:lnTo>
                    <a:pt x="187" y="9"/>
                  </a:lnTo>
                  <a:lnTo>
                    <a:pt x="192" y="5"/>
                  </a:lnTo>
                  <a:lnTo>
                    <a:pt x="196" y="5"/>
                  </a:lnTo>
                  <a:lnTo>
                    <a:pt x="19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6219720" y="3349440"/>
              <a:ext cx="30240" cy="155160"/>
            </a:xfrm>
            <a:custGeom>
              <a:avLst/>
              <a:gdLst/>
              <a:ahLst/>
              <a:rect l="l" t="t" r="r" b="b"/>
              <a:pathLst>
                <a:path w="19" h="98">
                  <a:moveTo>
                    <a:pt x="0" y="98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10" y="56"/>
                  </a:lnTo>
                  <a:lnTo>
                    <a:pt x="10" y="46"/>
                  </a:lnTo>
                  <a:lnTo>
                    <a:pt x="10" y="37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6045120" y="3363840"/>
              <a:ext cx="160200" cy="15516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6173640" y="3504960"/>
              <a:ext cx="76320" cy="102960"/>
            </a:xfrm>
            <a:custGeom>
              <a:avLst/>
              <a:gdLst/>
              <a:ahLst/>
              <a:rect l="l" t="t" r="r" b="b"/>
              <a:pathLst>
                <a:path w="48" h="65">
                  <a:moveTo>
                    <a:pt x="0" y="65"/>
                  </a:moveTo>
                  <a:lnTo>
                    <a:pt x="5" y="60"/>
                  </a:lnTo>
                  <a:lnTo>
                    <a:pt x="15" y="46"/>
                  </a:lnTo>
                  <a:lnTo>
                    <a:pt x="20" y="42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9" y="28"/>
                  </a:lnTo>
                  <a:lnTo>
                    <a:pt x="39" y="14"/>
                  </a:lnTo>
                  <a:lnTo>
                    <a:pt x="44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6121440" y="3608280"/>
              <a:ext cx="52200" cy="7416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14" y="28"/>
                  </a:lnTo>
                  <a:lnTo>
                    <a:pt x="19" y="19"/>
                  </a:lnTo>
                  <a:lnTo>
                    <a:pt x="24" y="14"/>
                  </a:lnTo>
                  <a:lnTo>
                    <a:pt x="29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6167520" y="3504960"/>
              <a:ext cx="52200" cy="213840"/>
            </a:xfrm>
            <a:custGeom>
              <a:avLst/>
              <a:gdLst/>
              <a:ahLst/>
              <a:rect l="l" t="t" r="r" b="b"/>
              <a:pathLst>
                <a:path w="33" h="135">
                  <a:moveTo>
                    <a:pt x="0" y="135"/>
                  </a:moveTo>
                  <a:lnTo>
                    <a:pt x="4" y="131"/>
                  </a:lnTo>
                  <a:lnTo>
                    <a:pt x="4" y="112"/>
                  </a:lnTo>
                  <a:lnTo>
                    <a:pt x="14" y="84"/>
                  </a:lnTo>
                  <a:lnTo>
                    <a:pt x="19" y="70"/>
                  </a:lnTo>
                  <a:lnTo>
                    <a:pt x="19" y="60"/>
                  </a:lnTo>
                  <a:lnTo>
                    <a:pt x="24" y="37"/>
                  </a:lnTo>
                  <a:lnTo>
                    <a:pt x="28" y="32"/>
                  </a:lnTo>
                  <a:lnTo>
                    <a:pt x="28" y="28"/>
                  </a:lnTo>
                  <a:lnTo>
                    <a:pt x="33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6045120" y="3682800"/>
              <a:ext cx="76320" cy="124920"/>
            </a:xfrm>
            <a:custGeom>
              <a:avLst/>
              <a:gdLst/>
              <a:ahLst/>
              <a:rect l="l" t="t" r="r" b="b"/>
              <a:pathLst>
                <a:path w="48" h="79">
                  <a:moveTo>
                    <a:pt x="0" y="79"/>
                  </a:moveTo>
                  <a:lnTo>
                    <a:pt x="5" y="65"/>
                  </a:lnTo>
                  <a:lnTo>
                    <a:pt x="10" y="56"/>
                  </a:lnTo>
                  <a:lnTo>
                    <a:pt x="19" y="42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43" y="5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5984640" y="3808080"/>
              <a:ext cx="60480" cy="82440"/>
            </a:xfrm>
            <a:custGeom>
              <a:avLst/>
              <a:gdLst/>
              <a:ahLst/>
              <a:rect l="l" t="t" r="r" b="b"/>
              <a:pathLst>
                <a:path w="38" h="52">
                  <a:moveTo>
                    <a:pt x="0" y="52"/>
                  </a:moveTo>
                  <a:lnTo>
                    <a:pt x="9" y="38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19" y="24"/>
                  </a:lnTo>
                  <a:lnTo>
                    <a:pt x="24" y="19"/>
                  </a:lnTo>
                  <a:lnTo>
                    <a:pt x="29" y="14"/>
                  </a:lnTo>
                  <a:lnTo>
                    <a:pt x="29" y="10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5954760" y="3890880"/>
              <a:ext cx="29880" cy="2808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0" y="18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5749920" y="3941640"/>
              <a:ext cx="1440" cy="75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 flipH="1">
              <a:off x="5742000" y="3949560"/>
              <a:ext cx="792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5856120" y="3919320"/>
              <a:ext cx="98640" cy="110880"/>
            </a:xfrm>
            <a:custGeom>
              <a:avLst/>
              <a:gdLst/>
              <a:ahLst/>
              <a:rect l="l" t="t" r="r" b="b"/>
              <a:pathLst>
                <a:path w="62" h="70">
                  <a:moveTo>
                    <a:pt x="4" y="70"/>
                  </a:moveTo>
                  <a:lnTo>
                    <a:pt x="0" y="66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9" y="47"/>
                  </a:lnTo>
                  <a:lnTo>
                    <a:pt x="23" y="42"/>
                  </a:lnTo>
                  <a:lnTo>
                    <a:pt x="23" y="38"/>
                  </a:lnTo>
                  <a:lnTo>
                    <a:pt x="28" y="38"/>
                  </a:lnTo>
                  <a:lnTo>
                    <a:pt x="33" y="38"/>
                  </a:lnTo>
                  <a:lnTo>
                    <a:pt x="33" y="33"/>
                  </a:lnTo>
                  <a:lnTo>
                    <a:pt x="38" y="24"/>
                  </a:lnTo>
                  <a:lnTo>
                    <a:pt x="43" y="19"/>
                  </a:lnTo>
                  <a:lnTo>
                    <a:pt x="47" y="19"/>
                  </a:lnTo>
                  <a:lnTo>
                    <a:pt x="47" y="14"/>
                  </a:lnTo>
                  <a:lnTo>
                    <a:pt x="57" y="10"/>
                  </a:lnTo>
                  <a:lnTo>
                    <a:pt x="57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5483160" y="3519360"/>
              <a:ext cx="561960" cy="57096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 flipV="1">
              <a:off x="5475240" y="40903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5452920" y="4097160"/>
              <a:ext cx="22320" cy="1548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5354640" y="4113000"/>
              <a:ext cx="98280" cy="8856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6045120" y="3719160"/>
              <a:ext cx="122400" cy="510840"/>
            </a:xfrm>
            <a:custGeom>
              <a:avLst/>
              <a:gdLst/>
              <a:ahLst/>
              <a:rect l="l" t="t" r="r" b="b"/>
              <a:pathLst>
                <a:path w="77" h="322">
                  <a:moveTo>
                    <a:pt x="0" y="322"/>
                  </a:moveTo>
                  <a:lnTo>
                    <a:pt x="0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5" y="308"/>
                  </a:lnTo>
                  <a:lnTo>
                    <a:pt x="5" y="299"/>
                  </a:lnTo>
                  <a:lnTo>
                    <a:pt x="5" y="294"/>
                  </a:lnTo>
                  <a:lnTo>
                    <a:pt x="10" y="294"/>
                  </a:lnTo>
                  <a:lnTo>
                    <a:pt x="10" y="290"/>
                  </a:lnTo>
                  <a:lnTo>
                    <a:pt x="10" y="285"/>
                  </a:lnTo>
                  <a:lnTo>
                    <a:pt x="10" y="280"/>
                  </a:lnTo>
                  <a:lnTo>
                    <a:pt x="14" y="276"/>
                  </a:lnTo>
                  <a:lnTo>
                    <a:pt x="14" y="271"/>
                  </a:lnTo>
                  <a:lnTo>
                    <a:pt x="14" y="266"/>
                  </a:lnTo>
                  <a:lnTo>
                    <a:pt x="19" y="262"/>
                  </a:lnTo>
                  <a:lnTo>
                    <a:pt x="19" y="257"/>
                  </a:lnTo>
                  <a:lnTo>
                    <a:pt x="19" y="252"/>
                  </a:lnTo>
                  <a:lnTo>
                    <a:pt x="24" y="248"/>
                  </a:lnTo>
                  <a:lnTo>
                    <a:pt x="24" y="243"/>
                  </a:lnTo>
                  <a:lnTo>
                    <a:pt x="24" y="238"/>
                  </a:lnTo>
                  <a:lnTo>
                    <a:pt x="24" y="234"/>
                  </a:lnTo>
                  <a:lnTo>
                    <a:pt x="24" y="229"/>
                  </a:lnTo>
                  <a:lnTo>
                    <a:pt x="24" y="224"/>
                  </a:lnTo>
                  <a:lnTo>
                    <a:pt x="24" y="220"/>
                  </a:lnTo>
                  <a:lnTo>
                    <a:pt x="29" y="220"/>
                  </a:lnTo>
                  <a:lnTo>
                    <a:pt x="29" y="215"/>
                  </a:lnTo>
                  <a:lnTo>
                    <a:pt x="29" y="210"/>
                  </a:lnTo>
                  <a:lnTo>
                    <a:pt x="29" y="206"/>
                  </a:lnTo>
                  <a:lnTo>
                    <a:pt x="34" y="201"/>
                  </a:lnTo>
                  <a:lnTo>
                    <a:pt x="34" y="196"/>
                  </a:lnTo>
                  <a:lnTo>
                    <a:pt x="34" y="192"/>
                  </a:lnTo>
                  <a:lnTo>
                    <a:pt x="34" y="187"/>
                  </a:lnTo>
                  <a:lnTo>
                    <a:pt x="38" y="178"/>
                  </a:lnTo>
                  <a:lnTo>
                    <a:pt x="38" y="173"/>
                  </a:lnTo>
                  <a:lnTo>
                    <a:pt x="43" y="159"/>
                  </a:lnTo>
                  <a:lnTo>
                    <a:pt x="43" y="154"/>
                  </a:lnTo>
                  <a:lnTo>
                    <a:pt x="48" y="145"/>
                  </a:lnTo>
                  <a:lnTo>
                    <a:pt x="48" y="131"/>
                  </a:lnTo>
                  <a:lnTo>
                    <a:pt x="53" y="117"/>
                  </a:lnTo>
                  <a:lnTo>
                    <a:pt x="53" y="112"/>
                  </a:lnTo>
                  <a:lnTo>
                    <a:pt x="58" y="103"/>
                  </a:lnTo>
                  <a:lnTo>
                    <a:pt x="58" y="98"/>
                  </a:lnTo>
                  <a:lnTo>
                    <a:pt x="62" y="84"/>
                  </a:lnTo>
                  <a:lnTo>
                    <a:pt x="62" y="66"/>
                  </a:lnTo>
                  <a:lnTo>
                    <a:pt x="67" y="52"/>
                  </a:lnTo>
                  <a:lnTo>
                    <a:pt x="72" y="33"/>
                  </a:lnTo>
                  <a:lnTo>
                    <a:pt x="72" y="24"/>
                  </a:lnTo>
                  <a:lnTo>
                    <a:pt x="72" y="19"/>
                  </a:lnTo>
                  <a:lnTo>
                    <a:pt x="77" y="10"/>
                  </a:lnTo>
                  <a:lnTo>
                    <a:pt x="77" y="5"/>
                  </a:lnTo>
                  <a:lnTo>
                    <a:pt x="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5294160" y="4201920"/>
              <a:ext cx="60480" cy="7272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4" name=""/>
            <p:cNvSpPr/>
            <p:nvPr/>
          </p:nvSpPr>
          <p:spPr>
            <a:xfrm>
              <a:off x="6022800" y="4230360"/>
              <a:ext cx="22320" cy="14112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5483160" y="4371840"/>
              <a:ext cx="136440" cy="66240"/>
            </a:xfrm>
            <a:custGeom>
              <a:avLst/>
              <a:gdLst/>
              <a:ahLst/>
              <a:rect l="l" t="t" r="r" b="b"/>
              <a:pathLst>
                <a:path w="86" h="42">
                  <a:moveTo>
                    <a:pt x="86" y="42"/>
                  </a:moveTo>
                  <a:lnTo>
                    <a:pt x="81" y="42"/>
                  </a:lnTo>
                  <a:lnTo>
                    <a:pt x="77" y="38"/>
                  </a:lnTo>
                  <a:lnTo>
                    <a:pt x="72" y="38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62" y="33"/>
                  </a:lnTo>
                  <a:lnTo>
                    <a:pt x="58" y="28"/>
                  </a:lnTo>
                  <a:lnTo>
                    <a:pt x="53" y="28"/>
                  </a:lnTo>
                  <a:lnTo>
                    <a:pt x="48" y="28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34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6" name=""/>
            <p:cNvSpPr/>
            <p:nvPr/>
          </p:nvSpPr>
          <p:spPr>
            <a:xfrm flipV="1">
              <a:off x="5999040" y="4438080"/>
              <a:ext cx="180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5300640" y="4446360"/>
              <a:ext cx="7920" cy="756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5643360" y="4454280"/>
              <a:ext cx="74880" cy="36000"/>
            </a:xfrm>
            <a:custGeom>
              <a:avLst/>
              <a:gdLst/>
              <a:ahLst/>
              <a:rect l="l" t="t" r="r" b="b"/>
              <a:pathLst>
                <a:path w="47" h="23">
                  <a:moveTo>
                    <a:pt x="47" y="23"/>
                  </a:moveTo>
                  <a:lnTo>
                    <a:pt x="43" y="23"/>
                  </a:lnTo>
                  <a:lnTo>
                    <a:pt x="33" y="18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3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4943520" y="453528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5892840" y="45716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5848200" y="4571640"/>
              <a:ext cx="44640" cy="144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4875120" y="4571640"/>
              <a:ext cx="7920" cy="756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4929120" y="4275000"/>
              <a:ext cx="365040" cy="30420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4913280" y="457164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4844880" y="45795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5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4906800" y="4579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4883040" y="46162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4754520" y="4638600"/>
              <a:ext cx="128520" cy="14076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4686120" y="4779720"/>
              <a:ext cx="68400" cy="8064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0" y="51"/>
                  </a:moveTo>
                  <a:lnTo>
                    <a:pt x="0" y="47"/>
                  </a:lnTo>
                  <a:lnTo>
                    <a:pt x="5" y="47"/>
                  </a:lnTo>
                  <a:lnTo>
                    <a:pt x="9" y="42"/>
                  </a:lnTo>
                  <a:lnTo>
                    <a:pt x="14" y="37"/>
                  </a:lnTo>
                  <a:lnTo>
                    <a:pt x="14" y="33"/>
                  </a:lnTo>
                  <a:lnTo>
                    <a:pt x="19" y="33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9" y="23"/>
                  </a:lnTo>
                  <a:lnTo>
                    <a:pt x="29" y="19"/>
                  </a:lnTo>
                  <a:lnTo>
                    <a:pt x="33" y="14"/>
                  </a:lnTo>
                  <a:lnTo>
                    <a:pt x="33" y="9"/>
                  </a:lnTo>
                  <a:lnTo>
                    <a:pt x="38" y="9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4632120" y="4860720"/>
              <a:ext cx="54000" cy="221760"/>
            </a:xfrm>
            <a:custGeom>
              <a:avLst/>
              <a:gdLst/>
              <a:ahLst/>
              <a:rect l="l" t="t" r="r" b="b"/>
              <a:pathLst>
                <a:path w="34" h="140">
                  <a:moveTo>
                    <a:pt x="0" y="140"/>
                  </a:moveTo>
                  <a:lnTo>
                    <a:pt x="0" y="136"/>
                  </a:lnTo>
                  <a:lnTo>
                    <a:pt x="0" y="131"/>
                  </a:lnTo>
                  <a:lnTo>
                    <a:pt x="0" y="126"/>
                  </a:lnTo>
                  <a:lnTo>
                    <a:pt x="0" y="122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5"/>
                  </a:lnTo>
                  <a:lnTo>
                    <a:pt x="0" y="70"/>
                  </a:lnTo>
                  <a:lnTo>
                    <a:pt x="0" y="66"/>
                  </a:lnTo>
                  <a:lnTo>
                    <a:pt x="5" y="61"/>
                  </a:lnTo>
                  <a:lnTo>
                    <a:pt x="5" y="56"/>
                  </a:lnTo>
                  <a:lnTo>
                    <a:pt x="5" y="52"/>
                  </a:lnTo>
                  <a:lnTo>
                    <a:pt x="10" y="52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8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19" y="24"/>
                  </a:lnTo>
                  <a:lnTo>
                    <a:pt x="24" y="24"/>
                  </a:lnTo>
                  <a:lnTo>
                    <a:pt x="24" y="19"/>
                  </a:lnTo>
                  <a:lnTo>
                    <a:pt x="24" y="14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4632120" y="50828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5780160" y="4030560"/>
              <a:ext cx="82440" cy="163080"/>
            </a:xfrm>
            <a:custGeom>
              <a:avLst/>
              <a:gdLst/>
              <a:ahLst/>
              <a:rect l="l" t="t" r="r" b="b"/>
              <a:pathLst>
                <a:path w="52" h="103">
                  <a:moveTo>
                    <a:pt x="0" y="103"/>
                  </a:moveTo>
                  <a:lnTo>
                    <a:pt x="4" y="98"/>
                  </a:lnTo>
                  <a:lnTo>
                    <a:pt x="4" y="94"/>
                  </a:lnTo>
                  <a:lnTo>
                    <a:pt x="9" y="94"/>
                  </a:lnTo>
                  <a:lnTo>
                    <a:pt x="9" y="89"/>
                  </a:lnTo>
                  <a:lnTo>
                    <a:pt x="9" y="84"/>
                  </a:lnTo>
                  <a:lnTo>
                    <a:pt x="14" y="80"/>
                  </a:lnTo>
                  <a:lnTo>
                    <a:pt x="14" y="75"/>
                  </a:lnTo>
                  <a:lnTo>
                    <a:pt x="19" y="75"/>
                  </a:lnTo>
                  <a:lnTo>
                    <a:pt x="19" y="70"/>
                  </a:lnTo>
                  <a:lnTo>
                    <a:pt x="24" y="61"/>
                  </a:lnTo>
                  <a:lnTo>
                    <a:pt x="24" y="56"/>
                  </a:lnTo>
                  <a:lnTo>
                    <a:pt x="28" y="52"/>
                  </a:lnTo>
                  <a:lnTo>
                    <a:pt x="33" y="47"/>
                  </a:lnTo>
                  <a:lnTo>
                    <a:pt x="33" y="42"/>
                  </a:lnTo>
                  <a:lnTo>
                    <a:pt x="38" y="38"/>
                  </a:lnTo>
                  <a:lnTo>
                    <a:pt x="38" y="33"/>
                  </a:lnTo>
                  <a:lnTo>
                    <a:pt x="43" y="28"/>
                  </a:lnTo>
                  <a:lnTo>
                    <a:pt x="43" y="24"/>
                  </a:lnTo>
                  <a:lnTo>
                    <a:pt x="48" y="19"/>
                  </a:lnTo>
                  <a:lnTo>
                    <a:pt x="52" y="10"/>
                  </a:lnTo>
                  <a:lnTo>
                    <a:pt x="52" y="5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3" name=""/>
            <p:cNvSpPr/>
            <p:nvPr/>
          </p:nvSpPr>
          <p:spPr>
            <a:xfrm flipH="1">
              <a:off x="6926040" y="2652480"/>
              <a:ext cx="15840" cy="219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6615000" y="2949480"/>
              <a:ext cx="52560" cy="4392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6561000" y="2993760"/>
              <a:ext cx="54000" cy="5832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37"/>
                  </a:moveTo>
                  <a:lnTo>
                    <a:pt x="5" y="28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20" y="1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5437080" y="4341600"/>
              <a:ext cx="168480" cy="29880"/>
            </a:xfrm>
            <a:custGeom>
              <a:avLst/>
              <a:gdLst/>
              <a:ahLst/>
              <a:rect l="l" t="t" r="r" b="b"/>
              <a:pathLst>
                <a:path w="106" h="19">
                  <a:moveTo>
                    <a:pt x="0" y="19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0"/>
                  </a:lnTo>
                  <a:lnTo>
                    <a:pt x="20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0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87" y="5"/>
                  </a:lnTo>
                  <a:lnTo>
                    <a:pt x="91" y="5"/>
                  </a:lnTo>
                  <a:lnTo>
                    <a:pt x="96" y="5"/>
                  </a:lnTo>
                  <a:lnTo>
                    <a:pt x="96" y="0"/>
                  </a:lnTo>
                  <a:lnTo>
                    <a:pt x="101" y="0"/>
                  </a:lnTo>
                  <a:lnTo>
                    <a:pt x="106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5605560" y="4319280"/>
              <a:ext cx="90360" cy="21960"/>
            </a:xfrm>
            <a:custGeom>
              <a:avLst/>
              <a:gdLst/>
              <a:ahLst/>
              <a:rect l="l" t="t" r="r" b="b"/>
              <a:pathLst>
                <a:path w="57" h="14">
                  <a:moveTo>
                    <a:pt x="0" y="14"/>
                  </a:moveTo>
                  <a:lnTo>
                    <a:pt x="4" y="14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24" y="14"/>
                  </a:lnTo>
                  <a:lnTo>
                    <a:pt x="28" y="14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43" y="5"/>
                  </a:lnTo>
                  <a:lnTo>
                    <a:pt x="4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57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5695920" y="4313160"/>
              <a:ext cx="22320" cy="576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7480080" y="219996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0" name=""/>
            <p:cNvSpPr/>
            <p:nvPr/>
          </p:nvSpPr>
          <p:spPr>
            <a:xfrm flipH="1">
              <a:off x="7526160" y="2347560"/>
              <a:ext cx="7920" cy="756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7534080" y="23475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7807320" y="2341440"/>
              <a:ext cx="52200" cy="28080"/>
            </a:xfrm>
            <a:custGeom>
              <a:avLst/>
              <a:gdLst/>
              <a:ahLst/>
              <a:rect l="l" t="t" r="r" b="b"/>
              <a:pathLst>
                <a:path w="33" h="18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18"/>
                  </a:lnTo>
                  <a:lnTo>
                    <a:pt x="33" y="18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7684920" y="2147760"/>
              <a:ext cx="84240" cy="21600"/>
            </a:xfrm>
            <a:custGeom>
              <a:avLst/>
              <a:gdLst/>
              <a:ahLst/>
              <a:rect l="l" t="t" r="r" b="b"/>
              <a:pathLst>
                <a:path w="53" h="14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34" y="10"/>
                  </a:lnTo>
                  <a:lnTo>
                    <a:pt x="39" y="10"/>
                  </a:lnTo>
                  <a:lnTo>
                    <a:pt x="39" y="5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7997760" y="2163600"/>
              <a:ext cx="14400" cy="576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7586640" y="2147760"/>
              <a:ext cx="98280" cy="2160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7542000" y="2169720"/>
              <a:ext cx="44640" cy="756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7466040" y="2163600"/>
              <a:ext cx="75960" cy="1368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7769160" y="2147760"/>
              <a:ext cx="54000" cy="4392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0"/>
                  </a:moveTo>
                  <a:lnTo>
                    <a:pt x="5" y="5"/>
                  </a:lnTo>
                  <a:lnTo>
                    <a:pt x="24" y="19"/>
                  </a:lnTo>
                  <a:lnTo>
                    <a:pt x="34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7823160" y="2192040"/>
              <a:ext cx="98280" cy="44280"/>
            </a:xfrm>
            <a:custGeom>
              <a:avLst/>
              <a:gdLst/>
              <a:ahLst/>
              <a:rect l="l" t="t" r="r" b="b"/>
              <a:pathLst>
                <a:path w="62" h="28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  <a:lnTo>
                    <a:pt x="23" y="10"/>
                  </a:lnTo>
                  <a:lnTo>
                    <a:pt x="23" y="14"/>
                  </a:lnTo>
                  <a:lnTo>
                    <a:pt x="28" y="14"/>
                  </a:lnTo>
                  <a:lnTo>
                    <a:pt x="33" y="19"/>
                  </a:lnTo>
                  <a:lnTo>
                    <a:pt x="38" y="19"/>
                  </a:lnTo>
                  <a:lnTo>
                    <a:pt x="57" y="28"/>
                  </a:lnTo>
                  <a:lnTo>
                    <a:pt x="62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7935840" y="2214360"/>
              <a:ext cx="46080" cy="4392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28"/>
                  </a:moveTo>
                  <a:lnTo>
                    <a:pt x="5" y="28"/>
                  </a:lnTo>
                  <a:lnTo>
                    <a:pt x="5" y="24"/>
                  </a:lnTo>
                  <a:lnTo>
                    <a:pt x="10" y="24"/>
                  </a:lnTo>
                  <a:lnTo>
                    <a:pt x="10" y="19"/>
                  </a:lnTo>
                  <a:lnTo>
                    <a:pt x="15" y="19"/>
                  </a:lnTo>
                  <a:lnTo>
                    <a:pt x="19" y="19"/>
                  </a:lnTo>
                  <a:lnTo>
                    <a:pt x="19" y="14"/>
                  </a:lnTo>
                  <a:lnTo>
                    <a:pt x="24" y="10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7921440" y="227448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7853400" y="2258640"/>
              <a:ext cx="82440" cy="6660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7829640" y="2341440"/>
              <a:ext cx="23760" cy="4392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23"/>
                  </a:lnTo>
                  <a:lnTo>
                    <a:pt x="15" y="23"/>
                  </a:lnTo>
                  <a:lnTo>
                    <a:pt x="15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7738920" y="2325600"/>
              <a:ext cx="114480" cy="7416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7"/>
                  </a:lnTo>
                  <a:lnTo>
                    <a:pt x="5" y="42"/>
                  </a:lnTo>
                  <a:lnTo>
                    <a:pt x="9" y="42"/>
                  </a:lnTo>
                  <a:lnTo>
                    <a:pt x="9" y="38"/>
                  </a:lnTo>
                  <a:lnTo>
                    <a:pt x="14" y="38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43" y="19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10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7716600" y="2400120"/>
              <a:ext cx="22320" cy="5184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4" y="19"/>
                  </a:lnTo>
                  <a:lnTo>
                    <a:pt x="9" y="14"/>
                  </a:lnTo>
                  <a:lnTo>
                    <a:pt x="9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7632720" y="2452320"/>
              <a:ext cx="83880" cy="11736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7610400" y="2570040"/>
              <a:ext cx="22320" cy="3744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7510320" y="2607840"/>
              <a:ext cx="100080" cy="21420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7442280" y="2822400"/>
              <a:ext cx="68040" cy="13284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7297560" y="2955600"/>
              <a:ext cx="144720" cy="259920"/>
            </a:xfrm>
            <a:custGeom>
              <a:avLst/>
              <a:gdLst/>
              <a:ahLst/>
              <a:rect l="l" t="t" r="r" b="b"/>
              <a:pathLst>
                <a:path w="91" h="164">
                  <a:moveTo>
                    <a:pt x="0" y="164"/>
                  </a:moveTo>
                  <a:lnTo>
                    <a:pt x="10" y="154"/>
                  </a:lnTo>
                  <a:lnTo>
                    <a:pt x="15" y="145"/>
                  </a:lnTo>
                  <a:lnTo>
                    <a:pt x="20" y="145"/>
                  </a:lnTo>
                  <a:lnTo>
                    <a:pt x="24" y="136"/>
                  </a:lnTo>
                  <a:lnTo>
                    <a:pt x="29" y="117"/>
                  </a:lnTo>
                  <a:lnTo>
                    <a:pt x="39" y="108"/>
                  </a:lnTo>
                  <a:lnTo>
                    <a:pt x="53" y="75"/>
                  </a:lnTo>
                  <a:lnTo>
                    <a:pt x="58" y="70"/>
                  </a:lnTo>
                  <a:lnTo>
                    <a:pt x="63" y="56"/>
                  </a:lnTo>
                  <a:lnTo>
                    <a:pt x="91" y="10"/>
                  </a:lnTo>
                  <a:lnTo>
                    <a:pt x="91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7275600" y="3215880"/>
              <a:ext cx="2196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7161120" y="3244680"/>
              <a:ext cx="114480" cy="118800"/>
            </a:xfrm>
            <a:custGeom>
              <a:avLst/>
              <a:gdLst/>
              <a:ahLst/>
              <a:rect l="l" t="t" r="r" b="b"/>
              <a:pathLst>
                <a:path w="72" h="75">
                  <a:moveTo>
                    <a:pt x="0" y="75"/>
                  </a:moveTo>
                  <a:lnTo>
                    <a:pt x="15" y="61"/>
                  </a:lnTo>
                  <a:lnTo>
                    <a:pt x="19" y="56"/>
                  </a:lnTo>
                  <a:lnTo>
                    <a:pt x="24" y="52"/>
                  </a:lnTo>
                  <a:lnTo>
                    <a:pt x="29" y="52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9" y="38"/>
                  </a:lnTo>
                  <a:lnTo>
                    <a:pt x="39" y="33"/>
                  </a:lnTo>
                  <a:lnTo>
                    <a:pt x="43" y="33"/>
                  </a:lnTo>
                  <a:lnTo>
                    <a:pt x="43" y="28"/>
                  </a:lnTo>
                  <a:lnTo>
                    <a:pt x="48" y="28"/>
                  </a:lnTo>
                  <a:lnTo>
                    <a:pt x="53" y="24"/>
                  </a:lnTo>
                  <a:lnTo>
                    <a:pt x="58" y="14"/>
                  </a:lnTo>
                  <a:lnTo>
                    <a:pt x="67" y="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7086600" y="3363840"/>
              <a:ext cx="74520" cy="74160"/>
            </a:xfrm>
            <a:custGeom>
              <a:avLst/>
              <a:gdLst/>
              <a:ahLst/>
              <a:rect l="l" t="t" r="r" b="b"/>
              <a:pathLst>
                <a:path w="47" h="47">
                  <a:moveTo>
                    <a:pt x="0" y="47"/>
                  </a:moveTo>
                  <a:lnTo>
                    <a:pt x="4" y="42"/>
                  </a:lnTo>
                  <a:lnTo>
                    <a:pt x="9" y="37"/>
                  </a:lnTo>
                  <a:lnTo>
                    <a:pt x="14" y="33"/>
                  </a:lnTo>
                  <a:lnTo>
                    <a:pt x="19" y="28"/>
                  </a:lnTo>
                  <a:lnTo>
                    <a:pt x="23" y="28"/>
                  </a:lnTo>
                  <a:lnTo>
                    <a:pt x="28" y="19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7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6159240" y="3438360"/>
              <a:ext cx="927360" cy="61380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5968800" y="4052520"/>
              <a:ext cx="190440" cy="11088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5346720" y="4349520"/>
              <a:ext cx="212760" cy="43920"/>
            </a:xfrm>
            <a:custGeom>
              <a:avLst/>
              <a:gdLst/>
              <a:ahLst/>
              <a:rect l="l" t="t" r="r" b="b"/>
              <a:pathLst>
                <a:path w="134" h="28">
                  <a:moveTo>
                    <a:pt x="134" y="0"/>
                  </a:moveTo>
                  <a:lnTo>
                    <a:pt x="129" y="0"/>
                  </a:lnTo>
                  <a:lnTo>
                    <a:pt x="124" y="0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81" y="9"/>
                  </a:lnTo>
                  <a:lnTo>
                    <a:pt x="72" y="9"/>
                  </a:lnTo>
                  <a:lnTo>
                    <a:pt x="67" y="14"/>
                  </a:lnTo>
                  <a:lnTo>
                    <a:pt x="62" y="14"/>
                  </a:lnTo>
                  <a:lnTo>
                    <a:pt x="57" y="14"/>
                  </a:lnTo>
                  <a:lnTo>
                    <a:pt x="53" y="14"/>
                  </a:lnTo>
                  <a:lnTo>
                    <a:pt x="48" y="1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9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3"/>
                  </a:lnTo>
                  <a:lnTo>
                    <a:pt x="14" y="23"/>
                  </a:lnTo>
                  <a:lnTo>
                    <a:pt x="5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5810040" y="4260600"/>
              <a:ext cx="14400" cy="163080"/>
            </a:xfrm>
            <a:custGeom>
              <a:avLst/>
              <a:gdLst/>
              <a:ahLst/>
              <a:rect l="l" t="t" r="r" b="b"/>
              <a:pathLst>
                <a:path w="9" h="103">
                  <a:moveTo>
                    <a:pt x="0" y="103"/>
                  </a:moveTo>
                  <a:lnTo>
                    <a:pt x="0" y="98"/>
                  </a:lnTo>
                  <a:lnTo>
                    <a:pt x="0" y="94"/>
                  </a:lnTo>
                  <a:lnTo>
                    <a:pt x="0" y="89"/>
                  </a:lnTo>
                  <a:lnTo>
                    <a:pt x="0" y="70"/>
                  </a:lnTo>
                  <a:lnTo>
                    <a:pt x="5" y="70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1"/>
                  </a:lnTo>
                  <a:lnTo>
                    <a:pt x="0" y="47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5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8" name=""/>
            <p:cNvSpPr/>
            <p:nvPr/>
          </p:nvSpPr>
          <p:spPr>
            <a:xfrm flipH="1">
              <a:off x="5330880" y="4505040"/>
              <a:ext cx="7920" cy="756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4943520" y="458748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  <a:lnTo>
                    <a:pt x="10" y="18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4572000" y="5046480"/>
              <a:ext cx="68040" cy="7560"/>
            </a:xfrm>
            <a:custGeom>
              <a:avLst/>
              <a:gdLst/>
              <a:ahLst/>
              <a:rect l="l" t="t" r="r" b="b"/>
              <a:pathLst>
                <a:path w="43" h="5">
                  <a:moveTo>
                    <a:pt x="43" y="0"/>
                  </a:moveTo>
                  <a:lnTo>
                    <a:pt x="38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4989600" y="4654440"/>
              <a:ext cx="23760" cy="5040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5" y="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5" y="28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5013360" y="4705200"/>
              <a:ext cx="6120" cy="756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5938920" y="4163760"/>
              <a:ext cx="29880" cy="1548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5005440" y="4393800"/>
              <a:ext cx="341280" cy="126720"/>
            </a:xfrm>
            <a:custGeom>
              <a:avLst/>
              <a:gdLst/>
              <a:ahLst/>
              <a:rect l="l" t="t" r="r" b="b"/>
              <a:pathLst>
                <a:path w="215" h="80">
                  <a:moveTo>
                    <a:pt x="215" y="0"/>
                  </a:moveTo>
                  <a:lnTo>
                    <a:pt x="210" y="0"/>
                  </a:lnTo>
                  <a:lnTo>
                    <a:pt x="205" y="5"/>
                  </a:lnTo>
                  <a:lnTo>
                    <a:pt x="201" y="5"/>
                  </a:lnTo>
                  <a:lnTo>
                    <a:pt x="196" y="5"/>
                  </a:lnTo>
                  <a:lnTo>
                    <a:pt x="191" y="10"/>
                  </a:lnTo>
                  <a:lnTo>
                    <a:pt x="186" y="10"/>
                  </a:lnTo>
                  <a:lnTo>
                    <a:pt x="182" y="10"/>
                  </a:lnTo>
                  <a:lnTo>
                    <a:pt x="172" y="14"/>
                  </a:lnTo>
                  <a:lnTo>
                    <a:pt x="167" y="14"/>
                  </a:lnTo>
                  <a:lnTo>
                    <a:pt x="167" y="19"/>
                  </a:lnTo>
                  <a:lnTo>
                    <a:pt x="162" y="19"/>
                  </a:lnTo>
                  <a:lnTo>
                    <a:pt x="158" y="19"/>
                  </a:lnTo>
                  <a:lnTo>
                    <a:pt x="153" y="19"/>
                  </a:lnTo>
                  <a:lnTo>
                    <a:pt x="148" y="19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29" y="24"/>
                  </a:lnTo>
                  <a:lnTo>
                    <a:pt x="124" y="24"/>
                  </a:lnTo>
                  <a:lnTo>
                    <a:pt x="110" y="28"/>
                  </a:lnTo>
                  <a:lnTo>
                    <a:pt x="105" y="28"/>
                  </a:lnTo>
                  <a:lnTo>
                    <a:pt x="100" y="28"/>
                  </a:lnTo>
                  <a:lnTo>
                    <a:pt x="95" y="28"/>
                  </a:lnTo>
                  <a:lnTo>
                    <a:pt x="91" y="28"/>
                  </a:lnTo>
                  <a:lnTo>
                    <a:pt x="86" y="28"/>
                  </a:lnTo>
                  <a:lnTo>
                    <a:pt x="81" y="28"/>
                  </a:lnTo>
                  <a:lnTo>
                    <a:pt x="76" y="28"/>
                  </a:lnTo>
                  <a:lnTo>
                    <a:pt x="67" y="33"/>
                  </a:lnTo>
                  <a:lnTo>
                    <a:pt x="62" y="38"/>
                  </a:lnTo>
                  <a:lnTo>
                    <a:pt x="57" y="38"/>
                  </a:lnTo>
                  <a:lnTo>
                    <a:pt x="52" y="38"/>
                  </a:lnTo>
                  <a:lnTo>
                    <a:pt x="52" y="42"/>
                  </a:lnTo>
                  <a:lnTo>
                    <a:pt x="43" y="42"/>
                  </a:lnTo>
                  <a:lnTo>
                    <a:pt x="38" y="47"/>
                  </a:lnTo>
                  <a:lnTo>
                    <a:pt x="33" y="47"/>
                  </a:lnTo>
                  <a:lnTo>
                    <a:pt x="33" y="52"/>
                  </a:lnTo>
                  <a:lnTo>
                    <a:pt x="28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4" y="61"/>
                  </a:lnTo>
                  <a:lnTo>
                    <a:pt x="9" y="66"/>
                  </a:lnTo>
                  <a:lnTo>
                    <a:pt x="9" y="70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7959600" y="2185920"/>
              <a:ext cx="6480" cy="10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5559480" y="4179600"/>
              <a:ext cx="379440" cy="16956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7" name=""/>
            <p:cNvSpPr/>
            <p:nvPr/>
          </p:nvSpPr>
          <p:spPr>
            <a:xfrm flipV="1">
              <a:off x="4686120" y="4853880"/>
              <a:ext cx="180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5118120" y="4046400"/>
              <a:ext cx="7920" cy="1368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9" name=""/>
            <p:cNvSpPr/>
            <p:nvPr/>
          </p:nvSpPr>
          <p:spPr>
            <a:xfrm flipH="1">
              <a:off x="8004240" y="2169720"/>
              <a:ext cx="7920" cy="144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7897680" y="1836360"/>
              <a:ext cx="54000" cy="1404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0" y="0"/>
                  </a:moveTo>
                  <a:lnTo>
                    <a:pt x="10" y="5"/>
                  </a:lnTo>
                  <a:lnTo>
                    <a:pt x="20" y="5"/>
                  </a:lnTo>
                  <a:lnTo>
                    <a:pt x="29" y="9"/>
                  </a:lnTo>
                  <a:lnTo>
                    <a:pt x="34" y="9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8004240" y="1858680"/>
              <a:ext cx="23760" cy="756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10" y="0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8028000" y="1866600"/>
              <a:ext cx="75960" cy="36360"/>
            </a:xfrm>
            <a:custGeom>
              <a:avLst/>
              <a:gdLst/>
              <a:ahLst/>
              <a:rect l="l" t="t" r="r" b="b"/>
              <a:pathLst>
                <a:path w="48" h="23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14" y="14"/>
                  </a:lnTo>
                  <a:lnTo>
                    <a:pt x="24" y="18"/>
                  </a:lnTo>
                  <a:lnTo>
                    <a:pt x="33" y="23"/>
                  </a:lnTo>
                  <a:lnTo>
                    <a:pt x="38" y="23"/>
                  </a:lnTo>
                  <a:lnTo>
                    <a:pt x="43" y="23"/>
                  </a:lnTo>
                  <a:lnTo>
                    <a:pt x="48" y="23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7966080" y="2207880"/>
              <a:ext cx="23760" cy="2196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7753320" y="2266560"/>
              <a:ext cx="144360" cy="21960"/>
            </a:xfrm>
            <a:custGeom>
              <a:avLst/>
              <a:gdLst/>
              <a:ahLst/>
              <a:rect l="l" t="t" r="r" b="b"/>
              <a:pathLst>
                <a:path w="91" h="14">
                  <a:moveTo>
                    <a:pt x="91" y="0"/>
                  </a:moveTo>
                  <a:lnTo>
                    <a:pt x="87" y="0"/>
                  </a:lnTo>
                  <a:lnTo>
                    <a:pt x="82" y="0"/>
                  </a:lnTo>
                  <a:lnTo>
                    <a:pt x="77" y="5"/>
                  </a:lnTo>
                  <a:lnTo>
                    <a:pt x="72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9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0" y="14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7662960" y="2296800"/>
              <a:ext cx="75960" cy="2196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0"/>
                  </a:moveTo>
                  <a:lnTo>
                    <a:pt x="43" y="0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4" y="4"/>
                  </a:lnTo>
                  <a:lnTo>
                    <a:pt x="29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7616880" y="2319120"/>
              <a:ext cx="46080" cy="1404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29" y="0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7" name=""/>
            <p:cNvSpPr/>
            <p:nvPr/>
          </p:nvSpPr>
          <p:spPr>
            <a:xfrm flipH="1">
              <a:off x="7610400" y="2333520"/>
              <a:ext cx="6480" cy="108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7594560" y="2333520"/>
              <a:ext cx="15840" cy="756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7548480" y="2341440"/>
              <a:ext cx="46080" cy="576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19" y="0"/>
                  </a:lnTo>
                  <a:lnTo>
                    <a:pt x="1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7381800" y="236340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24" y="4"/>
                  </a:moveTo>
                  <a:lnTo>
                    <a:pt x="19" y="4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7335720" y="2363400"/>
              <a:ext cx="46080" cy="6120"/>
            </a:xfrm>
            <a:custGeom>
              <a:avLst/>
              <a:gdLst/>
              <a:ahLst/>
              <a:rect l="l" t="t" r="r" b="b"/>
              <a:pathLst>
                <a:path w="29" h="4">
                  <a:moveTo>
                    <a:pt x="29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7419960" y="2355480"/>
              <a:ext cx="106200" cy="21960"/>
            </a:xfrm>
            <a:custGeom>
              <a:avLst/>
              <a:gdLst/>
              <a:ahLst/>
              <a:rect l="l" t="t" r="r" b="b"/>
              <a:pathLst>
                <a:path w="67" h="14">
                  <a:moveTo>
                    <a:pt x="67" y="0"/>
                  </a:moveTo>
                  <a:lnTo>
                    <a:pt x="62" y="0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9"/>
                  </a:lnTo>
                  <a:lnTo>
                    <a:pt x="33" y="9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7237440" y="2481120"/>
              <a:ext cx="29880" cy="108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7176960" y="2481120"/>
              <a:ext cx="60480" cy="1548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7108920" y="2503080"/>
              <a:ext cx="4572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0" y="10"/>
                  </a:moveTo>
                  <a:lnTo>
                    <a:pt x="5" y="10"/>
                  </a:lnTo>
                  <a:lnTo>
                    <a:pt x="9" y="5"/>
                  </a:lnTo>
                  <a:lnTo>
                    <a:pt x="19" y="5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7100640" y="2519280"/>
              <a:ext cx="8280" cy="576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 flipH="1">
              <a:off x="7078320" y="2525400"/>
              <a:ext cx="21960" cy="144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7040520" y="2525400"/>
              <a:ext cx="38160" cy="756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0"/>
                  </a:moveTo>
                  <a:lnTo>
                    <a:pt x="19" y="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6948360" y="2533320"/>
              <a:ext cx="92160" cy="21960"/>
            </a:xfrm>
            <a:custGeom>
              <a:avLst/>
              <a:gdLst/>
              <a:ahLst/>
              <a:rect l="l" t="t" r="r" b="b"/>
              <a:pathLst>
                <a:path w="58" h="14">
                  <a:moveTo>
                    <a:pt x="58" y="0"/>
                  </a:moveTo>
                  <a:lnTo>
                    <a:pt x="53" y="0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29" y="5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6865920" y="2555640"/>
              <a:ext cx="44280" cy="1404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6865920" y="2408040"/>
              <a:ext cx="257040" cy="161640"/>
            </a:xfrm>
            <a:custGeom>
              <a:avLst/>
              <a:gdLst/>
              <a:ahLst/>
              <a:rect l="l" t="t" r="r" b="b"/>
              <a:pathLst>
                <a:path w="162" h="102">
                  <a:moveTo>
                    <a:pt x="0" y="102"/>
                  </a:moveTo>
                  <a:lnTo>
                    <a:pt x="5" y="93"/>
                  </a:lnTo>
                  <a:lnTo>
                    <a:pt x="5" y="88"/>
                  </a:lnTo>
                  <a:lnTo>
                    <a:pt x="5" y="84"/>
                  </a:lnTo>
                  <a:lnTo>
                    <a:pt x="5" y="79"/>
                  </a:ln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9" y="56"/>
                  </a:lnTo>
                  <a:lnTo>
                    <a:pt x="14" y="56"/>
                  </a:lnTo>
                  <a:lnTo>
                    <a:pt x="19" y="56"/>
                  </a:lnTo>
                  <a:lnTo>
                    <a:pt x="24" y="56"/>
                  </a:lnTo>
                  <a:lnTo>
                    <a:pt x="28" y="56"/>
                  </a:lnTo>
                  <a:lnTo>
                    <a:pt x="28" y="51"/>
                  </a:lnTo>
                  <a:lnTo>
                    <a:pt x="33" y="51"/>
                  </a:lnTo>
                  <a:lnTo>
                    <a:pt x="43" y="51"/>
                  </a:lnTo>
                  <a:lnTo>
                    <a:pt x="48" y="46"/>
                  </a:lnTo>
                  <a:lnTo>
                    <a:pt x="57" y="46"/>
                  </a:lnTo>
                  <a:lnTo>
                    <a:pt x="57" y="42"/>
                  </a:lnTo>
                  <a:lnTo>
                    <a:pt x="62" y="42"/>
                  </a:lnTo>
                  <a:lnTo>
                    <a:pt x="72" y="42"/>
                  </a:lnTo>
                  <a:lnTo>
                    <a:pt x="76" y="37"/>
                  </a:lnTo>
                  <a:lnTo>
                    <a:pt x="81" y="37"/>
                  </a:lnTo>
                  <a:lnTo>
                    <a:pt x="91" y="32"/>
                  </a:lnTo>
                  <a:lnTo>
                    <a:pt x="95" y="32"/>
                  </a:lnTo>
                  <a:lnTo>
                    <a:pt x="100" y="28"/>
                  </a:lnTo>
                  <a:lnTo>
                    <a:pt x="110" y="28"/>
                  </a:lnTo>
                  <a:lnTo>
                    <a:pt x="115" y="23"/>
                  </a:lnTo>
                  <a:lnTo>
                    <a:pt x="119" y="23"/>
                  </a:lnTo>
                  <a:lnTo>
                    <a:pt x="124" y="18"/>
                  </a:lnTo>
                  <a:lnTo>
                    <a:pt x="129" y="14"/>
                  </a:lnTo>
                  <a:lnTo>
                    <a:pt x="139" y="9"/>
                  </a:lnTo>
                  <a:lnTo>
                    <a:pt x="143" y="9"/>
                  </a:lnTo>
                  <a:lnTo>
                    <a:pt x="148" y="9"/>
                  </a:lnTo>
                  <a:lnTo>
                    <a:pt x="153" y="4"/>
                  </a:lnTo>
                  <a:lnTo>
                    <a:pt x="158" y="0"/>
                  </a:lnTo>
                  <a:lnTo>
                    <a:pt x="162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6645240" y="2570040"/>
              <a:ext cx="220680" cy="74160"/>
            </a:xfrm>
            <a:custGeom>
              <a:avLst/>
              <a:gdLst/>
              <a:ahLst/>
              <a:rect l="l" t="t" r="r" b="b"/>
              <a:pathLst>
                <a:path w="139" h="47">
                  <a:moveTo>
                    <a:pt x="0" y="47"/>
                  </a:moveTo>
                  <a:lnTo>
                    <a:pt x="5" y="47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4" y="42"/>
                  </a:lnTo>
                  <a:lnTo>
                    <a:pt x="24" y="42"/>
                  </a:lnTo>
                  <a:lnTo>
                    <a:pt x="34" y="38"/>
                  </a:lnTo>
                  <a:lnTo>
                    <a:pt x="48" y="33"/>
                  </a:lnTo>
                  <a:lnTo>
                    <a:pt x="53" y="33"/>
                  </a:lnTo>
                  <a:lnTo>
                    <a:pt x="57" y="28"/>
                  </a:lnTo>
                  <a:lnTo>
                    <a:pt x="72" y="24"/>
                  </a:lnTo>
                  <a:lnTo>
                    <a:pt x="91" y="19"/>
                  </a:lnTo>
                  <a:lnTo>
                    <a:pt x="96" y="14"/>
                  </a:lnTo>
                  <a:lnTo>
                    <a:pt x="105" y="14"/>
                  </a:lnTo>
                  <a:lnTo>
                    <a:pt x="110" y="10"/>
                  </a:lnTo>
                  <a:lnTo>
                    <a:pt x="115" y="10"/>
                  </a:lnTo>
                  <a:lnTo>
                    <a:pt x="124" y="5"/>
                  </a:lnTo>
                  <a:lnTo>
                    <a:pt x="134" y="0"/>
                  </a:lnTo>
                  <a:lnTo>
                    <a:pt x="139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6858000" y="2319120"/>
              <a:ext cx="258840" cy="45036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 flipV="1">
              <a:off x="6850080" y="2777400"/>
              <a:ext cx="7920" cy="75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6781680" y="2785680"/>
              <a:ext cx="6840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6705360" y="2852640"/>
              <a:ext cx="76320" cy="6624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440" bIns="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6661080" y="2919240"/>
              <a:ext cx="44280" cy="4392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0" y="28"/>
                  </a:moveTo>
                  <a:lnTo>
                    <a:pt x="9" y="19"/>
                  </a:lnTo>
                  <a:lnTo>
                    <a:pt x="2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19" y="131"/>
                  </a:lnTo>
                  <a:lnTo>
                    <a:pt x="24" y="126"/>
                  </a:lnTo>
                  <a:lnTo>
                    <a:pt x="76" y="79"/>
                  </a:lnTo>
                  <a:lnTo>
                    <a:pt x="110" y="61"/>
                  </a:lnTo>
                  <a:lnTo>
                    <a:pt x="124" y="51"/>
                  </a:lnTo>
                  <a:lnTo>
                    <a:pt x="167" y="9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6379920" y="2963520"/>
              <a:ext cx="281160" cy="23004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0" name=""/>
            <p:cNvSpPr/>
            <p:nvPr/>
          </p:nvSpPr>
          <p:spPr>
            <a:xfrm flipV="1">
              <a:off x="6372000" y="3193920"/>
              <a:ext cx="7920" cy="576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6257880" y="3200040"/>
              <a:ext cx="114120" cy="133200"/>
            </a:xfrm>
            <a:custGeom>
              <a:avLst/>
              <a:gdLst/>
              <a:ahLst/>
              <a:rect l="l" t="t" r="r" b="b"/>
              <a:pathLst>
                <a:path w="72" h="84">
                  <a:moveTo>
                    <a:pt x="0" y="84"/>
                  </a:moveTo>
                  <a:lnTo>
                    <a:pt x="14" y="70"/>
                  </a:lnTo>
                  <a:lnTo>
                    <a:pt x="24" y="56"/>
                  </a:lnTo>
                  <a:lnTo>
                    <a:pt x="38" y="42"/>
                  </a:lnTo>
                  <a:lnTo>
                    <a:pt x="48" y="28"/>
                  </a:lnTo>
                  <a:lnTo>
                    <a:pt x="53" y="28"/>
                  </a:lnTo>
                  <a:lnTo>
                    <a:pt x="57" y="24"/>
                  </a:lnTo>
                  <a:lnTo>
                    <a:pt x="57" y="19"/>
                  </a:lnTo>
                  <a:lnTo>
                    <a:pt x="67" y="10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6249960" y="33336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6205320" y="3200040"/>
              <a:ext cx="166680" cy="16344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6045120" y="3363840"/>
              <a:ext cx="160200" cy="155160"/>
            </a:xfrm>
            <a:custGeom>
              <a:avLst/>
              <a:gdLst/>
              <a:ahLst/>
              <a:rect l="l" t="t" r="r" b="b"/>
              <a:pathLst>
                <a:path w="101" h="98">
                  <a:moveTo>
                    <a:pt x="0" y="98"/>
                  </a:moveTo>
                  <a:lnTo>
                    <a:pt x="5" y="98"/>
                  </a:lnTo>
                  <a:lnTo>
                    <a:pt x="24" y="79"/>
                  </a:lnTo>
                  <a:lnTo>
                    <a:pt x="29" y="75"/>
                  </a:lnTo>
                  <a:lnTo>
                    <a:pt x="43" y="61"/>
                  </a:lnTo>
                  <a:lnTo>
                    <a:pt x="53" y="47"/>
                  </a:lnTo>
                  <a:lnTo>
                    <a:pt x="67" y="37"/>
                  </a:lnTo>
                  <a:lnTo>
                    <a:pt x="72" y="33"/>
                  </a:lnTo>
                  <a:lnTo>
                    <a:pt x="72" y="28"/>
                  </a:lnTo>
                  <a:lnTo>
                    <a:pt x="77" y="28"/>
                  </a:lnTo>
                  <a:lnTo>
                    <a:pt x="81" y="23"/>
                  </a:lnTo>
                  <a:lnTo>
                    <a:pt x="86" y="14"/>
                  </a:lnTo>
                  <a:lnTo>
                    <a:pt x="91" y="9"/>
                  </a:lnTo>
                  <a:lnTo>
                    <a:pt x="96" y="9"/>
                  </a:lnTo>
                  <a:lnTo>
                    <a:pt x="96" y="5"/>
                  </a:lnTo>
                  <a:lnTo>
                    <a:pt x="10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5483160" y="3519360"/>
              <a:ext cx="561960" cy="570960"/>
            </a:xfrm>
            <a:custGeom>
              <a:avLst/>
              <a:gdLst/>
              <a:ahLst/>
              <a:rect l="l" t="t" r="r" b="b"/>
              <a:pathLst>
                <a:path w="354" h="360">
                  <a:moveTo>
                    <a:pt x="0" y="360"/>
                  </a:moveTo>
                  <a:lnTo>
                    <a:pt x="10" y="346"/>
                  </a:lnTo>
                  <a:lnTo>
                    <a:pt x="14" y="346"/>
                  </a:lnTo>
                  <a:lnTo>
                    <a:pt x="19" y="341"/>
                  </a:lnTo>
                  <a:lnTo>
                    <a:pt x="24" y="336"/>
                  </a:lnTo>
                  <a:lnTo>
                    <a:pt x="29" y="332"/>
                  </a:lnTo>
                  <a:lnTo>
                    <a:pt x="38" y="322"/>
                  </a:lnTo>
                  <a:lnTo>
                    <a:pt x="43" y="318"/>
                  </a:lnTo>
                  <a:lnTo>
                    <a:pt x="53" y="308"/>
                  </a:lnTo>
                  <a:lnTo>
                    <a:pt x="53" y="304"/>
                  </a:lnTo>
                  <a:lnTo>
                    <a:pt x="58" y="304"/>
                  </a:lnTo>
                  <a:lnTo>
                    <a:pt x="58" y="299"/>
                  </a:lnTo>
                  <a:lnTo>
                    <a:pt x="62" y="294"/>
                  </a:lnTo>
                  <a:lnTo>
                    <a:pt x="67" y="290"/>
                  </a:lnTo>
                  <a:lnTo>
                    <a:pt x="72" y="290"/>
                  </a:lnTo>
                  <a:lnTo>
                    <a:pt x="72" y="285"/>
                  </a:lnTo>
                  <a:lnTo>
                    <a:pt x="77" y="285"/>
                  </a:lnTo>
                  <a:lnTo>
                    <a:pt x="81" y="280"/>
                  </a:lnTo>
                  <a:lnTo>
                    <a:pt x="81" y="276"/>
                  </a:lnTo>
                  <a:lnTo>
                    <a:pt x="91" y="271"/>
                  </a:lnTo>
                  <a:lnTo>
                    <a:pt x="86" y="271"/>
                  </a:lnTo>
                  <a:lnTo>
                    <a:pt x="91" y="262"/>
                  </a:lnTo>
                  <a:lnTo>
                    <a:pt x="96" y="262"/>
                  </a:lnTo>
                  <a:lnTo>
                    <a:pt x="105" y="252"/>
                  </a:lnTo>
                  <a:lnTo>
                    <a:pt x="120" y="238"/>
                  </a:lnTo>
                  <a:lnTo>
                    <a:pt x="129" y="229"/>
                  </a:lnTo>
                  <a:lnTo>
                    <a:pt x="144" y="220"/>
                  </a:lnTo>
                  <a:lnTo>
                    <a:pt x="148" y="220"/>
                  </a:lnTo>
                  <a:lnTo>
                    <a:pt x="148" y="215"/>
                  </a:lnTo>
                  <a:lnTo>
                    <a:pt x="153" y="215"/>
                  </a:lnTo>
                  <a:lnTo>
                    <a:pt x="153" y="210"/>
                  </a:lnTo>
                  <a:lnTo>
                    <a:pt x="158" y="210"/>
                  </a:lnTo>
                  <a:lnTo>
                    <a:pt x="158" y="206"/>
                  </a:lnTo>
                  <a:lnTo>
                    <a:pt x="168" y="201"/>
                  </a:lnTo>
                  <a:lnTo>
                    <a:pt x="168" y="196"/>
                  </a:lnTo>
                  <a:lnTo>
                    <a:pt x="172" y="196"/>
                  </a:lnTo>
                  <a:lnTo>
                    <a:pt x="172" y="192"/>
                  </a:lnTo>
                  <a:lnTo>
                    <a:pt x="177" y="192"/>
                  </a:lnTo>
                  <a:lnTo>
                    <a:pt x="182" y="187"/>
                  </a:lnTo>
                  <a:lnTo>
                    <a:pt x="196" y="168"/>
                  </a:lnTo>
                  <a:lnTo>
                    <a:pt x="201" y="168"/>
                  </a:lnTo>
                  <a:lnTo>
                    <a:pt x="206" y="159"/>
                  </a:lnTo>
                  <a:lnTo>
                    <a:pt x="220" y="145"/>
                  </a:lnTo>
                  <a:lnTo>
                    <a:pt x="230" y="126"/>
                  </a:lnTo>
                  <a:lnTo>
                    <a:pt x="239" y="112"/>
                  </a:lnTo>
                  <a:lnTo>
                    <a:pt x="249" y="94"/>
                  </a:lnTo>
                  <a:lnTo>
                    <a:pt x="254" y="89"/>
                  </a:lnTo>
                  <a:lnTo>
                    <a:pt x="278" y="65"/>
                  </a:lnTo>
                  <a:lnTo>
                    <a:pt x="287" y="56"/>
                  </a:lnTo>
                  <a:lnTo>
                    <a:pt x="302" y="47"/>
                  </a:lnTo>
                  <a:lnTo>
                    <a:pt x="311" y="37"/>
                  </a:lnTo>
                  <a:lnTo>
                    <a:pt x="321" y="28"/>
                  </a:lnTo>
                  <a:lnTo>
                    <a:pt x="325" y="23"/>
                  </a:lnTo>
                  <a:lnTo>
                    <a:pt x="335" y="19"/>
                  </a:lnTo>
                  <a:lnTo>
                    <a:pt x="340" y="14"/>
                  </a:lnTo>
                  <a:lnTo>
                    <a:pt x="345" y="9"/>
                  </a:lnTo>
                  <a:lnTo>
                    <a:pt x="345" y="5"/>
                  </a:lnTo>
                  <a:lnTo>
                    <a:pt x="349" y="5"/>
                  </a:lnTo>
                  <a:lnTo>
                    <a:pt x="35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 flipV="1">
              <a:off x="5475240" y="40903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5452920" y="4097160"/>
              <a:ext cx="22320" cy="1548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5354640" y="4113000"/>
              <a:ext cx="98280" cy="88560"/>
            </a:xfrm>
            <a:custGeom>
              <a:avLst/>
              <a:gdLst/>
              <a:ahLst/>
              <a:rect l="l" t="t" r="r" b="b"/>
              <a:pathLst>
                <a:path w="62" h="56">
                  <a:moveTo>
                    <a:pt x="0" y="56"/>
                  </a:moveTo>
                  <a:lnTo>
                    <a:pt x="9" y="51"/>
                  </a:lnTo>
                  <a:lnTo>
                    <a:pt x="9" y="46"/>
                  </a:lnTo>
                  <a:lnTo>
                    <a:pt x="19" y="42"/>
                  </a:lnTo>
                  <a:lnTo>
                    <a:pt x="28" y="32"/>
                  </a:lnTo>
                  <a:lnTo>
                    <a:pt x="33" y="32"/>
                  </a:lnTo>
                  <a:lnTo>
                    <a:pt x="48" y="18"/>
                  </a:lnTo>
                  <a:lnTo>
                    <a:pt x="48" y="14"/>
                  </a:lnTo>
                  <a:lnTo>
                    <a:pt x="52" y="14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62" y="4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5294160" y="4201920"/>
              <a:ext cx="60480" cy="72720"/>
            </a:xfrm>
            <a:custGeom>
              <a:avLst/>
              <a:gdLst/>
              <a:ahLst/>
              <a:rect l="l" t="t" r="r" b="b"/>
              <a:pathLst>
                <a:path w="38" h="46">
                  <a:moveTo>
                    <a:pt x="0" y="46"/>
                  </a:moveTo>
                  <a:lnTo>
                    <a:pt x="0" y="42"/>
                  </a:lnTo>
                  <a:lnTo>
                    <a:pt x="4" y="42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14" y="32"/>
                  </a:lnTo>
                  <a:lnTo>
                    <a:pt x="14" y="28"/>
                  </a:lnTo>
                  <a:lnTo>
                    <a:pt x="28" y="14"/>
                  </a:lnTo>
                  <a:lnTo>
                    <a:pt x="33" y="9"/>
                  </a:lnTo>
                  <a:lnTo>
                    <a:pt x="33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6022800" y="4230360"/>
              <a:ext cx="22320" cy="141120"/>
            </a:xfrm>
            <a:custGeom>
              <a:avLst/>
              <a:gdLst/>
              <a:ahLst/>
              <a:rect l="l" t="t" r="r" b="b"/>
              <a:pathLst>
                <a:path w="14" h="89">
                  <a:moveTo>
                    <a:pt x="0" y="89"/>
                  </a:moveTo>
                  <a:lnTo>
                    <a:pt x="5" y="84"/>
                  </a:lnTo>
                  <a:lnTo>
                    <a:pt x="5" y="80"/>
                  </a:lnTo>
                  <a:lnTo>
                    <a:pt x="5" y="75"/>
                  </a:lnTo>
                  <a:lnTo>
                    <a:pt x="5" y="70"/>
                  </a:lnTo>
                  <a:lnTo>
                    <a:pt x="5" y="66"/>
                  </a:lnTo>
                  <a:lnTo>
                    <a:pt x="5" y="61"/>
                  </a:lnTo>
                  <a:lnTo>
                    <a:pt x="9" y="52"/>
                  </a:lnTo>
                  <a:lnTo>
                    <a:pt x="9" y="47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9" y="24"/>
                  </a:lnTo>
                  <a:lnTo>
                    <a:pt x="9" y="19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5892840" y="45716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5848200" y="4571640"/>
              <a:ext cx="44640" cy="1440"/>
            </a:xfrm>
            <a:custGeom>
              <a:avLst/>
              <a:gdLst/>
              <a:ahLst/>
              <a:rect l="l" t="t" r="r" b="b"/>
              <a:pathLst>
                <a:path w="28" h="0">
                  <a:moveTo>
                    <a:pt x="28" y="0"/>
                  </a:move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4929120" y="4275000"/>
              <a:ext cx="365040" cy="304200"/>
            </a:xfrm>
            <a:custGeom>
              <a:avLst/>
              <a:gdLst/>
              <a:ahLst/>
              <a:rect l="l" t="t" r="r" b="b"/>
              <a:pathLst>
                <a:path w="230" h="192">
                  <a:moveTo>
                    <a:pt x="0" y="192"/>
                  </a:moveTo>
                  <a:lnTo>
                    <a:pt x="5" y="192"/>
                  </a:lnTo>
                  <a:lnTo>
                    <a:pt x="5" y="187"/>
                  </a:lnTo>
                  <a:lnTo>
                    <a:pt x="9" y="183"/>
                  </a:lnTo>
                  <a:lnTo>
                    <a:pt x="14" y="178"/>
                  </a:lnTo>
                  <a:lnTo>
                    <a:pt x="19" y="173"/>
                  </a:lnTo>
                  <a:lnTo>
                    <a:pt x="19" y="169"/>
                  </a:lnTo>
                  <a:lnTo>
                    <a:pt x="24" y="169"/>
                  </a:lnTo>
                  <a:lnTo>
                    <a:pt x="29" y="164"/>
                  </a:lnTo>
                  <a:lnTo>
                    <a:pt x="29" y="159"/>
                  </a:lnTo>
                  <a:lnTo>
                    <a:pt x="33" y="159"/>
                  </a:lnTo>
                  <a:lnTo>
                    <a:pt x="43" y="150"/>
                  </a:lnTo>
                  <a:lnTo>
                    <a:pt x="43" y="145"/>
                  </a:lnTo>
                  <a:lnTo>
                    <a:pt x="48" y="145"/>
                  </a:lnTo>
                  <a:lnTo>
                    <a:pt x="48" y="141"/>
                  </a:lnTo>
                  <a:lnTo>
                    <a:pt x="53" y="141"/>
                  </a:lnTo>
                  <a:lnTo>
                    <a:pt x="53" y="136"/>
                  </a:lnTo>
                  <a:lnTo>
                    <a:pt x="57" y="136"/>
                  </a:lnTo>
                  <a:lnTo>
                    <a:pt x="62" y="127"/>
                  </a:lnTo>
                  <a:lnTo>
                    <a:pt x="67" y="127"/>
                  </a:lnTo>
                  <a:lnTo>
                    <a:pt x="67" y="122"/>
                  </a:lnTo>
                  <a:lnTo>
                    <a:pt x="76" y="117"/>
                  </a:lnTo>
                  <a:lnTo>
                    <a:pt x="81" y="113"/>
                  </a:lnTo>
                  <a:lnTo>
                    <a:pt x="81" y="108"/>
                  </a:lnTo>
                  <a:lnTo>
                    <a:pt x="86" y="108"/>
                  </a:lnTo>
                  <a:lnTo>
                    <a:pt x="91" y="103"/>
                  </a:lnTo>
                  <a:lnTo>
                    <a:pt x="96" y="99"/>
                  </a:lnTo>
                  <a:lnTo>
                    <a:pt x="100" y="94"/>
                  </a:lnTo>
                  <a:lnTo>
                    <a:pt x="105" y="94"/>
                  </a:lnTo>
                  <a:lnTo>
                    <a:pt x="110" y="89"/>
                  </a:lnTo>
                  <a:lnTo>
                    <a:pt x="119" y="80"/>
                  </a:lnTo>
                  <a:lnTo>
                    <a:pt x="124" y="80"/>
                  </a:lnTo>
                  <a:lnTo>
                    <a:pt x="129" y="75"/>
                  </a:lnTo>
                  <a:lnTo>
                    <a:pt x="129" y="70"/>
                  </a:lnTo>
                  <a:lnTo>
                    <a:pt x="134" y="70"/>
                  </a:lnTo>
                  <a:lnTo>
                    <a:pt x="139" y="70"/>
                  </a:lnTo>
                  <a:lnTo>
                    <a:pt x="139" y="66"/>
                  </a:lnTo>
                  <a:lnTo>
                    <a:pt x="148" y="56"/>
                  </a:lnTo>
                  <a:lnTo>
                    <a:pt x="153" y="52"/>
                  </a:lnTo>
                  <a:lnTo>
                    <a:pt x="158" y="52"/>
                  </a:lnTo>
                  <a:lnTo>
                    <a:pt x="158" y="47"/>
                  </a:lnTo>
                  <a:lnTo>
                    <a:pt x="163" y="47"/>
                  </a:lnTo>
                  <a:lnTo>
                    <a:pt x="163" y="42"/>
                  </a:lnTo>
                  <a:lnTo>
                    <a:pt x="167" y="42"/>
                  </a:lnTo>
                  <a:lnTo>
                    <a:pt x="172" y="38"/>
                  </a:lnTo>
                  <a:lnTo>
                    <a:pt x="177" y="38"/>
                  </a:lnTo>
                  <a:lnTo>
                    <a:pt x="182" y="33"/>
                  </a:lnTo>
                  <a:lnTo>
                    <a:pt x="186" y="33"/>
                  </a:lnTo>
                  <a:lnTo>
                    <a:pt x="186" y="28"/>
                  </a:lnTo>
                  <a:lnTo>
                    <a:pt x="191" y="28"/>
                  </a:lnTo>
                  <a:lnTo>
                    <a:pt x="196" y="24"/>
                  </a:lnTo>
                  <a:lnTo>
                    <a:pt x="206" y="19"/>
                  </a:lnTo>
                  <a:lnTo>
                    <a:pt x="215" y="10"/>
                  </a:lnTo>
                  <a:lnTo>
                    <a:pt x="220" y="5"/>
                  </a:lnTo>
                  <a:lnTo>
                    <a:pt x="220" y="0"/>
                  </a:lnTo>
                  <a:lnTo>
                    <a:pt x="225" y="0"/>
                  </a:lnTo>
                  <a:lnTo>
                    <a:pt x="23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4906800" y="457956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0" y="19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4754520" y="4638600"/>
              <a:ext cx="128520" cy="140760"/>
            </a:xfrm>
            <a:custGeom>
              <a:avLst/>
              <a:gdLst/>
              <a:ahLst/>
              <a:rect l="l" t="t" r="r" b="b"/>
              <a:pathLst>
                <a:path w="81" h="89">
                  <a:moveTo>
                    <a:pt x="0" y="89"/>
                  </a:moveTo>
                  <a:lnTo>
                    <a:pt x="5" y="84"/>
                  </a:lnTo>
                  <a:lnTo>
                    <a:pt x="9" y="80"/>
                  </a:lnTo>
                  <a:lnTo>
                    <a:pt x="9" y="75"/>
                  </a:lnTo>
                  <a:lnTo>
                    <a:pt x="14" y="75"/>
                  </a:lnTo>
                  <a:lnTo>
                    <a:pt x="14" y="70"/>
                  </a:lnTo>
                  <a:lnTo>
                    <a:pt x="19" y="70"/>
                  </a:lnTo>
                  <a:lnTo>
                    <a:pt x="29" y="56"/>
                  </a:lnTo>
                  <a:lnTo>
                    <a:pt x="33" y="52"/>
                  </a:lnTo>
                  <a:lnTo>
                    <a:pt x="38" y="42"/>
                  </a:lnTo>
                  <a:lnTo>
                    <a:pt x="43" y="42"/>
                  </a:lnTo>
                  <a:lnTo>
                    <a:pt x="48" y="38"/>
                  </a:lnTo>
                  <a:lnTo>
                    <a:pt x="52" y="33"/>
                  </a:lnTo>
                  <a:lnTo>
                    <a:pt x="57" y="33"/>
                  </a:lnTo>
                  <a:lnTo>
                    <a:pt x="57" y="28"/>
                  </a:lnTo>
                  <a:lnTo>
                    <a:pt x="62" y="24"/>
                  </a:lnTo>
                  <a:lnTo>
                    <a:pt x="62" y="19"/>
                  </a:lnTo>
                  <a:lnTo>
                    <a:pt x="67" y="19"/>
                  </a:lnTo>
                  <a:lnTo>
                    <a:pt x="67" y="14"/>
                  </a:lnTo>
                  <a:lnTo>
                    <a:pt x="72" y="10"/>
                  </a:lnTo>
                  <a:lnTo>
                    <a:pt x="76" y="5"/>
                  </a:lnTo>
                  <a:lnTo>
                    <a:pt x="76" y="0"/>
                  </a:lnTo>
                  <a:lnTo>
                    <a:pt x="81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4632120" y="50828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6615000" y="2949480"/>
              <a:ext cx="52560" cy="43920"/>
            </a:xfrm>
            <a:custGeom>
              <a:avLst/>
              <a:gdLst/>
              <a:ahLst/>
              <a:rect l="l" t="t" r="r" b="b"/>
              <a:pathLst>
                <a:path w="33" h="28">
                  <a:moveTo>
                    <a:pt x="0" y="28"/>
                  </a:moveTo>
                  <a:lnTo>
                    <a:pt x="5" y="28"/>
                  </a:lnTo>
                  <a:lnTo>
                    <a:pt x="5" y="23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8" name=""/>
          <p:cNvGrpSpPr/>
          <p:nvPr/>
        </p:nvGrpSpPr>
        <p:grpSpPr>
          <a:xfrm>
            <a:off x="3814920" y="2133720"/>
            <a:ext cx="4116240" cy="2950920"/>
            <a:chOff x="3814920" y="2133720"/>
            <a:chExt cx="4116240" cy="2950920"/>
          </a:xfrm>
        </p:grpSpPr>
        <p:sp>
          <p:nvSpPr>
            <p:cNvPr id="2619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7581960" y="2133720"/>
              <a:ext cx="98280" cy="21960"/>
            </a:xfrm>
            <a:custGeom>
              <a:avLst/>
              <a:gdLst/>
              <a:ahLst/>
              <a:rect l="l" t="t" r="r" b="b"/>
              <a:pathLst>
                <a:path w="62" h="14">
                  <a:moveTo>
                    <a:pt x="0" y="14"/>
                  </a:moveTo>
                  <a:lnTo>
                    <a:pt x="5" y="14"/>
                  </a:lnTo>
                  <a:lnTo>
                    <a:pt x="10" y="14"/>
                  </a:lnTo>
                  <a:lnTo>
                    <a:pt x="15" y="14"/>
                  </a:lnTo>
                  <a:lnTo>
                    <a:pt x="24" y="10"/>
                  </a:lnTo>
                  <a:lnTo>
                    <a:pt x="39" y="5"/>
                  </a:lnTo>
                  <a:lnTo>
                    <a:pt x="58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7537320" y="2155680"/>
              <a:ext cx="44640" cy="7920"/>
            </a:xfrm>
            <a:custGeom>
              <a:avLst/>
              <a:gdLst/>
              <a:ahLst/>
              <a:rect l="l" t="t" r="r" b="b"/>
              <a:pathLst>
                <a:path w="28" h="5">
                  <a:moveTo>
                    <a:pt x="0" y="5"/>
                  </a:moveTo>
                  <a:lnTo>
                    <a:pt x="9" y="5"/>
                  </a:lnTo>
                  <a:lnTo>
                    <a:pt x="23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7461360" y="2149560"/>
              <a:ext cx="75960" cy="14040"/>
            </a:xfrm>
            <a:custGeom>
              <a:avLst/>
              <a:gdLst/>
              <a:ahLst/>
              <a:rect l="l" t="t" r="r" b="b"/>
              <a:pathLst>
                <a:path w="48" h="9">
                  <a:moveTo>
                    <a:pt x="0" y="0"/>
                  </a:moveTo>
                  <a:lnTo>
                    <a:pt x="9" y="4"/>
                  </a:lnTo>
                  <a:lnTo>
                    <a:pt x="14" y="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43" y="9"/>
                  </a:lnTo>
                  <a:lnTo>
                    <a:pt x="48" y="9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7916760" y="226044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7848720" y="2244600"/>
              <a:ext cx="82440" cy="66960"/>
            </a:xfrm>
            <a:custGeom>
              <a:avLst/>
              <a:gdLst/>
              <a:ahLst/>
              <a:rect l="l" t="t" r="r" b="b"/>
              <a:pathLst>
                <a:path w="52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9" y="38"/>
                  </a:lnTo>
                  <a:lnTo>
                    <a:pt x="9" y="33"/>
                  </a:lnTo>
                  <a:lnTo>
                    <a:pt x="14" y="33"/>
                  </a:lnTo>
                  <a:lnTo>
                    <a:pt x="14" y="28"/>
                  </a:lnTo>
                  <a:lnTo>
                    <a:pt x="19" y="28"/>
                  </a:lnTo>
                  <a:lnTo>
                    <a:pt x="24" y="28"/>
                  </a:lnTo>
                  <a:lnTo>
                    <a:pt x="24" y="24"/>
                  </a:lnTo>
                  <a:lnTo>
                    <a:pt x="28" y="24"/>
                  </a:lnTo>
                  <a:lnTo>
                    <a:pt x="33" y="24"/>
                  </a:lnTo>
                  <a:lnTo>
                    <a:pt x="38" y="19"/>
                  </a:lnTo>
                  <a:lnTo>
                    <a:pt x="38" y="14"/>
                  </a:lnTo>
                  <a:lnTo>
                    <a:pt x="43" y="10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7628040" y="2438280"/>
              <a:ext cx="83880" cy="117720"/>
            </a:xfrm>
            <a:custGeom>
              <a:avLst/>
              <a:gdLst/>
              <a:ahLst/>
              <a:rect l="l" t="t" r="r" b="b"/>
              <a:pathLst>
                <a:path w="53" h="74">
                  <a:moveTo>
                    <a:pt x="0" y="74"/>
                  </a:moveTo>
                  <a:lnTo>
                    <a:pt x="10" y="60"/>
                  </a:lnTo>
                  <a:lnTo>
                    <a:pt x="19" y="56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4" y="42"/>
                  </a:lnTo>
                  <a:lnTo>
                    <a:pt x="24" y="37"/>
                  </a:lnTo>
                  <a:lnTo>
                    <a:pt x="29" y="37"/>
                  </a:lnTo>
                  <a:lnTo>
                    <a:pt x="29" y="32"/>
                  </a:lnTo>
                  <a:lnTo>
                    <a:pt x="29" y="28"/>
                  </a:lnTo>
                  <a:lnTo>
                    <a:pt x="33" y="28"/>
                  </a:lnTo>
                  <a:lnTo>
                    <a:pt x="38" y="23"/>
                  </a:lnTo>
                  <a:lnTo>
                    <a:pt x="38" y="18"/>
                  </a:lnTo>
                  <a:lnTo>
                    <a:pt x="38" y="14"/>
                  </a:lnTo>
                  <a:lnTo>
                    <a:pt x="43" y="9"/>
                  </a:lnTo>
                  <a:lnTo>
                    <a:pt x="48" y="0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7605720" y="2556000"/>
              <a:ext cx="22320" cy="3780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4" y="19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7505640" y="2593800"/>
              <a:ext cx="100080" cy="214560"/>
            </a:xfrm>
            <a:custGeom>
              <a:avLst/>
              <a:gdLst/>
              <a:ahLst/>
              <a:rect l="l" t="t" r="r" b="b"/>
              <a:pathLst>
                <a:path w="63" h="135">
                  <a:moveTo>
                    <a:pt x="0" y="135"/>
                  </a:moveTo>
                  <a:lnTo>
                    <a:pt x="15" y="112"/>
                  </a:lnTo>
                  <a:lnTo>
                    <a:pt x="15" y="102"/>
                  </a:lnTo>
                  <a:lnTo>
                    <a:pt x="20" y="102"/>
                  </a:lnTo>
                  <a:lnTo>
                    <a:pt x="20" y="98"/>
                  </a:lnTo>
                  <a:lnTo>
                    <a:pt x="29" y="74"/>
                  </a:lnTo>
                  <a:lnTo>
                    <a:pt x="43" y="56"/>
                  </a:lnTo>
                  <a:lnTo>
                    <a:pt x="48" y="37"/>
                  </a:lnTo>
                  <a:lnTo>
                    <a:pt x="53" y="23"/>
                  </a:lnTo>
                  <a:lnTo>
                    <a:pt x="58" y="14"/>
                  </a:lnTo>
                  <a:lnTo>
                    <a:pt x="63" y="4"/>
                  </a:lnTo>
                  <a:lnTo>
                    <a:pt x="6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7437600" y="2808360"/>
              <a:ext cx="68040" cy="133200"/>
            </a:xfrm>
            <a:custGeom>
              <a:avLst/>
              <a:gdLst/>
              <a:ahLst/>
              <a:rect l="l" t="t" r="r" b="b"/>
              <a:pathLst>
                <a:path w="43" h="84">
                  <a:moveTo>
                    <a:pt x="0" y="84"/>
                  </a:moveTo>
                  <a:lnTo>
                    <a:pt x="0" y="80"/>
                  </a:lnTo>
                  <a:lnTo>
                    <a:pt x="15" y="56"/>
                  </a:lnTo>
                  <a:lnTo>
                    <a:pt x="29" y="33"/>
                  </a:lnTo>
                  <a:lnTo>
                    <a:pt x="43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7270920" y="3201840"/>
              <a:ext cx="2196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0" y="14"/>
                  </a:lnTo>
                  <a:lnTo>
                    <a:pt x="10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6154560" y="3424320"/>
              <a:ext cx="927360" cy="614160"/>
            </a:xfrm>
            <a:custGeom>
              <a:avLst/>
              <a:gdLst/>
              <a:ahLst/>
              <a:rect l="l" t="t" r="r" b="b"/>
              <a:pathLst>
                <a:path w="584" h="387">
                  <a:moveTo>
                    <a:pt x="0" y="387"/>
                  </a:moveTo>
                  <a:lnTo>
                    <a:pt x="5" y="387"/>
                  </a:lnTo>
                  <a:lnTo>
                    <a:pt x="9" y="383"/>
                  </a:lnTo>
                  <a:lnTo>
                    <a:pt x="14" y="378"/>
                  </a:lnTo>
                  <a:lnTo>
                    <a:pt x="24" y="373"/>
                  </a:lnTo>
                  <a:lnTo>
                    <a:pt x="29" y="369"/>
                  </a:lnTo>
                  <a:lnTo>
                    <a:pt x="33" y="369"/>
                  </a:lnTo>
                  <a:lnTo>
                    <a:pt x="38" y="369"/>
                  </a:lnTo>
                  <a:lnTo>
                    <a:pt x="43" y="364"/>
                  </a:lnTo>
                  <a:lnTo>
                    <a:pt x="72" y="350"/>
                  </a:lnTo>
                  <a:lnTo>
                    <a:pt x="105" y="331"/>
                  </a:lnTo>
                  <a:lnTo>
                    <a:pt x="110" y="331"/>
                  </a:lnTo>
                  <a:lnTo>
                    <a:pt x="134" y="317"/>
                  </a:lnTo>
                  <a:lnTo>
                    <a:pt x="139" y="317"/>
                  </a:lnTo>
                  <a:lnTo>
                    <a:pt x="163" y="299"/>
                  </a:lnTo>
                  <a:lnTo>
                    <a:pt x="177" y="289"/>
                  </a:lnTo>
                  <a:lnTo>
                    <a:pt x="182" y="289"/>
                  </a:lnTo>
                  <a:lnTo>
                    <a:pt x="191" y="280"/>
                  </a:lnTo>
                  <a:lnTo>
                    <a:pt x="215" y="266"/>
                  </a:lnTo>
                  <a:lnTo>
                    <a:pt x="244" y="247"/>
                  </a:lnTo>
                  <a:lnTo>
                    <a:pt x="263" y="238"/>
                  </a:lnTo>
                  <a:lnTo>
                    <a:pt x="287" y="224"/>
                  </a:lnTo>
                  <a:lnTo>
                    <a:pt x="301" y="219"/>
                  </a:lnTo>
                  <a:lnTo>
                    <a:pt x="320" y="205"/>
                  </a:lnTo>
                  <a:lnTo>
                    <a:pt x="325" y="205"/>
                  </a:lnTo>
                  <a:lnTo>
                    <a:pt x="344" y="196"/>
                  </a:lnTo>
                  <a:lnTo>
                    <a:pt x="359" y="187"/>
                  </a:lnTo>
                  <a:lnTo>
                    <a:pt x="373" y="182"/>
                  </a:lnTo>
                  <a:lnTo>
                    <a:pt x="378" y="177"/>
                  </a:lnTo>
                  <a:lnTo>
                    <a:pt x="392" y="173"/>
                  </a:lnTo>
                  <a:lnTo>
                    <a:pt x="411" y="159"/>
                  </a:lnTo>
                  <a:lnTo>
                    <a:pt x="421" y="154"/>
                  </a:lnTo>
                  <a:lnTo>
                    <a:pt x="445" y="131"/>
                  </a:lnTo>
                  <a:lnTo>
                    <a:pt x="464" y="112"/>
                  </a:lnTo>
                  <a:lnTo>
                    <a:pt x="469" y="112"/>
                  </a:lnTo>
                  <a:lnTo>
                    <a:pt x="478" y="102"/>
                  </a:lnTo>
                  <a:lnTo>
                    <a:pt x="478" y="98"/>
                  </a:lnTo>
                  <a:lnTo>
                    <a:pt x="497" y="84"/>
                  </a:lnTo>
                  <a:lnTo>
                    <a:pt x="507" y="74"/>
                  </a:lnTo>
                  <a:lnTo>
                    <a:pt x="517" y="65"/>
                  </a:lnTo>
                  <a:lnTo>
                    <a:pt x="521" y="60"/>
                  </a:lnTo>
                  <a:lnTo>
                    <a:pt x="526" y="56"/>
                  </a:lnTo>
                  <a:lnTo>
                    <a:pt x="531" y="51"/>
                  </a:lnTo>
                  <a:lnTo>
                    <a:pt x="536" y="46"/>
                  </a:lnTo>
                  <a:lnTo>
                    <a:pt x="540" y="42"/>
                  </a:lnTo>
                  <a:lnTo>
                    <a:pt x="545" y="37"/>
                  </a:lnTo>
                  <a:lnTo>
                    <a:pt x="545" y="32"/>
                  </a:lnTo>
                  <a:lnTo>
                    <a:pt x="564" y="18"/>
                  </a:lnTo>
                  <a:lnTo>
                    <a:pt x="564" y="14"/>
                  </a:lnTo>
                  <a:lnTo>
                    <a:pt x="569" y="9"/>
                  </a:lnTo>
                  <a:lnTo>
                    <a:pt x="574" y="9"/>
                  </a:lnTo>
                  <a:lnTo>
                    <a:pt x="574" y="4"/>
                  </a:lnTo>
                  <a:lnTo>
                    <a:pt x="579" y="0"/>
                  </a:lnTo>
                  <a:lnTo>
                    <a:pt x="584" y="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5964120" y="4038480"/>
              <a:ext cx="190440" cy="111240"/>
            </a:xfrm>
            <a:custGeom>
              <a:avLst/>
              <a:gdLst/>
              <a:ahLst/>
              <a:rect l="l" t="t" r="r" b="b"/>
              <a:pathLst>
                <a:path w="120" h="70">
                  <a:moveTo>
                    <a:pt x="120" y="0"/>
                  </a:moveTo>
                  <a:lnTo>
                    <a:pt x="115" y="0"/>
                  </a:lnTo>
                  <a:lnTo>
                    <a:pt x="110" y="5"/>
                  </a:lnTo>
                  <a:lnTo>
                    <a:pt x="106" y="5"/>
                  </a:lnTo>
                  <a:lnTo>
                    <a:pt x="101" y="10"/>
                  </a:lnTo>
                  <a:lnTo>
                    <a:pt x="96" y="10"/>
                  </a:lnTo>
                  <a:lnTo>
                    <a:pt x="91" y="14"/>
                  </a:lnTo>
                  <a:lnTo>
                    <a:pt x="86" y="14"/>
                  </a:lnTo>
                  <a:lnTo>
                    <a:pt x="82" y="19"/>
                  </a:lnTo>
                  <a:lnTo>
                    <a:pt x="72" y="24"/>
                  </a:lnTo>
                  <a:lnTo>
                    <a:pt x="67" y="24"/>
                  </a:lnTo>
                  <a:lnTo>
                    <a:pt x="62" y="28"/>
                  </a:lnTo>
                  <a:lnTo>
                    <a:pt x="58" y="28"/>
                  </a:lnTo>
                  <a:lnTo>
                    <a:pt x="58" y="33"/>
                  </a:lnTo>
                  <a:lnTo>
                    <a:pt x="53" y="33"/>
                  </a:lnTo>
                  <a:lnTo>
                    <a:pt x="34" y="47"/>
                  </a:lnTo>
                  <a:lnTo>
                    <a:pt x="29" y="52"/>
                  </a:lnTo>
                  <a:lnTo>
                    <a:pt x="24" y="56"/>
                  </a:lnTo>
                  <a:lnTo>
                    <a:pt x="19" y="56"/>
                  </a:lnTo>
                  <a:lnTo>
                    <a:pt x="19" y="61"/>
                  </a:lnTo>
                  <a:lnTo>
                    <a:pt x="15" y="61"/>
                  </a:lnTo>
                  <a:lnTo>
                    <a:pt x="10" y="66"/>
                  </a:lnTo>
                  <a:lnTo>
                    <a:pt x="5" y="70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"/>
            <p:cNvSpPr/>
            <p:nvPr/>
          </p:nvSpPr>
          <p:spPr>
            <a:xfrm flipH="1">
              <a:off x="5326200" y="4491000"/>
              <a:ext cx="7920" cy="7920"/>
            </a:xfrm>
            <a:prstGeom prst="line">
              <a:avLst/>
            </a:prstGeom>
            <a:ln w="15840">
              <a:solidFill>
                <a:srgbClr val="dc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5934240" y="4149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5554800" y="4165560"/>
              <a:ext cx="379440" cy="169920"/>
            </a:xfrm>
            <a:custGeom>
              <a:avLst/>
              <a:gdLst/>
              <a:ahLst/>
              <a:rect l="l" t="t" r="r" b="b"/>
              <a:pathLst>
                <a:path w="239" h="107">
                  <a:moveTo>
                    <a:pt x="239" y="0"/>
                  </a:moveTo>
                  <a:lnTo>
                    <a:pt x="239" y="4"/>
                  </a:lnTo>
                  <a:lnTo>
                    <a:pt x="234" y="4"/>
                  </a:lnTo>
                  <a:lnTo>
                    <a:pt x="230" y="9"/>
                  </a:lnTo>
                  <a:lnTo>
                    <a:pt x="220" y="14"/>
                  </a:lnTo>
                  <a:lnTo>
                    <a:pt x="210" y="18"/>
                  </a:lnTo>
                  <a:lnTo>
                    <a:pt x="210" y="23"/>
                  </a:lnTo>
                  <a:lnTo>
                    <a:pt x="206" y="23"/>
                  </a:lnTo>
                  <a:lnTo>
                    <a:pt x="201" y="28"/>
                  </a:lnTo>
                  <a:lnTo>
                    <a:pt x="196" y="28"/>
                  </a:lnTo>
                  <a:lnTo>
                    <a:pt x="191" y="32"/>
                  </a:lnTo>
                  <a:lnTo>
                    <a:pt x="172" y="46"/>
                  </a:lnTo>
                  <a:lnTo>
                    <a:pt x="167" y="51"/>
                  </a:lnTo>
                  <a:lnTo>
                    <a:pt x="163" y="51"/>
                  </a:lnTo>
                  <a:lnTo>
                    <a:pt x="158" y="56"/>
                  </a:lnTo>
                  <a:lnTo>
                    <a:pt x="148" y="60"/>
                  </a:lnTo>
                  <a:lnTo>
                    <a:pt x="143" y="65"/>
                  </a:lnTo>
                  <a:lnTo>
                    <a:pt x="134" y="70"/>
                  </a:lnTo>
                  <a:lnTo>
                    <a:pt x="129" y="74"/>
                  </a:lnTo>
                  <a:lnTo>
                    <a:pt x="120" y="79"/>
                  </a:lnTo>
                  <a:lnTo>
                    <a:pt x="110" y="84"/>
                  </a:lnTo>
                  <a:lnTo>
                    <a:pt x="105" y="84"/>
                  </a:lnTo>
                  <a:lnTo>
                    <a:pt x="100" y="88"/>
                  </a:lnTo>
                  <a:lnTo>
                    <a:pt x="91" y="88"/>
                  </a:lnTo>
                  <a:lnTo>
                    <a:pt x="86" y="88"/>
                  </a:lnTo>
                  <a:lnTo>
                    <a:pt x="76" y="88"/>
                  </a:lnTo>
                  <a:lnTo>
                    <a:pt x="72" y="88"/>
                  </a:lnTo>
                  <a:lnTo>
                    <a:pt x="67" y="88"/>
                  </a:lnTo>
                  <a:lnTo>
                    <a:pt x="62" y="88"/>
                  </a:lnTo>
                  <a:lnTo>
                    <a:pt x="57" y="88"/>
                  </a:lnTo>
                  <a:lnTo>
                    <a:pt x="53" y="88"/>
                  </a:lnTo>
                  <a:lnTo>
                    <a:pt x="48" y="93"/>
                  </a:lnTo>
                  <a:lnTo>
                    <a:pt x="33" y="93"/>
                  </a:lnTo>
                  <a:lnTo>
                    <a:pt x="29" y="93"/>
                  </a:lnTo>
                  <a:lnTo>
                    <a:pt x="24" y="98"/>
                  </a:lnTo>
                  <a:lnTo>
                    <a:pt x="19" y="98"/>
                  </a:lnTo>
                  <a:lnTo>
                    <a:pt x="14" y="98"/>
                  </a:lnTo>
                  <a:lnTo>
                    <a:pt x="10" y="102"/>
                  </a:lnTo>
                  <a:lnTo>
                    <a:pt x="0" y="107"/>
                  </a:lnTo>
                </a:path>
              </a:pathLst>
            </a:custGeom>
            <a:noFill/>
            <a:ln w="15840">
              <a:solidFill>
                <a:srgbClr val="dc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 flipV="1">
              <a:off x="4681440" y="4840200"/>
              <a:ext cx="1800" cy="648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7095960" y="250524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6853320" y="2305080"/>
              <a:ext cx="258840" cy="450720"/>
            </a:xfrm>
            <a:custGeom>
              <a:avLst/>
              <a:gdLst/>
              <a:ahLst/>
              <a:rect l="l" t="t" r="r" b="b"/>
              <a:pathLst>
                <a:path w="163" h="284">
                  <a:moveTo>
                    <a:pt x="0" y="284"/>
                  </a:moveTo>
                  <a:lnTo>
                    <a:pt x="0" y="280"/>
                  </a:lnTo>
                  <a:lnTo>
                    <a:pt x="5" y="280"/>
                  </a:lnTo>
                  <a:lnTo>
                    <a:pt x="10" y="266"/>
                  </a:lnTo>
                  <a:lnTo>
                    <a:pt x="14" y="256"/>
                  </a:lnTo>
                  <a:lnTo>
                    <a:pt x="19" y="247"/>
                  </a:lnTo>
                  <a:lnTo>
                    <a:pt x="19" y="242"/>
                  </a:lnTo>
                  <a:lnTo>
                    <a:pt x="24" y="238"/>
                  </a:lnTo>
                  <a:lnTo>
                    <a:pt x="33" y="224"/>
                  </a:lnTo>
                  <a:lnTo>
                    <a:pt x="43" y="219"/>
                  </a:lnTo>
                  <a:lnTo>
                    <a:pt x="43" y="214"/>
                  </a:lnTo>
                  <a:lnTo>
                    <a:pt x="48" y="214"/>
                  </a:lnTo>
                  <a:lnTo>
                    <a:pt x="48" y="205"/>
                  </a:lnTo>
                  <a:lnTo>
                    <a:pt x="53" y="205"/>
                  </a:lnTo>
                  <a:lnTo>
                    <a:pt x="53" y="200"/>
                  </a:lnTo>
                  <a:lnTo>
                    <a:pt x="53" y="196"/>
                  </a:lnTo>
                  <a:lnTo>
                    <a:pt x="62" y="182"/>
                  </a:lnTo>
                  <a:lnTo>
                    <a:pt x="62" y="177"/>
                  </a:lnTo>
                  <a:lnTo>
                    <a:pt x="67" y="168"/>
                  </a:lnTo>
                  <a:lnTo>
                    <a:pt x="67" y="163"/>
                  </a:lnTo>
                  <a:lnTo>
                    <a:pt x="67" y="158"/>
                  </a:lnTo>
                  <a:lnTo>
                    <a:pt x="72" y="158"/>
                  </a:lnTo>
                  <a:lnTo>
                    <a:pt x="77" y="144"/>
                  </a:lnTo>
                  <a:lnTo>
                    <a:pt x="77" y="140"/>
                  </a:lnTo>
                  <a:lnTo>
                    <a:pt x="77" y="135"/>
                  </a:lnTo>
                  <a:lnTo>
                    <a:pt x="81" y="126"/>
                  </a:lnTo>
                  <a:lnTo>
                    <a:pt x="86" y="112"/>
                  </a:lnTo>
                  <a:lnTo>
                    <a:pt x="86" y="107"/>
                  </a:lnTo>
                  <a:lnTo>
                    <a:pt x="91" y="98"/>
                  </a:lnTo>
                  <a:lnTo>
                    <a:pt x="91" y="93"/>
                  </a:lnTo>
                  <a:lnTo>
                    <a:pt x="96" y="93"/>
                  </a:lnTo>
                  <a:lnTo>
                    <a:pt x="96" y="88"/>
                  </a:lnTo>
                  <a:lnTo>
                    <a:pt x="100" y="84"/>
                  </a:lnTo>
                  <a:lnTo>
                    <a:pt x="100" y="79"/>
                  </a:lnTo>
                  <a:lnTo>
                    <a:pt x="105" y="79"/>
                  </a:lnTo>
                  <a:lnTo>
                    <a:pt x="105" y="74"/>
                  </a:lnTo>
                  <a:lnTo>
                    <a:pt x="110" y="70"/>
                  </a:lnTo>
                  <a:lnTo>
                    <a:pt x="110" y="60"/>
                  </a:lnTo>
                  <a:lnTo>
                    <a:pt x="115" y="56"/>
                  </a:lnTo>
                  <a:lnTo>
                    <a:pt x="115" y="51"/>
                  </a:lnTo>
                  <a:lnTo>
                    <a:pt x="120" y="51"/>
                  </a:lnTo>
                  <a:lnTo>
                    <a:pt x="124" y="42"/>
                  </a:lnTo>
                  <a:lnTo>
                    <a:pt x="124" y="37"/>
                  </a:lnTo>
                  <a:lnTo>
                    <a:pt x="129" y="32"/>
                  </a:lnTo>
                  <a:lnTo>
                    <a:pt x="129" y="28"/>
                  </a:lnTo>
                  <a:lnTo>
                    <a:pt x="134" y="28"/>
                  </a:lnTo>
                  <a:lnTo>
                    <a:pt x="134" y="23"/>
                  </a:lnTo>
                  <a:lnTo>
                    <a:pt x="144" y="14"/>
                  </a:lnTo>
                  <a:lnTo>
                    <a:pt x="144" y="9"/>
                  </a:lnTo>
                  <a:lnTo>
                    <a:pt x="148" y="9"/>
                  </a:lnTo>
                  <a:lnTo>
                    <a:pt x="153" y="9"/>
                  </a:lnTo>
                  <a:lnTo>
                    <a:pt x="163" y="4"/>
                  </a:lnTo>
                  <a:lnTo>
                    <a:pt x="16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"/>
            <p:cNvSpPr/>
            <p:nvPr/>
          </p:nvSpPr>
          <p:spPr>
            <a:xfrm flipV="1">
              <a:off x="6845400" y="2763720"/>
              <a:ext cx="7920" cy="79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6777000" y="2771640"/>
              <a:ext cx="68400" cy="6696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0" y="42"/>
                  </a:moveTo>
                  <a:lnTo>
                    <a:pt x="43" y="4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6700680" y="2838600"/>
              <a:ext cx="76320" cy="666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42"/>
                  </a:moveTo>
                  <a:lnTo>
                    <a:pt x="0" y="37"/>
                  </a:lnTo>
                  <a:lnTo>
                    <a:pt x="5" y="33"/>
                  </a:lnTo>
                  <a:lnTo>
                    <a:pt x="15" y="28"/>
                  </a:lnTo>
                  <a:lnTo>
                    <a:pt x="19" y="23"/>
                  </a:lnTo>
                  <a:lnTo>
                    <a:pt x="43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6200640" y="3186000"/>
              <a:ext cx="166680" cy="163800"/>
            </a:xfrm>
            <a:custGeom>
              <a:avLst/>
              <a:gdLst/>
              <a:ahLst/>
              <a:rect l="l" t="t" r="r" b="b"/>
              <a:pathLst>
                <a:path w="105" h="103">
                  <a:moveTo>
                    <a:pt x="0" y="103"/>
                  </a:moveTo>
                  <a:lnTo>
                    <a:pt x="14" y="89"/>
                  </a:lnTo>
                  <a:lnTo>
                    <a:pt x="14" y="84"/>
                  </a:lnTo>
                  <a:lnTo>
                    <a:pt x="19" y="84"/>
                  </a:lnTo>
                  <a:lnTo>
                    <a:pt x="28" y="75"/>
                  </a:lnTo>
                  <a:lnTo>
                    <a:pt x="28" y="70"/>
                  </a:lnTo>
                  <a:lnTo>
                    <a:pt x="38" y="70"/>
                  </a:lnTo>
                  <a:lnTo>
                    <a:pt x="38" y="66"/>
                  </a:lnTo>
                  <a:lnTo>
                    <a:pt x="47" y="56"/>
                  </a:lnTo>
                  <a:lnTo>
                    <a:pt x="57" y="52"/>
                  </a:lnTo>
                  <a:lnTo>
                    <a:pt x="67" y="42"/>
                  </a:lnTo>
                  <a:lnTo>
                    <a:pt x="71" y="38"/>
                  </a:lnTo>
                  <a:lnTo>
                    <a:pt x="76" y="28"/>
                  </a:lnTo>
                  <a:lnTo>
                    <a:pt x="81" y="19"/>
                  </a:lnTo>
                  <a:lnTo>
                    <a:pt x="86" y="19"/>
                  </a:lnTo>
                  <a:lnTo>
                    <a:pt x="90" y="14"/>
                  </a:lnTo>
                  <a:lnTo>
                    <a:pt x="105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"/>
            <p:cNvSpPr/>
            <p:nvPr/>
          </p:nvSpPr>
          <p:spPr>
            <a:xfrm flipH="1">
              <a:off x="7521480" y="2333520"/>
              <a:ext cx="7920" cy="7920"/>
            </a:xfrm>
            <a:prstGeom prst="line">
              <a:avLst/>
            </a:prstGeom>
            <a:ln w="1584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7529400" y="233352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6375240" y="2949480"/>
              <a:ext cx="281160" cy="230400"/>
            </a:xfrm>
            <a:custGeom>
              <a:avLst/>
              <a:gdLst/>
              <a:ahLst/>
              <a:rect l="l" t="t" r="r" b="b"/>
              <a:pathLst>
                <a:path w="177" h="145">
                  <a:moveTo>
                    <a:pt x="0" y="145"/>
                  </a:moveTo>
                  <a:lnTo>
                    <a:pt x="4" y="140"/>
                  </a:lnTo>
                  <a:lnTo>
                    <a:pt x="19" y="121"/>
                  </a:lnTo>
                  <a:lnTo>
                    <a:pt x="43" y="98"/>
                  </a:lnTo>
                  <a:lnTo>
                    <a:pt x="52" y="93"/>
                  </a:lnTo>
                  <a:lnTo>
                    <a:pt x="57" y="89"/>
                  </a:lnTo>
                  <a:lnTo>
                    <a:pt x="71" y="70"/>
                  </a:lnTo>
                  <a:lnTo>
                    <a:pt x="81" y="51"/>
                  </a:lnTo>
                  <a:lnTo>
                    <a:pt x="86" y="47"/>
                  </a:lnTo>
                  <a:lnTo>
                    <a:pt x="100" y="33"/>
                  </a:lnTo>
                  <a:lnTo>
                    <a:pt x="124" y="23"/>
                  </a:lnTo>
                  <a:lnTo>
                    <a:pt x="143" y="19"/>
                  </a:lnTo>
                  <a:lnTo>
                    <a:pt x="162" y="0"/>
                  </a:lnTo>
                  <a:lnTo>
                    <a:pt x="172" y="0"/>
                  </a:lnTo>
                  <a:lnTo>
                    <a:pt x="177" y="0"/>
                  </a:lnTo>
                </a:path>
              </a:pathLst>
            </a:custGeom>
            <a:noFill/>
            <a:ln w="15840">
              <a:solidFill>
                <a:srgbClr val="a1663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0" name=""/>
            <p:cNvSpPr/>
            <p:nvPr/>
          </p:nvSpPr>
          <p:spPr>
            <a:xfrm flipV="1">
              <a:off x="6367320" y="3179520"/>
              <a:ext cx="7920" cy="6120"/>
            </a:xfrm>
            <a:prstGeom prst="line">
              <a:avLst/>
            </a:prstGeom>
            <a:ln w="15840">
              <a:solidFill>
                <a:srgbClr val="a16632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1" name=""/>
            <p:cNvSpPr/>
            <p:nvPr/>
          </p:nvSpPr>
          <p:spPr>
            <a:xfrm>
              <a:off x="71722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9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6062760" y="214164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5958000" y="22003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5925960" y="220824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5" name=""/>
            <p:cNvSpPr/>
            <p:nvPr/>
          </p:nvSpPr>
          <p:spPr>
            <a:xfrm>
              <a:off x="5919840" y="224460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6" name=""/>
            <p:cNvSpPr/>
            <p:nvPr/>
          </p:nvSpPr>
          <p:spPr>
            <a:xfrm flipH="1">
              <a:off x="6094440" y="22669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6100920" y="22748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6138720" y="22748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6132600" y="228924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6138720" y="22971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1" name=""/>
            <p:cNvSpPr/>
            <p:nvPr/>
          </p:nvSpPr>
          <p:spPr>
            <a:xfrm>
              <a:off x="5851440" y="22892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561492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4119480" y="3349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4537080" y="33861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5257800" y="38386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8" name=""/>
            <p:cNvSpPr/>
            <p:nvPr/>
          </p:nvSpPr>
          <p:spPr>
            <a:xfrm>
              <a:off x="3838680" y="38768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4597560" y="38829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0" name=""/>
            <p:cNvSpPr/>
            <p:nvPr/>
          </p:nvSpPr>
          <p:spPr>
            <a:xfrm flipV="1">
              <a:off x="5311800" y="448452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1" name=""/>
            <p:cNvSpPr/>
            <p:nvPr/>
          </p:nvSpPr>
          <p:spPr>
            <a:xfrm>
              <a:off x="5486400" y="44845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2" name=""/>
            <p:cNvSpPr/>
            <p:nvPr/>
          </p:nvSpPr>
          <p:spPr>
            <a:xfrm>
              <a:off x="5121360" y="4491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5106960" y="455760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4" name=""/>
            <p:cNvSpPr/>
            <p:nvPr/>
          </p:nvSpPr>
          <p:spPr>
            <a:xfrm flipH="1">
              <a:off x="5008320" y="459576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5014800" y="4565520"/>
              <a:ext cx="92160" cy="36720"/>
            </a:xfrm>
            <a:custGeom>
              <a:avLst/>
              <a:gdLst/>
              <a:ahLst/>
              <a:rect l="l" t="t" r="r" b="b"/>
              <a:pathLst>
                <a:path w="58" h="23">
                  <a:moveTo>
                    <a:pt x="58" y="0"/>
                  </a:moveTo>
                  <a:lnTo>
                    <a:pt x="53" y="0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9" y="5"/>
                  </a:lnTo>
                  <a:lnTo>
                    <a:pt x="39" y="9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5" y="14"/>
                  </a:lnTo>
                  <a:lnTo>
                    <a:pt x="15" y="19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6" name=""/>
            <p:cNvSpPr/>
            <p:nvPr/>
          </p:nvSpPr>
          <p:spPr>
            <a:xfrm>
              <a:off x="5008680" y="461016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7" name=""/>
            <p:cNvSpPr/>
            <p:nvPr/>
          </p:nvSpPr>
          <p:spPr>
            <a:xfrm>
              <a:off x="4992840" y="46101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8" name=""/>
            <p:cNvSpPr/>
            <p:nvPr/>
          </p:nvSpPr>
          <p:spPr>
            <a:xfrm>
              <a:off x="4992840" y="46180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9" name=""/>
            <p:cNvSpPr/>
            <p:nvPr/>
          </p:nvSpPr>
          <p:spPr>
            <a:xfrm flipH="1">
              <a:off x="4825800" y="475128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0" name=""/>
            <p:cNvSpPr/>
            <p:nvPr/>
          </p:nvSpPr>
          <p:spPr>
            <a:xfrm>
              <a:off x="4695840" y="47070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15" y="18"/>
                  </a:lnTo>
                  <a:lnTo>
                    <a:pt x="20" y="23"/>
                  </a:lnTo>
                  <a:lnTo>
                    <a:pt x="24" y="28"/>
                  </a:lnTo>
                  <a:lnTo>
                    <a:pt x="29" y="32"/>
                  </a:lnTo>
                  <a:lnTo>
                    <a:pt x="34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4809960" y="4751280"/>
              <a:ext cx="1620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2" name=""/>
            <p:cNvSpPr/>
            <p:nvPr/>
          </p:nvSpPr>
          <p:spPr>
            <a:xfrm flipV="1">
              <a:off x="4809960" y="47880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3" name=""/>
            <p:cNvSpPr/>
            <p:nvPr/>
          </p:nvSpPr>
          <p:spPr>
            <a:xfrm>
              <a:off x="4809960" y="4788000"/>
              <a:ext cx="828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4" name=""/>
            <p:cNvSpPr/>
            <p:nvPr/>
          </p:nvSpPr>
          <p:spPr>
            <a:xfrm>
              <a:off x="4681440" y="484668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19"/>
                  </a:moveTo>
                  <a:lnTo>
                    <a:pt x="24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4657680" y="4884840"/>
              <a:ext cx="31680" cy="44280"/>
            </a:xfrm>
            <a:custGeom>
              <a:avLst/>
              <a:gdLst/>
              <a:ahLst/>
              <a:rect l="l" t="t" r="r" b="b"/>
              <a:pathLst>
                <a:path w="20" h="28">
                  <a:moveTo>
                    <a:pt x="20" y="28"/>
                  </a:moveTo>
                  <a:lnTo>
                    <a:pt x="15" y="23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6" name=""/>
            <p:cNvSpPr/>
            <p:nvPr/>
          </p:nvSpPr>
          <p:spPr>
            <a:xfrm flipH="1">
              <a:off x="4491000" y="49291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7" name=""/>
            <p:cNvSpPr/>
            <p:nvPr/>
          </p:nvSpPr>
          <p:spPr>
            <a:xfrm>
              <a:off x="4452840" y="4929120"/>
              <a:ext cx="54000" cy="28800"/>
            </a:xfrm>
            <a:custGeom>
              <a:avLst/>
              <a:gdLst/>
              <a:ahLst/>
              <a:rect l="l" t="t" r="r" b="b"/>
              <a:pathLst>
                <a:path w="34" h="18">
                  <a:moveTo>
                    <a:pt x="34" y="0"/>
                  </a:moveTo>
                  <a:lnTo>
                    <a:pt x="29" y="4"/>
                  </a:lnTo>
                  <a:lnTo>
                    <a:pt x="29" y="9"/>
                  </a:lnTo>
                  <a:lnTo>
                    <a:pt x="24" y="14"/>
                  </a:lnTo>
                  <a:lnTo>
                    <a:pt x="24" y="18"/>
                  </a:lnTo>
                  <a:lnTo>
                    <a:pt x="19" y="18"/>
                  </a:lnTo>
                  <a:lnTo>
                    <a:pt x="15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8" name=""/>
            <p:cNvSpPr/>
            <p:nvPr/>
          </p:nvSpPr>
          <p:spPr>
            <a:xfrm>
              <a:off x="4627440" y="4929120"/>
              <a:ext cx="15840" cy="5868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10" y="28"/>
                  </a:lnTo>
                  <a:lnTo>
                    <a:pt x="10" y="32"/>
                  </a:lnTo>
                  <a:lnTo>
                    <a:pt x="1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9" name=""/>
            <p:cNvSpPr/>
            <p:nvPr/>
          </p:nvSpPr>
          <p:spPr>
            <a:xfrm flipV="1">
              <a:off x="5311800" y="44989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0" name=""/>
            <p:cNvSpPr/>
            <p:nvPr/>
          </p:nvSpPr>
          <p:spPr>
            <a:xfrm>
              <a:off x="4795920" y="472932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14"/>
                  </a:moveTo>
                  <a:lnTo>
                    <a:pt x="1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4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1" name=""/>
            <p:cNvSpPr/>
            <p:nvPr/>
          </p:nvSpPr>
          <p:spPr>
            <a:xfrm>
              <a:off x="4826160" y="474336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2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5958000" y="22003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4" name=""/>
            <p:cNvSpPr/>
            <p:nvPr/>
          </p:nvSpPr>
          <p:spPr>
            <a:xfrm>
              <a:off x="5925960" y="220824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5" name=""/>
            <p:cNvSpPr/>
            <p:nvPr/>
          </p:nvSpPr>
          <p:spPr>
            <a:xfrm flipH="1">
              <a:off x="593424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5919840" y="224460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5851440" y="2289240"/>
              <a:ext cx="648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5843520" y="2305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3" name=""/>
            <p:cNvSpPr/>
            <p:nvPr/>
          </p:nvSpPr>
          <p:spPr>
            <a:xfrm flipV="1">
              <a:off x="5311800" y="448452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5713560" y="23493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5713560" y="23637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5189400" y="397980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3860640" y="4143240"/>
              <a:ext cx="1620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1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604836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1" name=""/>
            <p:cNvSpPr/>
            <p:nvPr/>
          </p:nvSpPr>
          <p:spPr>
            <a:xfrm flipH="1">
              <a:off x="593424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5843520" y="2305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6124680" y="2311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6086520" y="2311560"/>
              <a:ext cx="46080" cy="15840"/>
            </a:xfrm>
            <a:custGeom>
              <a:avLst/>
              <a:gdLst/>
              <a:ahLst/>
              <a:rect l="l" t="t" r="r" b="b"/>
              <a:pathLst>
                <a:path w="29" h="10">
                  <a:moveTo>
                    <a:pt x="29" y="0"/>
                  </a:moveTo>
                  <a:lnTo>
                    <a:pt x="24" y="0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4218120" y="3438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6" name=""/>
            <p:cNvSpPr/>
            <p:nvPr/>
          </p:nvSpPr>
          <p:spPr>
            <a:xfrm>
              <a:off x="3814920" y="385452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5008680" y="4595760"/>
              <a:ext cx="61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5014800" y="460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9" name=""/>
            <p:cNvSpPr/>
            <p:nvPr/>
          </p:nvSpPr>
          <p:spPr>
            <a:xfrm>
              <a:off x="611676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0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1" name=""/>
            <p:cNvSpPr/>
            <p:nvPr/>
          </p:nvSpPr>
          <p:spPr>
            <a:xfrm flipV="1">
              <a:off x="3814920" y="3868200"/>
              <a:ext cx="144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2" name=""/>
            <p:cNvSpPr/>
            <p:nvPr/>
          </p:nvSpPr>
          <p:spPr>
            <a:xfrm>
              <a:off x="3830760" y="3816360"/>
              <a:ext cx="2196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3" name=""/>
            <p:cNvSpPr/>
            <p:nvPr/>
          </p:nvSpPr>
          <p:spPr>
            <a:xfrm flipV="1">
              <a:off x="3852720" y="380988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3860640" y="3757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23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3890880" y="370512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15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3921120" y="3638520"/>
              <a:ext cx="46080" cy="66600"/>
            </a:xfrm>
            <a:custGeom>
              <a:avLst/>
              <a:gdLst/>
              <a:ahLst/>
              <a:rect l="l" t="t" r="r" b="b"/>
              <a:pathLst>
                <a:path w="29" h="42">
                  <a:moveTo>
                    <a:pt x="0" y="42"/>
                  </a:moveTo>
                  <a:lnTo>
                    <a:pt x="10" y="28"/>
                  </a:lnTo>
                  <a:lnTo>
                    <a:pt x="15" y="19"/>
                  </a:lnTo>
                  <a:lnTo>
                    <a:pt x="20" y="14"/>
                  </a:lnTo>
                  <a:lnTo>
                    <a:pt x="24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4027320" y="3430440"/>
              <a:ext cx="76320" cy="127080"/>
            </a:xfrm>
            <a:custGeom>
              <a:avLst/>
              <a:gdLst/>
              <a:ahLst/>
              <a:rect l="l" t="t" r="r" b="b"/>
              <a:pathLst>
                <a:path w="48" h="80">
                  <a:moveTo>
                    <a:pt x="48" y="0"/>
                  </a:moveTo>
                  <a:lnTo>
                    <a:pt x="48" y="5"/>
                  </a:lnTo>
                  <a:lnTo>
                    <a:pt x="43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34" y="24"/>
                  </a:lnTo>
                  <a:lnTo>
                    <a:pt x="29" y="28"/>
                  </a:lnTo>
                  <a:lnTo>
                    <a:pt x="29" y="33"/>
                  </a:lnTo>
                  <a:lnTo>
                    <a:pt x="24" y="33"/>
                  </a:lnTo>
                  <a:lnTo>
                    <a:pt x="24" y="38"/>
                  </a:lnTo>
                  <a:lnTo>
                    <a:pt x="20" y="42"/>
                  </a:lnTo>
                  <a:lnTo>
                    <a:pt x="20" y="47"/>
                  </a:lnTo>
                  <a:lnTo>
                    <a:pt x="15" y="52"/>
                  </a:lnTo>
                  <a:lnTo>
                    <a:pt x="10" y="56"/>
                  </a:lnTo>
                  <a:lnTo>
                    <a:pt x="10" y="61"/>
                  </a:lnTo>
                  <a:lnTo>
                    <a:pt x="5" y="66"/>
                  </a:lnTo>
                  <a:lnTo>
                    <a:pt x="5" y="70"/>
                  </a:lnTo>
                  <a:lnTo>
                    <a:pt x="5" y="75"/>
                  </a:lnTo>
                  <a:lnTo>
                    <a:pt x="0" y="75"/>
                  </a:lnTo>
                  <a:lnTo>
                    <a:pt x="0" y="8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3967200" y="3557520"/>
              <a:ext cx="60120" cy="81000"/>
            </a:xfrm>
            <a:custGeom>
              <a:avLst/>
              <a:gdLst/>
              <a:ahLst/>
              <a:rect l="l" t="t" r="r" b="b"/>
              <a:pathLst>
                <a:path w="38" h="51">
                  <a:moveTo>
                    <a:pt x="38" y="0"/>
                  </a:moveTo>
                  <a:lnTo>
                    <a:pt x="34" y="0"/>
                  </a:lnTo>
                  <a:lnTo>
                    <a:pt x="29" y="9"/>
                  </a:lnTo>
                  <a:lnTo>
                    <a:pt x="24" y="18"/>
                  </a:lnTo>
                  <a:lnTo>
                    <a:pt x="19" y="23"/>
                  </a:lnTo>
                  <a:lnTo>
                    <a:pt x="14" y="32"/>
                  </a:lnTo>
                  <a:lnTo>
                    <a:pt x="14" y="37"/>
                  </a:lnTo>
                  <a:lnTo>
                    <a:pt x="5" y="47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4711680" y="507672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4657680" y="503244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0" y="0"/>
                  </a:moveTo>
                  <a:lnTo>
                    <a:pt x="5" y="5"/>
                  </a:lnTo>
                  <a:lnTo>
                    <a:pt x="15" y="14"/>
                  </a:lnTo>
                  <a:lnTo>
                    <a:pt x="20" y="14"/>
                  </a:lnTo>
                  <a:lnTo>
                    <a:pt x="20" y="19"/>
                  </a:lnTo>
                  <a:lnTo>
                    <a:pt x="24" y="19"/>
                  </a:lnTo>
                  <a:lnTo>
                    <a:pt x="24" y="23"/>
                  </a:lnTo>
                  <a:lnTo>
                    <a:pt x="29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4703760" y="50688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4643280" y="4987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4651200" y="5002200"/>
              <a:ext cx="648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0"/>
                  </a:moveTo>
                  <a:lnTo>
                    <a:pt x="0" y="10"/>
                  </a:lnTo>
                  <a:lnTo>
                    <a:pt x="4" y="14"/>
                  </a:lnTo>
                  <a:lnTo>
                    <a:pt x="4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4529160" y="4929120"/>
              <a:ext cx="98280" cy="180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24" y="0"/>
                  </a:lnTo>
                  <a:lnTo>
                    <a:pt x="38" y="0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62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4559400" y="4795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4567320" y="479592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4605480" y="4795920"/>
              <a:ext cx="29880" cy="612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0"/>
                  </a:moveTo>
                  <a:lnTo>
                    <a:pt x="5" y="0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4635360" y="4802040"/>
              <a:ext cx="68400" cy="22320"/>
            </a:xfrm>
            <a:custGeom>
              <a:avLst/>
              <a:gdLst/>
              <a:ahLst/>
              <a:rect l="l" t="t" r="r" b="b"/>
              <a:pathLst>
                <a:path w="43" h="14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10"/>
                  </a:lnTo>
                  <a:lnTo>
                    <a:pt x="24" y="10"/>
                  </a:lnTo>
                  <a:lnTo>
                    <a:pt x="29" y="10"/>
                  </a:lnTo>
                  <a:lnTo>
                    <a:pt x="34" y="14"/>
                  </a:lnTo>
                  <a:lnTo>
                    <a:pt x="38" y="14"/>
                  </a:lnTo>
                  <a:lnTo>
                    <a:pt x="43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5524560" y="44100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 flipH="1">
              <a:off x="5363640" y="4468680"/>
              <a:ext cx="82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5342040" y="447660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6124680" y="23115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611676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6062760" y="23781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5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6062760" y="23940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7" name=""/>
            <p:cNvSpPr/>
            <p:nvPr/>
          </p:nvSpPr>
          <p:spPr>
            <a:xfrm flipH="1">
              <a:off x="5334120" y="447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8" name=""/>
            <p:cNvSpPr/>
            <p:nvPr/>
          </p:nvSpPr>
          <p:spPr>
            <a:xfrm flipH="1">
              <a:off x="5326200" y="4484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5440320" y="444024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5372280" y="4440240"/>
              <a:ext cx="68040" cy="28440"/>
            </a:xfrm>
            <a:custGeom>
              <a:avLst/>
              <a:gdLst/>
              <a:ahLst/>
              <a:rect l="l" t="t" r="r" b="b"/>
              <a:pathLst>
                <a:path w="43" h="18">
                  <a:moveTo>
                    <a:pt x="43" y="0"/>
                  </a:moveTo>
                  <a:lnTo>
                    <a:pt x="38" y="4"/>
                  </a:lnTo>
                  <a:lnTo>
                    <a:pt x="34" y="4"/>
                  </a:lnTo>
                  <a:lnTo>
                    <a:pt x="34" y="9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5045040" y="445464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4962600" y="4551480"/>
              <a:ext cx="46080" cy="44280"/>
            </a:xfrm>
            <a:custGeom>
              <a:avLst/>
              <a:gdLst/>
              <a:ahLst/>
              <a:rect l="l" t="t" r="r" b="b"/>
              <a:pathLst>
                <a:path w="29" h="28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1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24" y="18"/>
                  </a:lnTo>
                  <a:lnTo>
                    <a:pt x="24" y="23"/>
                  </a:lnTo>
                  <a:lnTo>
                    <a:pt x="29" y="23"/>
                  </a:lnTo>
                  <a:lnTo>
                    <a:pt x="29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4954680" y="4535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 flipV="1">
              <a:off x="4954680" y="4535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8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5151600" y="432756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5219640" y="40608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6132600" y="234144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6002280" y="2755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5532480" y="4440240"/>
              <a:ext cx="82440" cy="14400"/>
            </a:xfrm>
            <a:custGeom>
              <a:avLst/>
              <a:gdLst/>
              <a:ahLst/>
              <a:rect l="l" t="t" r="r" b="b"/>
              <a:pathLst>
                <a:path w="52" h="9">
                  <a:moveTo>
                    <a:pt x="52" y="9"/>
                  </a:moveTo>
                  <a:lnTo>
                    <a:pt x="52" y="4"/>
                  </a:lnTo>
                  <a:lnTo>
                    <a:pt x="47" y="4"/>
                  </a:lnTo>
                  <a:lnTo>
                    <a:pt x="43" y="4"/>
                  </a:lnTo>
                  <a:lnTo>
                    <a:pt x="38" y="4"/>
                  </a:lnTo>
                  <a:lnTo>
                    <a:pt x="33" y="4"/>
                  </a:lnTo>
                  <a:lnTo>
                    <a:pt x="28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5500800" y="360216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29" y="0"/>
                  </a:moveTo>
                  <a:lnTo>
                    <a:pt x="29" y="4"/>
                  </a:lnTo>
                  <a:lnTo>
                    <a:pt x="5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5364000" y="373536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5675400" y="33861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10" y="5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3846600" y="4046400"/>
              <a:ext cx="612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0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6002280" y="2755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5500800" y="3602160"/>
              <a:ext cx="46080" cy="36360"/>
            </a:xfrm>
            <a:custGeom>
              <a:avLst/>
              <a:gdLst/>
              <a:ahLst/>
              <a:rect l="l" t="t" r="r" b="b"/>
              <a:pathLst>
                <a:path w="29" h="23">
                  <a:moveTo>
                    <a:pt x="29" y="0"/>
                  </a:moveTo>
                  <a:lnTo>
                    <a:pt x="29" y="4"/>
                  </a:lnTo>
                  <a:lnTo>
                    <a:pt x="5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5364000" y="373536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 flipV="1">
              <a:off x="3846600" y="4038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3868560" y="3757680"/>
              <a:ext cx="22320" cy="36360"/>
            </a:xfrm>
            <a:custGeom>
              <a:avLst/>
              <a:gdLst/>
              <a:ahLst/>
              <a:rect l="l" t="t" r="r" b="b"/>
              <a:pathLst>
                <a:path w="14" h="23">
                  <a:moveTo>
                    <a:pt x="0" y="23"/>
                  </a:moveTo>
                  <a:lnTo>
                    <a:pt x="5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3890880" y="370512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0" y="28"/>
                  </a:lnTo>
                  <a:lnTo>
                    <a:pt x="5" y="28"/>
                  </a:lnTo>
                  <a:lnTo>
                    <a:pt x="15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4795920" y="4684680"/>
              <a:ext cx="30240" cy="4464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4772160" y="4729320"/>
              <a:ext cx="23760" cy="1404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4749840" y="47433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4734000" y="4765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4703760" y="48020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4727520" y="478800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5516640" y="44402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5508720" y="4432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 flipH="1">
              <a:off x="5500800" y="4432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5470560" y="4432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5440320" y="44323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5372280" y="4440240"/>
              <a:ext cx="68040" cy="28440"/>
            </a:xfrm>
            <a:custGeom>
              <a:avLst/>
              <a:gdLst/>
              <a:ahLst/>
              <a:rect l="l" t="t" r="r" b="b"/>
              <a:pathLst>
                <a:path w="43" h="18">
                  <a:moveTo>
                    <a:pt x="43" y="0"/>
                  </a:moveTo>
                  <a:lnTo>
                    <a:pt x="38" y="4"/>
                  </a:lnTo>
                  <a:lnTo>
                    <a:pt x="34" y="4"/>
                  </a:lnTo>
                  <a:lnTo>
                    <a:pt x="34" y="9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 flipH="1">
              <a:off x="5334120" y="447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 flipH="1">
              <a:off x="5326200" y="4484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5311800" y="448452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5257800" y="4468680"/>
              <a:ext cx="54000" cy="15840"/>
            </a:xfrm>
            <a:custGeom>
              <a:avLst/>
              <a:gdLst/>
              <a:ahLst/>
              <a:rect l="l" t="t" r="r" b="b"/>
              <a:pathLst>
                <a:path w="34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3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5257800" y="4468680"/>
              <a:ext cx="54000" cy="15840"/>
            </a:xfrm>
            <a:custGeom>
              <a:avLst/>
              <a:gdLst/>
              <a:ahLst/>
              <a:rect l="l" t="t" r="r" b="b"/>
              <a:pathLst>
                <a:path w="34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10"/>
                  </a:lnTo>
                  <a:lnTo>
                    <a:pt x="3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5251320" y="446868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5251320" y="446868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5243400" y="4462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5243400" y="4462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5213520" y="4446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5213520" y="4446720"/>
              <a:ext cx="2988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10"/>
                  </a:lnTo>
                  <a:lnTo>
                    <a:pt x="19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19" name=""/>
          <p:cNvGrpSpPr/>
          <p:nvPr/>
        </p:nvGrpSpPr>
        <p:grpSpPr>
          <a:xfrm>
            <a:off x="4689360" y="2808360"/>
            <a:ext cx="1312920" cy="2031840"/>
            <a:chOff x="4689360" y="2808360"/>
            <a:chExt cx="1312920" cy="2031840"/>
          </a:xfrm>
        </p:grpSpPr>
        <p:sp>
          <p:nvSpPr>
            <p:cNvPr id="2820" name=""/>
            <p:cNvSpPr/>
            <p:nvPr/>
          </p:nvSpPr>
          <p:spPr>
            <a:xfrm>
              <a:off x="5197320" y="444672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5197320" y="444672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5113440" y="4410000"/>
              <a:ext cx="83880" cy="36720"/>
            </a:xfrm>
            <a:custGeom>
              <a:avLst/>
              <a:gdLst/>
              <a:ahLst/>
              <a:rect l="l" t="t" r="r" b="b"/>
              <a:pathLst>
                <a:path w="53" h="23">
                  <a:moveTo>
                    <a:pt x="0" y="0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4" y="14"/>
                  </a:lnTo>
                  <a:lnTo>
                    <a:pt x="48" y="14"/>
                  </a:lnTo>
                  <a:lnTo>
                    <a:pt x="48" y="19"/>
                  </a:lnTo>
                  <a:lnTo>
                    <a:pt x="53" y="19"/>
                  </a:lnTo>
                  <a:lnTo>
                    <a:pt x="53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5113440" y="4410000"/>
              <a:ext cx="83880" cy="36720"/>
            </a:xfrm>
            <a:custGeom>
              <a:avLst/>
              <a:gdLst/>
              <a:ahLst/>
              <a:rect l="l" t="t" r="r" b="b"/>
              <a:pathLst>
                <a:path w="53" h="23">
                  <a:moveTo>
                    <a:pt x="0" y="0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4" y="9"/>
                  </a:lnTo>
                  <a:lnTo>
                    <a:pt x="29" y="9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4" y="14"/>
                  </a:lnTo>
                  <a:lnTo>
                    <a:pt x="48" y="14"/>
                  </a:lnTo>
                  <a:lnTo>
                    <a:pt x="48" y="19"/>
                  </a:lnTo>
                  <a:lnTo>
                    <a:pt x="53" y="19"/>
                  </a:lnTo>
                  <a:lnTo>
                    <a:pt x="53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5106960" y="441000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5106960" y="441000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5076720" y="4410000"/>
              <a:ext cx="3024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5068800" y="4424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5060880" y="44323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 flipH="1">
              <a:off x="5052960" y="44467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5045040" y="4446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5008680" y="446868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5008680" y="448452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4992840" y="4491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4" name=""/>
            <p:cNvSpPr/>
            <p:nvPr/>
          </p:nvSpPr>
          <p:spPr>
            <a:xfrm flipH="1">
              <a:off x="4984920" y="45068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4954680" y="4551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4938840" y="45576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4924440" y="4579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4916520" y="45957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4826160" y="46767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4832280" y="460224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53" y="0"/>
                  </a:moveTo>
                  <a:lnTo>
                    <a:pt x="48" y="0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29" y="24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20" y="28"/>
                  </a:lnTo>
                  <a:lnTo>
                    <a:pt x="20" y="33"/>
                  </a:lnTo>
                  <a:lnTo>
                    <a:pt x="15" y="33"/>
                  </a:lnTo>
                  <a:lnTo>
                    <a:pt x="15" y="38"/>
                  </a:lnTo>
                  <a:lnTo>
                    <a:pt x="10" y="38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1" name=""/>
            <p:cNvSpPr/>
            <p:nvPr/>
          </p:nvSpPr>
          <p:spPr>
            <a:xfrm flipH="1">
              <a:off x="4695840" y="4824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2" name=""/>
            <p:cNvSpPr/>
            <p:nvPr/>
          </p:nvSpPr>
          <p:spPr>
            <a:xfrm>
              <a:off x="4695840" y="4824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3" name=""/>
            <p:cNvSpPr/>
            <p:nvPr/>
          </p:nvSpPr>
          <p:spPr>
            <a:xfrm flipH="1">
              <a:off x="4689360" y="4832280"/>
              <a:ext cx="64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4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5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2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4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7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4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5235480" y="38829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4" y="10"/>
                  </a:lnTo>
                  <a:lnTo>
                    <a:pt x="1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5235480" y="3868560"/>
              <a:ext cx="46080" cy="81000"/>
            </a:xfrm>
            <a:custGeom>
              <a:avLst/>
              <a:gdLst/>
              <a:ahLst/>
              <a:rect l="l" t="t" r="r" b="b"/>
              <a:pathLst>
                <a:path w="29" h="51">
                  <a:moveTo>
                    <a:pt x="29" y="0"/>
                  </a:moveTo>
                  <a:lnTo>
                    <a:pt x="24" y="5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0" y="42"/>
                  </a:lnTo>
                  <a:lnTo>
                    <a:pt x="0" y="47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5265720" y="38685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4962600" y="451332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14" y="0"/>
                  </a:moveTo>
                  <a:lnTo>
                    <a:pt x="9" y="10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4962600" y="451332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14" y="0"/>
                  </a:moveTo>
                  <a:lnTo>
                    <a:pt x="9" y="10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0" name=""/>
            <p:cNvSpPr/>
            <p:nvPr/>
          </p:nvSpPr>
          <p:spPr>
            <a:xfrm flipH="1">
              <a:off x="4984920" y="45068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5008680" y="446868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14" y="0"/>
                  </a:moveTo>
                  <a:lnTo>
                    <a:pt x="9" y="5"/>
                  </a:lnTo>
                  <a:lnTo>
                    <a:pt x="4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5030640" y="445464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5030640" y="445464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5008680" y="448452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4992840" y="4491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5060880" y="44323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5068800" y="4424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8" name=""/>
            <p:cNvSpPr/>
            <p:nvPr/>
          </p:nvSpPr>
          <p:spPr>
            <a:xfrm flipH="1">
              <a:off x="5052960" y="44467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5045040" y="4446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5076720" y="4410000"/>
              <a:ext cx="3024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1" name=""/>
            <p:cNvSpPr/>
            <p:nvPr/>
          </p:nvSpPr>
          <p:spPr>
            <a:xfrm flipH="1">
              <a:off x="5106960" y="4395960"/>
              <a:ext cx="648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5113440" y="4343400"/>
              <a:ext cx="38160" cy="5256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4" y="0"/>
                  </a:moveTo>
                  <a:lnTo>
                    <a:pt x="20" y="9"/>
                  </a:lnTo>
                  <a:lnTo>
                    <a:pt x="20" y="18"/>
                  </a:lnTo>
                  <a:lnTo>
                    <a:pt x="15" y="18"/>
                  </a:lnTo>
                  <a:lnTo>
                    <a:pt x="15" y="23"/>
                  </a:lnTo>
                  <a:lnTo>
                    <a:pt x="15" y="28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5151600" y="4335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6" name=""/>
            <p:cNvSpPr/>
            <p:nvPr/>
          </p:nvSpPr>
          <p:spPr>
            <a:xfrm flipH="1">
              <a:off x="5151600" y="4335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5159520" y="4232160"/>
              <a:ext cx="23760" cy="103320"/>
            </a:xfrm>
            <a:custGeom>
              <a:avLst/>
              <a:gdLst/>
              <a:ahLst/>
              <a:rect l="l" t="t" r="r" b="b"/>
              <a:pathLst>
                <a:path w="15" h="65">
                  <a:moveTo>
                    <a:pt x="15" y="0"/>
                  </a:moveTo>
                  <a:lnTo>
                    <a:pt x="15" y="4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10" y="32"/>
                  </a:lnTo>
                  <a:lnTo>
                    <a:pt x="5" y="37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8" name=""/>
            <p:cNvSpPr/>
            <p:nvPr/>
          </p:nvSpPr>
          <p:spPr>
            <a:xfrm>
              <a:off x="5183280" y="421632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5189400" y="42102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5189400" y="42022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5189400" y="41799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2" name=""/>
            <p:cNvSpPr/>
            <p:nvPr/>
          </p:nvSpPr>
          <p:spPr>
            <a:xfrm>
              <a:off x="5197320" y="41576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3" name=""/>
            <p:cNvSpPr/>
            <p:nvPr/>
          </p:nvSpPr>
          <p:spPr>
            <a:xfrm flipH="1">
              <a:off x="5197320" y="4157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5205240" y="41274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10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5" name=""/>
            <p:cNvSpPr/>
            <p:nvPr/>
          </p:nvSpPr>
          <p:spPr>
            <a:xfrm flipH="1">
              <a:off x="5204880" y="4121280"/>
              <a:ext cx="82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5213520" y="4076640"/>
              <a:ext cx="14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5213520" y="409104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8" name=""/>
            <p:cNvSpPr/>
            <p:nvPr/>
          </p:nvSpPr>
          <p:spPr>
            <a:xfrm flipH="1">
              <a:off x="5213160" y="406872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5219640" y="40608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5219640" y="4046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5219640" y="4038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5219640" y="40323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5219640" y="4016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5227560" y="40100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5227560" y="39798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5227560" y="39654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5227560" y="39495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5235480" y="38829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4" y="10"/>
                  </a:lnTo>
                  <a:lnTo>
                    <a:pt x="1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5295960" y="381636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5281560" y="382428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0"/>
                  </a:move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3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5295960" y="3757680"/>
              <a:ext cx="68040" cy="66600"/>
            </a:xfrm>
            <a:custGeom>
              <a:avLst/>
              <a:gdLst/>
              <a:ahLst/>
              <a:rect l="l" t="t" r="r" b="b"/>
              <a:pathLst>
                <a:path w="43" h="42">
                  <a:moveTo>
                    <a:pt x="43" y="0"/>
                  </a:moveTo>
                  <a:lnTo>
                    <a:pt x="39" y="5"/>
                  </a:lnTo>
                  <a:lnTo>
                    <a:pt x="34" y="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9"/>
                  </a:lnTo>
                  <a:lnTo>
                    <a:pt x="15" y="1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3"/>
                  </a:lnTo>
                  <a:lnTo>
                    <a:pt x="0" y="37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5394240" y="36990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0" y="4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5464080" y="3638520"/>
              <a:ext cx="36720" cy="3024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23" y="0"/>
                  </a:moveTo>
                  <a:lnTo>
                    <a:pt x="19" y="5"/>
                  </a:lnTo>
                  <a:lnTo>
                    <a:pt x="14" y="5"/>
                  </a:lnTo>
                  <a:lnTo>
                    <a:pt x="14" y="10"/>
                  </a:lnTo>
                  <a:lnTo>
                    <a:pt x="9" y="10"/>
                  </a:lnTo>
                  <a:lnTo>
                    <a:pt x="9" y="14"/>
                  </a:lnTo>
                  <a:lnTo>
                    <a:pt x="4" y="14"/>
                  </a:lnTo>
                  <a:lnTo>
                    <a:pt x="4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5432400" y="3668760"/>
              <a:ext cx="31680" cy="30240"/>
            </a:xfrm>
            <a:custGeom>
              <a:avLst/>
              <a:gdLst/>
              <a:ahLst/>
              <a:rect l="l" t="t" r="r" b="b"/>
              <a:pathLst>
                <a:path w="20" h="19">
                  <a:moveTo>
                    <a:pt x="20" y="0"/>
                  </a:moveTo>
                  <a:lnTo>
                    <a:pt x="15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5546880" y="3490920"/>
              <a:ext cx="68040" cy="111240"/>
            </a:xfrm>
            <a:custGeom>
              <a:avLst/>
              <a:gdLst/>
              <a:ahLst/>
              <a:rect l="l" t="t" r="r" b="b"/>
              <a:pathLst>
                <a:path w="43" h="70">
                  <a:moveTo>
                    <a:pt x="43" y="0"/>
                  </a:moveTo>
                  <a:lnTo>
                    <a:pt x="43" y="4"/>
                  </a:lnTo>
                  <a:lnTo>
                    <a:pt x="34" y="9"/>
                  </a:lnTo>
                  <a:lnTo>
                    <a:pt x="34" y="14"/>
                  </a:lnTo>
                  <a:lnTo>
                    <a:pt x="29" y="18"/>
                  </a:lnTo>
                  <a:lnTo>
                    <a:pt x="24" y="23"/>
                  </a:lnTo>
                  <a:lnTo>
                    <a:pt x="19" y="32"/>
                  </a:lnTo>
                  <a:lnTo>
                    <a:pt x="15" y="37"/>
                  </a:lnTo>
                  <a:lnTo>
                    <a:pt x="15" y="42"/>
                  </a:lnTo>
                  <a:lnTo>
                    <a:pt x="10" y="46"/>
                  </a:lnTo>
                  <a:lnTo>
                    <a:pt x="10" y="51"/>
                  </a:lnTo>
                  <a:lnTo>
                    <a:pt x="10" y="56"/>
                  </a:lnTo>
                  <a:lnTo>
                    <a:pt x="5" y="60"/>
                  </a:lnTo>
                  <a:lnTo>
                    <a:pt x="5" y="65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5614920" y="3416400"/>
              <a:ext cx="60480" cy="74520"/>
            </a:xfrm>
            <a:custGeom>
              <a:avLst/>
              <a:gdLst/>
              <a:ahLst/>
              <a:rect l="l" t="t" r="r" b="b"/>
              <a:pathLst>
                <a:path w="38" h="47">
                  <a:moveTo>
                    <a:pt x="38" y="0"/>
                  </a:moveTo>
                  <a:lnTo>
                    <a:pt x="34" y="5"/>
                  </a:lnTo>
                  <a:lnTo>
                    <a:pt x="34" y="14"/>
                  </a:lnTo>
                  <a:lnTo>
                    <a:pt x="29" y="19"/>
                  </a:lnTo>
                  <a:lnTo>
                    <a:pt x="29" y="23"/>
                  </a:lnTo>
                  <a:lnTo>
                    <a:pt x="24" y="28"/>
                  </a:lnTo>
                  <a:lnTo>
                    <a:pt x="19" y="33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5675400" y="338616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10" y="5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5691240" y="331956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19" y="0"/>
                  </a:moveTo>
                  <a:lnTo>
                    <a:pt x="19" y="5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14"/>
                  </a:lnTo>
                  <a:lnTo>
                    <a:pt x="14" y="19"/>
                  </a:lnTo>
                  <a:lnTo>
                    <a:pt x="14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10" y="33"/>
                  </a:lnTo>
                  <a:lnTo>
                    <a:pt x="5" y="33"/>
                  </a:lnTo>
                  <a:lnTo>
                    <a:pt x="5" y="38"/>
                  </a:lnTo>
                  <a:lnTo>
                    <a:pt x="0" y="4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5721480" y="32972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5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5721480" y="330516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5721480" y="32972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5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573732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2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5745240" y="3246480"/>
              <a:ext cx="44280" cy="44280"/>
            </a:xfrm>
            <a:custGeom>
              <a:avLst/>
              <a:gdLst/>
              <a:ahLst/>
              <a:rect l="l" t="t" r="r" b="b"/>
              <a:pathLst>
                <a:path w="28" h="28">
                  <a:moveTo>
                    <a:pt x="28" y="0"/>
                  </a:moveTo>
                  <a:lnTo>
                    <a:pt x="23" y="4"/>
                  </a:lnTo>
                  <a:lnTo>
                    <a:pt x="19" y="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4" y="14"/>
                  </a:lnTo>
                  <a:lnTo>
                    <a:pt x="4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5789520" y="3201840"/>
              <a:ext cx="23760" cy="44640"/>
            </a:xfrm>
            <a:custGeom>
              <a:avLst/>
              <a:gdLst/>
              <a:ahLst/>
              <a:rect l="l" t="t" r="r" b="b"/>
              <a:pathLst>
                <a:path w="15" h="28">
                  <a:moveTo>
                    <a:pt x="15" y="0"/>
                  </a:moveTo>
                  <a:lnTo>
                    <a:pt x="1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5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5813280" y="3171960"/>
              <a:ext cx="22320" cy="2988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0"/>
                  </a:lnTo>
                  <a:lnTo>
                    <a:pt x="4" y="5"/>
                  </a:lnTo>
                  <a:lnTo>
                    <a:pt x="4" y="9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5835600" y="31194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14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10" y="14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5857920" y="3090960"/>
              <a:ext cx="15840" cy="2844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587376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5881680" y="306072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5888160" y="30528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5896080" y="30463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5919840" y="3030480"/>
              <a:ext cx="144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5911920" y="3038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5911920" y="3038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5919840" y="3024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5919840" y="302436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5925960" y="3016080"/>
              <a:ext cx="180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5925960" y="300816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5934240" y="3002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5934240" y="29941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5934240" y="2986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5934240" y="295740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0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5942160" y="2927520"/>
              <a:ext cx="1440" cy="2988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5942160" y="2905200"/>
              <a:ext cx="1440" cy="223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5942160" y="28908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5942160" y="2874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5942160" y="28670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5942160" y="2860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5950080" y="28526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5958000" y="2838600"/>
              <a:ext cx="612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5964120" y="281628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20" name=""/>
          <p:cNvGrpSpPr/>
          <p:nvPr/>
        </p:nvGrpSpPr>
        <p:grpSpPr>
          <a:xfrm>
            <a:off x="3770280" y="2333520"/>
            <a:ext cx="2308320" cy="2597400"/>
            <a:chOff x="3770280" y="2333520"/>
            <a:chExt cx="2308320" cy="2597400"/>
          </a:xfrm>
        </p:grpSpPr>
        <p:sp>
          <p:nvSpPr>
            <p:cNvPr id="3021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5994360" y="28083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6002280" y="27939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6002280" y="2786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6002280" y="2786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6002280" y="27781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6002280" y="27781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6002280" y="27637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6002280" y="27716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6002280" y="27637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6002280" y="27716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6002280" y="27496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8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9" name=""/>
            <p:cNvSpPr/>
            <p:nvPr/>
          </p:nvSpPr>
          <p:spPr>
            <a:xfrm flipV="1">
              <a:off x="6010200" y="27417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6010200" y="271944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3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5" name=""/>
            <p:cNvSpPr/>
            <p:nvPr/>
          </p:nvSpPr>
          <p:spPr>
            <a:xfrm flipV="1">
              <a:off x="6010200" y="2705040"/>
              <a:ext cx="792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6018120" y="26892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6018120" y="26748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2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3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4" name=""/>
            <p:cNvSpPr/>
            <p:nvPr/>
          </p:nvSpPr>
          <p:spPr>
            <a:xfrm flipV="1">
              <a:off x="6018120" y="2666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5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6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7" name=""/>
            <p:cNvSpPr/>
            <p:nvPr/>
          </p:nvSpPr>
          <p:spPr>
            <a:xfrm flipV="1">
              <a:off x="601812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6018120" y="266076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9" name=""/>
            <p:cNvSpPr/>
            <p:nvPr/>
          </p:nvSpPr>
          <p:spPr>
            <a:xfrm flipH="1">
              <a:off x="6056280" y="266076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0" name=""/>
            <p:cNvSpPr/>
            <p:nvPr/>
          </p:nvSpPr>
          <p:spPr>
            <a:xfrm flipV="1">
              <a:off x="6056280" y="266040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1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2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3" name=""/>
            <p:cNvSpPr/>
            <p:nvPr/>
          </p:nvSpPr>
          <p:spPr>
            <a:xfrm flipV="1">
              <a:off x="6018120" y="265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6018120" y="263844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6018120" y="262260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0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1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2" name=""/>
            <p:cNvSpPr/>
            <p:nvPr/>
          </p:nvSpPr>
          <p:spPr>
            <a:xfrm flipV="1">
              <a:off x="6018120" y="26161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6018120" y="259380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6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7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8" name=""/>
            <p:cNvSpPr/>
            <p:nvPr/>
          </p:nvSpPr>
          <p:spPr>
            <a:xfrm flipV="1">
              <a:off x="6018120" y="25858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9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0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1" name=""/>
            <p:cNvSpPr/>
            <p:nvPr/>
          </p:nvSpPr>
          <p:spPr>
            <a:xfrm flipV="1">
              <a:off x="6018120" y="2577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2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3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4" name=""/>
            <p:cNvSpPr/>
            <p:nvPr/>
          </p:nvSpPr>
          <p:spPr>
            <a:xfrm flipV="1">
              <a:off x="6018120" y="2563560"/>
              <a:ext cx="1800" cy="140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6018120" y="2556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8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9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0" name=""/>
            <p:cNvSpPr/>
            <p:nvPr/>
          </p:nvSpPr>
          <p:spPr>
            <a:xfrm flipV="1">
              <a:off x="6026040" y="254952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1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2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3" name=""/>
            <p:cNvSpPr/>
            <p:nvPr/>
          </p:nvSpPr>
          <p:spPr>
            <a:xfrm flipV="1">
              <a:off x="6026040" y="254160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5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6026040" y="25192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8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9" name=""/>
            <p:cNvSpPr/>
            <p:nvPr/>
          </p:nvSpPr>
          <p:spPr>
            <a:xfrm>
              <a:off x="6026040" y="249696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0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1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2" name=""/>
            <p:cNvSpPr/>
            <p:nvPr/>
          </p:nvSpPr>
          <p:spPr>
            <a:xfrm flipV="1">
              <a:off x="6026040" y="24890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3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4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6026040" y="2444760"/>
              <a:ext cx="1800" cy="44280"/>
            </a:xfrm>
            <a:custGeom>
              <a:avLst/>
              <a:gdLst/>
              <a:ahLst/>
              <a:rect l="l" t="t" r="r" b="b"/>
              <a:pathLst>
                <a:path w="0" h="28">
                  <a:moveTo>
                    <a:pt x="0" y="28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6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7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8" name=""/>
            <p:cNvSpPr/>
            <p:nvPr/>
          </p:nvSpPr>
          <p:spPr>
            <a:xfrm>
              <a:off x="6026040" y="243036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605628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0" name=""/>
            <p:cNvSpPr/>
            <p:nvPr/>
          </p:nvSpPr>
          <p:spPr>
            <a:xfrm>
              <a:off x="603252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1" name=""/>
            <p:cNvSpPr/>
            <p:nvPr/>
          </p:nvSpPr>
          <p:spPr>
            <a:xfrm flipH="1">
              <a:off x="6070680" y="2408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2" name=""/>
            <p:cNvSpPr/>
            <p:nvPr/>
          </p:nvSpPr>
          <p:spPr>
            <a:xfrm flipV="1">
              <a:off x="6056280" y="239400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6056280" y="23940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6040440" y="2349360"/>
              <a:ext cx="22320" cy="2880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14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6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6032520" y="23335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6026040" y="235584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6032520" y="2333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2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3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4" name=""/>
            <p:cNvSpPr/>
            <p:nvPr/>
          </p:nvSpPr>
          <p:spPr>
            <a:xfrm>
              <a:off x="604044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3770280" y="2408400"/>
              <a:ext cx="235080" cy="14040"/>
            </a:xfrm>
            <a:custGeom>
              <a:avLst/>
              <a:gdLst/>
              <a:ahLst/>
              <a:rect l="l" t="t" r="r" b="b"/>
              <a:pathLst>
                <a:path w="148" h="9">
                  <a:moveTo>
                    <a:pt x="148" y="9"/>
                  </a:moveTo>
                  <a:lnTo>
                    <a:pt x="143" y="9"/>
                  </a:lnTo>
                  <a:lnTo>
                    <a:pt x="134" y="9"/>
                  </a:lnTo>
                  <a:lnTo>
                    <a:pt x="119" y="9"/>
                  </a:lnTo>
                  <a:lnTo>
                    <a:pt x="115" y="9"/>
                  </a:lnTo>
                  <a:lnTo>
                    <a:pt x="115" y="5"/>
                  </a:lnTo>
                  <a:lnTo>
                    <a:pt x="110" y="5"/>
                  </a:lnTo>
                  <a:lnTo>
                    <a:pt x="105" y="5"/>
                  </a:lnTo>
                  <a:lnTo>
                    <a:pt x="95" y="5"/>
                  </a:lnTo>
                  <a:lnTo>
                    <a:pt x="86" y="0"/>
                  </a:lnTo>
                  <a:lnTo>
                    <a:pt x="81" y="5"/>
                  </a:lnTo>
                  <a:lnTo>
                    <a:pt x="71" y="0"/>
                  </a:lnTo>
                  <a:lnTo>
                    <a:pt x="67" y="0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43" y="5"/>
                  </a:lnTo>
                  <a:lnTo>
                    <a:pt x="24" y="5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6" name=""/>
            <p:cNvSpPr/>
            <p:nvPr/>
          </p:nvSpPr>
          <p:spPr>
            <a:xfrm>
              <a:off x="4005360" y="2422440"/>
              <a:ext cx="68040" cy="15840"/>
            </a:xfrm>
            <a:custGeom>
              <a:avLst/>
              <a:gdLst/>
              <a:ahLst/>
              <a:rect l="l" t="t" r="r" b="b"/>
              <a:pathLst>
                <a:path w="43" h="10">
                  <a:moveTo>
                    <a:pt x="43" y="10"/>
                  </a:moveTo>
                  <a:lnTo>
                    <a:pt x="38" y="5"/>
                  </a:lnTo>
                  <a:lnTo>
                    <a:pt x="34" y="5"/>
                  </a:lnTo>
                  <a:lnTo>
                    <a:pt x="2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7" name=""/>
            <p:cNvSpPr/>
            <p:nvPr/>
          </p:nvSpPr>
          <p:spPr>
            <a:xfrm>
              <a:off x="4073400" y="2438280"/>
              <a:ext cx="54000" cy="14400"/>
            </a:xfrm>
            <a:custGeom>
              <a:avLst/>
              <a:gdLst/>
              <a:ahLst/>
              <a:rect l="l" t="t" r="r" b="b"/>
              <a:pathLst>
                <a:path w="34" h="9">
                  <a:moveTo>
                    <a:pt x="34" y="9"/>
                  </a:moveTo>
                  <a:lnTo>
                    <a:pt x="24" y="9"/>
                  </a:lnTo>
                  <a:lnTo>
                    <a:pt x="19" y="9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8" name=""/>
            <p:cNvSpPr/>
            <p:nvPr/>
          </p:nvSpPr>
          <p:spPr>
            <a:xfrm>
              <a:off x="4127400" y="2452680"/>
              <a:ext cx="507960" cy="88920"/>
            </a:xfrm>
            <a:custGeom>
              <a:avLst/>
              <a:gdLst/>
              <a:ahLst/>
              <a:rect l="l" t="t" r="r" b="b"/>
              <a:pathLst>
                <a:path w="320" h="56">
                  <a:moveTo>
                    <a:pt x="320" y="56"/>
                  </a:moveTo>
                  <a:lnTo>
                    <a:pt x="315" y="56"/>
                  </a:lnTo>
                  <a:lnTo>
                    <a:pt x="311" y="56"/>
                  </a:lnTo>
                  <a:lnTo>
                    <a:pt x="311" y="51"/>
                  </a:lnTo>
                  <a:lnTo>
                    <a:pt x="306" y="51"/>
                  </a:lnTo>
                  <a:lnTo>
                    <a:pt x="301" y="51"/>
                  </a:lnTo>
                  <a:lnTo>
                    <a:pt x="296" y="51"/>
                  </a:lnTo>
                  <a:lnTo>
                    <a:pt x="287" y="51"/>
                  </a:lnTo>
                  <a:lnTo>
                    <a:pt x="282" y="51"/>
                  </a:lnTo>
                  <a:lnTo>
                    <a:pt x="277" y="51"/>
                  </a:lnTo>
                  <a:lnTo>
                    <a:pt x="272" y="47"/>
                  </a:lnTo>
                  <a:lnTo>
                    <a:pt x="263" y="47"/>
                  </a:lnTo>
                  <a:lnTo>
                    <a:pt x="253" y="47"/>
                  </a:lnTo>
                  <a:lnTo>
                    <a:pt x="248" y="47"/>
                  </a:lnTo>
                  <a:lnTo>
                    <a:pt x="244" y="47"/>
                  </a:lnTo>
                  <a:lnTo>
                    <a:pt x="239" y="47"/>
                  </a:lnTo>
                  <a:lnTo>
                    <a:pt x="239" y="42"/>
                  </a:lnTo>
                  <a:lnTo>
                    <a:pt x="229" y="42"/>
                  </a:lnTo>
                  <a:lnTo>
                    <a:pt x="220" y="42"/>
                  </a:lnTo>
                  <a:lnTo>
                    <a:pt x="215" y="42"/>
                  </a:lnTo>
                  <a:lnTo>
                    <a:pt x="210" y="42"/>
                  </a:lnTo>
                  <a:lnTo>
                    <a:pt x="210" y="37"/>
                  </a:lnTo>
                  <a:lnTo>
                    <a:pt x="205" y="37"/>
                  </a:lnTo>
                  <a:lnTo>
                    <a:pt x="201" y="37"/>
                  </a:lnTo>
                  <a:lnTo>
                    <a:pt x="201" y="33"/>
                  </a:lnTo>
                  <a:lnTo>
                    <a:pt x="196" y="33"/>
                  </a:lnTo>
                  <a:lnTo>
                    <a:pt x="191" y="33"/>
                  </a:lnTo>
                  <a:lnTo>
                    <a:pt x="186" y="33"/>
                  </a:lnTo>
                  <a:lnTo>
                    <a:pt x="181" y="33"/>
                  </a:lnTo>
                  <a:lnTo>
                    <a:pt x="172" y="28"/>
                  </a:lnTo>
                  <a:lnTo>
                    <a:pt x="162" y="23"/>
                  </a:lnTo>
                  <a:lnTo>
                    <a:pt x="157" y="23"/>
                  </a:lnTo>
                  <a:lnTo>
                    <a:pt x="153" y="23"/>
                  </a:lnTo>
                  <a:lnTo>
                    <a:pt x="148" y="23"/>
                  </a:lnTo>
                  <a:lnTo>
                    <a:pt x="143" y="19"/>
                  </a:lnTo>
                  <a:lnTo>
                    <a:pt x="138" y="19"/>
                  </a:lnTo>
                  <a:lnTo>
                    <a:pt x="134" y="19"/>
                  </a:lnTo>
                  <a:lnTo>
                    <a:pt x="134" y="14"/>
                  </a:lnTo>
                  <a:lnTo>
                    <a:pt x="129" y="14"/>
                  </a:lnTo>
                  <a:lnTo>
                    <a:pt x="119" y="14"/>
                  </a:lnTo>
                  <a:lnTo>
                    <a:pt x="114" y="9"/>
                  </a:lnTo>
                  <a:lnTo>
                    <a:pt x="110" y="9"/>
                  </a:lnTo>
                  <a:lnTo>
                    <a:pt x="100" y="9"/>
                  </a:lnTo>
                  <a:lnTo>
                    <a:pt x="90" y="9"/>
                  </a:lnTo>
                  <a:lnTo>
                    <a:pt x="86" y="9"/>
                  </a:lnTo>
                  <a:lnTo>
                    <a:pt x="81" y="9"/>
                  </a:lnTo>
                  <a:lnTo>
                    <a:pt x="76" y="5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7" y="5"/>
                  </a:lnTo>
                  <a:lnTo>
                    <a:pt x="52" y="5"/>
                  </a:lnTo>
                  <a:lnTo>
                    <a:pt x="52" y="0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4635360" y="2541600"/>
              <a:ext cx="76320" cy="22320"/>
            </a:xfrm>
            <a:custGeom>
              <a:avLst/>
              <a:gdLst/>
              <a:ahLst/>
              <a:rect l="l" t="t" r="r" b="b"/>
              <a:pathLst>
                <a:path w="48" h="14">
                  <a:moveTo>
                    <a:pt x="48" y="14"/>
                  </a:moveTo>
                  <a:lnTo>
                    <a:pt x="43" y="14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0" name=""/>
            <p:cNvSpPr/>
            <p:nvPr/>
          </p:nvSpPr>
          <p:spPr>
            <a:xfrm>
              <a:off x="4832280" y="2577960"/>
              <a:ext cx="4608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29" y="5"/>
                  </a:moveTo>
                  <a:lnTo>
                    <a:pt x="24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1" name=""/>
            <p:cNvSpPr/>
            <p:nvPr/>
          </p:nvSpPr>
          <p:spPr>
            <a:xfrm>
              <a:off x="4711680" y="2563920"/>
              <a:ext cx="120600" cy="14040"/>
            </a:xfrm>
            <a:custGeom>
              <a:avLst/>
              <a:gdLst/>
              <a:ahLst/>
              <a:rect l="l" t="t" r="r" b="b"/>
              <a:pathLst>
                <a:path w="76" h="9">
                  <a:moveTo>
                    <a:pt x="76" y="9"/>
                  </a:moveTo>
                  <a:lnTo>
                    <a:pt x="72" y="5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7" y="5"/>
                  </a:lnTo>
                  <a:lnTo>
                    <a:pt x="53" y="5"/>
                  </a:lnTo>
                  <a:lnTo>
                    <a:pt x="43" y="0"/>
                  </a:lnTo>
                  <a:lnTo>
                    <a:pt x="33" y="0"/>
                  </a:ln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2" name=""/>
            <p:cNvSpPr/>
            <p:nvPr/>
          </p:nvSpPr>
          <p:spPr>
            <a:xfrm>
              <a:off x="4103640" y="3379680"/>
              <a:ext cx="38160" cy="50760"/>
            </a:xfrm>
            <a:custGeom>
              <a:avLst/>
              <a:gdLst/>
              <a:ahLst/>
              <a:rect l="l" t="t" r="r" b="b"/>
              <a:pathLst>
                <a:path w="24" h="32">
                  <a:moveTo>
                    <a:pt x="24" y="0"/>
                  </a:moveTo>
                  <a:lnTo>
                    <a:pt x="24" y="4"/>
                  </a:lnTo>
                  <a:lnTo>
                    <a:pt x="19" y="4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28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4103640" y="3379680"/>
              <a:ext cx="38160" cy="50760"/>
            </a:xfrm>
            <a:custGeom>
              <a:avLst/>
              <a:gdLst/>
              <a:ahLst/>
              <a:rect l="l" t="t" r="r" b="b"/>
              <a:pathLst>
                <a:path w="24" h="32">
                  <a:moveTo>
                    <a:pt x="24" y="0"/>
                  </a:moveTo>
                  <a:lnTo>
                    <a:pt x="24" y="4"/>
                  </a:lnTo>
                  <a:lnTo>
                    <a:pt x="19" y="4"/>
                  </a:lnTo>
                  <a:lnTo>
                    <a:pt x="15" y="14"/>
                  </a:lnTo>
                  <a:lnTo>
                    <a:pt x="10" y="18"/>
                  </a:lnTo>
                  <a:lnTo>
                    <a:pt x="5" y="23"/>
                  </a:lnTo>
                  <a:lnTo>
                    <a:pt x="5" y="28"/>
                  </a:lnTo>
                  <a:lnTo>
                    <a:pt x="0" y="28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4" name=""/>
            <p:cNvSpPr/>
            <p:nvPr/>
          </p:nvSpPr>
          <p:spPr>
            <a:xfrm>
              <a:off x="4127400" y="335772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14"/>
                  </a:moveTo>
                  <a:lnTo>
                    <a:pt x="4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5" name=""/>
            <p:cNvSpPr/>
            <p:nvPr/>
          </p:nvSpPr>
          <p:spPr>
            <a:xfrm>
              <a:off x="4103640" y="337968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6" name=""/>
            <p:cNvSpPr/>
            <p:nvPr/>
          </p:nvSpPr>
          <p:spPr>
            <a:xfrm>
              <a:off x="4157640" y="334980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4141800" y="3371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8" name=""/>
            <p:cNvSpPr/>
            <p:nvPr/>
          </p:nvSpPr>
          <p:spPr>
            <a:xfrm>
              <a:off x="4179960" y="332748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9" name=""/>
            <p:cNvSpPr/>
            <p:nvPr/>
          </p:nvSpPr>
          <p:spPr>
            <a:xfrm>
              <a:off x="4195800" y="33051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0" name=""/>
            <p:cNvSpPr/>
            <p:nvPr/>
          </p:nvSpPr>
          <p:spPr>
            <a:xfrm>
              <a:off x="4218120" y="3297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4218120" y="3246480"/>
              <a:ext cx="4608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29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2" name=""/>
            <p:cNvSpPr/>
            <p:nvPr/>
          </p:nvSpPr>
          <p:spPr>
            <a:xfrm>
              <a:off x="4264200" y="3193920"/>
              <a:ext cx="44280" cy="5256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28" y="0"/>
                  </a:moveTo>
                  <a:lnTo>
                    <a:pt x="28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9" y="23"/>
                  </a:lnTo>
                  <a:lnTo>
                    <a:pt x="4" y="28"/>
                  </a:lnTo>
                  <a:lnTo>
                    <a:pt x="4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3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4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5592600" y="23781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6" name=""/>
            <p:cNvSpPr/>
            <p:nvPr/>
          </p:nvSpPr>
          <p:spPr>
            <a:xfrm>
              <a:off x="4195800" y="319392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7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8" name=""/>
            <p:cNvSpPr/>
            <p:nvPr/>
          </p:nvSpPr>
          <p:spPr>
            <a:xfrm>
              <a:off x="4635360" y="488484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14" y="0"/>
                  </a:moveTo>
                  <a:lnTo>
                    <a:pt x="10" y="4"/>
                  </a:lnTo>
                  <a:lnTo>
                    <a:pt x="10" y="9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9" name=""/>
            <p:cNvSpPr/>
            <p:nvPr/>
          </p:nvSpPr>
          <p:spPr>
            <a:xfrm flipH="1">
              <a:off x="4627440" y="49291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0" name=""/>
            <p:cNvSpPr/>
            <p:nvPr/>
          </p:nvSpPr>
          <p:spPr>
            <a:xfrm flipH="1">
              <a:off x="4681440" y="4846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1" name=""/>
            <p:cNvSpPr/>
            <p:nvPr/>
          </p:nvSpPr>
          <p:spPr>
            <a:xfrm>
              <a:off x="4703760" y="4788000"/>
              <a:ext cx="3024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19" y="0"/>
                  </a:moveTo>
                  <a:lnTo>
                    <a:pt x="19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1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2" name=""/>
            <p:cNvSpPr/>
            <p:nvPr/>
          </p:nvSpPr>
          <p:spPr>
            <a:xfrm>
              <a:off x="4795920" y="4684680"/>
              <a:ext cx="30240" cy="4464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4"/>
                  </a:lnTo>
                  <a:lnTo>
                    <a:pt x="9" y="9"/>
                  </a:lnTo>
                  <a:lnTo>
                    <a:pt x="9" y="14"/>
                  </a:lnTo>
                  <a:lnTo>
                    <a:pt x="4" y="18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3" name=""/>
            <p:cNvSpPr/>
            <p:nvPr/>
          </p:nvSpPr>
          <p:spPr>
            <a:xfrm>
              <a:off x="4772160" y="4729320"/>
              <a:ext cx="23760" cy="1404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4" name=""/>
            <p:cNvSpPr/>
            <p:nvPr/>
          </p:nvSpPr>
          <p:spPr>
            <a:xfrm>
              <a:off x="4734000" y="4765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5" name=""/>
            <p:cNvSpPr/>
            <p:nvPr/>
          </p:nvSpPr>
          <p:spPr>
            <a:xfrm>
              <a:off x="4749840" y="47433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9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6" name=""/>
            <p:cNvSpPr/>
            <p:nvPr/>
          </p:nvSpPr>
          <p:spPr>
            <a:xfrm>
              <a:off x="4924440" y="4579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7" name=""/>
            <p:cNvSpPr/>
            <p:nvPr/>
          </p:nvSpPr>
          <p:spPr>
            <a:xfrm>
              <a:off x="4916520" y="45957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8" name=""/>
            <p:cNvSpPr/>
            <p:nvPr/>
          </p:nvSpPr>
          <p:spPr>
            <a:xfrm>
              <a:off x="4826160" y="467676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9" name=""/>
            <p:cNvSpPr/>
            <p:nvPr/>
          </p:nvSpPr>
          <p:spPr>
            <a:xfrm>
              <a:off x="4832280" y="460224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53" y="0"/>
                  </a:moveTo>
                  <a:lnTo>
                    <a:pt x="48" y="0"/>
                  </a:lnTo>
                  <a:lnTo>
                    <a:pt x="48" y="5"/>
                  </a:lnTo>
                  <a:lnTo>
                    <a:pt x="44" y="5"/>
                  </a:lnTo>
                  <a:lnTo>
                    <a:pt x="44" y="10"/>
                  </a:lnTo>
                  <a:lnTo>
                    <a:pt x="39" y="10"/>
                  </a:lnTo>
                  <a:lnTo>
                    <a:pt x="39" y="14"/>
                  </a:lnTo>
                  <a:lnTo>
                    <a:pt x="34" y="19"/>
                  </a:lnTo>
                  <a:lnTo>
                    <a:pt x="29" y="24"/>
                  </a:lnTo>
                  <a:lnTo>
                    <a:pt x="24" y="24"/>
                  </a:lnTo>
                  <a:lnTo>
                    <a:pt x="24" y="28"/>
                  </a:lnTo>
                  <a:lnTo>
                    <a:pt x="20" y="28"/>
                  </a:lnTo>
                  <a:lnTo>
                    <a:pt x="20" y="33"/>
                  </a:lnTo>
                  <a:lnTo>
                    <a:pt x="15" y="33"/>
                  </a:lnTo>
                  <a:lnTo>
                    <a:pt x="15" y="38"/>
                  </a:lnTo>
                  <a:lnTo>
                    <a:pt x="10" y="38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4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0" name=""/>
            <p:cNvSpPr/>
            <p:nvPr/>
          </p:nvSpPr>
          <p:spPr>
            <a:xfrm flipH="1">
              <a:off x="4695840" y="4824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4695840" y="4824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2" name=""/>
            <p:cNvSpPr/>
            <p:nvPr/>
          </p:nvSpPr>
          <p:spPr>
            <a:xfrm>
              <a:off x="4689360" y="48322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3" name=""/>
            <p:cNvSpPr/>
            <p:nvPr/>
          </p:nvSpPr>
          <p:spPr>
            <a:xfrm>
              <a:off x="4665600" y="484668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4" name=""/>
            <p:cNvSpPr/>
            <p:nvPr/>
          </p:nvSpPr>
          <p:spPr>
            <a:xfrm>
              <a:off x="4657680" y="48769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4954680" y="455148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6" name=""/>
            <p:cNvSpPr/>
            <p:nvPr/>
          </p:nvSpPr>
          <p:spPr>
            <a:xfrm>
              <a:off x="4938840" y="45576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7" name=""/>
            <p:cNvSpPr/>
            <p:nvPr/>
          </p:nvSpPr>
          <p:spPr>
            <a:xfrm>
              <a:off x="4141800" y="3371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8" name=""/>
            <p:cNvSpPr/>
            <p:nvPr/>
          </p:nvSpPr>
          <p:spPr>
            <a:xfrm>
              <a:off x="4157640" y="3341520"/>
              <a:ext cx="22320" cy="30240"/>
            </a:xfrm>
            <a:custGeom>
              <a:avLst/>
              <a:gdLst/>
              <a:ahLst/>
              <a:rect l="l" t="t" r="r" b="b"/>
              <a:pathLst>
                <a:path w="14" h="19">
                  <a:moveTo>
                    <a:pt x="14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4179960" y="332748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0" name=""/>
            <p:cNvSpPr/>
            <p:nvPr/>
          </p:nvSpPr>
          <p:spPr>
            <a:xfrm>
              <a:off x="4195800" y="330516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1" name=""/>
            <p:cNvSpPr/>
            <p:nvPr/>
          </p:nvSpPr>
          <p:spPr>
            <a:xfrm>
              <a:off x="4218120" y="3297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2" name=""/>
            <p:cNvSpPr/>
            <p:nvPr/>
          </p:nvSpPr>
          <p:spPr>
            <a:xfrm>
              <a:off x="4218120" y="3246480"/>
              <a:ext cx="46080" cy="50760"/>
            </a:xfrm>
            <a:custGeom>
              <a:avLst/>
              <a:gdLst/>
              <a:ahLst/>
              <a:rect l="l" t="t" r="r" b="b"/>
              <a:pathLst>
                <a:path w="29" h="32">
                  <a:moveTo>
                    <a:pt x="29" y="0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9" y="18"/>
                  </a:lnTo>
                  <a:lnTo>
                    <a:pt x="14" y="18"/>
                  </a:lnTo>
                  <a:lnTo>
                    <a:pt x="14" y="23"/>
                  </a:lnTo>
                  <a:lnTo>
                    <a:pt x="10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2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3" name=""/>
            <p:cNvSpPr/>
            <p:nvPr/>
          </p:nvSpPr>
          <p:spPr>
            <a:xfrm flipH="1">
              <a:off x="424800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4" name=""/>
            <p:cNvSpPr/>
            <p:nvPr/>
          </p:nvSpPr>
          <p:spPr>
            <a:xfrm>
              <a:off x="4210200" y="3193920"/>
              <a:ext cx="3780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5" name=""/>
            <p:cNvSpPr/>
            <p:nvPr/>
          </p:nvSpPr>
          <p:spPr>
            <a:xfrm>
              <a:off x="4255920" y="31939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6" name=""/>
            <p:cNvSpPr/>
            <p:nvPr/>
          </p:nvSpPr>
          <p:spPr>
            <a:xfrm>
              <a:off x="4264200" y="3193920"/>
              <a:ext cx="44280" cy="5256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28" y="0"/>
                  </a:moveTo>
                  <a:lnTo>
                    <a:pt x="28" y="5"/>
                  </a:lnTo>
                  <a:lnTo>
                    <a:pt x="24" y="5"/>
                  </a:lnTo>
                  <a:lnTo>
                    <a:pt x="24" y="9"/>
                  </a:lnTo>
                  <a:lnTo>
                    <a:pt x="19" y="14"/>
                  </a:lnTo>
                  <a:lnTo>
                    <a:pt x="14" y="19"/>
                  </a:lnTo>
                  <a:lnTo>
                    <a:pt x="14" y="23"/>
                  </a:lnTo>
                  <a:lnTo>
                    <a:pt x="9" y="23"/>
                  </a:lnTo>
                  <a:lnTo>
                    <a:pt x="4" y="28"/>
                  </a:lnTo>
                  <a:lnTo>
                    <a:pt x="4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4278240" y="319392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8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9" name=""/>
            <p:cNvSpPr/>
            <p:nvPr/>
          </p:nvSpPr>
          <p:spPr>
            <a:xfrm flipH="1">
              <a:off x="4308480" y="31939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0" name=""/>
            <p:cNvSpPr/>
            <p:nvPr/>
          </p:nvSpPr>
          <p:spPr>
            <a:xfrm>
              <a:off x="445284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9"/>
                  </a:lnTo>
                  <a:lnTo>
                    <a:pt x="1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4468680" y="319392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9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2" name=""/>
            <p:cNvSpPr/>
            <p:nvPr/>
          </p:nvSpPr>
          <p:spPr>
            <a:xfrm>
              <a:off x="4483080" y="32162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3" name=""/>
            <p:cNvSpPr/>
            <p:nvPr/>
          </p:nvSpPr>
          <p:spPr>
            <a:xfrm>
              <a:off x="4483080" y="3224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4" name=""/>
            <p:cNvSpPr/>
            <p:nvPr/>
          </p:nvSpPr>
          <p:spPr>
            <a:xfrm>
              <a:off x="4483080" y="32464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4491000" y="32529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6" name=""/>
            <p:cNvSpPr/>
            <p:nvPr/>
          </p:nvSpPr>
          <p:spPr>
            <a:xfrm>
              <a:off x="4491000" y="32608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7" name=""/>
            <p:cNvSpPr/>
            <p:nvPr/>
          </p:nvSpPr>
          <p:spPr>
            <a:xfrm>
              <a:off x="4498920" y="32688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8" name=""/>
            <p:cNvSpPr/>
            <p:nvPr/>
          </p:nvSpPr>
          <p:spPr>
            <a:xfrm>
              <a:off x="4506840" y="3282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4506840" y="3290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5" y="4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0" name=""/>
            <p:cNvSpPr/>
            <p:nvPr/>
          </p:nvSpPr>
          <p:spPr>
            <a:xfrm>
              <a:off x="4514760" y="3305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1" name=""/>
            <p:cNvSpPr/>
            <p:nvPr/>
          </p:nvSpPr>
          <p:spPr>
            <a:xfrm>
              <a:off x="4521240" y="331308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2" name=""/>
            <p:cNvSpPr/>
            <p:nvPr/>
          </p:nvSpPr>
          <p:spPr>
            <a:xfrm>
              <a:off x="4521240" y="33195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4529160" y="33498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4" name=""/>
            <p:cNvSpPr/>
            <p:nvPr/>
          </p:nvSpPr>
          <p:spPr>
            <a:xfrm>
              <a:off x="4529160" y="335772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5" name=""/>
            <p:cNvSpPr/>
            <p:nvPr/>
          </p:nvSpPr>
          <p:spPr>
            <a:xfrm>
              <a:off x="4529160" y="3363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6" name=""/>
            <p:cNvSpPr/>
            <p:nvPr/>
          </p:nvSpPr>
          <p:spPr>
            <a:xfrm>
              <a:off x="4529160" y="33717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7" name=""/>
            <p:cNvSpPr/>
            <p:nvPr/>
          </p:nvSpPr>
          <p:spPr>
            <a:xfrm>
              <a:off x="4537080" y="337968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8" name=""/>
            <p:cNvSpPr/>
            <p:nvPr/>
          </p:nvSpPr>
          <p:spPr>
            <a:xfrm>
              <a:off x="4537080" y="3386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9" name=""/>
            <p:cNvSpPr/>
            <p:nvPr/>
          </p:nvSpPr>
          <p:spPr>
            <a:xfrm>
              <a:off x="4545000" y="340200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0" name=""/>
            <p:cNvSpPr/>
            <p:nvPr/>
          </p:nvSpPr>
          <p:spPr>
            <a:xfrm>
              <a:off x="4545000" y="3424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4551480" y="342432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2" name=""/>
            <p:cNvSpPr/>
            <p:nvPr/>
          </p:nvSpPr>
          <p:spPr>
            <a:xfrm>
              <a:off x="4537080" y="342432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3" name=""/>
            <p:cNvSpPr/>
            <p:nvPr/>
          </p:nvSpPr>
          <p:spPr>
            <a:xfrm>
              <a:off x="4551480" y="34304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4551480" y="3438360"/>
              <a:ext cx="7920" cy="82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4559400" y="34466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4567320" y="346860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4567320" y="34830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4141800" y="337968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4157640" y="3341520"/>
              <a:ext cx="22320" cy="60480"/>
            </a:xfrm>
            <a:custGeom>
              <a:avLst/>
              <a:gdLst/>
              <a:ahLst/>
              <a:rect l="l" t="t" r="r" b="b"/>
              <a:pathLst>
                <a:path w="14" h="38">
                  <a:moveTo>
                    <a:pt x="14" y="0"/>
                  </a:moveTo>
                  <a:lnTo>
                    <a:pt x="9" y="5"/>
                  </a:lnTo>
                  <a:lnTo>
                    <a:pt x="9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0" y="28"/>
                  </a:lnTo>
                  <a:lnTo>
                    <a:pt x="5" y="33"/>
                  </a:lnTo>
                  <a:lnTo>
                    <a:pt x="0" y="33"/>
                  </a:lnTo>
                  <a:lnTo>
                    <a:pt x="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1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2" name=""/>
            <p:cNvSpPr/>
            <p:nvPr/>
          </p:nvSpPr>
          <p:spPr>
            <a:xfrm>
              <a:off x="4157640" y="340200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4157640" y="3408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9" y="5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4179960" y="3416400"/>
              <a:ext cx="3816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9"/>
                  </a:lnTo>
                  <a:lnTo>
                    <a:pt x="24" y="9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4226040" y="3402000"/>
              <a:ext cx="44280" cy="3636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28" y="0"/>
                  </a:moveTo>
                  <a:lnTo>
                    <a:pt x="24" y="0"/>
                  </a:lnTo>
                  <a:lnTo>
                    <a:pt x="24" y="4"/>
                  </a:lnTo>
                  <a:lnTo>
                    <a:pt x="14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18"/>
                  </a:lnTo>
                  <a:lnTo>
                    <a:pt x="0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4218120" y="343044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21" name=""/>
          <p:cNvGrpSpPr/>
          <p:nvPr/>
        </p:nvGrpSpPr>
        <p:grpSpPr>
          <a:xfrm>
            <a:off x="3814920" y="2444760"/>
            <a:ext cx="1450800" cy="1704960"/>
            <a:chOff x="3814920" y="2444760"/>
            <a:chExt cx="1450800" cy="1704960"/>
          </a:xfrm>
        </p:grpSpPr>
        <p:sp>
          <p:nvSpPr>
            <p:cNvPr id="3222" name=""/>
            <p:cNvSpPr/>
            <p:nvPr/>
          </p:nvSpPr>
          <p:spPr>
            <a:xfrm>
              <a:off x="4218120" y="343044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3" name=""/>
            <p:cNvSpPr/>
            <p:nvPr/>
          </p:nvSpPr>
          <p:spPr>
            <a:xfrm>
              <a:off x="4248000" y="3430440"/>
              <a:ext cx="162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4248000" y="3430440"/>
              <a:ext cx="1620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4264200" y="343044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4264200" y="343044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4278240" y="343044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4278240" y="343044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4286160" y="3430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4286160" y="3430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4308480" y="3438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2" name=""/>
            <p:cNvSpPr/>
            <p:nvPr/>
          </p:nvSpPr>
          <p:spPr>
            <a:xfrm>
              <a:off x="4308480" y="3438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4324320" y="3438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4" name=""/>
            <p:cNvSpPr/>
            <p:nvPr/>
          </p:nvSpPr>
          <p:spPr>
            <a:xfrm>
              <a:off x="4324320" y="3438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5" name=""/>
            <p:cNvSpPr/>
            <p:nvPr/>
          </p:nvSpPr>
          <p:spPr>
            <a:xfrm>
              <a:off x="4332240" y="34164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6" name=""/>
            <p:cNvSpPr/>
            <p:nvPr/>
          </p:nvSpPr>
          <p:spPr>
            <a:xfrm>
              <a:off x="4340160" y="3416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4354560" y="3408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8" name=""/>
            <p:cNvSpPr/>
            <p:nvPr/>
          </p:nvSpPr>
          <p:spPr>
            <a:xfrm>
              <a:off x="4354560" y="34084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4346640" y="341640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4340160" y="3430440"/>
              <a:ext cx="6480" cy="1620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0"/>
                  </a:move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4340160" y="34466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4346640" y="3446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4340160" y="34466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4" name=""/>
            <p:cNvSpPr/>
            <p:nvPr/>
          </p:nvSpPr>
          <p:spPr>
            <a:xfrm>
              <a:off x="4346640" y="3446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435456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435456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4370400" y="345276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4370400" y="345276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4376880" y="34527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4376880" y="34527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4384800" y="3452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4384800" y="3452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4400640" y="346068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4400640" y="346068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4408560" y="346860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4408560" y="3468600"/>
              <a:ext cx="1404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4422600" y="3468600"/>
              <a:ext cx="82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>
              <a:off x="4422600" y="3468600"/>
              <a:ext cx="82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4430880" y="346860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4430880" y="346860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4446720" y="34750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4446720" y="3475080"/>
              <a:ext cx="61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4452840" y="3483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4476600" y="34750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4476600" y="346860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4476600" y="34750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449100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4476600" y="349092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4" y="0"/>
                  </a:lnTo>
                  <a:lnTo>
                    <a:pt x="4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448308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4506840" y="34750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4498920" y="34830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4498920" y="349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4506840" y="3497400"/>
              <a:ext cx="38160" cy="15840"/>
            </a:xfrm>
            <a:custGeom>
              <a:avLst/>
              <a:gdLst/>
              <a:ahLst/>
              <a:rect l="l" t="t" r="r" b="b"/>
              <a:pathLst>
                <a:path w="24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10"/>
                  </a:lnTo>
                  <a:lnTo>
                    <a:pt x="24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4575240" y="351324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4545000" y="35132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0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4575240" y="352728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9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4605480" y="353520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4" y="4"/>
                  </a:lnTo>
                  <a:lnTo>
                    <a:pt x="19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4635360" y="35496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9" name=""/>
            <p:cNvSpPr/>
            <p:nvPr/>
          </p:nvSpPr>
          <p:spPr>
            <a:xfrm>
              <a:off x="4673520" y="35640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4681440" y="3571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4689360" y="3571920"/>
              <a:ext cx="648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2" name=""/>
            <p:cNvSpPr/>
            <p:nvPr/>
          </p:nvSpPr>
          <p:spPr>
            <a:xfrm>
              <a:off x="4695840" y="35798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3" name=""/>
            <p:cNvSpPr/>
            <p:nvPr/>
          </p:nvSpPr>
          <p:spPr>
            <a:xfrm>
              <a:off x="4703760" y="357984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4727520" y="3602160"/>
              <a:ext cx="648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5" name=""/>
            <p:cNvSpPr/>
            <p:nvPr/>
          </p:nvSpPr>
          <p:spPr>
            <a:xfrm>
              <a:off x="4734000" y="36082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6" name=""/>
            <p:cNvSpPr/>
            <p:nvPr/>
          </p:nvSpPr>
          <p:spPr>
            <a:xfrm>
              <a:off x="4734000" y="36162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7" name=""/>
            <p:cNvSpPr/>
            <p:nvPr/>
          </p:nvSpPr>
          <p:spPr>
            <a:xfrm>
              <a:off x="4741920" y="362412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4703760" y="385452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9" name=""/>
            <p:cNvSpPr/>
            <p:nvPr/>
          </p:nvSpPr>
          <p:spPr>
            <a:xfrm>
              <a:off x="4711680" y="384660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4719600" y="383868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4749840" y="3638520"/>
              <a:ext cx="7920" cy="88920"/>
            </a:xfrm>
            <a:custGeom>
              <a:avLst/>
              <a:gdLst/>
              <a:ahLst/>
              <a:rect l="l" t="t" r="r" b="b"/>
              <a:pathLst>
                <a:path w="5" h="56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5" y="52"/>
                  </a:lnTo>
                  <a:lnTo>
                    <a:pt x="5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4719600" y="3727440"/>
              <a:ext cx="38160" cy="111240"/>
            </a:xfrm>
            <a:custGeom>
              <a:avLst/>
              <a:gdLst/>
              <a:ahLst/>
              <a:rect l="l" t="t" r="r" b="b"/>
              <a:pathLst>
                <a:path w="24" h="70">
                  <a:moveTo>
                    <a:pt x="24" y="0"/>
                  </a:moveTo>
                  <a:lnTo>
                    <a:pt x="24" y="10"/>
                  </a:lnTo>
                  <a:lnTo>
                    <a:pt x="19" y="10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14" y="33"/>
                  </a:lnTo>
                  <a:lnTo>
                    <a:pt x="9" y="47"/>
                  </a:lnTo>
                  <a:lnTo>
                    <a:pt x="9" y="52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>
              <a:off x="4757760" y="3727440"/>
              <a:ext cx="60480" cy="7920"/>
            </a:xfrm>
            <a:custGeom>
              <a:avLst/>
              <a:gdLst/>
              <a:ahLst/>
              <a:rect l="l" t="t" r="r" b="b"/>
              <a:pathLst>
                <a:path w="38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33" y="5"/>
                  </a:lnTo>
                  <a:lnTo>
                    <a:pt x="33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4818240" y="3727440"/>
              <a:ext cx="7920" cy="7920"/>
            </a:xfrm>
            <a:prstGeom prst="rect">
              <a:avLst/>
            </a:prstGeom>
            <a:noFill/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>
              <a:off x="4826160" y="3720960"/>
              <a:ext cx="612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4832280" y="37209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>
              <a:off x="4840200" y="37130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8" name=""/>
            <p:cNvSpPr/>
            <p:nvPr/>
          </p:nvSpPr>
          <p:spPr>
            <a:xfrm>
              <a:off x="4856040" y="371304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9" name=""/>
            <p:cNvSpPr/>
            <p:nvPr/>
          </p:nvSpPr>
          <p:spPr>
            <a:xfrm>
              <a:off x="4856040" y="3705120"/>
              <a:ext cx="3816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0" y="5"/>
                  </a:move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4749840" y="3638520"/>
              <a:ext cx="60120" cy="30240"/>
            </a:xfrm>
            <a:custGeom>
              <a:avLst/>
              <a:gdLst/>
              <a:ahLst/>
              <a:rect l="l" t="t" r="r" b="b"/>
              <a:pathLst>
                <a:path w="38" h="19">
                  <a:moveTo>
                    <a:pt x="38" y="19"/>
                  </a:moveTo>
                  <a:lnTo>
                    <a:pt x="33" y="19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9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1" name=""/>
            <p:cNvSpPr/>
            <p:nvPr/>
          </p:nvSpPr>
          <p:spPr>
            <a:xfrm>
              <a:off x="4984920" y="3541680"/>
              <a:ext cx="144360" cy="185760"/>
            </a:xfrm>
            <a:custGeom>
              <a:avLst/>
              <a:gdLst/>
              <a:ahLst/>
              <a:rect l="l" t="t" r="r" b="b"/>
              <a:pathLst>
                <a:path w="91" h="117">
                  <a:moveTo>
                    <a:pt x="91" y="0"/>
                  </a:moveTo>
                  <a:lnTo>
                    <a:pt x="91" y="5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77" y="10"/>
                  </a:lnTo>
                  <a:lnTo>
                    <a:pt x="72" y="10"/>
                  </a:lnTo>
                  <a:lnTo>
                    <a:pt x="67" y="10"/>
                  </a:lnTo>
                  <a:lnTo>
                    <a:pt x="62" y="10"/>
                  </a:lnTo>
                  <a:lnTo>
                    <a:pt x="58" y="10"/>
                  </a:lnTo>
                  <a:lnTo>
                    <a:pt x="58" y="14"/>
                  </a:lnTo>
                  <a:lnTo>
                    <a:pt x="53" y="14"/>
                  </a:lnTo>
                  <a:lnTo>
                    <a:pt x="53" y="19"/>
                  </a:lnTo>
                  <a:lnTo>
                    <a:pt x="48" y="19"/>
                  </a:lnTo>
                  <a:lnTo>
                    <a:pt x="48" y="24"/>
                  </a:lnTo>
                  <a:lnTo>
                    <a:pt x="43" y="24"/>
                  </a:lnTo>
                  <a:lnTo>
                    <a:pt x="38" y="24"/>
                  </a:lnTo>
                  <a:lnTo>
                    <a:pt x="34" y="24"/>
                  </a:lnTo>
                  <a:lnTo>
                    <a:pt x="34" y="28"/>
                  </a:lnTo>
                  <a:lnTo>
                    <a:pt x="29" y="28"/>
                  </a:lnTo>
                  <a:lnTo>
                    <a:pt x="24" y="33"/>
                  </a:lnTo>
                  <a:lnTo>
                    <a:pt x="19" y="33"/>
                  </a:lnTo>
                  <a:lnTo>
                    <a:pt x="19" y="38"/>
                  </a:lnTo>
                  <a:lnTo>
                    <a:pt x="15" y="38"/>
                  </a:lnTo>
                  <a:lnTo>
                    <a:pt x="15" y="42"/>
                  </a:lnTo>
                  <a:lnTo>
                    <a:pt x="10" y="42"/>
                  </a:lnTo>
                  <a:lnTo>
                    <a:pt x="10" y="47"/>
                  </a:lnTo>
                  <a:lnTo>
                    <a:pt x="10" y="52"/>
                  </a:lnTo>
                  <a:lnTo>
                    <a:pt x="5" y="52"/>
                  </a:lnTo>
                  <a:lnTo>
                    <a:pt x="5" y="57"/>
                  </a:lnTo>
                  <a:lnTo>
                    <a:pt x="0" y="57"/>
                  </a:lnTo>
                  <a:lnTo>
                    <a:pt x="0" y="61"/>
                  </a:lnTo>
                  <a:lnTo>
                    <a:pt x="0" y="66"/>
                  </a:lnTo>
                  <a:lnTo>
                    <a:pt x="0" y="71"/>
                  </a:lnTo>
                  <a:lnTo>
                    <a:pt x="0" y="75"/>
                  </a:lnTo>
                  <a:lnTo>
                    <a:pt x="0" y="80"/>
                  </a:lnTo>
                  <a:lnTo>
                    <a:pt x="0" y="85"/>
                  </a:lnTo>
                  <a:lnTo>
                    <a:pt x="0" y="89"/>
                  </a:lnTo>
                  <a:lnTo>
                    <a:pt x="0" y="94"/>
                  </a:lnTo>
                  <a:lnTo>
                    <a:pt x="0" y="99"/>
                  </a:lnTo>
                  <a:lnTo>
                    <a:pt x="0" y="103"/>
                  </a:lnTo>
                  <a:lnTo>
                    <a:pt x="0" y="108"/>
                  </a:lnTo>
                  <a:lnTo>
                    <a:pt x="0" y="113"/>
                  </a:lnTo>
                  <a:lnTo>
                    <a:pt x="0" y="11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2" name=""/>
            <p:cNvSpPr/>
            <p:nvPr/>
          </p:nvSpPr>
          <p:spPr>
            <a:xfrm>
              <a:off x="4809960" y="3668760"/>
              <a:ext cx="174960" cy="58680"/>
            </a:xfrm>
            <a:custGeom>
              <a:avLst/>
              <a:gdLst/>
              <a:ahLst/>
              <a:rect l="l" t="t" r="r" b="b"/>
              <a:pathLst>
                <a:path w="110" h="37">
                  <a:moveTo>
                    <a:pt x="110" y="37"/>
                  </a:moveTo>
                  <a:lnTo>
                    <a:pt x="105" y="37"/>
                  </a:lnTo>
                  <a:lnTo>
                    <a:pt x="101" y="37"/>
                  </a:lnTo>
                  <a:lnTo>
                    <a:pt x="101" y="33"/>
                  </a:lnTo>
                  <a:lnTo>
                    <a:pt x="96" y="33"/>
                  </a:lnTo>
                  <a:lnTo>
                    <a:pt x="91" y="28"/>
                  </a:lnTo>
                  <a:lnTo>
                    <a:pt x="86" y="23"/>
                  </a:lnTo>
                  <a:lnTo>
                    <a:pt x="81" y="23"/>
                  </a:lnTo>
                  <a:lnTo>
                    <a:pt x="77" y="23"/>
                  </a:lnTo>
                  <a:lnTo>
                    <a:pt x="72" y="19"/>
                  </a:lnTo>
                  <a:lnTo>
                    <a:pt x="67" y="19"/>
                  </a:lnTo>
                  <a:lnTo>
                    <a:pt x="62" y="19"/>
                  </a:lnTo>
                  <a:lnTo>
                    <a:pt x="62" y="14"/>
                  </a:lnTo>
                  <a:lnTo>
                    <a:pt x="58" y="14"/>
                  </a:lnTo>
                  <a:lnTo>
                    <a:pt x="53" y="9"/>
                  </a:lnTo>
                  <a:lnTo>
                    <a:pt x="48" y="9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34" y="5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9" y="5"/>
                  </a:lnTo>
                  <a:lnTo>
                    <a:pt x="14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5038560" y="3809880"/>
              <a:ext cx="227160" cy="73080"/>
            </a:xfrm>
            <a:custGeom>
              <a:avLst/>
              <a:gdLst/>
              <a:ahLst/>
              <a:rect l="l" t="t" r="r" b="b"/>
              <a:pathLst>
                <a:path w="143" h="46">
                  <a:moveTo>
                    <a:pt x="143" y="46"/>
                  </a:moveTo>
                  <a:lnTo>
                    <a:pt x="138" y="46"/>
                  </a:lnTo>
                  <a:lnTo>
                    <a:pt x="134" y="46"/>
                  </a:lnTo>
                  <a:lnTo>
                    <a:pt x="129" y="46"/>
                  </a:lnTo>
                  <a:lnTo>
                    <a:pt x="124" y="46"/>
                  </a:lnTo>
                  <a:lnTo>
                    <a:pt x="114" y="42"/>
                  </a:lnTo>
                  <a:lnTo>
                    <a:pt x="110" y="42"/>
                  </a:lnTo>
                  <a:lnTo>
                    <a:pt x="110" y="37"/>
                  </a:lnTo>
                  <a:lnTo>
                    <a:pt x="105" y="37"/>
                  </a:lnTo>
                  <a:lnTo>
                    <a:pt x="100" y="37"/>
                  </a:lnTo>
                  <a:lnTo>
                    <a:pt x="95" y="37"/>
                  </a:lnTo>
                  <a:lnTo>
                    <a:pt x="81" y="32"/>
                  </a:lnTo>
                  <a:lnTo>
                    <a:pt x="76" y="32"/>
                  </a:lnTo>
                  <a:lnTo>
                    <a:pt x="71" y="32"/>
                  </a:lnTo>
                  <a:lnTo>
                    <a:pt x="67" y="28"/>
                  </a:lnTo>
                  <a:lnTo>
                    <a:pt x="62" y="28"/>
                  </a:lnTo>
                  <a:lnTo>
                    <a:pt x="57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47" y="23"/>
                  </a:lnTo>
                  <a:lnTo>
                    <a:pt x="43" y="18"/>
                  </a:lnTo>
                  <a:lnTo>
                    <a:pt x="38" y="18"/>
                  </a:lnTo>
                  <a:lnTo>
                    <a:pt x="33" y="14"/>
                  </a:lnTo>
                  <a:lnTo>
                    <a:pt x="24" y="9"/>
                  </a:lnTo>
                  <a:lnTo>
                    <a:pt x="19" y="9"/>
                  </a:lnTo>
                  <a:lnTo>
                    <a:pt x="14" y="4"/>
                  </a:lnTo>
                  <a:lnTo>
                    <a:pt x="9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4984920" y="3727440"/>
              <a:ext cx="53640" cy="82440"/>
            </a:xfrm>
            <a:custGeom>
              <a:avLst/>
              <a:gdLst/>
              <a:ahLst/>
              <a:rect l="l" t="t" r="r" b="b"/>
              <a:pathLst>
                <a:path w="34" h="52">
                  <a:moveTo>
                    <a:pt x="34" y="52"/>
                  </a:moveTo>
                  <a:lnTo>
                    <a:pt x="29" y="42"/>
                  </a:lnTo>
                  <a:lnTo>
                    <a:pt x="19" y="24"/>
                  </a:lnTo>
                  <a:lnTo>
                    <a:pt x="15" y="24"/>
                  </a:lnTo>
                  <a:lnTo>
                    <a:pt x="10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5219640" y="38606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5227560" y="386856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0"/>
                  </a:moveTo>
                  <a:lnTo>
                    <a:pt x="10" y="5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19" y="14"/>
                  </a:lnTo>
                  <a:lnTo>
                    <a:pt x="24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3860640" y="414324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3860640" y="413532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3852720" y="406872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0" name=""/>
            <p:cNvSpPr/>
            <p:nvPr/>
          </p:nvSpPr>
          <p:spPr>
            <a:xfrm>
              <a:off x="3852720" y="4091040"/>
              <a:ext cx="7920" cy="44280"/>
            </a:xfrm>
            <a:custGeom>
              <a:avLst/>
              <a:gdLst/>
              <a:ahLst/>
              <a:rect l="l" t="t" r="r" b="b"/>
              <a:pathLst>
                <a:path w="5" h="28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0" y="28"/>
                  </a:lnTo>
                  <a:lnTo>
                    <a:pt x="5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3846600" y="4068720"/>
              <a:ext cx="61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2" name=""/>
            <p:cNvSpPr/>
            <p:nvPr/>
          </p:nvSpPr>
          <p:spPr>
            <a:xfrm flipV="1">
              <a:off x="3846600" y="403200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3" name=""/>
            <p:cNvSpPr/>
            <p:nvPr/>
          </p:nvSpPr>
          <p:spPr>
            <a:xfrm>
              <a:off x="3830760" y="397188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10" y="3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4" name=""/>
            <p:cNvSpPr/>
            <p:nvPr/>
          </p:nvSpPr>
          <p:spPr>
            <a:xfrm flipV="1">
              <a:off x="3822840" y="39355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3822840" y="394344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6" name=""/>
            <p:cNvSpPr/>
            <p:nvPr/>
          </p:nvSpPr>
          <p:spPr>
            <a:xfrm>
              <a:off x="3822840" y="39211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7" name=""/>
            <p:cNvSpPr/>
            <p:nvPr/>
          </p:nvSpPr>
          <p:spPr>
            <a:xfrm flipV="1">
              <a:off x="3822840" y="39132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8" name=""/>
            <p:cNvSpPr/>
            <p:nvPr/>
          </p:nvSpPr>
          <p:spPr>
            <a:xfrm>
              <a:off x="3814920" y="388296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9" name=""/>
            <p:cNvSpPr/>
            <p:nvPr/>
          </p:nvSpPr>
          <p:spPr>
            <a:xfrm flipV="1">
              <a:off x="3814920" y="387648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0" name=""/>
            <p:cNvSpPr/>
            <p:nvPr/>
          </p:nvSpPr>
          <p:spPr>
            <a:xfrm>
              <a:off x="3814920" y="388296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19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1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2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4316400" y="317196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4" name=""/>
            <p:cNvSpPr/>
            <p:nvPr/>
          </p:nvSpPr>
          <p:spPr>
            <a:xfrm>
              <a:off x="4332240" y="3112920"/>
              <a:ext cx="44640" cy="59040"/>
            </a:xfrm>
            <a:custGeom>
              <a:avLst/>
              <a:gdLst/>
              <a:ahLst/>
              <a:rect l="l" t="t" r="r" b="b"/>
              <a:pathLst>
                <a:path w="28" h="37">
                  <a:moveTo>
                    <a:pt x="28" y="0"/>
                  </a:moveTo>
                  <a:lnTo>
                    <a:pt x="19" y="9"/>
                  </a:lnTo>
                  <a:lnTo>
                    <a:pt x="19" y="14"/>
                  </a:lnTo>
                  <a:lnTo>
                    <a:pt x="9" y="18"/>
                  </a:lnTo>
                  <a:lnTo>
                    <a:pt x="9" y="23"/>
                  </a:lnTo>
                  <a:lnTo>
                    <a:pt x="5" y="28"/>
                  </a:lnTo>
                  <a:lnTo>
                    <a:pt x="5" y="32"/>
                  </a:lnTo>
                  <a:lnTo>
                    <a:pt x="0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5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4332240" y="3090960"/>
              <a:ext cx="68400" cy="81000"/>
            </a:xfrm>
            <a:custGeom>
              <a:avLst/>
              <a:gdLst/>
              <a:ahLst/>
              <a:rect l="l" t="t" r="r" b="b"/>
              <a:pathLst>
                <a:path w="43" h="51">
                  <a:moveTo>
                    <a:pt x="43" y="0"/>
                  </a:moveTo>
                  <a:lnTo>
                    <a:pt x="33" y="4"/>
                  </a:lnTo>
                  <a:lnTo>
                    <a:pt x="33" y="9"/>
                  </a:lnTo>
                  <a:lnTo>
                    <a:pt x="28" y="14"/>
                  </a:lnTo>
                  <a:lnTo>
                    <a:pt x="19" y="23"/>
                  </a:lnTo>
                  <a:lnTo>
                    <a:pt x="19" y="28"/>
                  </a:lnTo>
                  <a:lnTo>
                    <a:pt x="9" y="32"/>
                  </a:lnTo>
                  <a:lnTo>
                    <a:pt x="9" y="37"/>
                  </a:lnTo>
                  <a:lnTo>
                    <a:pt x="5" y="42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0" y="5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8" name=""/>
            <p:cNvSpPr/>
            <p:nvPr/>
          </p:nvSpPr>
          <p:spPr>
            <a:xfrm>
              <a:off x="4384800" y="309096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>
              <a:off x="4408560" y="3075120"/>
              <a:ext cx="44280" cy="96840"/>
            </a:xfrm>
            <a:custGeom>
              <a:avLst/>
              <a:gdLst/>
              <a:ahLst/>
              <a:rect l="l" t="t" r="r" b="b"/>
              <a:pathLst>
                <a:path w="28" h="61">
                  <a:moveTo>
                    <a:pt x="0" y="0"/>
                  </a:moveTo>
                  <a:lnTo>
                    <a:pt x="4" y="5"/>
                  </a:lnTo>
                  <a:lnTo>
                    <a:pt x="4" y="10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19"/>
                  </a:lnTo>
                  <a:lnTo>
                    <a:pt x="14" y="24"/>
                  </a:lnTo>
                  <a:lnTo>
                    <a:pt x="14" y="28"/>
                  </a:lnTo>
                  <a:lnTo>
                    <a:pt x="19" y="33"/>
                  </a:lnTo>
                  <a:lnTo>
                    <a:pt x="19" y="38"/>
                  </a:lnTo>
                  <a:lnTo>
                    <a:pt x="19" y="42"/>
                  </a:lnTo>
                  <a:lnTo>
                    <a:pt x="24" y="47"/>
                  </a:lnTo>
                  <a:lnTo>
                    <a:pt x="28" y="52"/>
                  </a:lnTo>
                  <a:lnTo>
                    <a:pt x="28" y="56"/>
                  </a:lnTo>
                  <a:lnTo>
                    <a:pt x="28" y="61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0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2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3" name=""/>
            <p:cNvSpPr/>
            <p:nvPr/>
          </p:nvSpPr>
          <p:spPr>
            <a:xfrm>
              <a:off x="4400640" y="3075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6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4408560" y="3060720"/>
              <a:ext cx="140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8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4422600" y="3046320"/>
              <a:ext cx="1620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0"/>
                  </a:moveTo>
                  <a:lnTo>
                    <a:pt x="10" y="4"/>
                  </a:lnTo>
                  <a:lnTo>
                    <a:pt x="5" y="4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3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4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5" name=""/>
            <p:cNvSpPr/>
            <p:nvPr/>
          </p:nvSpPr>
          <p:spPr>
            <a:xfrm>
              <a:off x="4438800" y="3030480"/>
              <a:ext cx="1404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9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7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8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4452840" y="3016080"/>
              <a:ext cx="23760" cy="14400"/>
            </a:xfrm>
            <a:custGeom>
              <a:avLst/>
              <a:gdLst/>
              <a:ahLst/>
              <a:rect l="l" t="t" r="r" b="b"/>
              <a:pathLst>
                <a:path w="15" h="9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2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4476600" y="30081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4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5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7" name=""/>
            <p:cNvSpPr/>
            <p:nvPr/>
          </p:nvSpPr>
          <p:spPr>
            <a:xfrm>
              <a:off x="4483080" y="299412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8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9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4491000" y="2935440"/>
              <a:ext cx="60480" cy="58680"/>
            </a:xfrm>
            <a:custGeom>
              <a:avLst/>
              <a:gdLst/>
              <a:ahLst/>
              <a:rect l="l" t="t" r="r" b="b"/>
              <a:pathLst>
                <a:path w="38" h="37">
                  <a:moveTo>
                    <a:pt x="38" y="0"/>
                  </a:moveTo>
                  <a:lnTo>
                    <a:pt x="29" y="9"/>
                  </a:lnTo>
                  <a:lnTo>
                    <a:pt x="24" y="14"/>
                  </a:lnTo>
                  <a:lnTo>
                    <a:pt x="19" y="18"/>
                  </a:lnTo>
                  <a:lnTo>
                    <a:pt x="15" y="23"/>
                  </a:lnTo>
                  <a:lnTo>
                    <a:pt x="10" y="28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1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2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4551480" y="291924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4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5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4559400" y="291312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7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8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9" name=""/>
            <p:cNvSpPr/>
            <p:nvPr/>
          </p:nvSpPr>
          <p:spPr>
            <a:xfrm>
              <a:off x="4575240" y="2808360"/>
              <a:ext cx="98280" cy="104760"/>
            </a:xfrm>
            <a:custGeom>
              <a:avLst/>
              <a:gdLst/>
              <a:ahLst/>
              <a:rect l="l" t="t" r="r" b="b"/>
              <a:pathLst>
                <a:path w="62" h="66">
                  <a:moveTo>
                    <a:pt x="62" y="0"/>
                  </a:moveTo>
                  <a:lnTo>
                    <a:pt x="43" y="23"/>
                  </a:lnTo>
                  <a:lnTo>
                    <a:pt x="33" y="28"/>
                  </a:lnTo>
                  <a:lnTo>
                    <a:pt x="29" y="37"/>
                  </a:lnTo>
                  <a:lnTo>
                    <a:pt x="24" y="42"/>
                  </a:lnTo>
                  <a:lnTo>
                    <a:pt x="19" y="47"/>
                  </a:lnTo>
                  <a:lnTo>
                    <a:pt x="14" y="47"/>
                  </a:lnTo>
                  <a:lnTo>
                    <a:pt x="14" y="52"/>
                  </a:lnTo>
                  <a:lnTo>
                    <a:pt x="9" y="52"/>
                  </a:lnTo>
                  <a:lnTo>
                    <a:pt x="9" y="56"/>
                  </a:lnTo>
                  <a:lnTo>
                    <a:pt x="5" y="56"/>
                  </a:lnTo>
                  <a:lnTo>
                    <a:pt x="5" y="61"/>
                  </a:lnTo>
                  <a:lnTo>
                    <a:pt x="0" y="6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1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2" name=""/>
            <p:cNvSpPr/>
            <p:nvPr/>
          </p:nvSpPr>
          <p:spPr>
            <a:xfrm>
              <a:off x="4673520" y="274968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34" y="4"/>
                  </a:lnTo>
                  <a:lnTo>
                    <a:pt x="29" y="9"/>
                  </a:lnTo>
                  <a:lnTo>
                    <a:pt x="24" y="9"/>
                  </a:lnTo>
                  <a:lnTo>
                    <a:pt x="10" y="28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3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4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5" name=""/>
            <p:cNvSpPr/>
            <p:nvPr/>
          </p:nvSpPr>
          <p:spPr>
            <a:xfrm>
              <a:off x="4727520" y="2697120"/>
              <a:ext cx="52560" cy="52560"/>
            </a:xfrm>
            <a:custGeom>
              <a:avLst/>
              <a:gdLst/>
              <a:ahLst/>
              <a:rect l="l" t="t" r="r" b="b"/>
              <a:pathLst>
                <a:path w="33" h="33">
                  <a:moveTo>
                    <a:pt x="33" y="0"/>
                  </a:moveTo>
                  <a:lnTo>
                    <a:pt x="28" y="5"/>
                  </a:lnTo>
                  <a:lnTo>
                    <a:pt x="23" y="9"/>
                  </a:lnTo>
                  <a:lnTo>
                    <a:pt x="19" y="14"/>
                  </a:lnTo>
                  <a:lnTo>
                    <a:pt x="19" y="19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6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7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8" name=""/>
            <p:cNvSpPr/>
            <p:nvPr/>
          </p:nvSpPr>
          <p:spPr>
            <a:xfrm>
              <a:off x="4795920" y="2638440"/>
              <a:ext cx="36360" cy="36360"/>
            </a:xfrm>
            <a:custGeom>
              <a:avLst/>
              <a:gdLst/>
              <a:ahLst/>
              <a:rect l="l" t="t" r="r" b="b"/>
              <a:pathLst>
                <a:path w="23" h="23">
                  <a:moveTo>
                    <a:pt x="23" y="0"/>
                  </a:moveTo>
                  <a:lnTo>
                    <a:pt x="19" y="0"/>
                  </a:lnTo>
                  <a:lnTo>
                    <a:pt x="4" y="18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9" name=""/>
            <p:cNvSpPr/>
            <p:nvPr/>
          </p:nvSpPr>
          <p:spPr>
            <a:xfrm>
              <a:off x="4780080" y="267480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0" name=""/>
            <p:cNvSpPr/>
            <p:nvPr/>
          </p:nvSpPr>
          <p:spPr>
            <a:xfrm>
              <a:off x="4788000" y="2674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1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2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3" name=""/>
            <p:cNvSpPr/>
            <p:nvPr/>
          </p:nvSpPr>
          <p:spPr>
            <a:xfrm>
              <a:off x="4795920" y="2585880"/>
              <a:ext cx="82440" cy="88920"/>
            </a:xfrm>
            <a:custGeom>
              <a:avLst/>
              <a:gdLst/>
              <a:ahLst/>
              <a:rect l="l" t="t" r="r" b="b"/>
              <a:pathLst>
                <a:path w="52" h="56">
                  <a:moveTo>
                    <a:pt x="52" y="0"/>
                  </a:moveTo>
                  <a:lnTo>
                    <a:pt x="47" y="5"/>
                  </a:lnTo>
                  <a:lnTo>
                    <a:pt x="43" y="9"/>
                  </a:lnTo>
                  <a:lnTo>
                    <a:pt x="38" y="14"/>
                  </a:lnTo>
                  <a:lnTo>
                    <a:pt x="28" y="28"/>
                  </a:lnTo>
                  <a:lnTo>
                    <a:pt x="23" y="33"/>
                  </a:lnTo>
                  <a:lnTo>
                    <a:pt x="19" y="33"/>
                  </a:lnTo>
                  <a:lnTo>
                    <a:pt x="4" y="51"/>
                  </a:lnTo>
                  <a:lnTo>
                    <a:pt x="0" y="56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4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5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6" name=""/>
            <p:cNvSpPr/>
            <p:nvPr/>
          </p:nvSpPr>
          <p:spPr>
            <a:xfrm>
              <a:off x="4878360" y="2527200"/>
              <a:ext cx="54000" cy="58680"/>
            </a:xfrm>
            <a:custGeom>
              <a:avLst/>
              <a:gdLst/>
              <a:ahLst/>
              <a:rect l="l" t="t" r="r" b="b"/>
              <a:pathLst>
                <a:path w="34" h="37">
                  <a:moveTo>
                    <a:pt x="34" y="0"/>
                  </a:moveTo>
                  <a:lnTo>
                    <a:pt x="29" y="9"/>
                  </a:lnTo>
                  <a:lnTo>
                    <a:pt x="24" y="9"/>
                  </a:lnTo>
                  <a:lnTo>
                    <a:pt x="15" y="23"/>
                  </a:lnTo>
                  <a:lnTo>
                    <a:pt x="10" y="23"/>
                  </a:lnTo>
                  <a:lnTo>
                    <a:pt x="5" y="32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7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8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9" name=""/>
            <p:cNvSpPr/>
            <p:nvPr/>
          </p:nvSpPr>
          <p:spPr>
            <a:xfrm flipH="1">
              <a:off x="4932360" y="2519280"/>
              <a:ext cx="144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0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2" name=""/>
            <p:cNvSpPr/>
            <p:nvPr/>
          </p:nvSpPr>
          <p:spPr>
            <a:xfrm>
              <a:off x="4946760" y="2511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3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4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6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7" name=""/>
            <p:cNvSpPr/>
            <p:nvPr/>
          </p:nvSpPr>
          <p:spPr>
            <a:xfrm>
              <a:off x="4962600" y="246060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19" y="0"/>
                  </a:lnTo>
                  <a:lnTo>
                    <a:pt x="19" y="4"/>
                  </a:lnTo>
                  <a:lnTo>
                    <a:pt x="14" y="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8" name=""/>
            <p:cNvSpPr/>
            <p:nvPr/>
          </p:nvSpPr>
          <p:spPr>
            <a:xfrm flipH="1">
              <a:off x="4946760" y="2496960"/>
              <a:ext cx="15840" cy="144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0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2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3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4" name=""/>
            <p:cNvSpPr/>
            <p:nvPr/>
          </p:nvSpPr>
          <p:spPr>
            <a:xfrm>
              <a:off x="5000760" y="24526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5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6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5008680" y="24526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8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9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0" name=""/>
            <p:cNvSpPr/>
            <p:nvPr/>
          </p:nvSpPr>
          <p:spPr>
            <a:xfrm flipH="1">
              <a:off x="5014800" y="24526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2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3" name=""/>
            <p:cNvSpPr/>
            <p:nvPr/>
          </p:nvSpPr>
          <p:spPr>
            <a:xfrm>
              <a:off x="5022720" y="24526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4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5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6" name=""/>
            <p:cNvSpPr/>
            <p:nvPr/>
          </p:nvSpPr>
          <p:spPr>
            <a:xfrm>
              <a:off x="5038560" y="244476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7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8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9" name=""/>
            <p:cNvSpPr/>
            <p:nvPr/>
          </p:nvSpPr>
          <p:spPr>
            <a:xfrm flipH="1">
              <a:off x="506088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0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1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22" name=""/>
          <p:cNvGrpSpPr/>
          <p:nvPr/>
        </p:nvGrpSpPr>
        <p:grpSpPr>
          <a:xfrm>
            <a:off x="5068800" y="2266920"/>
            <a:ext cx="993960" cy="179280"/>
            <a:chOff x="5068800" y="2266920"/>
            <a:chExt cx="993960" cy="179280"/>
          </a:xfrm>
        </p:grpSpPr>
        <p:sp>
          <p:nvSpPr>
            <p:cNvPr id="3423" name=""/>
            <p:cNvSpPr/>
            <p:nvPr/>
          </p:nvSpPr>
          <p:spPr>
            <a:xfrm>
              <a:off x="5068800" y="24447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4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5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6" name=""/>
            <p:cNvSpPr/>
            <p:nvPr/>
          </p:nvSpPr>
          <p:spPr>
            <a:xfrm flipH="1">
              <a:off x="5091120" y="2444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8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9" name=""/>
            <p:cNvSpPr/>
            <p:nvPr/>
          </p:nvSpPr>
          <p:spPr>
            <a:xfrm>
              <a:off x="5099040" y="24382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0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2" name=""/>
            <p:cNvSpPr/>
            <p:nvPr/>
          </p:nvSpPr>
          <p:spPr>
            <a:xfrm>
              <a:off x="5121360" y="2438280"/>
              <a:ext cx="3024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3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4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5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6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7" name=""/>
            <p:cNvSpPr/>
            <p:nvPr/>
          </p:nvSpPr>
          <p:spPr>
            <a:xfrm flipH="1">
              <a:off x="5151600" y="243036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8" name=""/>
            <p:cNvSpPr/>
            <p:nvPr/>
          </p:nvSpPr>
          <p:spPr>
            <a:xfrm>
              <a:off x="5151600" y="24303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9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0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1" name=""/>
            <p:cNvSpPr/>
            <p:nvPr/>
          </p:nvSpPr>
          <p:spPr>
            <a:xfrm>
              <a:off x="5159520" y="2430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2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4" name=""/>
            <p:cNvSpPr/>
            <p:nvPr/>
          </p:nvSpPr>
          <p:spPr>
            <a:xfrm>
              <a:off x="5175360" y="2430360"/>
              <a:ext cx="2196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5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6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5197320" y="2422440"/>
              <a:ext cx="54000" cy="7920"/>
            </a:xfrm>
            <a:custGeom>
              <a:avLst/>
              <a:gdLst/>
              <a:ahLst/>
              <a:rect l="l" t="t" r="r" b="b"/>
              <a:pathLst>
                <a:path w="34" h="5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8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9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0" name=""/>
            <p:cNvSpPr/>
            <p:nvPr/>
          </p:nvSpPr>
          <p:spPr>
            <a:xfrm>
              <a:off x="5251320" y="2416320"/>
              <a:ext cx="6480" cy="612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2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3" name=""/>
            <p:cNvSpPr/>
            <p:nvPr/>
          </p:nvSpPr>
          <p:spPr>
            <a:xfrm>
              <a:off x="5257800" y="2416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4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5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6" name=""/>
            <p:cNvSpPr/>
            <p:nvPr/>
          </p:nvSpPr>
          <p:spPr>
            <a:xfrm flipH="1">
              <a:off x="52815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7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8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9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0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1" name=""/>
            <p:cNvSpPr/>
            <p:nvPr/>
          </p:nvSpPr>
          <p:spPr>
            <a:xfrm flipH="1">
              <a:off x="5295960" y="24163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2" name=""/>
            <p:cNvSpPr/>
            <p:nvPr/>
          </p:nvSpPr>
          <p:spPr>
            <a:xfrm flipH="1">
              <a:off x="5289480" y="24163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3" name=""/>
            <p:cNvSpPr/>
            <p:nvPr/>
          </p:nvSpPr>
          <p:spPr>
            <a:xfrm>
              <a:off x="5303880" y="24084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4" name=""/>
            <p:cNvSpPr/>
            <p:nvPr/>
          </p:nvSpPr>
          <p:spPr>
            <a:xfrm>
              <a:off x="5303880" y="240840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5" name=""/>
            <p:cNvSpPr/>
            <p:nvPr/>
          </p:nvSpPr>
          <p:spPr>
            <a:xfrm>
              <a:off x="5303880" y="24084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6" name=""/>
            <p:cNvSpPr/>
            <p:nvPr/>
          </p:nvSpPr>
          <p:spPr>
            <a:xfrm>
              <a:off x="530388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7" name=""/>
            <p:cNvSpPr/>
            <p:nvPr/>
          </p:nvSpPr>
          <p:spPr>
            <a:xfrm>
              <a:off x="530388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8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9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5319720" y="2408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1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2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3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4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5" name=""/>
            <p:cNvSpPr/>
            <p:nvPr/>
          </p:nvSpPr>
          <p:spPr>
            <a:xfrm>
              <a:off x="5349960" y="2400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6" name=""/>
            <p:cNvSpPr/>
            <p:nvPr/>
          </p:nvSpPr>
          <p:spPr>
            <a:xfrm>
              <a:off x="5334120" y="24084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7" name=""/>
            <p:cNvSpPr/>
            <p:nvPr/>
          </p:nvSpPr>
          <p:spPr>
            <a:xfrm flipH="1">
              <a:off x="5363640" y="2400480"/>
              <a:ext cx="82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8" name=""/>
            <p:cNvSpPr/>
            <p:nvPr/>
          </p:nvSpPr>
          <p:spPr>
            <a:xfrm>
              <a:off x="5349960" y="240048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9" name=""/>
            <p:cNvSpPr/>
            <p:nvPr/>
          </p:nvSpPr>
          <p:spPr>
            <a:xfrm>
              <a:off x="5349960" y="2400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0" name=""/>
            <p:cNvSpPr/>
            <p:nvPr/>
          </p:nvSpPr>
          <p:spPr>
            <a:xfrm>
              <a:off x="5349960" y="2400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1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2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3" name=""/>
            <p:cNvSpPr/>
            <p:nvPr/>
          </p:nvSpPr>
          <p:spPr>
            <a:xfrm flipH="1">
              <a:off x="53722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4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5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6" name=""/>
            <p:cNvSpPr/>
            <p:nvPr/>
          </p:nvSpPr>
          <p:spPr>
            <a:xfrm flipH="1">
              <a:off x="5379840" y="2400480"/>
              <a:ext cx="140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7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8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9" name=""/>
            <p:cNvSpPr/>
            <p:nvPr/>
          </p:nvSpPr>
          <p:spPr>
            <a:xfrm flipH="1">
              <a:off x="539424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0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1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2" name=""/>
            <p:cNvSpPr/>
            <p:nvPr/>
          </p:nvSpPr>
          <p:spPr>
            <a:xfrm flipH="1">
              <a:off x="540216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3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4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5" name=""/>
            <p:cNvSpPr/>
            <p:nvPr/>
          </p:nvSpPr>
          <p:spPr>
            <a:xfrm flipH="1">
              <a:off x="541008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6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7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8" name=""/>
            <p:cNvSpPr/>
            <p:nvPr/>
          </p:nvSpPr>
          <p:spPr>
            <a:xfrm flipH="1">
              <a:off x="5418000" y="24004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9" name=""/>
            <p:cNvSpPr/>
            <p:nvPr/>
          </p:nvSpPr>
          <p:spPr>
            <a:xfrm>
              <a:off x="5425920" y="239400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0" name=""/>
            <p:cNvSpPr/>
            <p:nvPr/>
          </p:nvSpPr>
          <p:spPr>
            <a:xfrm>
              <a:off x="5425920" y="2394000"/>
              <a:ext cx="3024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1" name=""/>
            <p:cNvSpPr/>
            <p:nvPr/>
          </p:nvSpPr>
          <p:spPr>
            <a:xfrm>
              <a:off x="5425920" y="2394000"/>
              <a:ext cx="3024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2" name=""/>
            <p:cNvSpPr/>
            <p:nvPr/>
          </p:nvSpPr>
          <p:spPr>
            <a:xfrm>
              <a:off x="5440320" y="23940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3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4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5" name=""/>
            <p:cNvSpPr/>
            <p:nvPr/>
          </p:nvSpPr>
          <p:spPr>
            <a:xfrm>
              <a:off x="5456160" y="23860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6" name=""/>
            <p:cNvSpPr/>
            <p:nvPr/>
          </p:nvSpPr>
          <p:spPr>
            <a:xfrm flipH="1">
              <a:off x="54705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7" name=""/>
            <p:cNvSpPr/>
            <p:nvPr/>
          </p:nvSpPr>
          <p:spPr>
            <a:xfrm flipH="1">
              <a:off x="54705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8" name=""/>
            <p:cNvSpPr/>
            <p:nvPr/>
          </p:nvSpPr>
          <p:spPr>
            <a:xfrm flipH="1">
              <a:off x="54784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9" name=""/>
            <p:cNvSpPr/>
            <p:nvPr/>
          </p:nvSpPr>
          <p:spPr>
            <a:xfrm flipH="1">
              <a:off x="54784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0" name=""/>
            <p:cNvSpPr/>
            <p:nvPr/>
          </p:nvSpPr>
          <p:spPr>
            <a:xfrm flipH="1">
              <a:off x="548640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1" name=""/>
            <p:cNvSpPr/>
            <p:nvPr/>
          </p:nvSpPr>
          <p:spPr>
            <a:xfrm flipH="1">
              <a:off x="548640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2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3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4" name=""/>
            <p:cNvSpPr/>
            <p:nvPr/>
          </p:nvSpPr>
          <p:spPr>
            <a:xfrm>
              <a:off x="5500800" y="23860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5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6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7" name=""/>
            <p:cNvSpPr/>
            <p:nvPr/>
          </p:nvSpPr>
          <p:spPr>
            <a:xfrm flipH="1">
              <a:off x="5524560" y="238608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554688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9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0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1" name=""/>
            <p:cNvSpPr/>
            <p:nvPr/>
          </p:nvSpPr>
          <p:spPr>
            <a:xfrm flipH="1">
              <a:off x="554688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2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3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4" name=""/>
            <p:cNvSpPr/>
            <p:nvPr/>
          </p:nvSpPr>
          <p:spPr>
            <a:xfrm flipH="1">
              <a:off x="5538960" y="238608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5" name=""/>
            <p:cNvSpPr/>
            <p:nvPr/>
          </p:nvSpPr>
          <p:spPr>
            <a:xfrm>
              <a:off x="555480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5554800" y="23781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7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8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9" name=""/>
            <p:cNvSpPr/>
            <p:nvPr/>
          </p:nvSpPr>
          <p:spPr>
            <a:xfrm>
              <a:off x="5554800" y="23781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0" name=""/>
            <p:cNvSpPr/>
            <p:nvPr/>
          </p:nvSpPr>
          <p:spPr>
            <a:xfrm flipH="1">
              <a:off x="5576760" y="2378160"/>
              <a:ext cx="1584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1" name=""/>
            <p:cNvSpPr/>
            <p:nvPr/>
          </p:nvSpPr>
          <p:spPr>
            <a:xfrm flipH="1">
              <a:off x="5570280" y="23781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2" name=""/>
            <p:cNvSpPr/>
            <p:nvPr/>
          </p:nvSpPr>
          <p:spPr>
            <a:xfrm>
              <a:off x="5570640" y="237816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3" name=""/>
            <p:cNvSpPr/>
            <p:nvPr/>
          </p:nvSpPr>
          <p:spPr>
            <a:xfrm>
              <a:off x="5570640" y="237816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4" name=""/>
            <p:cNvSpPr/>
            <p:nvPr/>
          </p:nvSpPr>
          <p:spPr>
            <a:xfrm flipV="1">
              <a:off x="5622840" y="240048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5" name=""/>
            <p:cNvSpPr/>
            <p:nvPr/>
          </p:nvSpPr>
          <p:spPr>
            <a:xfrm>
              <a:off x="561492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6" name=""/>
            <p:cNvSpPr/>
            <p:nvPr/>
          </p:nvSpPr>
          <p:spPr>
            <a:xfrm>
              <a:off x="5607000" y="237816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7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9" name=""/>
            <p:cNvSpPr/>
            <p:nvPr/>
          </p:nvSpPr>
          <p:spPr>
            <a:xfrm>
              <a:off x="560700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0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1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2" name=""/>
            <p:cNvSpPr/>
            <p:nvPr/>
          </p:nvSpPr>
          <p:spPr>
            <a:xfrm>
              <a:off x="5622840" y="23781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3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4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5" name=""/>
            <p:cNvSpPr/>
            <p:nvPr/>
          </p:nvSpPr>
          <p:spPr>
            <a:xfrm>
              <a:off x="5638680" y="237168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6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7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8" name=""/>
            <p:cNvSpPr/>
            <p:nvPr/>
          </p:nvSpPr>
          <p:spPr>
            <a:xfrm flipH="1">
              <a:off x="564516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9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0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1" name=""/>
            <p:cNvSpPr/>
            <p:nvPr/>
          </p:nvSpPr>
          <p:spPr>
            <a:xfrm flipH="1">
              <a:off x="5653080" y="237168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2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3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4" name=""/>
            <p:cNvSpPr/>
            <p:nvPr/>
          </p:nvSpPr>
          <p:spPr>
            <a:xfrm>
              <a:off x="5661000" y="23716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5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6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7" name=""/>
            <p:cNvSpPr/>
            <p:nvPr/>
          </p:nvSpPr>
          <p:spPr>
            <a:xfrm flipH="1">
              <a:off x="5683320" y="2371680"/>
              <a:ext cx="1584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8" name=""/>
            <p:cNvSpPr/>
            <p:nvPr/>
          </p:nvSpPr>
          <p:spPr>
            <a:xfrm>
              <a:off x="5699160" y="237168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9" name=""/>
            <p:cNvSpPr/>
            <p:nvPr/>
          </p:nvSpPr>
          <p:spPr>
            <a:xfrm>
              <a:off x="5699160" y="237168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0" name=""/>
            <p:cNvSpPr/>
            <p:nvPr/>
          </p:nvSpPr>
          <p:spPr>
            <a:xfrm>
              <a:off x="5699160" y="23637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1" name=""/>
            <p:cNvSpPr/>
            <p:nvPr/>
          </p:nvSpPr>
          <p:spPr>
            <a:xfrm>
              <a:off x="571356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5713560" y="23716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3" name=""/>
            <p:cNvSpPr/>
            <p:nvPr/>
          </p:nvSpPr>
          <p:spPr>
            <a:xfrm>
              <a:off x="5713560" y="23716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4" name=""/>
            <p:cNvSpPr/>
            <p:nvPr/>
          </p:nvSpPr>
          <p:spPr>
            <a:xfrm>
              <a:off x="573732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5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6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7" name=""/>
            <p:cNvSpPr/>
            <p:nvPr/>
          </p:nvSpPr>
          <p:spPr>
            <a:xfrm>
              <a:off x="5729400" y="236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8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9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0" name=""/>
            <p:cNvSpPr/>
            <p:nvPr/>
          </p:nvSpPr>
          <p:spPr>
            <a:xfrm flipH="1">
              <a:off x="574488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1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2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3" name=""/>
            <p:cNvSpPr/>
            <p:nvPr/>
          </p:nvSpPr>
          <p:spPr>
            <a:xfrm>
              <a:off x="5751360" y="236376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4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5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6" name=""/>
            <p:cNvSpPr/>
            <p:nvPr/>
          </p:nvSpPr>
          <p:spPr>
            <a:xfrm flipH="1">
              <a:off x="5775120" y="23637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7" name=""/>
            <p:cNvSpPr/>
            <p:nvPr/>
          </p:nvSpPr>
          <p:spPr>
            <a:xfrm flipH="1">
              <a:off x="5781600" y="2363760"/>
              <a:ext cx="2376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8" name=""/>
            <p:cNvSpPr/>
            <p:nvPr/>
          </p:nvSpPr>
          <p:spPr>
            <a:xfrm flipH="1">
              <a:off x="5781600" y="2363760"/>
              <a:ext cx="2376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9" name=""/>
            <p:cNvSpPr/>
            <p:nvPr/>
          </p:nvSpPr>
          <p:spPr>
            <a:xfrm flipH="1">
              <a:off x="5805360" y="23637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0" name=""/>
            <p:cNvSpPr/>
            <p:nvPr/>
          </p:nvSpPr>
          <p:spPr>
            <a:xfrm flipH="1">
              <a:off x="5805360" y="23637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1" name=""/>
            <p:cNvSpPr/>
            <p:nvPr/>
          </p:nvSpPr>
          <p:spPr>
            <a:xfrm flipH="1">
              <a:off x="581976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2" name=""/>
            <p:cNvSpPr/>
            <p:nvPr/>
          </p:nvSpPr>
          <p:spPr>
            <a:xfrm flipH="1">
              <a:off x="5819760" y="23637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3" name=""/>
            <p:cNvSpPr/>
            <p:nvPr/>
          </p:nvSpPr>
          <p:spPr>
            <a:xfrm>
              <a:off x="5827680" y="23637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4" name=""/>
            <p:cNvSpPr/>
            <p:nvPr/>
          </p:nvSpPr>
          <p:spPr>
            <a:xfrm>
              <a:off x="5827680" y="23637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5" name=""/>
            <p:cNvSpPr/>
            <p:nvPr/>
          </p:nvSpPr>
          <p:spPr>
            <a:xfrm flipH="1">
              <a:off x="5843520" y="23558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6" name=""/>
            <p:cNvSpPr/>
            <p:nvPr/>
          </p:nvSpPr>
          <p:spPr>
            <a:xfrm flipH="1">
              <a:off x="5843520" y="23558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7" name=""/>
            <p:cNvSpPr/>
            <p:nvPr/>
          </p:nvSpPr>
          <p:spPr>
            <a:xfrm>
              <a:off x="5851440" y="23558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8" name=""/>
            <p:cNvSpPr/>
            <p:nvPr/>
          </p:nvSpPr>
          <p:spPr>
            <a:xfrm>
              <a:off x="5851440" y="23558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9" name=""/>
            <p:cNvSpPr/>
            <p:nvPr/>
          </p:nvSpPr>
          <p:spPr>
            <a:xfrm>
              <a:off x="586584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0" name=""/>
            <p:cNvSpPr/>
            <p:nvPr/>
          </p:nvSpPr>
          <p:spPr>
            <a:xfrm>
              <a:off x="586584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1" name=""/>
            <p:cNvSpPr/>
            <p:nvPr/>
          </p:nvSpPr>
          <p:spPr>
            <a:xfrm>
              <a:off x="588816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2" name=""/>
            <p:cNvSpPr/>
            <p:nvPr/>
          </p:nvSpPr>
          <p:spPr>
            <a:xfrm flipH="1">
              <a:off x="5881680" y="23558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3" name=""/>
            <p:cNvSpPr/>
            <p:nvPr/>
          </p:nvSpPr>
          <p:spPr>
            <a:xfrm>
              <a:off x="5888160" y="23558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4" name=""/>
            <p:cNvSpPr/>
            <p:nvPr/>
          </p:nvSpPr>
          <p:spPr>
            <a:xfrm flipH="1">
              <a:off x="5881680" y="235584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5" name=""/>
            <p:cNvSpPr/>
            <p:nvPr/>
          </p:nvSpPr>
          <p:spPr>
            <a:xfrm>
              <a:off x="5904000" y="2355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6" name=""/>
            <p:cNvSpPr/>
            <p:nvPr/>
          </p:nvSpPr>
          <p:spPr>
            <a:xfrm>
              <a:off x="5904000" y="23558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7" name=""/>
            <p:cNvSpPr/>
            <p:nvPr/>
          </p:nvSpPr>
          <p:spPr>
            <a:xfrm>
              <a:off x="5904000" y="2363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8" name=""/>
            <p:cNvSpPr/>
            <p:nvPr/>
          </p:nvSpPr>
          <p:spPr>
            <a:xfrm flipH="1">
              <a:off x="5904000" y="23558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9" name=""/>
            <p:cNvSpPr/>
            <p:nvPr/>
          </p:nvSpPr>
          <p:spPr>
            <a:xfrm>
              <a:off x="5904000" y="235584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0" name=""/>
            <p:cNvSpPr/>
            <p:nvPr/>
          </p:nvSpPr>
          <p:spPr>
            <a:xfrm>
              <a:off x="5911920" y="235584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1" name=""/>
            <p:cNvSpPr/>
            <p:nvPr/>
          </p:nvSpPr>
          <p:spPr>
            <a:xfrm>
              <a:off x="5925960" y="2349360"/>
              <a:ext cx="828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2" name=""/>
            <p:cNvSpPr/>
            <p:nvPr/>
          </p:nvSpPr>
          <p:spPr>
            <a:xfrm>
              <a:off x="5925960" y="2349360"/>
              <a:ext cx="828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3" name=""/>
            <p:cNvSpPr/>
            <p:nvPr/>
          </p:nvSpPr>
          <p:spPr>
            <a:xfrm>
              <a:off x="5934240" y="2349360"/>
              <a:ext cx="2988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4" name=""/>
            <p:cNvSpPr/>
            <p:nvPr/>
          </p:nvSpPr>
          <p:spPr>
            <a:xfrm>
              <a:off x="5934240" y="2349360"/>
              <a:ext cx="29880" cy="180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5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6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7" name=""/>
            <p:cNvSpPr/>
            <p:nvPr/>
          </p:nvSpPr>
          <p:spPr>
            <a:xfrm>
              <a:off x="5964120" y="234936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8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9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0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1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2" name=""/>
            <p:cNvSpPr/>
            <p:nvPr/>
          </p:nvSpPr>
          <p:spPr>
            <a:xfrm>
              <a:off x="5994360" y="234144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3" name=""/>
            <p:cNvSpPr/>
            <p:nvPr/>
          </p:nvSpPr>
          <p:spPr>
            <a:xfrm flipH="1">
              <a:off x="5979960" y="2349360"/>
              <a:ext cx="1440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4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5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6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7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8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9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0" name=""/>
            <p:cNvSpPr/>
            <p:nvPr/>
          </p:nvSpPr>
          <p:spPr>
            <a:xfrm flipH="1">
              <a:off x="6056280" y="232740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1" name=""/>
            <p:cNvSpPr/>
            <p:nvPr/>
          </p:nvSpPr>
          <p:spPr>
            <a:xfrm>
              <a:off x="6018120" y="2327400"/>
              <a:ext cx="38160" cy="1404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5" y="0"/>
                  </a:ln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2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3" name=""/>
          <p:cNvGrpSpPr/>
          <p:nvPr/>
        </p:nvGrpSpPr>
        <p:grpSpPr>
          <a:xfrm>
            <a:off x="5357880" y="2149560"/>
            <a:ext cx="1547640" cy="2408040"/>
            <a:chOff x="5357880" y="2149560"/>
            <a:chExt cx="1547640" cy="2408040"/>
          </a:xfrm>
        </p:grpSpPr>
        <p:sp>
          <p:nvSpPr>
            <p:cNvPr id="3624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5" name=""/>
            <p:cNvSpPr/>
            <p:nvPr/>
          </p:nvSpPr>
          <p:spPr>
            <a:xfrm>
              <a:off x="6040440" y="2266920"/>
              <a:ext cx="15840" cy="60480"/>
            </a:xfrm>
            <a:custGeom>
              <a:avLst/>
              <a:gdLst/>
              <a:ahLst/>
              <a:rect l="l" t="t" r="r" b="b"/>
              <a:pathLst>
                <a:path w="10" h="38">
                  <a:moveTo>
                    <a:pt x="0" y="0"/>
                  </a:moveTo>
                  <a:lnTo>
                    <a:pt x="0" y="10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5" y="24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10" y="3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6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7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8" name=""/>
            <p:cNvSpPr/>
            <p:nvPr/>
          </p:nvSpPr>
          <p:spPr>
            <a:xfrm>
              <a:off x="6040440" y="225252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9" name=""/>
            <p:cNvSpPr/>
            <p:nvPr/>
          </p:nvSpPr>
          <p:spPr>
            <a:xfrm flipV="1">
              <a:off x="6108840" y="2222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0" name=""/>
            <p:cNvSpPr/>
            <p:nvPr/>
          </p:nvSpPr>
          <p:spPr>
            <a:xfrm flipV="1">
              <a:off x="6108840" y="222264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1" name=""/>
            <p:cNvSpPr/>
            <p:nvPr/>
          </p:nvSpPr>
          <p:spPr>
            <a:xfrm flipH="1">
              <a:off x="610092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2" name=""/>
            <p:cNvSpPr/>
            <p:nvPr/>
          </p:nvSpPr>
          <p:spPr>
            <a:xfrm flipH="1">
              <a:off x="6100920" y="22226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3" name=""/>
            <p:cNvSpPr/>
            <p:nvPr/>
          </p:nvSpPr>
          <p:spPr>
            <a:xfrm>
              <a:off x="6094440" y="2222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4" name=""/>
            <p:cNvSpPr/>
            <p:nvPr/>
          </p:nvSpPr>
          <p:spPr>
            <a:xfrm>
              <a:off x="6094440" y="222264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5" name=""/>
            <p:cNvSpPr/>
            <p:nvPr/>
          </p:nvSpPr>
          <p:spPr>
            <a:xfrm>
              <a:off x="6078600" y="22305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6" name=""/>
            <p:cNvSpPr/>
            <p:nvPr/>
          </p:nvSpPr>
          <p:spPr>
            <a:xfrm>
              <a:off x="6078600" y="223056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7" name=""/>
            <p:cNvSpPr/>
            <p:nvPr/>
          </p:nvSpPr>
          <p:spPr>
            <a:xfrm flipH="1">
              <a:off x="607068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8" name=""/>
            <p:cNvSpPr/>
            <p:nvPr/>
          </p:nvSpPr>
          <p:spPr>
            <a:xfrm flipH="1">
              <a:off x="607068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9" name=""/>
            <p:cNvSpPr/>
            <p:nvPr/>
          </p:nvSpPr>
          <p:spPr>
            <a:xfrm flipH="1">
              <a:off x="606276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0" name=""/>
            <p:cNvSpPr/>
            <p:nvPr/>
          </p:nvSpPr>
          <p:spPr>
            <a:xfrm flipH="1">
              <a:off x="6062760" y="2230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1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2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3" name=""/>
            <p:cNvSpPr/>
            <p:nvPr/>
          </p:nvSpPr>
          <p:spPr>
            <a:xfrm>
              <a:off x="6040440" y="223056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4" name=""/>
            <p:cNvSpPr/>
            <p:nvPr/>
          </p:nvSpPr>
          <p:spPr>
            <a:xfrm flipH="1">
              <a:off x="6048360" y="22305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5" name=""/>
            <p:cNvSpPr/>
            <p:nvPr/>
          </p:nvSpPr>
          <p:spPr>
            <a:xfrm flipH="1">
              <a:off x="6048360" y="2230560"/>
              <a:ext cx="1440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6" name=""/>
            <p:cNvSpPr/>
            <p:nvPr/>
          </p:nvSpPr>
          <p:spPr>
            <a:xfrm>
              <a:off x="6048360" y="217800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7" name=""/>
            <p:cNvSpPr/>
            <p:nvPr/>
          </p:nvSpPr>
          <p:spPr>
            <a:xfrm>
              <a:off x="6040440" y="22003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4"/>
                  </a:lnTo>
                  <a:lnTo>
                    <a:pt x="5" y="1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8" name=""/>
            <p:cNvSpPr/>
            <p:nvPr/>
          </p:nvSpPr>
          <p:spPr>
            <a:xfrm>
              <a:off x="6032520" y="217800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9" name=""/>
            <p:cNvSpPr/>
            <p:nvPr/>
          </p:nvSpPr>
          <p:spPr>
            <a:xfrm>
              <a:off x="6032520" y="217800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0" name=""/>
            <p:cNvSpPr/>
            <p:nvPr/>
          </p:nvSpPr>
          <p:spPr>
            <a:xfrm>
              <a:off x="6002280" y="216360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1" name=""/>
            <p:cNvSpPr/>
            <p:nvPr/>
          </p:nvSpPr>
          <p:spPr>
            <a:xfrm>
              <a:off x="6018120" y="217800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2" name=""/>
            <p:cNvSpPr/>
            <p:nvPr/>
          </p:nvSpPr>
          <p:spPr>
            <a:xfrm flipH="1">
              <a:off x="6018120" y="214956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3" name=""/>
            <p:cNvSpPr/>
            <p:nvPr/>
          </p:nvSpPr>
          <p:spPr>
            <a:xfrm>
              <a:off x="6018120" y="2149560"/>
              <a:ext cx="180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4" name=""/>
            <p:cNvSpPr/>
            <p:nvPr/>
          </p:nvSpPr>
          <p:spPr>
            <a:xfrm>
              <a:off x="5994360" y="2155680"/>
              <a:ext cx="23760" cy="1620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5" name=""/>
            <p:cNvSpPr/>
            <p:nvPr/>
          </p:nvSpPr>
          <p:spPr>
            <a:xfrm>
              <a:off x="6002280" y="2178000"/>
              <a:ext cx="3024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19" y="0"/>
                  </a:moveTo>
                  <a:lnTo>
                    <a:pt x="15" y="0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6" name=""/>
            <p:cNvSpPr/>
            <p:nvPr/>
          </p:nvSpPr>
          <p:spPr>
            <a:xfrm>
              <a:off x="5958000" y="2193840"/>
              <a:ext cx="44280" cy="14400"/>
            </a:xfrm>
            <a:custGeom>
              <a:avLst/>
              <a:gdLst/>
              <a:ahLst/>
              <a:rect l="l" t="t" r="r" b="b"/>
              <a:pathLst>
                <a:path w="28" h="9">
                  <a:moveTo>
                    <a:pt x="28" y="0"/>
                  </a:moveTo>
                  <a:lnTo>
                    <a:pt x="28" y="4"/>
                  </a:lnTo>
                  <a:lnTo>
                    <a:pt x="23" y="4"/>
                  </a:lnTo>
                  <a:lnTo>
                    <a:pt x="9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7" name=""/>
            <p:cNvSpPr/>
            <p:nvPr/>
          </p:nvSpPr>
          <p:spPr>
            <a:xfrm>
              <a:off x="5987880" y="217188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0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8" name=""/>
            <p:cNvSpPr/>
            <p:nvPr/>
          </p:nvSpPr>
          <p:spPr>
            <a:xfrm>
              <a:off x="5958000" y="2185920"/>
              <a:ext cx="2988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4" y="0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9" name=""/>
            <p:cNvSpPr/>
            <p:nvPr/>
          </p:nvSpPr>
          <p:spPr>
            <a:xfrm flipH="1">
              <a:off x="5950080" y="22082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0" name=""/>
            <p:cNvSpPr/>
            <p:nvPr/>
          </p:nvSpPr>
          <p:spPr>
            <a:xfrm>
              <a:off x="594216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1" name=""/>
            <p:cNvSpPr/>
            <p:nvPr/>
          </p:nvSpPr>
          <p:spPr>
            <a:xfrm flipH="1">
              <a:off x="5950080" y="220824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2" name=""/>
            <p:cNvSpPr/>
            <p:nvPr/>
          </p:nvSpPr>
          <p:spPr>
            <a:xfrm>
              <a:off x="5942160" y="2208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3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4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5" name=""/>
            <p:cNvSpPr/>
            <p:nvPr/>
          </p:nvSpPr>
          <p:spPr>
            <a:xfrm>
              <a:off x="5934240" y="2222640"/>
              <a:ext cx="37800" cy="2196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24" y="14"/>
                  </a:moveTo>
                  <a:lnTo>
                    <a:pt x="19" y="14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6" name=""/>
            <p:cNvSpPr/>
            <p:nvPr/>
          </p:nvSpPr>
          <p:spPr>
            <a:xfrm>
              <a:off x="5919840" y="222264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7" name=""/>
            <p:cNvSpPr/>
            <p:nvPr/>
          </p:nvSpPr>
          <p:spPr>
            <a:xfrm>
              <a:off x="590400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8" name=""/>
            <p:cNvSpPr/>
            <p:nvPr/>
          </p:nvSpPr>
          <p:spPr>
            <a:xfrm>
              <a:off x="590400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9" name=""/>
            <p:cNvSpPr/>
            <p:nvPr/>
          </p:nvSpPr>
          <p:spPr>
            <a:xfrm>
              <a:off x="5919840" y="2222640"/>
              <a:ext cx="144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9" y="0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4" y="10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0" name=""/>
            <p:cNvSpPr/>
            <p:nvPr/>
          </p:nvSpPr>
          <p:spPr>
            <a:xfrm flipH="1">
              <a:off x="5896080" y="22604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1" name=""/>
            <p:cNvSpPr/>
            <p:nvPr/>
          </p:nvSpPr>
          <p:spPr>
            <a:xfrm>
              <a:off x="5881680" y="2266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2" name=""/>
            <p:cNvSpPr/>
            <p:nvPr/>
          </p:nvSpPr>
          <p:spPr>
            <a:xfrm flipH="1">
              <a:off x="5896080" y="226044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3" name=""/>
            <p:cNvSpPr/>
            <p:nvPr/>
          </p:nvSpPr>
          <p:spPr>
            <a:xfrm>
              <a:off x="5881680" y="2266920"/>
              <a:ext cx="14400" cy="15840"/>
            </a:xfrm>
            <a:custGeom>
              <a:avLst/>
              <a:gdLst/>
              <a:ahLst/>
              <a:rect l="l" t="t" r="r" b="b"/>
              <a:pathLst>
                <a:path w="9" h="10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4" name=""/>
            <p:cNvSpPr/>
            <p:nvPr/>
          </p:nvSpPr>
          <p:spPr>
            <a:xfrm flipH="1">
              <a:off x="5873760" y="228276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5" name=""/>
            <p:cNvSpPr/>
            <p:nvPr/>
          </p:nvSpPr>
          <p:spPr>
            <a:xfrm flipH="1">
              <a:off x="5873760" y="2282760"/>
              <a:ext cx="792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6" name=""/>
            <p:cNvSpPr/>
            <p:nvPr/>
          </p:nvSpPr>
          <p:spPr>
            <a:xfrm flipH="1">
              <a:off x="5865840" y="22892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7" name=""/>
            <p:cNvSpPr/>
            <p:nvPr/>
          </p:nvSpPr>
          <p:spPr>
            <a:xfrm>
              <a:off x="5851440" y="22971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8" name=""/>
            <p:cNvSpPr/>
            <p:nvPr/>
          </p:nvSpPr>
          <p:spPr>
            <a:xfrm flipH="1">
              <a:off x="5865840" y="2289240"/>
              <a:ext cx="792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9" name=""/>
            <p:cNvSpPr/>
            <p:nvPr/>
          </p:nvSpPr>
          <p:spPr>
            <a:xfrm>
              <a:off x="5851440" y="229716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0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1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2" name=""/>
            <p:cNvSpPr/>
            <p:nvPr/>
          </p:nvSpPr>
          <p:spPr>
            <a:xfrm>
              <a:off x="5835600" y="2319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3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4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5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6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7" name=""/>
            <p:cNvSpPr/>
            <p:nvPr/>
          </p:nvSpPr>
          <p:spPr>
            <a:xfrm>
              <a:off x="5819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8" name=""/>
            <p:cNvSpPr/>
            <p:nvPr/>
          </p:nvSpPr>
          <p:spPr>
            <a:xfrm>
              <a:off x="5789520" y="2333520"/>
              <a:ext cx="30240" cy="2232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19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5" y="14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9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0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1" name=""/>
            <p:cNvSpPr/>
            <p:nvPr/>
          </p:nvSpPr>
          <p:spPr>
            <a:xfrm>
              <a:off x="5781600" y="23558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2" name=""/>
            <p:cNvSpPr/>
            <p:nvPr/>
          </p:nvSpPr>
          <p:spPr>
            <a:xfrm>
              <a:off x="6138720" y="22748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3" name=""/>
            <p:cNvSpPr/>
            <p:nvPr/>
          </p:nvSpPr>
          <p:spPr>
            <a:xfrm>
              <a:off x="6138720" y="228276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4" name=""/>
            <p:cNvSpPr/>
            <p:nvPr/>
          </p:nvSpPr>
          <p:spPr>
            <a:xfrm>
              <a:off x="6138720" y="228924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5" name=""/>
            <p:cNvSpPr/>
            <p:nvPr/>
          </p:nvSpPr>
          <p:spPr>
            <a:xfrm>
              <a:off x="6138720" y="2297160"/>
              <a:ext cx="180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6" name=""/>
            <p:cNvSpPr/>
            <p:nvPr/>
          </p:nvSpPr>
          <p:spPr>
            <a:xfrm>
              <a:off x="6138720" y="2305080"/>
              <a:ext cx="180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7" name=""/>
            <p:cNvSpPr/>
            <p:nvPr/>
          </p:nvSpPr>
          <p:spPr>
            <a:xfrm flipH="1">
              <a:off x="6132240" y="2311560"/>
              <a:ext cx="61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8" name=""/>
            <p:cNvSpPr/>
            <p:nvPr/>
          </p:nvSpPr>
          <p:spPr>
            <a:xfrm>
              <a:off x="6086520" y="232740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19" y="0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9" name=""/>
            <p:cNvSpPr/>
            <p:nvPr/>
          </p:nvSpPr>
          <p:spPr>
            <a:xfrm>
              <a:off x="6100920" y="2311560"/>
              <a:ext cx="37800" cy="52200"/>
            </a:xfrm>
            <a:custGeom>
              <a:avLst/>
              <a:gdLst/>
              <a:ahLst/>
              <a:rect l="l" t="t" r="r" b="b"/>
              <a:pathLst>
                <a:path w="24" h="33">
                  <a:moveTo>
                    <a:pt x="20" y="0"/>
                  </a:moveTo>
                  <a:lnTo>
                    <a:pt x="20" y="5"/>
                  </a:lnTo>
                  <a:lnTo>
                    <a:pt x="24" y="5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0" y="19"/>
                  </a:lnTo>
                  <a:lnTo>
                    <a:pt x="15" y="19"/>
                  </a:lnTo>
                  <a:lnTo>
                    <a:pt x="15" y="24"/>
                  </a:lnTo>
                  <a:lnTo>
                    <a:pt x="10" y="24"/>
                  </a:lnTo>
                  <a:lnTo>
                    <a:pt x="10" y="28"/>
                  </a:lnTo>
                  <a:lnTo>
                    <a:pt x="5" y="28"/>
                  </a:lnTo>
                  <a:lnTo>
                    <a:pt x="5" y="33"/>
                  </a:lnTo>
                  <a:lnTo>
                    <a:pt x="0" y="33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0" name=""/>
            <p:cNvSpPr/>
            <p:nvPr/>
          </p:nvSpPr>
          <p:spPr>
            <a:xfrm>
              <a:off x="6078600" y="2363760"/>
              <a:ext cx="22320" cy="4464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14" y="0"/>
                  </a:moveTo>
                  <a:lnTo>
                    <a:pt x="14" y="5"/>
                  </a:lnTo>
                  <a:lnTo>
                    <a:pt x="10" y="5"/>
                  </a:lnTo>
                  <a:lnTo>
                    <a:pt x="10" y="9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1" name=""/>
            <p:cNvSpPr/>
            <p:nvPr/>
          </p:nvSpPr>
          <p:spPr>
            <a:xfrm flipV="1">
              <a:off x="6108840" y="2260440"/>
              <a:ext cx="1440" cy="648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2" name=""/>
            <p:cNvSpPr/>
            <p:nvPr/>
          </p:nvSpPr>
          <p:spPr>
            <a:xfrm>
              <a:off x="6100920" y="226692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3" name=""/>
            <p:cNvSpPr/>
            <p:nvPr/>
          </p:nvSpPr>
          <p:spPr>
            <a:xfrm>
              <a:off x="6094440" y="2266920"/>
              <a:ext cx="648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4" name=""/>
            <p:cNvSpPr/>
            <p:nvPr/>
          </p:nvSpPr>
          <p:spPr>
            <a:xfrm>
              <a:off x="6062760" y="2274840"/>
              <a:ext cx="31680" cy="36720"/>
            </a:xfrm>
            <a:custGeom>
              <a:avLst/>
              <a:gdLst/>
              <a:ahLst/>
              <a:rect l="l" t="t" r="r" b="b"/>
              <a:pathLst>
                <a:path w="20" h="23">
                  <a:moveTo>
                    <a:pt x="0" y="23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5" name=""/>
            <p:cNvSpPr/>
            <p:nvPr/>
          </p:nvSpPr>
          <p:spPr>
            <a:xfrm flipV="1">
              <a:off x="6094440" y="226692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6" name=""/>
            <p:cNvSpPr/>
            <p:nvPr/>
          </p:nvSpPr>
          <p:spPr>
            <a:xfrm flipV="1">
              <a:off x="6062760" y="231948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7" name=""/>
            <p:cNvSpPr/>
            <p:nvPr/>
          </p:nvSpPr>
          <p:spPr>
            <a:xfrm flipV="1">
              <a:off x="6062760" y="2311560"/>
              <a:ext cx="1440" cy="79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8" name=""/>
            <p:cNvSpPr/>
            <p:nvPr/>
          </p:nvSpPr>
          <p:spPr>
            <a:xfrm flipH="1">
              <a:off x="606276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9" name=""/>
            <p:cNvSpPr/>
            <p:nvPr/>
          </p:nvSpPr>
          <p:spPr>
            <a:xfrm flipH="1">
              <a:off x="607860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0" name=""/>
            <p:cNvSpPr/>
            <p:nvPr/>
          </p:nvSpPr>
          <p:spPr>
            <a:xfrm flipH="1">
              <a:off x="607068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1" name=""/>
            <p:cNvSpPr/>
            <p:nvPr/>
          </p:nvSpPr>
          <p:spPr>
            <a:xfrm>
              <a:off x="6078600" y="2327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0" y="0"/>
                  </a:moveTo>
                  <a:lnTo>
                    <a:pt x="5" y="0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2" name=""/>
            <p:cNvSpPr/>
            <p:nvPr/>
          </p:nvSpPr>
          <p:spPr>
            <a:xfrm>
              <a:off x="6062760" y="23274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3" name=""/>
            <p:cNvSpPr/>
            <p:nvPr/>
          </p:nvSpPr>
          <p:spPr>
            <a:xfrm>
              <a:off x="6048360" y="2333520"/>
              <a:ext cx="792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4" name=""/>
            <p:cNvSpPr/>
            <p:nvPr/>
          </p:nvSpPr>
          <p:spPr>
            <a:xfrm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5" name=""/>
            <p:cNvSpPr/>
            <p:nvPr/>
          </p:nvSpPr>
          <p:spPr>
            <a:xfrm flipV="1">
              <a:off x="6048360" y="2327040"/>
              <a:ext cx="1440" cy="612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6" name=""/>
            <p:cNvSpPr/>
            <p:nvPr/>
          </p:nvSpPr>
          <p:spPr>
            <a:xfrm>
              <a:off x="6048360" y="2327400"/>
              <a:ext cx="7920" cy="1440"/>
            </a:xfrm>
            <a:prstGeom prst="line">
              <a:avLst/>
            </a:prstGeom>
            <a:ln w="15840">
              <a:solidFill>
                <a:srgbClr val="ffad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7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8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9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0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1" name=""/>
            <p:cNvSpPr/>
            <p:nvPr/>
          </p:nvSpPr>
          <p:spPr>
            <a:xfrm>
              <a:off x="6026040" y="2400480"/>
              <a:ext cx="6480" cy="2988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2" name=""/>
            <p:cNvSpPr/>
            <p:nvPr/>
          </p:nvSpPr>
          <p:spPr>
            <a:xfrm>
              <a:off x="6032520" y="2378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ad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3" name=""/>
            <p:cNvSpPr/>
            <p:nvPr/>
          </p:nvSpPr>
          <p:spPr>
            <a:xfrm>
              <a:off x="5554800" y="437184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4" name=""/>
            <p:cNvSpPr/>
            <p:nvPr/>
          </p:nvSpPr>
          <p:spPr>
            <a:xfrm>
              <a:off x="5538960" y="4395960"/>
              <a:ext cx="7920" cy="14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5" name=""/>
            <p:cNvSpPr/>
            <p:nvPr/>
          </p:nvSpPr>
          <p:spPr>
            <a:xfrm>
              <a:off x="5614920" y="44244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6" name=""/>
            <p:cNvSpPr/>
            <p:nvPr/>
          </p:nvSpPr>
          <p:spPr>
            <a:xfrm>
              <a:off x="5614920" y="442440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7" name=""/>
            <p:cNvSpPr/>
            <p:nvPr/>
          </p:nvSpPr>
          <p:spPr>
            <a:xfrm>
              <a:off x="5843520" y="44467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19" y="0"/>
                  </a:moveTo>
                  <a:lnTo>
                    <a:pt x="14" y="5"/>
                  </a:lnTo>
                  <a:lnTo>
                    <a:pt x="9" y="5"/>
                  </a:lnTo>
                  <a:lnTo>
                    <a:pt x="9" y="10"/>
                  </a:lnTo>
                  <a:lnTo>
                    <a:pt x="5" y="14"/>
                  </a:lnTo>
                  <a:lnTo>
                    <a:pt x="5" y="19"/>
                  </a:lnTo>
                  <a:lnTo>
                    <a:pt x="0" y="24"/>
                  </a:lnTo>
                  <a:lnTo>
                    <a:pt x="0" y="28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8" name=""/>
            <p:cNvSpPr/>
            <p:nvPr/>
          </p:nvSpPr>
          <p:spPr>
            <a:xfrm>
              <a:off x="5911920" y="453564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9" name=""/>
            <p:cNvSpPr/>
            <p:nvPr/>
          </p:nvSpPr>
          <p:spPr>
            <a:xfrm>
              <a:off x="5357880" y="4484520"/>
              <a:ext cx="61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0" name=""/>
            <p:cNvSpPr/>
            <p:nvPr/>
          </p:nvSpPr>
          <p:spPr>
            <a:xfrm>
              <a:off x="5357880" y="4484520"/>
              <a:ext cx="61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1" name=""/>
            <p:cNvSpPr/>
            <p:nvPr/>
          </p:nvSpPr>
          <p:spPr>
            <a:xfrm>
              <a:off x="5911920" y="453564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2" name=""/>
            <p:cNvSpPr/>
            <p:nvPr/>
          </p:nvSpPr>
          <p:spPr>
            <a:xfrm>
              <a:off x="5950080" y="4535640"/>
              <a:ext cx="98280" cy="7920"/>
            </a:xfrm>
            <a:custGeom>
              <a:avLst/>
              <a:gdLst/>
              <a:ahLst/>
              <a:rect l="l" t="t" r="r" b="b"/>
              <a:pathLst>
                <a:path w="62" h="5">
                  <a:moveTo>
                    <a:pt x="62" y="5"/>
                  </a:moveTo>
                  <a:lnTo>
                    <a:pt x="57" y="5"/>
                  </a:lnTo>
                  <a:lnTo>
                    <a:pt x="52" y="5"/>
                  </a:lnTo>
                  <a:lnTo>
                    <a:pt x="48" y="5"/>
                  </a:lnTo>
                  <a:lnTo>
                    <a:pt x="43" y="5"/>
                  </a:lnTo>
                  <a:lnTo>
                    <a:pt x="38" y="5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8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3" name=""/>
            <p:cNvSpPr/>
            <p:nvPr/>
          </p:nvSpPr>
          <p:spPr>
            <a:xfrm>
              <a:off x="5554800" y="4371840"/>
              <a:ext cx="2196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4" name=""/>
            <p:cNvSpPr/>
            <p:nvPr/>
          </p:nvSpPr>
          <p:spPr>
            <a:xfrm>
              <a:off x="5364000" y="4432320"/>
              <a:ext cx="106560" cy="52200"/>
            </a:xfrm>
            <a:custGeom>
              <a:avLst/>
              <a:gdLst/>
              <a:ahLst/>
              <a:rect l="l" t="t" r="r" b="b"/>
              <a:pathLst>
                <a:path w="67" h="33">
                  <a:moveTo>
                    <a:pt x="0" y="33"/>
                  </a:moveTo>
                  <a:lnTo>
                    <a:pt x="5" y="28"/>
                  </a:lnTo>
                  <a:lnTo>
                    <a:pt x="10" y="28"/>
                  </a:lnTo>
                  <a:lnTo>
                    <a:pt x="15" y="23"/>
                  </a:lnTo>
                  <a:lnTo>
                    <a:pt x="19" y="23"/>
                  </a:lnTo>
                  <a:lnTo>
                    <a:pt x="24" y="19"/>
                  </a:lnTo>
                  <a:lnTo>
                    <a:pt x="34" y="14"/>
                  </a:lnTo>
                  <a:lnTo>
                    <a:pt x="39" y="14"/>
                  </a:lnTo>
                  <a:lnTo>
                    <a:pt x="43" y="9"/>
                  </a:lnTo>
                  <a:lnTo>
                    <a:pt x="53" y="5"/>
                  </a:lnTo>
                  <a:lnTo>
                    <a:pt x="58" y="5"/>
                  </a:lnTo>
                  <a:lnTo>
                    <a:pt x="63" y="5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5" name=""/>
            <p:cNvSpPr/>
            <p:nvPr/>
          </p:nvSpPr>
          <p:spPr>
            <a:xfrm>
              <a:off x="5470560" y="44179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6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7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8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9" name=""/>
            <p:cNvSpPr/>
            <p:nvPr/>
          </p:nvSpPr>
          <p:spPr>
            <a:xfrm flipV="1">
              <a:off x="5576760" y="437184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0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1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2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3" name=""/>
            <p:cNvSpPr/>
            <p:nvPr/>
          </p:nvSpPr>
          <p:spPr>
            <a:xfrm>
              <a:off x="5592600" y="4395960"/>
              <a:ext cx="30240" cy="28440"/>
            </a:xfrm>
            <a:custGeom>
              <a:avLst/>
              <a:gdLst/>
              <a:ahLst/>
              <a:rect l="l" t="t" r="r" b="b"/>
              <a:pathLst>
                <a:path w="19" h="18">
                  <a:moveTo>
                    <a:pt x="19" y="18"/>
                  </a:moveTo>
                  <a:lnTo>
                    <a:pt x="14" y="14"/>
                  </a:lnTo>
                  <a:lnTo>
                    <a:pt x="14" y="9"/>
                  </a:lnTo>
                  <a:lnTo>
                    <a:pt x="9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4" name=""/>
            <p:cNvSpPr/>
            <p:nvPr/>
          </p:nvSpPr>
          <p:spPr>
            <a:xfrm>
              <a:off x="5576760" y="437976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5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6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7" name=""/>
            <p:cNvSpPr/>
            <p:nvPr/>
          </p:nvSpPr>
          <p:spPr>
            <a:xfrm>
              <a:off x="5622840" y="4424400"/>
              <a:ext cx="76320" cy="38160"/>
            </a:xfrm>
            <a:custGeom>
              <a:avLst/>
              <a:gdLst/>
              <a:ahLst/>
              <a:rect l="l" t="t" r="r" b="b"/>
              <a:pathLst>
                <a:path w="48" h="24">
                  <a:moveTo>
                    <a:pt x="48" y="24"/>
                  </a:moveTo>
                  <a:lnTo>
                    <a:pt x="43" y="24"/>
                  </a:lnTo>
                  <a:lnTo>
                    <a:pt x="43" y="19"/>
                  </a:lnTo>
                  <a:lnTo>
                    <a:pt x="38" y="19"/>
                  </a:lnTo>
                  <a:lnTo>
                    <a:pt x="33" y="14"/>
                  </a:lnTo>
                  <a:lnTo>
                    <a:pt x="29" y="14"/>
                  </a:lnTo>
                  <a:lnTo>
                    <a:pt x="24" y="14"/>
                  </a:lnTo>
                  <a:lnTo>
                    <a:pt x="19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8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9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0" name=""/>
            <p:cNvSpPr/>
            <p:nvPr/>
          </p:nvSpPr>
          <p:spPr>
            <a:xfrm>
              <a:off x="5699160" y="446256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1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2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3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4" name=""/>
            <p:cNvSpPr/>
            <p:nvPr/>
          </p:nvSpPr>
          <p:spPr>
            <a:xfrm>
              <a:off x="5789520" y="4521240"/>
              <a:ext cx="122400" cy="14400"/>
            </a:xfrm>
            <a:custGeom>
              <a:avLst/>
              <a:gdLst/>
              <a:ahLst/>
              <a:rect l="l" t="t" r="r" b="b"/>
              <a:pathLst>
                <a:path w="77" h="9">
                  <a:moveTo>
                    <a:pt x="77" y="9"/>
                  </a:moveTo>
                  <a:lnTo>
                    <a:pt x="72" y="9"/>
                  </a:lnTo>
                  <a:lnTo>
                    <a:pt x="67" y="5"/>
                  </a:lnTo>
                  <a:lnTo>
                    <a:pt x="62" y="5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48" y="5"/>
                  </a:lnTo>
                  <a:lnTo>
                    <a:pt x="48" y="0"/>
                  </a:lnTo>
                  <a:lnTo>
                    <a:pt x="43" y="0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9" y="0"/>
                  </a:lnTo>
                  <a:lnTo>
                    <a:pt x="19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5" name=""/>
            <p:cNvSpPr/>
            <p:nvPr/>
          </p:nvSpPr>
          <p:spPr>
            <a:xfrm>
              <a:off x="5721480" y="4476600"/>
              <a:ext cx="68040" cy="44640"/>
            </a:xfrm>
            <a:custGeom>
              <a:avLst/>
              <a:gdLst/>
              <a:ahLst/>
              <a:rect l="l" t="t" r="r" b="b"/>
              <a:pathLst>
                <a:path w="43" h="28">
                  <a:moveTo>
                    <a:pt x="43" y="28"/>
                  </a:moveTo>
                  <a:lnTo>
                    <a:pt x="38" y="28"/>
                  </a:lnTo>
                  <a:lnTo>
                    <a:pt x="24" y="23"/>
                  </a:lnTo>
                  <a:lnTo>
                    <a:pt x="19" y="23"/>
                  </a:lnTo>
                  <a:lnTo>
                    <a:pt x="15" y="1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6" name=""/>
            <p:cNvSpPr/>
            <p:nvPr/>
          </p:nvSpPr>
          <p:spPr>
            <a:xfrm>
              <a:off x="5789520" y="4484520"/>
              <a:ext cx="54000" cy="6480"/>
            </a:xfrm>
            <a:custGeom>
              <a:avLst/>
              <a:gdLst/>
              <a:ahLst/>
              <a:rect l="l" t="t" r="r" b="b"/>
              <a:pathLst>
                <a:path w="34" h="4">
                  <a:moveTo>
                    <a:pt x="34" y="4"/>
                  </a:move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5" y="4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7" name=""/>
            <p:cNvSpPr/>
            <p:nvPr/>
          </p:nvSpPr>
          <p:spPr>
            <a:xfrm>
              <a:off x="5721480" y="4476600"/>
              <a:ext cx="68040" cy="14400"/>
            </a:xfrm>
            <a:custGeom>
              <a:avLst/>
              <a:gdLst/>
              <a:ahLst/>
              <a:rect l="l" t="t" r="r" b="b"/>
              <a:pathLst>
                <a:path w="43" h="9">
                  <a:moveTo>
                    <a:pt x="43" y="5"/>
                  </a:moveTo>
                  <a:lnTo>
                    <a:pt x="38" y="5"/>
                  </a:lnTo>
                  <a:lnTo>
                    <a:pt x="34" y="5"/>
                  </a:lnTo>
                  <a:lnTo>
                    <a:pt x="34" y="9"/>
                  </a:lnTo>
                  <a:lnTo>
                    <a:pt x="29" y="9"/>
                  </a:lnTo>
                  <a:lnTo>
                    <a:pt x="29" y="5"/>
                  </a:lnTo>
                  <a:lnTo>
                    <a:pt x="24" y="5"/>
                  </a:lnTo>
                  <a:lnTo>
                    <a:pt x="19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8" name=""/>
            <p:cNvSpPr/>
            <p:nvPr/>
          </p:nvSpPr>
          <p:spPr>
            <a:xfrm>
              <a:off x="5950080" y="4535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9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0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1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2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3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4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5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6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7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8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9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0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1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2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3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4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5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6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7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8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9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0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1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2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3" name=""/>
            <p:cNvSpPr/>
            <p:nvPr/>
          </p:nvSpPr>
          <p:spPr>
            <a:xfrm>
              <a:off x="5546880" y="438768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4" name=""/>
            <p:cNvSpPr/>
            <p:nvPr/>
          </p:nvSpPr>
          <p:spPr>
            <a:xfrm>
              <a:off x="5546880" y="438768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5" name=""/>
            <p:cNvSpPr/>
            <p:nvPr/>
          </p:nvSpPr>
          <p:spPr>
            <a:xfrm>
              <a:off x="5516640" y="43959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6" name=""/>
            <p:cNvSpPr/>
            <p:nvPr/>
          </p:nvSpPr>
          <p:spPr>
            <a:xfrm>
              <a:off x="5516640" y="4395960"/>
              <a:ext cx="30240" cy="21960"/>
            </a:xfrm>
            <a:custGeom>
              <a:avLst/>
              <a:gdLst/>
              <a:ahLst/>
              <a:rect l="l" t="t" r="r" b="b"/>
              <a:pathLst>
                <a:path w="19" h="14">
                  <a:moveTo>
                    <a:pt x="0" y="14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7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8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9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0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1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2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3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4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5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6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7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8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9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0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1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2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3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4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5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6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7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8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9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0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1" name=""/>
            <p:cNvSpPr/>
            <p:nvPr/>
          </p:nvSpPr>
          <p:spPr>
            <a:xfrm>
              <a:off x="5570640" y="4172040"/>
              <a:ext cx="6120" cy="141120"/>
            </a:xfrm>
            <a:custGeom>
              <a:avLst/>
              <a:gdLst/>
              <a:ahLst/>
              <a:rect l="l" t="t" r="r" b="b"/>
              <a:pathLst>
                <a:path w="4" h="89">
                  <a:moveTo>
                    <a:pt x="4" y="89"/>
                  </a:moveTo>
                  <a:lnTo>
                    <a:pt x="4" y="84"/>
                  </a:lnTo>
                  <a:lnTo>
                    <a:pt x="4" y="80"/>
                  </a:lnTo>
                  <a:lnTo>
                    <a:pt x="4" y="75"/>
                  </a:lnTo>
                  <a:lnTo>
                    <a:pt x="4" y="70"/>
                  </a:lnTo>
                  <a:lnTo>
                    <a:pt x="4" y="66"/>
                  </a:lnTo>
                  <a:lnTo>
                    <a:pt x="4" y="61"/>
                  </a:lnTo>
                  <a:lnTo>
                    <a:pt x="4" y="56"/>
                  </a:lnTo>
                  <a:lnTo>
                    <a:pt x="4" y="52"/>
                  </a:lnTo>
                  <a:lnTo>
                    <a:pt x="0" y="47"/>
                  </a:lnTo>
                  <a:lnTo>
                    <a:pt x="0" y="38"/>
                  </a:lnTo>
                  <a:lnTo>
                    <a:pt x="4" y="33"/>
                  </a:lnTo>
                  <a:lnTo>
                    <a:pt x="4" y="28"/>
                  </a:lnTo>
                  <a:lnTo>
                    <a:pt x="4" y="2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2" name=""/>
            <p:cNvSpPr/>
            <p:nvPr/>
          </p:nvSpPr>
          <p:spPr>
            <a:xfrm>
              <a:off x="6124680" y="3371760"/>
              <a:ext cx="158760" cy="133560"/>
            </a:xfrm>
            <a:custGeom>
              <a:avLst/>
              <a:gdLst/>
              <a:ahLst/>
              <a:rect l="l" t="t" r="r" b="b"/>
              <a:pathLst>
                <a:path w="100" h="84">
                  <a:moveTo>
                    <a:pt x="0" y="84"/>
                  </a:moveTo>
                  <a:lnTo>
                    <a:pt x="5" y="79"/>
                  </a:lnTo>
                  <a:lnTo>
                    <a:pt x="5" y="70"/>
                  </a:lnTo>
                  <a:lnTo>
                    <a:pt x="14" y="61"/>
                  </a:lnTo>
                  <a:lnTo>
                    <a:pt x="19" y="56"/>
                  </a:lnTo>
                  <a:lnTo>
                    <a:pt x="38" y="47"/>
                  </a:lnTo>
                  <a:lnTo>
                    <a:pt x="52" y="33"/>
                  </a:lnTo>
                  <a:lnTo>
                    <a:pt x="67" y="23"/>
                  </a:lnTo>
                  <a:lnTo>
                    <a:pt x="81" y="9"/>
                  </a:lnTo>
                  <a:lnTo>
                    <a:pt x="91" y="5"/>
                  </a:lnTo>
                  <a:lnTo>
                    <a:pt x="95" y="0"/>
                  </a:lnTo>
                  <a:lnTo>
                    <a:pt x="10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3" name=""/>
            <p:cNvSpPr/>
            <p:nvPr/>
          </p:nvSpPr>
          <p:spPr>
            <a:xfrm>
              <a:off x="6283440" y="3335400"/>
              <a:ext cx="29880" cy="36360"/>
            </a:xfrm>
            <a:custGeom>
              <a:avLst/>
              <a:gdLst/>
              <a:ahLst/>
              <a:rect l="l" t="t" r="r" b="b"/>
              <a:pathLst>
                <a:path w="19" h="23">
                  <a:moveTo>
                    <a:pt x="0" y="23"/>
                  </a:move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4" name=""/>
            <p:cNvSpPr/>
            <p:nvPr/>
          </p:nvSpPr>
          <p:spPr>
            <a:xfrm flipV="1">
              <a:off x="6724800" y="2918880"/>
              <a:ext cx="6120" cy="828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5" name=""/>
            <p:cNvSpPr/>
            <p:nvPr/>
          </p:nvSpPr>
          <p:spPr>
            <a:xfrm>
              <a:off x="6686640" y="2927520"/>
              <a:ext cx="38160" cy="3636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23"/>
                  </a:lnTo>
                  <a:lnTo>
                    <a:pt x="9" y="1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6" name=""/>
            <p:cNvSpPr/>
            <p:nvPr/>
          </p:nvSpPr>
          <p:spPr>
            <a:xfrm>
              <a:off x="6670800" y="296388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7" name=""/>
            <p:cNvSpPr/>
            <p:nvPr/>
          </p:nvSpPr>
          <p:spPr>
            <a:xfrm>
              <a:off x="6564240" y="2971800"/>
              <a:ext cx="106560" cy="74520"/>
            </a:xfrm>
            <a:custGeom>
              <a:avLst/>
              <a:gdLst/>
              <a:ahLst/>
              <a:rect l="l" t="t" r="r" b="b"/>
              <a:pathLst>
                <a:path w="67" h="47">
                  <a:moveTo>
                    <a:pt x="0" y="47"/>
                  </a:moveTo>
                  <a:lnTo>
                    <a:pt x="29" y="14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8" name=""/>
            <p:cNvSpPr/>
            <p:nvPr/>
          </p:nvSpPr>
          <p:spPr>
            <a:xfrm>
              <a:off x="6313320" y="3290760"/>
              <a:ext cx="54000" cy="44640"/>
            </a:xfrm>
            <a:custGeom>
              <a:avLst/>
              <a:gdLst/>
              <a:ahLst/>
              <a:rect l="l" t="t" r="r" b="b"/>
              <a:pathLst>
                <a:path w="34" h="28">
                  <a:moveTo>
                    <a:pt x="0" y="28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5" y="18"/>
                  </a:lnTo>
                  <a:lnTo>
                    <a:pt x="19" y="14"/>
                  </a:lnTo>
                  <a:lnTo>
                    <a:pt x="29" y="4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9" name=""/>
            <p:cNvSpPr/>
            <p:nvPr/>
          </p:nvSpPr>
          <p:spPr>
            <a:xfrm>
              <a:off x="6367320" y="3216240"/>
              <a:ext cx="52560" cy="74520"/>
            </a:xfrm>
            <a:custGeom>
              <a:avLst/>
              <a:gdLst/>
              <a:ahLst/>
              <a:rect l="l" t="t" r="r" b="b"/>
              <a:pathLst>
                <a:path w="33" h="47">
                  <a:moveTo>
                    <a:pt x="0" y="47"/>
                  </a:moveTo>
                  <a:lnTo>
                    <a:pt x="0" y="42"/>
                  </a:lnTo>
                  <a:lnTo>
                    <a:pt x="5" y="37"/>
                  </a:lnTo>
                  <a:lnTo>
                    <a:pt x="14" y="28"/>
                  </a:lnTo>
                  <a:lnTo>
                    <a:pt x="24" y="19"/>
                  </a:lnTo>
                  <a:lnTo>
                    <a:pt x="24" y="9"/>
                  </a:lnTo>
                  <a:lnTo>
                    <a:pt x="29" y="5"/>
                  </a:lnTo>
                  <a:lnTo>
                    <a:pt x="3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0" name=""/>
            <p:cNvSpPr/>
            <p:nvPr/>
          </p:nvSpPr>
          <p:spPr>
            <a:xfrm>
              <a:off x="6769080" y="2800440"/>
              <a:ext cx="136440" cy="52200"/>
            </a:xfrm>
            <a:custGeom>
              <a:avLst/>
              <a:gdLst/>
              <a:ahLst/>
              <a:rect l="l" t="t" r="r" b="b"/>
              <a:pathLst>
                <a:path w="86" h="33">
                  <a:moveTo>
                    <a:pt x="0" y="33"/>
                  </a:moveTo>
                  <a:lnTo>
                    <a:pt x="15" y="19"/>
                  </a:lnTo>
                  <a:lnTo>
                    <a:pt x="20" y="19"/>
                  </a:lnTo>
                  <a:lnTo>
                    <a:pt x="24" y="14"/>
                  </a:lnTo>
                  <a:lnTo>
                    <a:pt x="48" y="5"/>
                  </a:lnTo>
                  <a:lnTo>
                    <a:pt x="63" y="5"/>
                  </a:lnTo>
                  <a:lnTo>
                    <a:pt x="67" y="5"/>
                  </a:lnTo>
                  <a:lnTo>
                    <a:pt x="72" y="5"/>
                  </a:lnTo>
                  <a:lnTo>
                    <a:pt x="77" y="5"/>
                  </a:lnTo>
                  <a:lnTo>
                    <a:pt x="82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1" name=""/>
            <p:cNvSpPr/>
            <p:nvPr/>
          </p:nvSpPr>
          <p:spPr>
            <a:xfrm>
              <a:off x="6730920" y="285264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0" y="38"/>
                  </a:ln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5" y="24"/>
                  </a:lnTo>
                  <a:lnTo>
                    <a:pt x="15" y="9"/>
                  </a:lnTo>
                  <a:lnTo>
                    <a:pt x="20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2" name=""/>
            <p:cNvSpPr/>
            <p:nvPr/>
          </p:nvSpPr>
          <p:spPr>
            <a:xfrm>
              <a:off x="6419880" y="3083040"/>
              <a:ext cx="106200" cy="133200"/>
            </a:xfrm>
            <a:custGeom>
              <a:avLst/>
              <a:gdLst/>
              <a:ahLst/>
              <a:rect l="l" t="t" r="r" b="b"/>
              <a:pathLst>
                <a:path w="67" h="84">
                  <a:moveTo>
                    <a:pt x="0" y="84"/>
                  </a:moveTo>
                  <a:lnTo>
                    <a:pt x="0" y="79"/>
                  </a:lnTo>
                  <a:lnTo>
                    <a:pt x="29" y="47"/>
                  </a:lnTo>
                  <a:lnTo>
                    <a:pt x="43" y="23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3" name=""/>
            <p:cNvSpPr/>
            <p:nvPr/>
          </p:nvSpPr>
          <p:spPr>
            <a:xfrm>
              <a:off x="6526080" y="304632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0" y="23"/>
                  </a:moveTo>
                  <a:lnTo>
                    <a:pt x="5" y="18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24" name=""/>
          <p:cNvGrpSpPr/>
          <p:nvPr/>
        </p:nvGrpSpPr>
        <p:grpSpPr>
          <a:xfrm>
            <a:off x="4294080" y="1644480"/>
            <a:ext cx="2438640" cy="2921040"/>
            <a:chOff x="4294080" y="1644480"/>
            <a:chExt cx="2438640" cy="2921040"/>
          </a:xfrm>
        </p:grpSpPr>
        <p:sp>
          <p:nvSpPr>
            <p:cNvPr id="3825" name=""/>
            <p:cNvSpPr/>
            <p:nvPr/>
          </p:nvSpPr>
          <p:spPr>
            <a:xfrm flipV="1">
              <a:off x="6108840" y="3504960"/>
              <a:ext cx="15840" cy="1404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6" name=""/>
            <p:cNvSpPr/>
            <p:nvPr/>
          </p:nvSpPr>
          <p:spPr>
            <a:xfrm>
              <a:off x="5972040" y="3519360"/>
              <a:ext cx="136800" cy="163800"/>
            </a:xfrm>
            <a:custGeom>
              <a:avLst/>
              <a:gdLst/>
              <a:ahLst/>
              <a:rect l="l" t="t" r="r" b="b"/>
              <a:pathLst>
                <a:path w="86" h="103">
                  <a:moveTo>
                    <a:pt x="0" y="103"/>
                  </a:moveTo>
                  <a:lnTo>
                    <a:pt x="5" y="99"/>
                  </a:lnTo>
                  <a:lnTo>
                    <a:pt x="10" y="94"/>
                  </a:lnTo>
                  <a:lnTo>
                    <a:pt x="10" y="89"/>
                  </a:lnTo>
                  <a:lnTo>
                    <a:pt x="19" y="85"/>
                  </a:lnTo>
                  <a:lnTo>
                    <a:pt x="19" y="80"/>
                  </a:lnTo>
                  <a:lnTo>
                    <a:pt x="24" y="75"/>
                  </a:lnTo>
                  <a:lnTo>
                    <a:pt x="34" y="61"/>
                  </a:lnTo>
                  <a:lnTo>
                    <a:pt x="43" y="52"/>
                  </a:lnTo>
                  <a:lnTo>
                    <a:pt x="48" y="42"/>
                  </a:lnTo>
                  <a:lnTo>
                    <a:pt x="57" y="33"/>
                  </a:lnTo>
                  <a:lnTo>
                    <a:pt x="72" y="19"/>
                  </a:lnTo>
                  <a:lnTo>
                    <a:pt x="81" y="5"/>
                  </a:lnTo>
                  <a:lnTo>
                    <a:pt x="86" y="5"/>
                  </a:lnTo>
                  <a:lnTo>
                    <a:pt x="86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7" name=""/>
            <p:cNvSpPr/>
            <p:nvPr/>
          </p:nvSpPr>
          <p:spPr>
            <a:xfrm>
              <a:off x="5683320" y="3943440"/>
              <a:ext cx="23760" cy="5076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32"/>
                  </a:moveTo>
                  <a:lnTo>
                    <a:pt x="5" y="28"/>
                  </a:lnTo>
                  <a:lnTo>
                    <a:pt x="5" y="18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8" name=""/>
            <p:cNvSpPr/>
            <p:nvPr/>
          </p:nvSpPr>
          <p:spPr>
            <a:xfrm>
              <a:off x="5707080" y="3838680"/>
              <a:ext cx="106200" cy="104760"/>
            </a:xfrm>
            <a:custGeom>
              <a:avLst/>
              <a:gdLst/>
              <a:ahLst/>
              <a:rect l="l" t="t" r="r" b="b"/>
              <a:pathLst>
                <a:path w="67" h="66">
                  <a:moveTo>
                    <a:pt x="0" y="66"/>
                  </a:moveTo>
                  <a:lnTo>
                    <a:pt x="4" y="61"/>
                  </a:lnTo>
                  <a:lnTo>
                    <a:pt x="4" y="56"/>
                  </a:lnTo>
                  <a:lnTo>
                    <a:pt x="4" y="47"/>
                  </a:lnTo>
                  <a:lnTo>
                    <a:pt x="9" y="47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42"/>
                  </a:lnTo>
                  <a:lnTo>
                    <a:pt x="24" y="38"/>
                  </a:lnTo>
                  <a:lnTo>
                    <a:pt x="33" y="28"/>
                  </a:lnTo>
                  <a:lnTo>
                    <a:pt x="38" y="24"/>
                  </a:lnTo>
                  <a:lnTo>
                    <a:pt x="52" y="19"/>
                  </a:lnTo>
                  <a:lnTo>
                    <a:pt x="57" y="14"/>
                  </a:lnTo>
                  <a:lnTo>
                    <a:pt x="57" y="10"/>
                  </a:lnTo>
                  <a:lnTo>
                    <a:pt x="62" y="10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7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9" name=""/>
            <p:cNvSpPr/>
            <p:nvPr/>
          </p:nvSpPr>
          <p:spPr>
            <a:xfrm>
              <a:off x="5813280" y="3713040"/>
              <a:ext cx="112680" cy="125640"/>
            </a:xfrm>
            <a:custGeom>
              <a:avLst/>
              <a:gdLst/>
              <a:ahLst/>
              <a:rect l="l" t="t" r="r" b="b"/>
              <a:pathLst>
                <a:path w="71" h="79">
                  <a:moveTo>
                    <a:pt x="0" y="79"/>
                  </a:moveTo>
                  <a:lnTo>
                    <a:pt x="4" y="75"/>
                  </a:lnTo>
                  <a:lnTo>
                    <a:pt x="9" y="70"/>
                  </a:lnTo>
                  <a:lnTo>
                    <a:pt x="9" y="61"/>
                  </a:lnTo>
                  <a:lnTo>
                    <a:pt x="14" y="56"/>
                  </a:lnTo>
                  <a:lnTo>
                    <a:pt x="24" y="47"/>
                  </a:lnTo>
                  <a:lnTo>
                    <a:pt x="28" y="42"/>
                  </a:lnTo>
                  <a:lnTo>
                    <a:pt x="33" y="42"/>
                  </a:lnTo>
                  <a:lnTo>
                    <a:pt x="38" y="37"/>
                  </a:lnTo>
                  <a:lnTo>
                    <a:pt x="47" y="28"/>
                  </a:lnTo>
                  <a:lnTo>
                    <a:pt x="52" y="19"/>
                  </a:lnTo>
                  <a:lnTo>
                    <a:pt x="57" y="19"/>
                  </a:lnTo>
                  <a:lnTo>
                    <a:pt x="62" y="14"/>
                  </a:lnTo>
                  <a:lnTo>
                    <a:pt x="67" y="5"/>
                  </a:lnTo>
                  <a:lnTo>
                    <a:pt x="71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0" name=""/>
            <p:cNvSpPr/>
            <p:nvPr/>
          </p:nvSpPr>
          <p:spPr>
            <a:xfrm>
              <a:off x="5925960" y="3683160"/>
              <a:ext cx="46080" cy="29880"/>
            </a:xfrm>
            <a:custGeom>
              <a:avLst/>
              <a:gdLst/>
              <a:ahLst/>
              <a:rect l="l" t="t" r="r" b="b"/>
              <a:pathLst>
                <a:path w="29" h="19">
                  <a:moveTo>
                    <a:pt x="0" y="19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5" y="5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1" name=""/>
            <p:cNvSpPr/>
            <p:nvPr/>
          </p:nvSpPr>
          <p:spPr>
            <a:xfrm>
              <a:off x="5576760" y="4032360"/>
              <a:ext cx="84240" cy="139680"/>
            </a:xfrm>
            <a:custGeom>
              <a:avLst/>
              <a:gdLst/>
              <a:ahLst/>
              <a:rect l="l" t="t" r="r" b="b"/>
              <a:pathLst>
                <a:path w="53" h="88">
                  <a:moveTo>
                    <a:pt x="0" y="88"/>
                  </a:moveTo>
                  <a:lnTo>
                    <a:pt x="0" y="84"/>
                  </a:lnTo>
                  <a:lnTo>
                    <a:pt x="5" y="79"/>
                  </a:lnTo>
                  <a:lnTo>
                    <a:pt x="5" y="74"/>
                  </a:lnTo>
                  <a:lnTo>
                    <a:pt x="10" y="70"/>
                  </a:lnTo>
                  <a:lnTo>
                    <a:pt x="10" y="65"/>
                  </a:lnTo>
                  <a:lnTo>
                    <a:pt x="15" y="56"/>
                  </a:lnTo>
                  <a:lnTo>
                    <a:pt x="19" y="51"/>
                  </a:lnTo>
                  <a:lnTo>
                    <a:pt x="29" y="37"/>
                  </a:lnTo>
                  <a:lnTo>
                    <a:pt x="34" y="28"/>
                  </a:lnTo>
                  <a:lnTo>
                    <a:pt x="39" y="23"/>
                  </a:lnTo>
                  <a:lnTo>
                    <a:pt x="43" y="14"/>
                  </a:lnTo>
                  <a:lnTo>
                    <a:pt x="53" y="4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2" name=""/>
            <p:cNvSpPr/>
            <p:nvPr/>
          </p:nvSpPr>
          <p:spPr>
            <a:xfrm>
              <a:off x="5661000" y="3994200"/>
              <a:ext cx="22320" cy="38160"/>
            </a:xfrm>
            <a:custGeom>
              <a:avLst/>
              <a:gdLst/>
              <a:ahLst/>
              <a:rect l="l" t="t" r="r" b="b"/>
              <a:pathLst>
                <a:path w="14" h="24">
                  <a:moveTo>
                    <a:pt x="0" y="24"/>
                  </a:moveTo>
                  <a:lnTo>
                    <a:pt x="5" y="19"/>
                  </a:lnTo>
                  <a:lnTo>
                    <a:pt x="9" y="1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3" name=""/>
            <p:cNvSpPr/>
            <p:nvPr/>
          </p:nvSpPr>
          <p:spPr>
            <a:xfrm flipV="1">
              <a:off x="5576760" y="4313160"/>
              <a:ext cx="1800" cy="7920"/>
            </a:xfrm>
            <a:prstGeom prst="line">
              <a:avLst/>
            </a:prstGeom>
            <a:ln w="15840">
              <a:solidFill>
                <a:srgbClr val="00d1d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4" name=""/>
            <p:cNvSpPr/>
            <p:nvPr/>
          </p:nvSpPr>
          <p:spPr>
            <a:xfrm>
              <a:off x="5576760" y="4321080"/>
              <a:ext cx="180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5" name=""/>
            <p:cNvSpPr/>
            <p:nvPr/>
          </p:nvSpPr>
          <p:spPr>
            <a:xfrm>
              <a:off x="5576760" y="4343400"/>
              <a:ext cx="1800" cy="28440"/>
            </a:xfrm>
            <a:custGeom>
              <a:avLst/>
              <a:gdLst/>
              <a:ahLst/>
              <a:rect l="l" t="t" r="r" b="b"/>
              <a:pathLst>
                <a:path w="0" h="18">
                  <a:moveTo>
                    <a:pt x="0" y="18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d1d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6" name=""/>
            <p:cNvSpPr/>
            <p:nvPr/>
          </p:nvSpPr>
          <p:spPr>
            <a:xfrm>
              <a:off x="5813280" y="16812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7" name=""/>
            <p:cNvSpPr/>
            <p:nvPr/>
          </p:nvSpPr>
          <p:spPr>
            <a:xfrm>
              <a:off x="5819760" y="17035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8" name=""/>
            <p:cNvSpPr/>
            <p:nvPr/>
          </p:nvSpPr>
          <p:spPr>
            <a:xfrm flipH="1">
              <a:off x="5744880" y="17193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9" name=""/>
            <p:cNvSpPr/>
            <p:nvPr/>
          </p:nvSpPr>
          <p:spPr>
            <a:xfrm flipH="1">
              <a:off x="5729400" y="1719360"/>
              <a:ext cx="158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0" name=""/>
            <p:cNvSpPr/>
            <p:nvPr/>
          </p:nvSpPr>
          <p:spPr>
            <a:xfrm>
              <a:off x="5819760" y="171936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1" name=""/>
            <p:cNvSpPr/>
            <p:nvPr/>
          </p:nvSpPr>
          <p:spPr>
            <a:xfrm>
              <a:off x="5751360" y="1719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2" name=""/>
            <p:cNvSpPr/>
            <p:nvPr/>
          </p:nvSpPr>
          <p:spPr>
            <a:xfrm flipV="1">
              <a:off x="5819760" y="1733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3" name=""/>
            <p:cNvSpPr/>
            <p:nvPr/>
          </p:nvSpPr>
          <p:spPr>
            <a:xfrm flipV="1">
              <a:off x="5819760" y="174132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4" name=""/>
            <p:cNvSpPr/>
            <p:nvPr/>
          </p:nvSpPr>
          <p:spPr>
            <a:xfrm>
              <a:off x="5819760" y="174780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5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6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7" name=""/>
            <p:cNvSpPr/>
            <p:nvPr/>
          </p:nvSpPr>
          <p:spPr>
            <a:xfrm>
              <a:off x="5789520" y="1778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8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9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0" name=""/>
            <p:cNvSpPr/>
            <p:nvPr/>
          </p:nvSpPr>
          <p:spPr>
            <a:xfrm>
              <a:off x="5789520" y="1800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1" name=""/>
            <p:cNvSpPr/>
            <p:nvPr/>
          </p:nvSpPr>
          <p:spPr>
            <a:xfrm>
              <a:off x="5987880" y="182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2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3" name=""/>
            <p:cNvSpPr/>
            <p:nvPr/>
          </p:nvSpPr>
          <p:spPr>
            <a:xfrm>
              <a:off x="6056280" y="18590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4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5" name=""/>
            <p:cNvSpPr/>
            <p:nvPr/>
          </p:nvSpPr>
          <p:spPr>
            <a:xfrm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6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7" name=""/>
            <p:cNvSpPr/>
            <p:nvPr/>
          </p:nvSpPr>
          <p:spPr>
            <a:xfrm>
              <a:off x="6367320" y="1852560"/>
              <a:ext cx="30240" cy="58680"/>
            </a:xfrm>
            <a:custGeom>
              <a:avLst/>
              <a:gdLst/>
              <a:ahLst/>
              <a:rect l="l" t="t" r="r" b="b"/>
              <a:pathLst>
                <a:path w="19" h="37">
                  <a:moveTo>
                    <a:pt x="19" y="37"/>
                  </a:moveTo>
                  <a:lnTo>
                    <a:pt x="19" y="32"/>
                  </a:lnTo>
                  <a:lnTo>
                    <a:pt x="14" y="28"/>
                  </a:lnTo>
                  <a:lnTo>
                    <a:pt x="9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8" name=""/>
            <p:cNvSpPr/>
            <p:nvPr/>
          </p:nvSpPr>
          <p:spPr>
            <a:xfrm>
              <a:off x="6032520" y="19256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9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0" name=""/>
            <p:cNvSpPr/>
            <p:nvPr/>
          </p:nvSpPr>
          <p:spPr>
            <a:xfrm>
              <a:off x="5881680" y="196380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1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2" name=""/>
            <p:cNvSpPr/>
            <p:nvPr/>
          </p:nvSpPr>
          <p:spPr>
            <a:xfrm flipV="1">
              <a:off x="6337440" y="2066400"/>
              <a:ext cx="612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3" name=""/>
            <p:cNvSpPr/>
            <p:nvPr/>
          </p:nvSpPr>
          <p:spPr>
            <a:xfrm flipH="1" flipV="1">
              <a:off x="5896080" y="20667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4" name=""/>
            <p:cNvSpPr/>
            <p:nvPr/>
          </p:nvSpPr>
          <p:spPr>
            <a:xfrm>
              <a:off x="6337440" y="207504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5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6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7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8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9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0" name=""/>
            <p:cNvSpPr/>
            <p:nvPr/>
          </p:nvSpPr>
          <p:spPr>
            <a:xfrm>
              <a:off x="6275520" y="2230560"/>
              <a:ext cx="3780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5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1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2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3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4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5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6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7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8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9" name=""/>
            <p:cNvSpPr/>
            <p:nvPr/>
          </p:nvSpPr>
          <p:spPr>
            <a:xfrm>
              <a:off x="5904000" y="3527280"/>
              <a:ext cx="2196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0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1" name=""/>
            <p:cNvSpPr/>
            <p:nvPr/>
          </p:nvSpPr>
          <p:spPr>
            <a:xfrm>
              <a:off x="5797440" y="3624120"/>
              <a:ext cx="76320" cy="96840"/>
            </a:xfrm>
            <a:custGeom>
              <a:avLst/>
              <a:gdLst/>
              <a:ahLst/>
              <a:rect l="l" t="t" r="r" b="b"/>
              <a:pathLst>
                <a:path w="48" h="61">
                  <a:moveTo>
                    <a:pt x="0" y="61"/>
                  </a:moveTo>
                  <a:lnTo>
                    <a:pt x="0" y="56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2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3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4" name=""/>
            <p:cNvSpPr/>
            <p:nvPr/>
          </p:nvSpPr>
          <p:spPr>
            <a:xfrm>
              <a:off x="5668920" y="3890880"/>
              <a:ext cx="30240" cy="96840"/>
            </a:xfrm>
            <a:custGeom>
              <a:avLst/>
              <a:gdLst/>
              <a:ahLst/>
              <a:rect l="l" t="t" r="r" b="b"/>
              <a:pathLst>
                <a:path w="19" h="61">
                  <a:moveTo>
                    <a:pt x="0" y="61"/>
                  </a:moveTo>
                  <a:lnTo>
                    <a:pt x="0" y="56"/>
                  </a:lnTo>
                  <a:lnTo>
                    <a:pt x="4" y="47"/>
                  </a:lnTo>
                  <a:lnTo>
                    <a:pt x="4" y="42"/>
                  </a:lnTo>
                  <a:lnTo>
                    <a:pt x="4" y="37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5" name=""/>
            <p:cNvSpPr/>
            <p:nvPr/>
          </p:nvSpPr>
          <p:spPr>
            <a:xfrm>
              <a:off x="5630760" y="40021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6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7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8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9" name=""/>
            <p:cNvSpPr/>
            <p:nvPr/>
          </p:nvSpPr>
          <p:spPr>
            <a:xfrm>
              <a:off x="5592600" y="4343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0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1" name=""/>
            <p:cNvSpPr/>
            <p:nvPr/>
          </p:nvSpPr>
          <p:spPr>
            <a:xfrm>
              <a:off x="5630760" y="43434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9" y="23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2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4" name=""/>
            <p:cNvSpPr/>
            <p:nvPr/>
          </p:nvSpPr>
          <p:spPr>
            <a:xfrm flipV="1">
              <a:off x="5500800" y="4424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5" name=""/>
            <p:cNvSpPr/>
            <p:nvPr/>
          </p:nvSpPr>
          <p:spPr>
            <a:xfrm>
              <a:off x="5919840" y="45576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6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7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8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0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1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3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4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6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7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8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9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0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1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2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3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4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5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6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7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8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9" name=""/>
            <p:cNvSpPr/>
            <p:nvPr/>
          </p:nvSpPr>
          <p:spPr>
            <a:xfrm>
              <a:off x="6473880" y="1644480"/>
              <a:ext cx="2232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14" y="0"/>
                  </a:moveTo>
                  <a:lnTo>
                    <a:pt x="9" y="5"/>
                  </a:ln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  <a:lnTo>
                    <a:pt x="0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0" name=""/>
            <p:cNvSpPr/>
            <p:nvPr/>
          </p:nvSpPr>
          <p:spPr>
            <a:xfrm>
              <a:off x="6435720" y="1666800"/>
              <a:ext cx="38160" cy="180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1" name=""/>
            <p:cNvSpPr/>
            <p:nvPr/>
          </p:nvSpPr>
          <p:spPr>
            <a:xfrm>
              <a:off x="6032520" y="1681200"/>
              <a:ext cx="30240" cy="15840"/>
            </a:xfrm>
            <a:custGeom>
              <a:avLst/>
              <a:gdLst/>
              <a:ahLst/>
              <a:rect l="l" t="t" r="r" b="b"/>
              <a:pathLst>
                <a:path w="19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2" name=""/>
            <p:cNvSpPr/>
            <p:nvPr/>
          </p:nvSpPr>
          <p:spPr>
            <a:xfrm>
              <a:off x="5813280" y="1681200"/>
              <a:ext cx="6480" cy="22320"/>
            </a:xfrm>
            <a:custGeom>
              <a:avLst/>
              <a:gdLst/>
              <a:ahLst/>
              <a:rect l="l" t="t" r="r" b="b"/>
              <a:pathLst>
                <a:path w="4" h="14">
                  <a:moveTo>
                    <a:pt x="4" y="14"/>
                  </a:move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3" name=""/>
            <p:cNvSpPr/>
            <p:nvPr/>
          </p:nvSpPr>
          <p:spPr>
            <a:xfrm>
              <a:off x="6026040" y="1697040"/>
              <a:ext cx="6480" cy="64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4" name=""/>
            <p:cNvSpPr/>
            <p:nvPr/>
          </p:nvSpPr>
          <p:spPr>
            <a:xfrm>
              <a:off x="6010200" y="1703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5" name=""/>
            <p:cNvSpPr/>
            <p:nvPr/>
          </p:nvSpPr>
          <p:spPr>
            <a:xfrm>
              <a:off x="5819760" y="17035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6" name=""/>
            <p:cNvSpPr/>
            <p:nvPr/>
          </p:nvSpPr>
          <p:spPr>
            <a:xfrm>
              <a:off x="5994360" y="1711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7" name=""/>
            <p:cNvSpPr/>
            <p:nvPr/>
          </p:nvSpPr>
          <p:spPr>
            <a:xfrm flipH="1">
              <a:off x="5744880" y="17193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8" name=""/>
            <p:cNvSpPr/>
            <p:nvPr/>
          </p:nvSpPr>
          <p:spPr>
            <a:xfrm flipH="1">
              <a:off x="5729400" y="1719360"/>
              <a:ext cx="158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9" name=""/>
            <p:cNvSpPr/>
            <p:nvPr/>
          </p:nvSpPr>
          <p:spPr>
            <a:xfrm>
              <a:off x="5819760" y="171936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0" name=""/>
            <p:cNvSpPr/>
            <p:nvPr/>
          </p:nvSpPr>
          <p:spPr>
            <a:xfrm>
              <a:off x="5751360" y="1719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1" name=""/>
            <p:cNvSpPr/>
            <p:nvPr/>
          </p:nvSpPr>
          <p:spPr>
            <a:xfrm flipV="1">
              <a:off x="5819760" y="1733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2" name=""/>
            <p:cNvSpPr/>
            <p:nvPr/>
          </p:nvSpPr>
          <p:spPr>
            <a:xfrm>
              <a:off x="5972040" y="17254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3" name=""/>
            <p:cNvSpPr/>
            <p:nvPr/>
          </p:nvSpPr>
          <p:spPr>
            <a:xfrm>
              <a:off x="5958000" y="174132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4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4" name=""/>
            <p:cNvSpPr/>
            <p:nvPr/>
          </p:nvSpPr>
          <p:spPr>
            <a:xfrm flipV="1">
              <a:off x="5819760" y="174132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5" name=""/>
            <p:cNvSpPr/>
            <p:nvPr/>
          </p:nvSpPr>
          <p:spPr>
            <a:xfrm>
              <a:off x="5942160" y="17478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6" name=""/>
            <p:cNvSpPr/>
            <p:nvPr/>
          </p:nvSpPr>
          <p:spPr>
            <a:xfrm flipV="1">
              <a:off x="5942160" y="1763640"/>
              <a:ext cx="14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7" name=""/>
            <p:cNvSpPr/>
            <p:nvPr/>
          </p:nvSpPr>
          <p:spPr>
            <a:xfrm flipH="1">
              <a:off x="5789520" y="1778040"/>
              <a:ext cx="1584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8" name=""/>
            <p:cNvSpPr/>
            <p:nvPr/>
          </p:nvSpPr>
          <p:spPr>
            <a:xfrm>
              <a:off x="5819760" y="174780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9" name=""/>
            <p:cNvSpPr/>
            <p:nvPr/>
          </p:nvSpPr>
          <p:spPr>
            <a:xfrm flipH="1">
              <a:off x="5805360" y="1778040"/>
              <a:ext cx="1440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0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1" name=""/>
            <p:cNvSpPr/>
            <p:nvPr/>
          </p:nvSpPr>
          <p:spPr>
            <a:xfrm>
              <a:off x="5934240" y="17701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2" name=""/>
            <p:cNvSpPr/>
            <p:nvPr/>
          </p:nvSpPr>
          <p:spPr>
            <a:xfrm>
              <a:off x="5819760" y="17780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3" name=""/>
            <p:cNvSpPr/>
            <p:nvPr/>
          </p:nvSpPr>
          <p:spPr>
            <a:xfrm flipH="1">
              <a:off x="5835600" y="179244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4" name=""/>
            <p:cNvSpPr/>
            <p:nvPr/>
          </p:nvSpPr>
          <p:spPr>
            <a:xfrm>
              <a:off x="5843520" y="179244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5" name=""/>
            <p:cNvSpPr/>
            <p:nvPr/>
          </p:nvSpPr>
          <p:spPr>
            <a:xfrm flipV="1">
              <a:off x="6010200" y="17924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6" name=""/>
            <p:cNvSpPr/>
            <p:nvPr/>
          </p:nvSpPr>
          <p:spPr>
            <a:xfrm>
              <a:off x="5789520" y="1778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7" name=""/>
            <p:cNvSpPr/>
            <p:nvPr/>
          </p:nvSpPr>
          <p:spPr>
            <a:xfrm flipV="1">
              <a:off x="6010200" y="18003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8" name=""/>
            <p:cNvSpPr/>
            <p:nvPr/>
          </p:nvSpPr>
          <p:spPr>
            <a:xfrm>
              <a:off x="5925960" y="1785960"/>
              <a:ext cx="828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9" name=""/>
            <p:cNvSpPr/>
            <p:nvPr/>
          </p:nvSpPr>
          <p:spPr>
            <a:xfrm flipH="1" flipV="1">
              <a:off x="5865840" y="180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0" name=""/>
            <p:cNvSpPr/>
            <p:nvPr/>
          </p:nvSpPr>
          <p:spPr>
            <a:xfrm>
              <a:off x="6002280" y="18082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1" name=""/>
            <p:cNvSpPr/>
            <p:nvPr/>
          </p:nvSpPr>
          <p:spPr>
            <a:xfrm>
              <a:off x="5789520" y="180036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5"/>
                  </a:lnTo>
                  <a:lnTo>
                    <a:pt x="5" y="9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2" name=""/>
            <p:cNvSpPr/>
            <p:nvPr/>
          </p:nvSpPr>
          <p:spPr>
            <a:xfrm>
              <a:off x="5911920" y="1808280"/>
              <a:ext cx="140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5" y="4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3" name=""/>
            <p:cNvSpPr/>
            <p:nvPr/>
          </p:nvSpPr>
          <p:spPr>
            <a:xfrm>
              <a:off x="5987880" y="182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4" name=""/>
            <p:cNvSpPr/>
            <p:nvPr/>
          </p:nvSpPr>
          <p:spPr>
            <a:xfrm>
              <a:off x="5911920" y="182232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5"/>
                  </a:move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5" name=""/>
            <p:cNvSpPr/>
            <p:nvPr/>
          </p:nvSpPr>
          <p:spPr>
            <a:xfrm>
              <a:off x="608652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6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7" name=""/>
            <p:cNvSpPr/>
            <p:nvPr/>
          </p:nvSpPr>
          <p:spPr>
            <a:xfrm>
              <a:off x="6056280" y="185904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8" name=""/>
            <p:cNvSpPr/>
            <p:nvPr/>
          </p:nvSpPr>
          <p:spPr>
            <a:xfrm>
              <a:off x="5896080" y="1822320"/>
              <a:ext cx="23760" cy="36720"/>
            </a:xfrm>
            <a:custGeom>
              <a:avLst/>
              <a:gdLst/>
              <a:ahLst/>
              <a:rect l="l" t="t" r="r" b="b"/>
              <a:pathLst>
                <a:path w="15" h="23">
                  <a:moveTo>
                    <a:pt x="0" y="23"/>
                  </a:moveTo>
                  <a:lnTo>
                    <a:pt x="5" y="23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9" name=""/>
            <p:cNvSpPr/>
            <p:nvPr/>
          </p:nvSpPr>
          <p:spPr>
            <a:xfrm flipV="1">
              <a:off x="6070680" y="1859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0" name=""/>
            <p:cNvSpPr/>
            <p:nvPr/>
          </p:nvSpPr>
          <p:spPr>
            <a:xfrm flipV="1"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1" name=""/>
            <p:cNvSpPr/>
            <p:nvPr/>
          </p:nvSpPr>
          <p:spPr>
            <a:xfrm flipV="1"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2" name=""/>
            <p:cNvSpPr/>
            <p:nvPr/>
          </p:nvSpPr>
          <p:spPr>
            <a:xfrm>
              <a:off x="6427800" y="1859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5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3" name=""/>
            <p:cNvSpPr/>
            <p:nvPr/>
          </p:nvSpPr>
          <p:spPr>
            <a:xfrm>
              <a:off x="5888160" y="18590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4" name=""/>
            <p:cNvSpPr/>
            <p:nvPr/>
          </p:nvSpPr>
          <p:spPr>
            <a:xfrm>
              <a:off x="6070680" y="18669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5" name=""/>
            <p:cNvSpPr/>
            <p:nvPr/>
          </p:nvSpPr>
          <p:spPr>
            <a:xfrm>
              <a:off x="6367320" y="1852560"/>
              <a:ext cx="30240" cy="58680"/>
            </a:xfrm>
            <a:custGeom>
              <a:avLst/>
              <a:gdLst/>
              <a:ahLst/>
              <a:rect l="l" t="t" r="r" b="b"/>
              <a:pathLst>
                <a:path w="19" h="37">
                  <a:moveTo>
                    <a:pt x="19" y="37"/>
                  </a:moveTo>
                  <a:lnTo>
                    <a:pt x="19" y="32"/>
                  </a:lnTo>
                  <a:lnTo>
                    <a:pt x="14" y="28"/>
                  </a:lnTo>
                  <a:lnTo>
                    <a:pt x="9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6" name=""/>
            <p:cNvSpPr/>
            <p:nvPr/>
          </p:nvSpPr>
          <p:spPr>
            <a:xfrm>
              <a:off x="638964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7" name=""/>
            <p:cNvSpPr/>
            <p:nvPr/>
          </p:nvSpPr>
          <p:spPr>
            <a:xfrm>
              <a:off x="5873760" y="19033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8" name=""/>
            <p:cNvSpPr/>
            <p:nvPr/>
          </p:nvSpPr>
          <p:spPr>
            <a:xfrm>
              <a:off x="6032520" y="192564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9" name=""/>
            <p:cNvSpPr/>
            <p:nvPr/>
          </p:nvSpPr>
          <p:spPr>
            <a:xfrm>
              <a:off x="6018120" y="19335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0" name=""/>
            <p:cNvSpPr/>
            <p:nvPr/>
          </p:nvSpPr>
          <p:spPr>
            <a:xfrm>
              <a:off x="5873760" y="1919160"/>
              <a:ext cx="7920" cy="2880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5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1" name=""/>
            <p:cNvSpPr/>
            <p:nvPr/>
          </p:nvSpPr>
          <p:spPr>
            <a:xfrm>
              <a:off x="5881680" y="196380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4" y="4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2" name=""/>
            <p:cNvSpPr/>
            <p:nvPr/>
          </p:nvSpPr>
          <p:spPr>
            <a:xfrm>
              <a:off x="5881680" y="1947960"/>
              <a:ext cx="1440" cy="2196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3" name=""/>
            <p:cNvSpPr/>
            <p:nvPr/>
          </p:nvSpPr>
          <p:spPr>
            <a:xfrm>
              <a:off x="6730920" y="196992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4" name=""/>
            <p:cNvSpPr/>
            <p:nvPr/>
          </p:nvSpPr>
          <p:spPr>
            <a:xfrm>
              <a:off x="5881680" y="1969920"/>
              <a:ext cx="6480" cy="44640"/>
            </a:xfrm>
            <a:custGeom>
              <a:avLst/>
              <a:gdLst/>
              <a:ahLst/>
              <a:rect l="l" t="t" r="r" b="b"/>
              <a:pathLst>
                <a:path w="4" h="28">
                  <a:moveTo>
                    <a:pt x="4" y="28"/>
                  </a:moveTo>
                  <a:lnTo>
                    <a:pt x="4" y="24"/>
                  </a:lnTo>
                  <a:lnTo>
                    <a:pt x="4" y="14"/>
                  </a:lnTo>
                  <a:lnTo>
                    <a:pt x="0" y="10"/>
                  </a:lnTo>
                  <a:lnTo>
                    <a:pt x="4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5" name=""/>
            <p:cNvSpPr/>
            <p:nvPr/>
          </p:nvSpPr>
          <p:spPr>
            <a:xfrm>
              <a:off x="6351480" y="200808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6" name=""/>
            <p:cNvSpPr/>
            <p:nvPr/>
          </p:nvSpPr>
          <p:spPr>
            <a:xfrm flipV="1">
              <a:off x="5888160" y="2014560"/>
              <a:ext cx="144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7" name=""/>
            <p:cNvSpPr/>
            <p:nvPr/>
          </p:nvSpPr>
          <p:spPr>
            <a:xfrm>
              <a:off x="5881680" y="203040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4" y="9"/>
                  </a:moveTo>
                  <a:lnTo>
                    <a:pt x="4" y="4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8" name=""/>
            <p:cNvSpPr/>
            <p:nvPr/>
          </p:nvSpPr>
          <p:spPr>
            <a:xfrm>
              <a:off x="6307200" y="2036880"/>
              <a:ext cx="6120" cy="15840"/>
            </a:xfrm>
            <a:custGeom>
              <a:avLst/>
              <a:gdLst/>
              <a:ahLst/>
              <a:rect l="l" t="t" r="r" b="b"/>
              <a:pathLst>
                <a:path w="4" h="10">
                  <a:moveTo>
                    <a:pt x="4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9" name=""/>
            <p:cNvSpPr/>
            <p:nvPr/>
          </p:nvSpPr>
          <p:spPr>
            <a:xfrm>
              <a:off x="6343560" y="20224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0" y="23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0" name=""/>
            <p:cNvSpPr/>
            <p:nvPr/>
          </p:nvSpPr>
          <p:spPr>
            <a:xfrm>
              <a:off x="6313320" y="2052720"/>
              <a:ext cx="30240" cy="612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19" y="4"/>
                  </a:moveTo>
                  <a:lnTo>
                    <a:pt x="15" y="4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1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2" name=""/>
            <p:cNvSpPr/>
            <p:nvPr/>
          </p:nvSpPr>
          <p:spPr>
            <a:xfrm>
              <a:off x="5888160" y="204480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3" name=""/>
            <p:cNvSpPr/>
            <p:nvPr/>
          </p:nvSpPr>
          <p:spPr>
            <a:xfrm flipV="1">
              <a:off x="6337440" y="2066400"/>
              <a:ext cx="612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4" name=""/>
            <p:cNvSpPr/>
            <p:nvPr/>
          </p:nvSpPr>
          <p:spPr>
            <a:xfrm flipH="1" flipV="1">
              <a:off x="5896080" y="20667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5" name=""/>
            <p:cNvSpPr/>
            <p:nvPr/>
          </p:nvSpPr>
          <p:spPr>
            <a:xfrm>
              <a:off x="6337440" y="207504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0" y="0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9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6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7" name=""/>
            <p:cNvSpPr/>
            <p:nvPr/>
          </p:nvSpPr>
          <p:spPr>
            <a:xfrm>
              <a:off x="6313320" y="21034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8" name=""/>
            <p:cNvSpPr/>
            <p:nvPr/>
          </p:nvSpPr>
          <p:spPr>
            <a:xfrm>
              <a:off x="634356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9" name=""/>
            <p:cNvSpPr/>
            <p:nvPr/>
          </p:nvSpPr>
          <p:spPr>
            <a:xfrm>
              <a:off x="5934240" y="21272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0"/>
                  </a:moveTo>
                  <a:lnTo>
                    <a:pt x="5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0" name=""/>
            <p:cNvSpPr/>
            <p:nvPr/>
          </p:nvSpPr>
          <p:spPr>
            <a:xfrm>
              <a:off x="6443640" y="2141640"/>
              <a:ext cx="38160" cy="4428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24" y="28"/>
                  </a:moveTo>
                  <a:lnTo>
                    <a:pt x="19" y="28"/>
                  </a:lnTo>
                  <a:lnTo>
                    <a:pt x="19" y="23"/>
                  </a:lnTo>
                  <a:lnTo>
                    <a:pt x="14" y="23"/>
                  </a:lnTo>
                  <a:lnTo>
                    <a:pt x="14" y="19"/>
                  </a:lnTo>
                  <a:lnTo>
                    <a:pt x="9" y="19"/>
                  </a:lnTo>
                  <a:lnTo>
                    <a:pt x="4" y="19"/>
                  </a:lnTo>
                  <a:lnTo>
                    <a:pt x="4" y="14"/>
                  </a:lnTo>
                  <a:lnTo>
                    <a:pt x="0" y="1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1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2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3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4" name=""/>
            <p:cNvSpPr/>
            <p:nvPr/>
          </p:nvSpPr>
          <p:spPr>
            <a:xfrm>
              <a:off x="6275520" y="2230560"/>
              <a:ext cx="37800" cy="7920"/>
            </a:xfrm>
            <a:custGeom>
              <a:avLst/>
              <a:gdLst/>
              <a:ahLst/>
              <a:rect l="l" t="t" r="r" b="b"/>
              <a:pathLst>
                <a:path w="24" h="5">
                  <a:moveTo>
                    <a:pt x="24" y="5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5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6" name=""/>
            <p:cNvSpPr/>
            <p:nvPr/>
          </p:nvSpPr>
          <p:spPr>
            <a:xfrm>
              <a:off x="6504120" y="2244600"/>
              <a:ext cx="1440" cy="38160"/>
            </a:xfrm>
            <a:custGeom>
              <a:avLst/>
              <a:gdLst/>
              <a:ahLst/>
              <a:rect l="l" t="t" r="r" b="b"/>
              <a:pathLst>
                <a:path w="0" h="24">
                  <a:moveTo>
                    <a:pt x="0" y="24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7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8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9" name=""/>
            <p:cNvSpPr/>
            <p:nvPr/>
          </p:nvSpPr>
          <p:spPr>
            <a:xfrm>
              <a:off x="5775480" y="238608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0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1" name=""/>
            <p:cNvSpPr/>
            <p:nvPr/>
          </p:nvSpPr>
          <p:spPr>
            <a:xfrm flipV="1">
              <a:off x="5418000" y="24890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2" name=""/>
            <p:cNvSpPr/>
            <p:nvPr/>
          </p:nvSpPr>
          <p:spPr>
            <a:xfrm flipV="1">
              <a:off x="5388120" y="2496600"/>
              <a:ext cx="140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3" name=""/>
            <p:cNvSpPr/>
            <p:nvPr/>
          </p:nvSpPr>
          <p:spPr>
            <a:xfrm>
              <a:off x="5614920" y="2505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4" name=""/>
            <p:cNvSpPr/>
            <p:nvPr/>
          </p:nvSpPr>
          <p:spPr>
            <a:xfrm>
              <a:off x="5349960" y="250524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0" y="4"/>
                  </a:moveTo>
                  <a:lnTo>
                    <a:pt x="1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5" name=""/>
            <p:cNvSpPr/>
            <p:nvPr/>
          </p:nvSpPr>
          <p:spPr>
            <a:xfrm>
              <a:off x="5326200" y="25113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6" name=""/>
            <p:cNvSpPr/>
            <p:nvPr/>
          </p:nvSpPr>
          <p:spPr>
            <a:xfrm>
              <a:off x="5303880" y="25192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7" name=""/>
            <p:cNvSpPr/>
            <p:nvPr/>
          </p:nvSpPr>
          <p:spPr>
            <a:xfrm>
              <a:off x="5295960" y="2505240"/>
              <a:ext cx="7920" cy="2196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8" name=""/>
            <p:cNvSpPr/>
            <p:nvPr/>
          </p:nvSpPr>
          <p:spPr>
            <a:xfrm>
              <a:off x="5265720" y="25272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9" name=""/>
            <p:cNvSpPr/>
            <p:nvPr/>
          </p:nvSpPr>
          <p:spPr>
            <a:xfrm>
              <a:off x="5251320" y="25416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0" name=""/>
            <p:cNvSpPr/>
            <p:nvPr/>
          </p:nvSpPr>
          <p:spPr>
            <a:xfrm>
              <a:off x="6458040" y="2541600"/>
              <a:ext cx="92160" cy="14400"/>
            </a:xfrm>
            <a:custGeom>
              <a:avLst/>
              <a:gdLst/>
              <a:ahLst/>
              <a:rect l="l" t="t" r="r" b="b"/>
              <a:pathLst>
                <a:path w="58" h="9">
                  <a:moveTo>
                    <a:pt x="0" y="9"/>
                  </a:moveTo>
                  <a:lnTo>
                    <a:pt x="5" y="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34" y="5"/>
                  </a:lnTo>
                  <a:lnTo>
                    <a:pt x="39" y="5"/>
                  </a:lnTo>
                  <a:lnTo>
                    <a:pt x="43" y="0"/>
                  </a:lnTo>
                  <a:lnTo>
                    <a:pt x="43" y="5"/>
                  </a:lnTo>
                  <a:lnTo>
                    <a:pt x="48" y="0"/>
                  </a:lnTo>
                  <a:lnTo>
                    <a:pt x="53" y="0"/>
                  </a:lnTo>
                  <a:lnTo>
                    <a:pt x="5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1" name=""/>
            <p:cNvSpPr/>
            <p:nvPr/>
          </p:nvSpPr>
          <p:spPr>
            <a:xfrm>
              <a:off x="5145120" y="257796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2" name=""/>
            <p:cNvSpPr/>
            <p:nvPr/>
          </p:nvSpPr>
          <p:spPr>
            <a:xfrm>
              <a:off x="5083200" y="26161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3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4" name=""/>
            <p:cNvSpPr/>
            <p:nvPr/>
          </p:nvSpPr>
          <p:spPr>
            <a:xfrm>
              <a:off x="4316400" y="315756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5" name=""/>
            <p:cNvSpPr/>
            <p:nvPr/>
          </p:nvSpPr>
          <p:spPr>
            <a:xfrm flipV="1">
              <a:off x="4294080" y="317952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6" name=""/>
            <p:cNvSpPr/>
            <p:nvPr/>
          </p:nvSpPr>
          <p:spPr>
            <a:xfrm>
              <a:off x="4491000" y="319392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7" name=""/>
            <p:cNvSpPr/>
            <p:nvPr/>
          </p:nvSpPr>
          <p:spPr>
            <a:xfrm flipV="1">
              <a:off x="4491000" y="3208320"/>
              <a:ext cx="180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8" name=""/>
            <p:cNvSpPr/>
            <p:nvPr/>
          </p:nvSpPr>
          <p:spPr>
            <a:xfrm>
              <a:off x="4529160" y="33717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9" name=""/>
            <p:cNvSpPr/>
            <p:nvPr/>
          </p:nvSpPr>
          <p:spPr>
            <a:xfrm flipV="1">
              <a:off x="4537080" y="3416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0" name=""/>
            <p:cNvSpPr/>
            <p:nvPr/>
          </p:nvSpPr>
          <p:spPr>
            <a:xfrm flipH="1">
              <a:off x="4422240" y="342432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1" name=""/>
            <p:cNvSpPr/>
            <p:nvPr/>
          </p:nvSpPr>
          <p:spPr>
            <a:xfrm>
              <a:off x="4400640" y="343044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9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2" name=""/>
            <p:cNvSpPr/>
            <p:nvPr/>
          </p:nvSpPr>
          <p:spPr>
            <a:xfrm>
              <a:off x="4392720" y="343836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3" name=""/>
            <p:cNvSpPr/>
            <p:nvPr/>
          </p:nvSpPr>
          <p:spPr>
            <a:xfrm>
              <a:off x="4491000" y="34466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4" name=""/>
            <p:cNvSpPr/>
            <p:nvPr/>
          </p:nvSpPr>
          <p:spPr>
            <a:xfrm flipH="1">
              <a:off x="4483080" y="344664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25" name=""/>
          <p:cNvGrpSpPr/>
          <p:nvPr/>
        </p:nvGrpSpPr>
        <p:grpSpPr>
          <a:xfrm>
            <a:off x="4376880" y="1778040"/>
            <a:ext cx="2179440" cy="2787480"/>
            <a:chOff x="4376880" y="1778040"/>
            <a:chExt cx="2179440" cy="2787480"/>
          </a:xfrm>
        </p:grpSpPr>
        <p:sp>
          <p:nvSpPr>
            <p:cNvPr id="4026" name=""/>
            <p:cNvSpPr/>
            <p:nvPr/>
          </p:nvSpPr>
          <p:spPr>
            <a:xfrm flipH="1">
              <a:off x="4476600" y="344664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7" name=""/>
            <p:cNvSpPr/>
            <p:nvPr/>
          </p:nvSpPr>
          <p:spPr>
            <a:xfrm>
              <a:off x="4376880" y="344664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0"/>
                  </a:moveTo>
                  <a:lnTo>
                    <a:pt x="5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8" name=""/>
            <p:cNvSpPr/>
            <p:nvPr/>
          </p:nvSpPr>
          <p:spPr>
            <a:xfrm>
              <a:off x="4583160" y="346068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9"/>
                  </a:moveTo>
                  <a:lnTo>
                    <a:pt x="9" y="5"/>
                  </a:lnTo>
                  <a:lnTo>
                    <a:pt x="4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9" name=""/>
            <p:cNvSpPr/>
            <p:nvPr/>
          </p:nvSpPr>
          <p:spPr>
            <a:xfrm>
              <a:off x="4476600" y="347508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0" name=""/>
            <p:cNvSpPr/>
            <p:nvPr/>
          </p:nvSpPr>
          <p:spPr>
            <a:xfrm>
              <a:off x="4483080" y="3483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1" name=""/>
            <p:cNvSpPr/>
            <p:nvPr/>
          </p:nvSpPr>
          <p:spPr>
            <a:xfrm>
              <a:off x="4491000" y="348300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2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3" name=""/>
            <p:cNvSpPr/>
            <p:nvPr/>
          </p:nvSpPr>
          <p:spPr>
            <a:xfrm>
              <a:off x="5904000" y="3527280"/>
              <a:ext cx="2196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5" y="23"/>
                  </a:lnTo>
                  <a:lnTo>
                    <a:pt x="10" y="23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4" name=""/>
            <p:cNvSpPr/>
            <p:nvPr/>
          </p:nvSpPr>
          <p:spPr>
            <a:xfrm>
              <a:off x="5873760" y="357984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0" y="23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5" name=""/>
            <p:cNvSpPr/>
            <p:nvPr/>
          </p:nvSpPr>
          <p:spPr>
            <a:xfrm>
              <a:off x="5797440" y="3624120"/>
              <a:ext cx="76320" cy="96840"/>
            </a:xfrm>
            <a:custGeom>
              <a:avLst/>
              <a:gdLst/>
              <a:ahLst/>
              <a:rect l="l" t="t" r="r" b="b"/>
              <a:pathLst>
                <a:path w="48" h="61">
                  <a:moveTo>
                    <a:pt x="0" y="61"/>
                  </a:moveTo>
                  <a:lnTo>
                    <a:pt x="0" y="56"/>
                  </a:lnTo>
                  <a:lnTo>
                    <a:pt x="14" y="47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19" y="33"/>
                  </a:lnTo>
                  <a:lnTo>
                    <a:pt x="24" y="28"/>
                  </a:lnTo>
                  <a:lnTo>
                    <a:pt x="29" y="19"/>
                  </a:lnTo>
                  <a:lnTo>
                    <a:pt x="34" y="14"/>
                  </a:lnTo>
                  <a:lnTo>
                    <a:pt x="38" y="9"/>
                  </a:lnTo>
                  <a:lnTo>
                    <a:pt x="4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6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7" name=""/>
            <p:cNvSpPr/>
            <p:nvPr/>
          </p:nvSpPr>
          <p:spPr>
            <a:xfrm>
              <a:off x="5699160" y="3838680"/>
              <a:ext cx="30240" cy="5220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5" y="1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4" y="10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8" name=""/>
            <p:cNvSpPr/>
            <p:nvPr/>
          </p:nvSpPr>
          <p:spPr>
            <a:xfrm>
              <a:off x="5668920" y="3890880"/>
              <a:ext cx="30240" cy="96840"/>
            </a:xfrm>
            <a:custGeom>
              <a:avLst/>
              <a:gdLst/>
              <a:ahLst/>
              <a:rect l="l" t="t" r="r" b="b"/>
              <a:pathLst>
                <a:path w="19" h="61">
                  <a:moveTo>
                    <a:pt x="0" y="61"/>
                  </a:moveTo>
                  <a:lnTo>
                    <a:pt x="0" y="56"/>
                  </a:lnTo>
                  <a:lnTo>
                    <a:pt x="4" y="47"/>
                  </a:lnTo>
                  <a:lnTo>
                    <a:pt x="4" y="42"/>
                  </a:lnTo>
                  <a:lnTo>
                    <a:pt x="4" y="37"/>
                  </a:lnTo>
                  <a:lnTo>
                    <a:pt x="9" y="33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9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0" name=""/>
            <p:cNvSpPr/>
            <p:nvPr/>
          </p:nvSpPr>
          <p:spPr>
            <a:xfrm>
              <a:off x="5630760" y="4002120"/>
              <a:ext cx="30240" cy="44280"/>
            </a:xfrm>
            <a:custGeom>
              <a:avLst/>
              <a:gdLst/>
              <a:ahLst/>
              <a:rect l="l" t="t" r="r" b="b"/>
              <a:pathLst>
                <a:path w="19" h="28">
                  <a:moveTo>
                    <a:pt x="0" y="28"/>
                  </a:moveTo>
                  <a:lnTo>
                    <a:pt x="5" y="28"/>
                  </a:lnTo>
                  <a:lnTo>
                    <a:pt x="5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1" name=""/>
            <p:cNvSpPr/>
            <p:nvPr/>
          </p:nvSpPr>
          <p:spPr>
            <a:xfrm>
              <a:off x="5570640" y="4157640"/>
              <a:ext cx="6120" cy="30240"/>
            </a:xfrm>
            <a:custGeom>
              <a:avLst/>
              <a:gdLst/>
              <a:ahLst/>
              <a:rect l="l" t="t" r="r" b="b"/>
              <a:pathLst>
                <a:path w="4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2" name=""/>
            <p:cNvSpPr/>
            <p:nvPr/>
          </p:nvSpPr>
          <p:spPr>
            <a:xfrm>
              <a:off x="5570640" y="418788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3" name=""/>
            <p:cNvSpPr/>
            <p:nvPr/>
          </p:nvSpPr>
          <p:spPr>
            <a:xfrm flipV="1">
              <a:off x="5562720" y="420228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4" name=""/>
            <p:cNvSpPr/>
            <p:nvPr/>
          </p:nvSpPr>
          <p:spPr>
            <a:xfrm>
              <a:off x="5538960" y="4210200"/>
              <a:ext cx="23760" cy="125280"/>
            </a:xfrm>
            <a:custGeom>
              <a:avLst/>
              <a:gdLst/>
              <a:ahLst/>
              <a:rect l="l" t="t" r="r" b="b"/>
              <a:pathLst>
                <a:path w="15" h="79">
                  <a:moveTo>
                    <a:pt x="0" y="79"/>
                  </a:moveTo>
                  <a:lnTo>
                    <a:pt x="0" y="74"/>
                  </a:lnTo>
                  <a:lnTo>
                    <a:pt x="0" y="7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5" y="51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5" name=""/>
            <p:cNvSpPr/>
            <p:nvPr/>
          </p:nvSpPr>
          <p:spPr>
            <a:xfrm>
              <a:off x="5653080" y="43354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6" name=""/>
            <p:cNvSpPr/>
            <p:nvPr/>
          </p:nvSpPr>
          <p:spPr>
            <a:xfrm>
              <a:off x="5592600" y="4343400"/>
              <a:ext cx="38160" cy="1440"/>
            </a:xfrm>
            <a:custGeom>
              <a:avLst/>
              <a:gdLst/>
              <a:ahLst/>
              <a:rect l="l" t="t" r="r" b="b"/>
              <a:pathLst>
                <a:path w="24" h="0">
                  <a:moveTo>
                    <a:pt x="24" y="0"/>
                  </a:moveTo>
                  <a:lnTo>
                    <a:pt x="19" y="0"/>
                  </a:lnTo>
                  <a:lnTo>
                    <a:pt x="14" y="0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7" name=""/>
            <p:cNvSpPr/>
            <p:nvPr/>
          </p:nvSpPr>
          <p:spPr>
            <a:xfrm>
              <a:off x="5532480" y="4335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8" name=""/>
            <p:cNvSpPr/>
            <p:nvPr/>
          </p:nvSpPr>
          <p:spPr>
            <a:xfrm>
              <a:off x="5630760" y="43434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9" y="28"/>
                  </a:moveTo>
                  <a:lnTo>
                    <a:pt x="9" y="23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9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0" name=""/>
            <p:cNvSpPr/>
            <p:nvPr/>
          </p:nvSpPr>
          <p:spPr>
            <a:xfrm>
              <a:off x="5524560" y="44020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1" name=""/>
            <p:cNvSpPr/>
            <p:nvPr/>
          </p:nvSpPr>
          <p:spPr>
            <a:xfrm flipH="1" flipV="1">
              <a:off x="5532480" y="441000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2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3" name=""/>
            <p:cNvSpPr/>
            <p:nvPr/>
          </p:nvSpPr>
          <p:spPr>
            <a:xfrm>
              <a:off x="5538960" y="44179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4" name=""/>
            <p:cNvSpPr/>
            <p:nvPr/>
          </p:nvSpPr>
          <p:spPr>
            <a:xfrm flipV="1">
              <a:off x="5500800" y="44244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5" name=""/>
            <p:cNvSpPr/>
            <p:nvPr/>
          </p:nvSpPr>
          <p:spPr>
            <a:xfrm>
              <a:off x="54943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0" y="5"/>
                  </a:move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6" name=""/>
            <p:cNvSpPr/>
            <p:nvPr/>
          </p:nvSpPr>
          <p:spPr>
            <a:xfrm>
              <a:off x="5456160" y="444024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14"/>
                  </a:moveTo>
                  <a:lnTo>
                    <a:pt x="0" y="9"/>
                  </a:lnTo>
                  <a:lnTo>
                    <a:pt x="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7" name=""/>
            <p:cNvSpPr/>
            <p:nvPr/>
          </p:nvSpPr>
          <p:spPr>
            <a:xfrm>
              <a:off x="5448240" y="4462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8" name=""/>
            <p:cNvSpPr/>
            <p:nvPr/>
          </p:nvSpPr>
          <p:spPr>
            <a:xfrm>
              <a:off x="5432400" y="446256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9" name=""/>
            <p:cNvSpPr/>
            <p:nvPr/>
          </p:nvSpPr>
          <p:spPr>
            <a:xfrm>
              <a:off x="5380200" y="4468680"/>
              <a:ext cx="1404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5" y="0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0" name=""/>
            <p:cNvSpPr/>
            <p:nvPr/>
          </p:nvSpPr>
          <p:spPr>
            <a:xfrm>
              <a:off x="572148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1" name=""/>
            <p:cNvSpPr/>
            <p:nvPr/>
          </p:nvSpPr>
          <p:spPr>
            <a:xfrm flipV="1">
              <a:off x="572940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2" name=""/>
            <p:cNvSpPr/>
            <p:nvPr/>
          </p:nvSpPr>
          <p:spPr>
            <a:xfrm flipV="1">
              <a:off x="572148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3" name=""/>
            <p:cNvSpPr/>
            <p:nvPr/>
          </p:nvSpPr>
          <p:spPr>
            <a:xfrm flipH="1">
              <a:off x="5721480" y="44845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4" name=""/>
            <p:cNvSpPr/>
            <p:nvPr/>
          </p:nvSpPr>
          <p:spPr>
            <a:xfrm flipH="1">
              <a:off x="5721480" y="44845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5" name=""/>
            <p:cNvSpPr/>
            <p:nvPr/>
          </p:nvSpPr>
          <p:spPr>
            <a:xfrm>
              <a:off x="5919840" y="45576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6" name=""/>
            <p:cNvSpPr/>
            <p:nvPr/>
          </p:nvSpPr>
          <p:spPr>
            <a:xfrm flipV="1">
              <a:off x="5745240" y="17780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7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8" name=""/>
            <p:cNvSpPr/>
            <p:nvPr/>
          </p:nvSpPr>
          <p:spPr>
            <a:xfrm flipH="1">
              <a:off x="6312960" y="2238480"/>
              <a:ext cx="82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9" name=""/>
            <p:cNvSpPr/>
            <p:nvPr/>
          </p:nvSpPr>
          <p:spPr>
            <a:xfrm>
              <a:off x="6504120" y="2244600"/>
              <a:ext cx="1440" cy="38160"/>
            </a:xfrm>
            <a:custGeom>
              <a:avLst/>
              <a:gdLst/>
              <a:ahLst/>
              <a:rect l="l" t="t" r="r" b="b"/>
              <a:pathLst>
                <a:path w="0" h="24">
                  <a:moveTo>
                    <a:pt x="0" y="24"/>
                  </a:moveTo>
                  <a:lnTo>
                    <a:pt x="0" y="19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0" name=""/>
            <p:cNvSpPr/>
            <p:nvPr/>
          </p:nvSpPr>
          <p:spPr>
            <a:xfrm flipV="1">
              <a:off x="6550200" y="2341440"/>
              <a:ext cx="61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1" name=""/>
            <p:cNvSpPr/>
            <p:nvPr/>
          </p:nvSpPr>
          <p:spPr>
            <a:xfrm>
              <a:off x="6534000" y="2355840"/>
              <a:ext cx="1620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2" name=""/>
            <p:cNvSpPr/>
            <p:nvPr/>
          </p:nvSpPr>
          <p:spPr>
            <a:xfrm flipV="1">
              <a:off x="6496200" y="2475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3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4" name=""/>
            <p:cNvSpPr/>
            <p:nvPr/>
          </p:nvSpPr>
          <p:spPr>
            <a:xfrm flipV="1">
              <a:off x="5942160" y="3475080"/>
              <a:ext cx="15840" cy="302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5" name=""/>
            <p:cNvSpPr/>
            <p:nvPr/>
          </p:nvSpPr>
          <p:spPr>
            <a:xfrm flipH="1">
              <a:off x="5645160" y="43876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6" name=""/>
            <p:cNvSpPr/>
            <p:nvPr/>
          </p:nvSpPr>
          <p:spPr>
            <a:xfrm>
              <a:off x="6329520" y="20890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7" name=""/>
            <p:cNvSpPr/>
            <p:nvPr/>
          </p:nvSpPr>
          <p:spPr>
            <a:xfrm>
              <a:off x="6397560" y="26892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8" name=""/>
            <p:cNvSpPr/>
            <p:nvPr/>
          </p:nvSpPr>
          <p:spPr>
            <a:xfrm flipV="1">
              <a:off x="5721480" y="44766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9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0" name=""/>
            <p:cNvSpPr/>
            <p:nvPr/>
          </p:nvSpPr>
          <p:spPr>
            <a:xfrm flipH="1"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1" name=""/>
            <p:cNvSpPr/>
            <p:nvPr/>
          </p:nvSpPr>
          <p:spPr>
            <a:xfrm>
              <a:off x="5653080" y="438768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10" y="23"/>
                  </a:lnTo>
                  <a:lnTo>
                    <a:pt x="1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9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2" name=""/>
            <p:cNvSpPr/>
            <p:nvPr/>
          </p:nvSpPr>
          <p:spPr>
            <a:xfrm>
              <a:off x="5538960" y="4210200"/>
              <a:ext cx="23760" cy="125280"/>
            </a:xfrm>
            <a:custGeom>
              <a:avLst/>
              <a:gdLst/>
              <a:ahLst/>
              <a:rect l="l" t="t" r="r" b="b"/>
              <a:pathLst>
                <a:path w="15" h="79">
                  <a:moveTo>
                    <a:pt x="0" y="79"/>
                  </a:moveTo>
                  <a:lnTo>
                    <a:pt x="0" y="74"/>
                  </a:lnTo>
                  <a:lnTo>
                    <a:pt x="0" y="70"/>
                  </a:lnTo>
                  <a:lnTo>
                    <a:pt x="5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5" y="51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32"/>
                  </a:lnTo>
                  <a:lnTo>
                    <a:pt x="10" y="28"/>
                  </a:lnTo>
                  <a:lnTo>
                    <a:pt x="10" y="23"/>
                  </a:lnTo>
                  <a:lnTo>
                    <a:pt x="10" y="18"/>
                  </a:lnTo>
                  <a:lnTo>
                    <a:pt x="15" y="14"/>
                  </a:lnTo>
                  <a:lnTo>
                    <a:pt x="15" y="9"/>
                  </a:lnTo>
                  <a:lnTo>
                    <a:pt x="15" y="4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3" name=""/>
            <p:cNvSpPr/>
            <p:nvPr/>
          </p:nvSpPr>
          <p:spPr>
            <a:xfrm>
              <a:off x="5607000" y="4046400"/>
              <a:ext cx="23760" cy="5904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4" name=""/>
            <p:cNvSpPr/>
            <p:nvPr/>
          </p:nvSpPr>
          <p:spPr>
            <a:xfrm>
              <a:off x="5607000" y="4046400"/>
              <a:ext cx="23760" cy="59040"/>
            </a:xfrm>
            <a:custGeom>
              <a:avLst/>
              <a:gdLst/>
              <a:ahLst/>
              <a:rect l="l" t="t" r="r" b="b"/>
              <a:pathLst>
                <a:path w="15" h="37">
                  <a:moveTo>
                    <a:pt x="0" y="37"/>
                  </a:moveTo>
                  <a:lnTo>
                    <a:pt x="0" y="33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10" y="19"/>
                  </a:lnTo>
                  <a:lnTo>
                    <a:pt x="10" y="9"/>
                  </a:lnTo>
                  <a:lnTo>
                    <a:pt x="15" y="9"/>
                  </a:lnTo>
                  <a:lnTo>
                    <a:pt x="15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5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6" name=""/>
            <p:cNvSpPr/>
            <p:nvPr/>
          </p:nvSpPr>
          <p:spPr>
            <a:xfrm flipV="1">
              <a:off x="5661000" y="398772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7" name=""/>
            <p:cNvSpPr/>
            <p:nvPr/>
          </p:nvSpPr>
          <p:spPr>
            <a:xfrm>
              <a:off x="5781600" y="372096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5" y="14"/>
                  </a:ln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8" name=""/>
            <p:cNvSpPr/>
            <p:nvPr/>
          </p:nvSpPr>
          <p:spPr>
            <a:xfrm>
              <a:off x="5394240" y="446868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9" name=""/>
            <p:cNvSpPr/>
            <p:nvPr/>
          </p:nvSpPr>
          <p:spPr>
            <a:xfrm>
              <a:off x="541800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0" name=""/>
            <p:cNvSpPr/>
            <p:nvPr/>
          </p:nvSpPr>
          <p:spPr>
            <a:xfrm flipH="1" flipV="1">
              <a:off x="5675400" y="444024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1" name=""/>
            <p:cNvSpPr/>
            <p:nvPr/>
          </p:nvSpPr>
          <p:spPr>
            <a:xfrm>
              <a:off x="56689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2" name=""/>
            <p:cNvSpPr/>
            <p:nvPr/>
          </p:nvSpPr>
          <p:spPr>
            <a:xfrm flipH="1" flipV="1">
              <a:off x="5675400" y="444024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3" name=""/>
            <p:cNvSpPr/>
            <p:nvPr/>
          </p:nvSpPr>
          <p:spPr>
            <a:xfrm>
              <a:off x="5668920" y="443232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4" name=""/>
            <p:cNvSpPr/>
            <p:nvPr/>
          </p:nvSpPr>
          <p:spPr>
            <a:xfrm>
              <a:off x="5570640" y="434340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5" name=""/>
            <p:cNvSpPr/>
            <p:nvPr/>
          </p:nvSpPr>
          <p:spPr>
            <a:xfrm>
              <a:off x="5570640" y="434340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6" name=""/>
            <p:cNvSpPr/>
            <p:nvPr/>
          </p:nvSpPr>
          <p:spPr>
            <a:xfrm>
              <a:off x="5554800" y="43498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7" name=""/>
            <p:cNvSpPr/>
            <p:nvPr/>
          </p:nvSpPr>
          <p:spPr>
            <a:xfrm>
              <a:off x="5554800" y="434988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8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9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0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1" name=""/>
            <p:cNvSpPr/>
            <p:nvPr/>
          </p:nvSpPr>
          <p:spPr>
            <a:xfrm>
              <a:off x="5576760" y="414324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2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3" name=""/>
            <p:cNvSpPr/>
            <p:nvPr/>
          </p:nvSpPr>
          <p:spPr>
            <a:xfrm>
              <a:off x="5592600" y="4105440"/>
              <a:ext cx="14400" cy="37800"/>
            </a:xfrm>
            <a:custGeom>
              <a:avLst/>
              <a:gdLst/>
              <a:ahLst/>
              <a:rect l="l" t="t" r="r" b="b"/>
              <a:pathLst>
                <a:path w="9" h="24">
                  <a:moveTo>
                    <a:pt x="0" y="24"/>
                  </a:moveTo>
                  <a:lnTo>
                    <a:pt x="0" y="19"/>
                  </a:lnTo>
                  <a:lnTo>
                    <a:pt x="5" y="14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4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5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6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7" name=""/>
            <p:cNvSpPr/>
            <p:nvPr/>
          </p:nvSpPr>
          <p:spPr>
            <a:xfrm>
              <a:off x="5729400" y="3816360"/>
              <a:ext cx="21960" cy="22320"/>
            </a:xfrm>
            <a:custGeom>
              <a:avLst/>
              <a:gdLst/>
              <a:ahLst/>
              <a:rect l="l" t="t" r="r" b="b"/>
              <a:pathLst>
                <a:path w="14" h="14">
                  <a:moveTo>
                    <a:pt x="0" y="14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8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9" name=""/>
            <p:cNvSpPr/>
            <p:nvPr/>
          </p:nvSpPr>
          <p:spPr>
            <a:xfrm>
              <a:off x="5751360" y="3743280"/>
              <a:ext cx="30240" cy="73080"/>
            </a:xfrm>
            <a:custGeom>
              <a:avLst/>
              <a:gdLst/>
              <a:ahLst/>
              <a:rect l="l" t="t" r="r" b="b"/>
              <a:pathLst>
                <a:path w="19" h="46">
                  <a:moveTo>
                    <a:pt x="0" y="46"/>
                  </a:move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10" y="18"/>
                  </a:lnTo>
                  <a:lnTo>
                    <a:pt x="15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0" name=""/>
            <p:cNvSpPr/>
            <p:nvPr/>
          </p:nvSpPr>
          <p:spPr>
            <a:xfrm>
              <a:off x="5584680" y="4462560"/>
              <a:ext cx="1620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1" name=""/>
            <p:cNvSpPr/>
            <p:nvPr/>
          </p:nvSpPr>
          <p:spPr>
            <a:xfrm>
              <a:off x="5554800" y="4432320"/>
              <a:ext cx="29880" cy="3024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9" y="19"/>
                  </a:moveTo>
                  <a:lnTo>
                    <a:pt x="1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2" name=""/>
            <p:cNvSpPr/>
            <p:nvPr/>
          </p:nvSpPr>
          <p:spPr>
            <a:xfrm>
              <a:off x="5500800" y="44179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3" name=""/>
            <p:cNvSpPr/>
            <p:nvPr/>
          </p:nvSpPr>
          <p:spPr>
            <a:xfrm>
              <a:off x="5508720" y="44020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4" name=""/>
            <p:cNvSpPr/>
            <p:nvPr/>
          </p:nvSpPr>
          <p:spPr>
            <a:xfrm>
              <a:off x="5500800" y="44179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5" name=""/>
            <p:cNvSpPr/>
            <p:nvPr/>
          </p:nvSpPr>
          <p:spPr>
            <a:xfrm>
              <a:off x="5508720" y="440208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6" name=""/>
            <p:cNvSpPr/>
            <p:nvPr/>
          </p:nvSpPr>
          <p:spPr>
            <a:xfrm>
              <a:off x="5713560" y="447660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7" name=""/>
            <p:cNvSpPr/>
            <p:nvPr/>
          </p:nvSpPr>
          <p:spPr>
            <a:xfrm>
              <a:off x="569916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8" name=""/>
            <p:cNvSpPr/>
            <p:nvPr/>
          </p:nvSpPr>
          <p:spPr>
            <a:xfrm>
              <a:off x="5683320" y="4446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9" name=""/>
            <p:cNvSpPr/>
            <p:nvPr/>
          </p:nvSpPr>
          <p:spPr>
            <a:xfrm>
              <a:off x="5699160" y="446868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9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0" name=""/>
            <p:cNvSpPr/>
            <p:nvPr/>
          </p:nvSpPr>
          <p:spPr>
            <a:xfrm>
              <a:off x="5683320" y="4446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10" y="14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1" name=""/>
            <p:cNvSpPr/>
            <p:nvPr/>
          </p:nvSpPr>
          <p:spPr>
            <a:xfrm>
              <a:off x="5524560" y="43498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33"/>
                  </a:moveTo>
                  <a:lnTo>
                    <a:pt x="0" y="29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2" name=""/>
            <p:cNvSpPr/>
            <p:nvPr/>
          </p:nvSpPr>
          <p:spPr>
            <a:xfrm>
              <a:off x="5524560" y="4349880"/>
              <a:ext cx="7920" cy="52200"/>
            </a:xfrm>
            <a:custGeom>
              <a:avLst/>
              <a:gdLst/>
              <a:ahLst/>
              <a:rect l="l" t="t" r="r" b="b"/>
              <a:pathLst>
                <a:path w="5" h="33">
                  <a:moveTo>
                    <a:pt x="0" y="33"/>
                  </a:moveTo>
                  <a:lnTo>
                    <a:pt x="0" y="29"/>
                  </a:lnTo>
                  <a:lnTo>
                    <a:pt x="0" y="24"/>
                  </a:lnTo>
                  <a:lnTo>
                    <a:pt x="0" y="19"/>
                  </a:lnTo>
                  <a:lnTo>
                    <a:pt x="5" y="19"/>
                  </a:lnTo>
                  <a:lnTo>
                    <a:pt x="5" y="14"/>
                  </a:ln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3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4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5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6" name=""/>
            <p:cNvSpPr/>
            <p:nvPr/>
          </p:nvSpPr>
          <p:spPr>
            <a:xfrm>
              <a:off x="5532480" y="434988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7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8" name=""/>
            <p:cNvSpPr/>
            <p:nvPr/>
          </p:nvSpPr>
          <p:spPr>
            <a:xfrm flipH="1">
              <a:off x="5546880" y="43498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9" name=""/>
            <p:cNvSpPr/>
            <p:nvPr/>
          </p:nvSpPr>
          <p:spPr>
            <a:xfrm flipH="1">
              <a:off x="558468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0" name=""/>
            <p:cNvSpPr/>
            <p:nvPr/>
          </p:nvSpPr>
          <p:spPr>
            <a:xfrm flipH="1">
              <a:off x="558468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1" name=""/>
            <p:cNvSpPr/>
            <p:nvPr/>
          </p:nvSpPr>
          <p:spPr>
            <a:xfrm>
              <a:off x="5638680" y="434340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2" name=""/>
            <p:cNvSpPr/>
            <p:nvPr/>
          </p:nvSpPr>
          <p:spPr>
            <a:xfrm flipH="1">
              <a:off x="5630760" y="4343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3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4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5" name=""/>
            <p:cNvSpPr/>
            <p:nvPr/>
          </p:nvSpPr>
          <p:spPr>
            <a:xfrm>
              <a:off x="5925960" y="3505320"/>
              <a:ext cx="1620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6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7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8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9" name=""/>
            <p:cNvSpPr/>
            <p:nvPr/>
          </p:nvSpPr>
          <p:spPr>
            <a:xfrm>
              <a:off x="5958000" y="3424320"/>
              <a:ext cx="29880" cy="50760"/>
            </a:xfrm>
            <a:custGeom>
              <a:avLst/>
              <a:gdLst/>
              <a:ahLst/>
              <a:rect l="l" t="t" r="r" b="b"/>
              <a:pathLst>
                <a:path w="19" h="32">
                  <a:moveTo>
                    <a:pt x="0" y="32"/>
                  </a:moveTo>
                  <a:lnTo>
                    <a:pt x="4" y="28"/>
                  </a:lnTo>
                  <a:lnTo>
                    <a:pt x="4" y="23"/>
                  </a:lnTo>
                  <a:lnTo>
                    <a:pt x="9" y="23"/>
                  </a:lnTo>
                  <a:lnTo>
                    <a:pt x="14" y="9"/>
                  </a:lnTo>
                  <a:lnTo>
                    <a:pt x="19" y="4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0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1" name=""/>
            <p:cNvSpPr/>
            <p:nvPr/>
          </p:nvSpPr>
          <p:spPr>
            <a:xfrm>
              <a:off x="5987880" y="3357720"/>
              <a:ext cx="38160" cy="66600"/>
            </a:xfrm>
            <a:custGeom>
              <a:avLst/>
              <a:gdLst/>
              <a:ahLst/>
              <a:rect l="l" t="t" r="r" b="b"/>
              <a:pathLst>
                <a:path w="24" h="42">
                  <a:moveTo>
                    <a:pt x="0" y="42"/>
                  </a:moveTo>
                  <a:lnTo>
                    <a:pt x="4" y="42"/>
                  </a:lnTo>
                  <a:lnTo>
                    <a:pt x="4" y="37"/>
                  </a:lnTo>
                  <a:lnTo>
                    <a:pt x="4" y="32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19" y="14"/>
                  </a:lnTo>
                  <a:lnTo>
                    <a:pt x="19" y="9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2" name=""/>
            <p:cNvSpPr/>
            <p:nvPr/>
          </p:nvSpPr>
          <p:spPr>
            <a:xfrm>
              <a:off x="6026040" y="330516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4" y="28"/>
                  </a:lnTo>
                  <a:lnTo>
                    <a:pt x="9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3" name=""/>
            <p:cNvSpPr/>
            <p:nvPr/>
          </p:nvSpPr>
          <p:spPr>
            <a:xfrm>
              <a:off x="6026040" y="3305160"/>
              <a:ext cx="30240" cy="52560"/>
            </a:xfrm>
            <a:custGeom>
              <a:avLst/>
              <a:gdLst/>
              <a:ahLst/>
              <a:rect l="l" t="t" r="r" b="b"/>
              <a:pathLst>
                <a:path w="19" h="33">
                  <a:moveTo>
                    <a:pt x="0" y="33"/>
                  </a:moveTo>
                  <a:lnTo>
                    <a:pt x="4" y="28"/>
                  </a:lnTo>
                  <a:lnTo>
                    <a:pt x="9" y="19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4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5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6" name=""/>
            <p:cNvSpPr/>
            <p:nvPr/>
          </p:nvSpPr>
          <p:spPr>
            <a:xfrm>
              <a:off x="6056280" y="32828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7" name=""/>
            <p:cNvSpPr/>
            <p:nvPr/>
          </p:nvSpPr>
          <p:spPr>
            <a:xfrm>
              <a:off x="6070680" y="32529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8" name=""/>
            <p:cNvSpPr/>
            <p:nvPr/>
          </p:nvSpPr>
          <p:spPr>
            <a:xfrm>
              <a:off x="6070680" y="32529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9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0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1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2" name=""/>
            <p:cNvSpPr/>
            <p:nvPr/>
          </p:nvSpPr>
          <p:spPr>
            <a:xfrm>
              <a:off x="6086520" y="323856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3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4" name=""/>
            <p:cNvSpPr/>
            <p:nvPr/>
          </p:nvSpPr>
          <p:spPr>
            <a:xfrm>
              <a:off x="6094440" y="3179880"/>
              <a:ext cx="38160" cy="58680"/>
            </a:xfrm>
            <a:custGeom>
              <a:avLst/>
              <a:gdLst/>
              <a:ahLst/>
              <a:rect l="l" t="t" r="r" b="b"/>
              <a:pathLst>
                <a:path w="24" h="37">
                  <a:moveTo>
                    <a:pt x="0" y="37"/>
                  </a:moveTo>
                  <a:lnTo>
                    <a:pt x="4" y="32"/>
                  </a:lnTo>
                  <a:lnTo>
                    <a:pt x="9" y="23"/>
                  </a:lnTo>
                  <a:lnTo>
                    <a:pt x="14" y="23"/>
                  </a:lnTo>
                  <a:lnTo>
                    <a:pt x="14" y="18"/>
                  </a:lnTo>
                  <a:lnTo>
                    <a:pt x="14" y="1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5" name=""/>
            <p:cNvSpPr/>
            <p:nvPr/>
          </p:nvSpPr>
          <p:spPr>
            <a:xfrm>
              <a:off x="6132600" y="3060720"/>
              <a:ext cx="68040" cy="119160"/>
            </a:xfrm>
            <a:custGeom>
              <a:avLst/>
              <a:gdLst/>
              <a:ahLst/>
              <a:rect l="l" t="t" r="r" b="b"/>
              <a:pathLst>
                <a:path w="43" h="75">
                  <a:moveTo>
                    <a:pt x="0" y="75"/>
                  </a:moveTo>
                  <a:lnTo>
                    <a:pt x="0" y="70"/>
                  </a:lnTo>
                  <a:lnTo>
                    <a:pt x="4" y="70"/>
                  </a:lnTo>
                  <a:lnTo>
                    <a:pt x="4" y="61"/>
                  </a:lnTo>
                  <a:lnTo>
                    <a:pt x="9" y="56"/>
                  </a:lnTo>
                  <a:lnTo>
                    <a:pt x="14" y="51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28" y="23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6" name=""/>
            <p:cNvSpPr/>
            <p:nvPr/>
          </p:nvSpPr>
          <p:spPr>
            <a:xfrm>
              <a:off x="6200640" y="3038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7" name=""/>
            <p:cNvSpPr/>
            <p:nvPr/>
          </p:nvSpPr>
          <p:spPr>
            <a:xfrm>
              <a:off x="6132600" y="3060720"/>
              <a:ext cx="68040" cy="119160"/>
            </a:xfrm>
            <a:custGeom>
              <a:avLst/>
              <a:gdLst/>
              <a:ahLst/>
              <a:rect l="l" t="t" r="r" b="b"/>
              <a:pathLst>
                <a:path w="43" h="75">
                  <a:moveTo>
                    <a:pt x="0" y="75"/>
                  </a:moveTo>
                  <a:lnTo>
                    <a:pt x="0" y="70"/>
                  </a:lnTo>
                  <a:lnTo>
                    <a:pt x="4" y="70"/>
                  </a:lnTo>
                  <a:lnTo>
                    <a:pt x="4" y="61"/>
                  </a:lnTo>
                  <a:lnTo>
                    <a:pt x="9" y="56"/>
                  </a:lnTo>
                  <a:lnTo>
                    <a:pt x="14" y="51"/>
                  </a:lnTo>
                  <a:lnTo>
                    <a:pt x="19" y="47"/>
                  </a:lnTo>
                  <a:lnTo>
                    <a:pt x="19" y="42"/>
                  </a:lnTo>
                  <a:lnTo>
                    <a:pt x="28" y="33"/>
                  </a:lnTo>
                  <a:lnTo>
                    <a:pt x="28" y="28"/>
                  </a:lnTo>
                  <a:lnTo>
                    <a:pt x="28" y="23"/>
                  </a:lnTo>
                  <a:lnTo>
                    <a:pt x="33" y="19"/>
                  </a:lnTo>
                  <a:lnTo>
                    <a:pt x="33" y="14"/>
                  </a:lnTo>
                  <a:lnTo>
                    <a:pt x="38" y="14"/>
                  </a:lnTo>
                  <a:lnTo>
                    <a:pt x="38" y="5"/>
                  </a:lnTo>
                  <a:lnTo>
                    <a:pt x="4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8" name=""/>
            <p:cNvSpPr/>
            <p:nvPr/>
          </p:nvSpPr>
          <p:spPr>
            <a:xfrm>
              <a:off x="6200640" y="303840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9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0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1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2" name=""/>
            <p:cNvSpPr/>
            <p:nvPr/>
          </p:nvSpPr>
          <p:spPr>
            <a:xfrm flipV="1">
              <a:off x="6215040" y="30304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3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4" name=""/>
            <p:cNvSpPr/>
            <p:nvPr/>
          </p:nvSpPr>
          <p:spPr>
            <a:xfrm flipV="1">
              <a:off x="6215040" y="302400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5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6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7" name=""/>
            <p:cNvSpPr/>
            <p:nvPr/>
          </p:nvSpPr>
          <p:spPr>
            <a:xfrm>
              <a:off x="6222960" y="2971800"/>
              <a:ext cx="22320" cy="52560"/>
            </a:xfrm>
            <a:custGeom>
              <a:avLst/>
              <a:gdLst/>
              <a:ahLst/>
              <a:rect l="l" t="t" r="r" b="b"/>
              <a:pathLst>
                <a:path w="14" h="33">
                  <a:moveTo>
                    <a:pt x="0" y="33"/>
                  </a:moveTo>
                  <a:lnTo>
                    <a:pt x="0" y="28"/>
                  </a:lnTo>
                  <a:lnTo>
                    <a:pt x="5" y="23"/>
                  </a:lnTo>
                  <a:lnTo>
                    <a:pt x="5" y="19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14" y="9"/>
                  </a:lnTo>
                  <a:lnTo>
                    <a:pt x="14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8" name=""/>
            <p:cNvSpPr/>
            <p:nvPr/>
          </p:nvSpPr>
          <p:spPr>
            <a:xfrm>
              <a:off x="6245280" y="2957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9" name=""/>
            <p:cNvSpPr/>
            <p:nvPr/>
          </p:nvSpPr>
          <p:spPr>
            <a:xfrm>
              <a:off x="6245280" y="2957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0" name=""/>
            <p:cNvSpPr/>
            <p:nvPr/>
          </p:nvSpPr>
          <p:spPr>
            <a:xfrm>
              <a:off x="6253200" y="2941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1" name=""/>
            <p:cNvSpPr/>
            <p:nvPr/>
          </p:nvSpPr>
          <p:spPr>
            <a:xfrm>
              <a:off x="6253200" y="29415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2" name=""/>
            <p:cNvSpPr/>
            <p:nvPr/>
          </p:nvSpPr>
          <p:spPr>
            <a:xfrm flipV="1">
              <a:off x="626904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3" name=""/>
            <p:cNvSpPr/>
            <p:nvPr/>
          </p:nvSpPr>
          <p:spPr>
            <a:xfrm flipV="1">
              <a:off x="6275520" y="292752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4" name=""/>
            <p:cNvSpPr/>
            <p:nvPr/>
          </p:nvSpPr>
          <p:spPr>
            <a:xfrm flipV="1">
              <a:off x="626904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5" name=""/>
            <p:cNvSpPr/>
            <p:nvPr/>
          </p:nvSpPr>
          <p:spPr>
            <a:xfrm flipV="1">
              <a:off x="6275520" y="292752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6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7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8" name=""/>
            <p:cNvSpPr/>
            <p:nvPr/>
          </p:nvSpPr>
          <p:spPr>
            <a:xfrm flipV="1">
              <a:off x="6283440" y="2918880"/>
              <a:ext cx="14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9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0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1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2" name=""/>
            <p:cNvSpPr/>
            <p:nvPr/>
          </p:nvSpPr>
          <p:spPr>
            <a:xfrm flipV="1">
              <a:off x="6283440" y="29127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3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4" name=""/>
            <p:cNvSpPr/>
            <p:nvPr/>
          </p:nvSpPr>
          <p:spPr>
            <a:xfrm flipV="1">
              <a:off x="6283440" y="290520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5" name=""/>
            <p:cNvSpPr/>
            <p:nvPr/>
          </p:nvSpPr>
          <p:spPr>
            <a:xfrm>
              <a:off x="6291360" y="2905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6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7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8" name=""/>
            <p:cNvSpPr/>
            <p:nvPr/>
          </p:nvSpPr>
          <p:spPr>
            <a:xfrm>
              <a:off x="6291360" y="2882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9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0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1" name=""/>
            <p:cNvSpPr/>
            <p:nvPr/>
          </p:nvSpPr>
          <p:spPr>
            <a:xfrm flipV="1">
              <a:off x="6299280" y="2874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2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3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4" name=""/>
            <p:cNvSpPr/>
            <p:nvPr/>
          </p:nvSpPr>
          <p:spPr>
            <a:xfrm>
              <a:off x="6299280" y="28670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5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6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7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8" name=""/>
            <p:cNvSpPr/>
            <p:nvPr/>
          </p:nvSpPr>
          <p:spPr>
            <a:xfrm flipV="1">
              <a:off x="6307200" y="2844720"/>
              <a:ext cx="61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9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0" name=""/>
            <p:cNvSpPr/>
            <p:nvPr/>
          </p:nvSpPr>
          <p:spPr>
            <a:xfrm>
              <a:off x="6313320" y="2778120"/>
              <a:ext cx="30240" cy="6660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5" y="28"/>
                  </a:lnTo>
                  <a:lnTo>
                    <a:pt x="10" y="28"/>
                  </a:lnTo>
                  <a:lnTo>
                    <a:pt x="10" y="24"/>
                  </a:lnTo>
                  <a:lnTo>
                    <a:pt x="15" y="19"/>
                  </a:lnTo>
                  <a:lnTo>
                    <a:pt x="15" y="14"/>
                  </a:lnTo>
                  <a:lnTo>
                    <a:pt x="15" y="10"/>
                  </a:lnTo>
                  <a:lnTo>
                    <a:pt x="19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1" name=""/>
            <p:cNvSpPr/>
            <p:nvPr/>
          </p:nvSpPr>
          <p:spPr>
            <a:xfrm>
              <a:off x="6343560" y="2711520"/>
              <a:ext cx="54000" cy="66600"/>
            </a:xfrm>
            <a:custGeom>
              <a:avLst/>
              <a:gdLst/>
              <a:ahLst/>
              <a:rect l="l" t="t" r="r" b="b"/>
              <a:pathLst>
                <a:path w="34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20" y="19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2" name=""/>
            <p:cNvSpPr/>
            <p:nvPr/>
          </p:nvSpPr>
          <p:spPr>
            <a:xfrm flipV="1">
              <a:off x="6397560" y="270504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3" name=""/>
            <p:cNvSpPr/>
            <p:nvPr/>
          </p:nvSpPr>
          <p:spPr>
            <a:xfrm>
              <a:off x="6343560" y="2711520"/>
              <a:ext cx="54000" cy="66600"/>
            </a:xfrm>
            <a:custGeom>
              <a:avLst/>
              <a:gdLst/>
              <a:ahLst/>
              <a:rect l="l" t="t" r="r" b="b"/>
              <a:pathLst>
                <a:path w="34" h="42">
                  <a:moveTo>
                    <a:pt x="0" y="42"/>
                  </a:moveTo>
                  <a:lnTo>
                    <a:pt x="5" y="38"/>
                  </a:lnTo>
                  <a:lnTo>
                    <a:pt x="5" y="33"/>
                  </a:lnTo>
                  <a:lnTo>
                    <a:pt x="10" y="28"/>
                  </a:lnTo>
                  <a:lnTo>
                    <a:pt x="15" y="24"/>
                  </a:lnTo>
                  <a:lnTo>
                    <a:pt x="20" y="19"/>
                  </a:lnTo>
                  <a:lnTo>
                    <a:pt x="24" y="10"/>
                  </a:lnTo>
                  <a:lnTo>
                    <a:pt x="29" y="5"/>
                  </a:lnTo>
                  <a:lnTo>
                    <a:pt x="29" y="0"/>
                  </a:lnTo>
                  <a:lnTo>
                    <a:pt x="3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4" name=""/>
            <p:cNvSpPr/>
            <p:nvPr/>
          </p:nvSpPr>
          <p:spPr>
            <a:xfrm flipV="1">
              <a:off x="6397560" y="270504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5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6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7" name=""/>
            <p:cNvSpPr/>
            <p:nvPr/>
          </p:nvSpPr>
          <p:spPr>
            <a:xfrm>
              <a:off x="6405480" y="266688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8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9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0" name=""/>
            <p:cNvSpPr/>
            <p:nvPr/>
          </p:nvSpPr>
          <p:spPr>
            <a:xfrm>
              <a:off x="6413400" y="2622600"/>
              <a:ext cx="14400" cy="44280"/>
            </a:xfrm>
            <a:custGeom>
              <a:avLst/>
              <a:gdLst/>
              <a:ahLst/>
              <a:rect l="l" t="t" r="r" b="b"/>
              <a:pathLst>
                <a:path w="9" h="28">
                  <a:moveTo>
                    <a:pt x="0" y="28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4" y="10"/>
                  </a:ln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1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2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3" name=""/>
            <p:cNvSpPr/>
            <p:nvPr/>
          </p:nvSpPr>
          <p:spPr>
            <a:xfrm>
              <a:off x="6427800" y="26082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4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5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6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7" name=""/>
            <p:cNvSpPr/>
            <p:nvPr/>
          </p:nvSpPr>
          <p:spPr>
            <a:xfrm>
              <a:off x="6435720" y="25938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8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9" name=""/>
            <p:cNvSpPr/>
            <p:nvPr/>
          </p:nvSpPr>
          <p:spPr>
            <a:xfrm flipV="1">
              <a:off x="6443640" y="258588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0" name=""/>
            <p:cNvSpPr/>
            <p:nvPr/>
          </p:nvSpPr>
          <p:spPr>
            <a:xfrm flipV="1">
              <a:off x="6443640" y="2577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1" name=""/>
            <p:cNvSpPr/>
            <p:nvPr/>
          </p:nvSpPr>
          <p:spPr>
            <a:xfrm flipV="1">
              <a:off x="6443640" y="25779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2" name=""/>
            <p:cNvSpPr/>
            <p:nvPr/>
          </p:nvSpPr>
          <p:spPr>
            <a:xfrm>
              <a:off x="6443640" y="2563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3" name=""/>
            <p:cNvSpPr/>
            <p:nvPr/>
          </p:nvSpPr>
          <p:spPr>
            <a:xfrm>
              <a:off x="6443640" y="2563920"/>
              <a:ext cx="144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4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4" name=""/>
            <p:cNvSpPr/>
            <p:nvPr/>
          </p:nvSpPr>
          <p:spPr>
            <a:xfrm flipV="1">
              <a:off x="6458040" y="2556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5" name=""/>
            <p:cNvSpPr/>
            <p:nvPr/>
          </p:nvSpPr>
          <p:spPr>
            <a:xfrm flipV="1">
              <a:off x="6458040" y="255600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26" name=""/>
          <p:cNvGrpSpPr/>
          <p:nvPr/>
        </p:nvGrpSpPr>
        <p:grpSpPr>
          <a:xfrm>
            <a:off x="6002280" y="1800360"/>
            <a:ext cx="798480" cy="755640"/>
            <a:chOff x="6002280" y="1800360"/>
            <a:chExt cx="798480" cy="755640"/>
          </a:xfrm>
        </p:grpSpPr>
        <p:sp>
          <p:nvSpPr>
            <p:cNvPr id="4227" name=""/>
            <p:cNvSpPr/>
            <p:nvPr/>
          </p:nvSpPr>
          <p:spPr>
            <a:xfrm>
              <a:off x="6458040" y="25272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18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8" name=""/>
            <p:cNvSpPr/>
            <p:nvPr/>
          </p:nvSpPr>
          <p:spPr>
            <a:xfrm>
              <a:off x="6473880" y="248292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28"/>
                  </a:moveTo>
                  <a:lnTo>
                    <a:pt x="0" y="23"/>
                  </a:lnTo>
                  <a:lnTo>
                    <a:pt x="5" y="18"/>
                  </a:lnTo>
                  <a:lnTo>
                    <a:pt x="9" y="9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9" name=""/>
            <p:cNvSpPr/>
            <p:nvPr/>
          </p:nvSpPr>
          <p:spPr>
            <a:xfrm>
              <a:off x="6458040" y="2527200"/>
              <a:ext cx="15840" cy="28800"/>
            </a:xfrm>
            <a:custGeom>
              <a:avLst/>
              <a:gdLst/>
              <a:ahLst/>
              <a:rect l="l" t="t" r="r" b="b"/>
              <a:pathLst>
                <a:path w="10" h="18">
                  <a:moveTo>
                    <a:pt x="0" y="18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0" name=""/>
            <p:cNvSpPr/>
            <p:nvPr/>
          </p:nvSpPr>
          <p:spPr>
            <a:xfrm>
              <a:off x="6473880" y="2482920"/>
              <a:ext cx="22320" cy="44280"/>
            </a:xfrm>
            <a:custGeom>
              <a:avLst/>
              <a:gdLst/>
              <a:ahLst/>
              <a:rect l="l" t="t" r="r" b="b"/>
              <a:pathLst>
                <a:path w="14" h="28">
                  <a:moveTo>
                    <a:pt x="0" y="28"/>
                  </a:moveTo>
                  <a:lnTo>
                    <a:pt x="0" y="23"/>
                  </a:lnTo>
                  <a:lnTo>
                    <a:pt x="5" y="18"/>
                  </a:lnTo>
                  <a:lnTo>
                    <a:pt x="9" y="9"/>
                  </a:lnTo>
                  <a:lnTo>
                    <a:pt x="9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1" name=""/>
            <p:cNvSpPr/>
            <p:nvPr/>
          </p:nvSpPr>
          <p:spPr>
            <a:xfrm>
              <a:off x="6496200" y="2467080"/>
              <a:ext cx="45720" cy="7920"/>
            </a:xfrm>
            <a:custGeom>
              <a:avLst/>
              <a:gdLst/>
              <a:ahLst/>
              <a:rect l="l" t="t" r="r" b="b"/>
              <a:pathLst>
                <a:path w="29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2" name=""/>
            <p:cNvSpPr/>
            <p:nvPr/>
          </p:nvSpPr>
          <p:spPr>
            <a:xfrm>
              <a:off x="6541920" y="246708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3" name=""/>
            <p:cNvSpPr/>
            <p:nvPr/>
          </p:nvSpPr>
          <p:spPr>
            <a:xfrm>
              <a:off x="6496200" y="2438280"/>
              <a:ext cx="1584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8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4" name=""/>
            <p:cNvSpPr/>
            <p:nvPr/>
          </p:nvSpPr>
          <p:spPr>
            <a:xfrm>
              <a:off x="6496200" y="2438280"/>
              <a:ext cx="15840" cy="3672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8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5" name=""/>
            <p:cNvSpPr/>
            <p:nvPr/>
          </p:nvSpPr>
          <p:spPr>
            <a:xfrm flipV="1">
              <a:off x="6512040" y="2415960"/>
              <a:ext cx="7920" cy="2196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6" name=""/>
            <p:cNvSpPr/>
            <p:nvPr/>
          </p:nvSpPr>
          <p:spPr>
            <a:xfrm flipV="1">
              <a:off x="6519960" y="24084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7" name=""/>
            <p:cNvSpPr/>
            <p:nvPr/>
          </p:nvSpPr>
          <p:spPr>
            <a:xfrm flipV="1">
              <a:off x="6512040" y="2415960"/>
              <a:ext cx="7920" cy="2196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8" name=""/>
            <p:cNvSpPr/>
            <p:nvPr/>
          </p:nvSpPr>
          <p:spPr>
            <a:xfrm flipV="1">
              <a:off x="6519960" y="2408400"/>
              <a:ext cx="61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9" name=""/>
            <p:cNvSpPr/>
            <p:nvPr/>
          </p:nvSpPr>
          <p:spPr>
            <a:xfrm flipV="1">
              <a:off x="6526080" y="2400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0" name=""/>
            <p:cNvSpPr/>
            <p:nvPr/>
          </p:nvSpPr>
          <p:spPr>
            <a:xfrm flipV="1">
              <a:off x="6526080" y="2400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1" name=""/>
            <p:cNvSpPr/>
            <p:nvPr/>
          </p:nvSpPr>
          <p:spPr>
            <a:xfrm>
              <a:off x="652608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2" name=""/>
            <p:cNvSpPr/>
            <p:nvPr/>
          </p:nvSpPr>
          <p:spPr>
            <a:xfrm>
              <a:off x="6526080" y="238608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3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4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5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6" name=""/>
            <p:cNvSpPr/>
            <p:nvPr/>
          </p:nvSpPr>
          <p:spPr>
            <a:xfrm>
              <a:off x="6556320" y="2333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7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8" name=""/>
            <p:cNvSpPr/>
            <p:nvPr/>
          </p:nvSpPr>
          <p:spPr>
            <a:xfrm>
              <a:off x="6564240" y="229716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9" name=""/>
            <p:cNvSpPr/>
            <p:nvPr/>
          </p:nvSpPr>
          <p:spPr>
            <a:xfrm>
              <a:off x="6588000" y="2305080"/>
              <a:ext cx="180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0" name=""/>
            <p:cNvSpPr/>
            <p:nvPr/>
          </p:nvSpPr>
          <p:spPr>
            <a:xfrm>
              <a:off x="6580080" y="22971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1" name=""/>
            <p:cNvSpPr/>
            <p:nvPr/>
          </p:nvSpPr>
          <p:spPr>
            <a:xfrm>
              <a:off x="6580080" y="230508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2" name=""/>
            <p:cNvSpPr/>
            <p:nvPr/>
          </p:nvSpPr>
          <p:spPr>
            <a:xfrm>
              <a:off x="6588000" y="230508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3" name=""/>
            <p:cNvSpPr/>
            <p:nvPr/>
          </p:nvSpPr>
          <p:spPr>
            <a:xfrm>
              <a:off x="6594480" y="227484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0" y="19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5" y="5"/>
                  </a:lnTo>
                  <a:lnTo>
                    <a:pt x="19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4" name=""/>
            <p:cNvSpPr/>
            <p:nvPr/>
          </p:nvSpPr>
          <p:spPr>
            <a:xfrm>
              <a:off x="6632640" y="2252520"/>
              <a:ext cx="38160" cy="22320"/>
            </a:xfrm>
            <a:custGeom>
              <a:avLst/>
              <a:gdLst/>
              <a:ahLst/>
              <a:rect l="l" t="t" r="r" b="b"/>
              <a:pathLst>
                <a:path w="24" h="14">
                  <a:moveTo>
                    <a:pt x="0" y="14"/>
                  </a:moveTo>
                  <a:lnTo>
                    <a:pt x="5" y="14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5" name=""/>
            <p:cNvSpPr/>
            <p:nvPr/>
          </p:nvSpPr>
          <p:spPr>
            <a:xfrm>
              <a:off x="6580080" y="22827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6" name=""/>
            <p:cNvSpPr/>
            <p:nvPr/>
          </p:nvSpPr>
          <p:spPr>
            <a:xfrm>
              <a:off x="6594480" y="22384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0" y="28"/>
                  </a:move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7" name=""/>
            <p:cNvSpPr/>
            <p:nvPr/>
          </p:nvSpPr>
          <p:spPr>
            <a:xfrm>
              <a:off x="6580080" y="2282760"/>
              <a:ext cx="144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8" name=""/>
            <p:cNvSpPr/>
            <p:nvPr/>
          </p:nvSpPr>
          <p:spPr>
            <a:xfrm>
              <a:off x="6594480" y="22384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0" y="28"/>
                  </a:moveTo>
                  <a:lnTo>
                    <a:pt x="0" y="23"/>
                  </a:lnTo>
                  <a:lnTo>
                    <a:pt x="0" y="18"/>
                  </a:lnTo>
                  <a:lnTo>
                    <a:pt x="5" y="14"/>
                  </a:lnTo>
                  <a:lnTo>
                    <a:pt x="10" y="9"/>
                  </a:lnTo>
                  <a:lnTo>
                    <a:pt x="10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9" name=""/>
            <p:cNvSpPr/>
            <p:nvPr/>
          </p:nvSpPr>
          <p:spPr>
            <a:xfrm>
              <a:off x="6610320" y="2222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0" name=""/>
            <p:cNvSpPr/>
            <p:nvPr/>
          </p:nvSpPr>
          <p:spPr>
            <a:xfrm>
              <a:off x="6618240" y="2155680"/>
              <a:ext cx="30240" cy="6696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9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9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1" name=""/>
            <p:cNvSpPr/>
            <p:nvPr/>
          </p:nvSpPr>
          <p:spPr>
            <a:xfrm>
              <a:off x="6610320" y="22226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2" name=""/>
            <p:cNvSpPr/>
            <p:nvPr/>
          </p:nvSpPr>
          <p:spPr>
            <a:xfrm>
              <a:off x="6618240" y="2155680"/>
              <a:ext cx="30240" cy="66960"/>
            </a:xfrm>
            <a:custGeom>
              <a:avLst/>
              <a:gdLst/>
              <a:ahLst/>
              <a:rect l="l" t="t" r="r" b="b"/>
              <a:pathLst>
                <a:path w="19" h="42">
                  <a:moveTo>
                    <a:pt x="0" y="42"/>
                  </a:moveTo>
                  <a:lnTo>
                    <a:pt x="0" y="38"/>
                  </a:lnTo>
                  <a:lnTo>
                    <a:pt x="4" y="38"/>
                  </a:lnTo>
                  <a:lnTo>
                    <a:pt x="4" y="33"/>
                  </a:lnTo>
                  <a:lnTo>
                    <a:pt x="9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4" y="14"/>
                  </a:lnTo>
                  <a:lnTo>
                    <a:pt x="19" y="1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3" name=""/>
            <p:cNvSpPr/>
            <p:nvPr/>
          </p:nvSpPr>
          <p:spPr>
            <a:xfrm>
              <a:off x="6648480" y="2127240"/>
              <a:ext cx="2232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4" name=""/>
            <p:cNvSpPr/>
            <p:nvPr/>
          </p:nvSpPr>
          <p:spPr>
            <a:xfrm>
              <a:off x="6648480" y="2127240"/>
              <a:ext cx="22320" cy="28440"/>
            </a:xfrm>
            <a:custGeom>
              <a:avLst/>
              <a:gdLst/>
              <a:ahLst/>
              <a:rect l="l" t="t" r="r" b="b"/>
              <a:pathLst>
                <a:path w="14" h="18">
                  <a:moveTo>
                    <a:pt x="0" y="18"/>
                  </a:moveTo>
                  <a:lnTo>
                    <a:pt x="5" y="14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5" name=""/>
            <p:cNvSpPr/>
            <p:nvPr/>
          </p:nvSpPr>
          <p:spPr>
            <a:xfrm>
              <a:off x="6762600" y="200016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9"/>
                  </a:ln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6" name=""/>
            <p:cNvSpPr/>
            <p:nvPr/>
          </p:nvSpPr>
          <p:spPr>
            <a:xfrm flipH="1">
              <a:off x="6769080" y="2000160"/>
              <a:ext cx="316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7" name=""/>
            <p:cNvSpPr/>
            <p:nvPr/>
          </p:nvSpPr>
          <p:spPr>
            <a:xfrm>
              <a:off x="6556320" y="229716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8" name=""/>
            <p:cNvSpPr/>
            <p:nvPr/>
          </p:nvSpPr>
          <p:spPr>
            <a:xfrm>
              <a:off x="6556320" y="229716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9" name=""/>
            <p:cNvSpPr/>
            <p:nvPr/>
          </p:nvSpPr>
          <p:spPr>
            <a:xfrm>
              <a:off x="6504120" y="2282760"/>
              <a:ext cx="52200" cy="14400"/>
            </a:xfrm>
            <a:custGeom>
              <a:avLst/>
              <a:gdLst/>
              <a:ahLst/>
              <a:rect l="l" t="t" r="r" b="b"/>
              <a:pathLst>
                <a:path w="33" h="9">
                  <a:moveTo>
                    <a:pt x="33" y="9"/>
                  </a:moveTo>
                  <a:lnTo>
                    <a:pt x="33" y="4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0" name=""/>
            <p:cNvSpPr/>
            <p:nvPr/>
          </p:nvSpPr>
          <p:spPr>
            <a:xfrm>
              <a:off x="6504120" y="2282760"/>
              <a:ext cx="52200" cy="14400"/>
            </a:xfrm>
            <a:custGeom>
              <a:avLst/>
              <a:gdLst/>
              <a:ahLst/>
              <a:rect l="l" t="t" r="r" b="b"/>
              <a:pathLst>
                <a:path w="33" h="9">
                  <a:moveTo>
                    <a:pt x="33" y="9"/>
                  </a:moveTo>
                  <a:lnTo>
                    <a:pt x="33" y="4"/>
                  </a:lnTo>
                  <a:lnTo>
                    <a:pt x="29" y="4"/>
                  </a:lnTo>
                  <a:lnTo>
                    <a:pt x="24" y="4"/>
                  </a:lnTo>
                  <a:lnTo>
                    <a:pt x="19" y="4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1" name=""/>
            <p:cNvSpPr/>
            <p:nvPr/>
          </p:nvSpPr>
          <p:spPr>
            <a:xfrm>
              <a:off x="6488280" y="2230560"/>
              <a:ext cx="15840" cy="1404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10" y="9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2" name=""/>
            <p:cNvSpPr/>
            <p:nvPr/>
          </p:nvSpPr>
          <p:spPr>
            <a:xfrm>
              <a:off x="6488280" y="220032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4"/>
                  </a:ln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3" name=""/>
            <p:cNvSpPr/>
            <p:nvPr/>
          </p:nvSpPr>
          <p:spPr>
            <a:xfrm flipH="1" flipV="1">
              <a:off x="6481800" y="2185920"/>
              <a:ext cx="648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4" name=""/>
            <p:cNvSpPr/>
            <p:nvPr/>
          </p:nvSpPr>
          <p:spPr>
            <a:xfrm>
              <a:off x="6488280" y="22748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5" name=""/>
            <p:cNvSpPr/>
            <p:nvPr/>
          </p:nvSpPr>
          <p:spPr>
            <a:xfrm>
              <a:off x="6488280" y="22748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6" name=""/>
            <p:cNvSpPr/>
            <p:nvPr/>
          </p:nvSpPr>
          <p:spPr>
            <a:xfrm flipH="1">
              <a:off x="6481800" y="227484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7" name=""/>
            <p:cNvSpPr/>
            <p:nvPr/>
          </p:nvSpPr>
          <p:spPr>
            <a:xfrm flipH="1">
              <a:off x="6481800" y="227484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8" name=""/>
            <p:cNvSpPr/>
            <p:nvPr/>
          </p:nvSpPr>
          <p:spPr>
            <a:xfrm>
              <a:off x="6450120" y="226692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5"/>
                  </a:move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9" name=""/>
            <p:cNvSpPr/>
            <p:nvPr/>
          </p:nvSpPr>
          <p:spPr>
            <a:xfrm>
              <a:off x="6450120" y="2266920"/>
              <a:ext cx="31680" cy="792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5"/>
                  </a:move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0" name=""/>
            <p:cNvSpPr/>
            <p:nvPr/>
          </p:nvSpPr>
          <p:spPr>
            <a:xfrm>
              <a:off x="6435720" y="226692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1" name=""/>
            <p:cNvSpPr/>
            <p:nvPr/>
          </p:nvSpPr>
          <p:spPr>
            <a:xfrm>
              <a:off x="6435720" y="226692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9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2" name=""/>
            <p:cNvSpPr/>
            <p:nvPr/>
          </p:nvSpPr>
          <p:spPr>
            <a:xfrm flipH="1">
              <a:off x="6427800" y="22669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3" name=""/>
            <p:cNvSpPr/>
            <p:nvPr/>
          </p:nvSpPr>
          <p:spPr>
            <a:xfrm flipH="1">
              <a:off x="6427800" y="22669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4" name=""/>
            <p:cNvSpPr/>
            <p:nvPr/>
          </p:nvSpPr>
          <p:spPr>
            <a:xfrm>
              <a:off x="6419880" y="2260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5" name=""/>
            <p:cNvSpPr/>
            <p:nvPr/>
          </p:nvSpPr>
          <p:spPr>
            <a:xfrm>
              <a:off x="6419880" y="22604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6" name=""/>
            <p:cNvSpPr/>
            <p:nvPr/>
          </p:nvSpPr>
          <p:spPr>
            <a:xfrm>
              <a:off x="6389640" y="22525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7" name=""/>
            <p:cNvSpPr/>
            <p:nvPr/>
          </p:nvSpPr>
          <p:spPr>
            <a:xfrm>
              <a:off x="6389640" y="2252520"/>
              <a:ext cx="3024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8" name=""/>
            <p:cNvSpPr/>
            <p:nvPr/>
          </p:nvSpPr>
          <p:spPr>
            <a:xfrm>
              <a:off x="6367320" y="225252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9" name=""/>
            <p:cNvSpPr/>
            <p:nvPr/>
          </p:nvSpPr>
          <p:spPr>
            <a:xfrm>
              <a:off x="6337440" y="224460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4" y="5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0" name=""/>
            <p:cNvSpPr/>
            <p:nvPr/>
          </p:nvSpPr>
          <p:spPr>
            <a:xfrm>
              <a:off x="6321600" y="223848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1" name=""/>
            <p:cNvSpPr/>
            <p:nvPr/>
          </p:nvSpPr>
          <p:spPr>
            <a:xfrm>
              <a:off x="6337440" y="2244600"/>
              <a:ext cx="29880" cy="7920"/>
            </a:xfrm>
            <a:custGeom>
              <a:avLst/>
              <a:gdLst/>
              <a:ahLst/>
              <a:rect l="l" t="t" r="r" b="b"/>
              <a:pathLst>
                <a:path w="19" h="5">
                  <a:moveTo>
                    <a:pt x="19" y="5"/>
                  </a:moveTo>
                  <a:lnTo>
                    <a:pt x="14" y="5"/>
                  </a:lnTo>
                  <a:lnTo>
                    <a:pt x="14" y="0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2" name=""/>
            <p:cNvSpPr/>
            <p:nvPr/>
          </p:nvSpPr>
          <p:spPr>
            <a:xfrm>
              <a:off x="6321600" y="223848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10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3" name=""/>
            <p:cNvSpPr/>
            <p:nvPr/>
          </p:nvSpPr>
          <p:spPr>
            <a:xfrm>
              <a:off x="6321600" y="2216160"/>
              <a:ext cx="1440" cy="22320"/>
            </a:xfrm>
            <a:custGeom>
              <a:avLst/>
              <a:gdLst/>
              <a:ahLst/>
              <a:rect l="l" t="t" r="r" b="b"/>
              <a:pathLst>
                <a:path w="0" h="14">
                  <a:moveTo>
                    <a:pt x="0" y="1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4" name=""/>
            <p:cNvSpPr/>
            <p:nvPr/>
          </p:nvSpPr>
          <p:spPr>
            <a:xfrm>
              <a:off x="6321600" y="220032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5" name=""/>
            <p:cNvSpPr/>
            <p:nvPr/>
          </p:nvSpPr>
          <p:spPr>
            <a:xfrm>
              <a:off x="6275520" y="2230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6" name=""/>
            <p:cNvSpPr/>
            <p:nvPr/>
          </p:nvSpPr>
          <p:spPr>
            <a:xfrm>
              <a:off x="6299280" y="2238480"/>
              <a:ext cx="1404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7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8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9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0" name=""/>
            <p:cNvSpPr/>
            <p:nvPr/>
          </p:nvSpPr>
          <p:spPr>
            <a:xfrm flipH="1">
              <a:off x="6261120" y="2238480"/>
              <a:ext cx="792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1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2" name=""/>
            <p:cNvSpPr/>
            <p:nvPr/>
          </p:nvSpPr>
          <p:spPr>
            <a:xfrm>
              <a:off x="6269040" y="2230560"/>
              <a:ext cx="648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3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4" name=""/>
            <p:cNvSpPr/>
            <p:nvPr/>
          </p:nvSpPr>
          <p:spPr>
            <a:xfrm>
              <a:off x="6245280" y="22446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5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6" name=""/>
            <p:cNvSpPr/>
            <p:nvPr/>
          </p:nvSpPr>
          <p:spPr>
            <a:xfrm>
              <a:off x="6207120" y="2260440"/>
              <a:ext cx="38160" cy="36720"/>
            </a:xfrm>
            <a:custGeom>
              <a:avLst/>
              <a:gdLst/>
              <a:ahLst/>
              <a:rect l="l" t="t" r="r" b="b"/>
              <a:pathLst>
                <a:path w="24" h="23">
                  <a:moveTo>
                    <a:pt x="24" y="0"/>
                  </a:moveTo>
                  <a:lnTo>
                    <a:pt x="24" y="4"/>
                  </a:lnTo>
                  <a:lnTo>
                    <a:pt x="20" y="4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5" y="14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5" y="18"/>
                  </a:lnTo>
                  <a:lnTo>
                    <a:pt x="5" y="23"/>
                  </a:lnTo>
                  <a:lnTo>
                    <a:pt x="0" y="23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7" name=""/>
            <p:cNvSpPr/>
            <p:nvPr/>
          </p:nvSpPr>
          <p:spPr>
            <a:xfrm>
              <a:off x="6168960" y="229716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0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8" name=""/>
            <p:cNvSpPr/>
            <p:nvPr/>
          </p:nvSpPr>
          <p:spPr>
            <a:xfrm>
              <a:off x="6168960" y="2297160"/>
              <a:ext cx="38160" cy="30240"/>
            </a:xfrm>
            <a:custGeom>
              <a:avLst/>
              <a:gdLst/>
              <a:ahLst/>
              <a:rect l="l" t="t" r="r" b="b"/>
              <a:pathLst>
                <a:path w="24" h="19">
                  <a:moveTo>
                    <a:pt x="24" y="0"/>
                  </a:moveTo>
                  <a:lnTo>
                    <a:pt x="20" y="5"/>
                  </a:lnTo>
                  <a:lnTo>
                    <a:pt x="15" y="5"/>
                  </a:lnTo>
                  <a:lnTo>
                    <a:pt x="15" y="9"/>
                  </a:lnTo>
                  <a:lnTo>
                    <a:pt x="10" y="9"/>
                  </a:lnTo>
                  <a:lnTo>
                    <a:pt x="10" y="14"/>
                  </a:lnTo>
                  <a:lnTo>
                    <a:pt x="5" y="14"/>
                  </a:lnTo>
                  <a:lnTo>
                    <a:pt x="0" y="1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9" name=""/>
            <p:cNvSpPr/>
            <p:nvPr/>
          </p:nvSpPr>
          <p:spPr>
            <a:xfrm>
              <a:off x="6146640" y="232740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0" name=""/>
            <p:cNvSpPr/>
            <p:nvPr/>
          </p:nvSpPr>
          <p:spPr>
            <a:xfrm>
              <a:off x="6146640" y="232740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1" name=""/>
            <p:cNvSpPr/>
            <p:nvPr/>
          </p:nvSpPr>
          <p:spPr>
            <a:xfrm>
              <a:off x="6132600" y="232740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2" name=""/>
            <p:cNvSpPr/>
            <p:nvPr/>
          </p:nvSpPr>
          <p:spPr>
            <a:xfrm>
              <a:off x="6132600" y="2327400"/>
              <a:ext cx="14040" cy="612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0"/>
                  </a:moveTo>
                  <a:lnTo>
                    <a:pt x="4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3" name=""/>
            <p:cNvSpPr/>
            <p:nvPr/>
          </p:nvSpPr>
          <p:spPr>
            <a:xfrm>
              <a:off x="6275520" y="2216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4" name=""/>
            <p:cNvSpPr/>
            <p:nvPr/>
          </p:nvSpPr>
          <p:spPr>
            <a:xfrm>
              <a:off x="6275520" y="2208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5" name=""/>
            <p:cNvSpPr/>
            <p:nvPr/>
          </p:nvSpPr>
          <p:spPr>
            <a:xfrm>
              <a:off x="6283440" y="219384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6" name=""/>
            <p:cNvSpPr/>
            <p:nvPr/>
          </p:nvSpPr>
          <p:spPr>
            <a:xfrm flipV="1">
              <a:off x="6291360" y="2178000"/>
              <a:ext cx="792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7" name=""/>
            <p:cNvSpPr/>
            <p:nvPr/>
          </p:nvSpPr>
          <p:spPr>
            <a:xfrm flipV="1">
              <a:off x="6299280" y="2163600"/>
              <a:ext cx="144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8" name=""/>
            <p:cNvSpPr/>
            <p:nvPr/>
          </p:nvSpPr>
          <p:spPr>
            <a:xfrm flipV="1">
              <a:off x="6291360" y="2178000"/>
              <a:ext cx="7920" cy="158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9" name=""/>
            <p:cNvSpPr/>
            <p:nvPr/>
          </p:nvSpPr>
          <p:spPr>
            <a:xfrm flipV="1">
              <a:off x="6299280" y="2163600"/>
              <a:ext cx="144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0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1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2" name=""/>
            <p:cNvSpPr/>
            <p:nvPr/>
          </p:nvSpPr>
          <p:spPr>
            <a:xfrm>
              <a:off x="6299280" y="2141640"/>
              <a:ext cx="1404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5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3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4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5" name=""/>
            <p:cNvSpPr/>
            <p:nvPr/>
          </p:nvSpPr>
          <p:spPr>
            <a:xfrm>
              <a:off x="6321600" y="2111400"/>
              <a:ext cx="2196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6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7" name=""/>
            <p:cNvSpPr/>
            <p:nvPr/>
          </p:nvSpPr>
          <p:spPr>
            <a:xfrm>
              <a:off x="6313320" y="2111400"/>
              <a:ext cx="828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0" y="19"/>
                  </a:moveTo>
                  <a:lnTo>
                    <a:pt x="0" y="1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8" name=""/>
            <p:cNvSpPr/>
            <p:nvPr/>
          </p:nvSpPr>
          <p:spPr>
            <a:xfrm>
              <a:off x="6321600" y="2111400"/>
              <a:ext cx="2988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9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0" name=""/>
            <p:cNvSpPr/>
            <p:nvPr/>
          </p:nvSpPr>
          <p:spPr>
            <a:xfrm>
              <a:off x="6321600" y="2111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1" name=""/>
            <p:cNvSpPr/>
            <p:nvPr/>
          </p:nvSpPr>
          <p:spPr>
            <a:xfrm flipV="1">
              <a:off x="6337440" y="20811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2" name=""/>
            <p:cNvSpPr/>
            <p:nvPr/>
          </p:nvSpPr>
          <p:spPr>
            <a:xfrm flipV="1">
              <a:off x="6337440" y="207468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3" name=""/>
            <p:cNvSpPr/>
            <p:nvPr/>
          </p:nvSpPr>
          <p:spPr>
            <a:xfrm flipV="1">
              <a:off x="6337440" y="20811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4" name=""/>
            <p:cNvSpPr/>
            <p:nvPr/>
          </p:nvSpPr>
          <p:spPr>
            <a:xfrm flipV="1">
              <a:off x="6337440" y="207468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5" name=""/>
            <p:cNvSpPr/>
            <p:nvPr/>
          </p:nvSpPr>
          <p:spPr>
            <a:xfrm>
              <a:off x="6343560" y="2030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6" name=""/>
            <p:cNvSpPr/>
            <p:nvPr/>
          </p:nvSpPr>
          <p:spPr>
            <a:xfrm>
              <a:off x="6343560" y="2030400"/>
              <a:ext cx="7920" cy="1440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0" y="9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7" name=""/>
            <p:cNvSpPr/>
            <p:nvPr/>
          </p:nvSpPr>
          <p:spPr>
            <a:xfrm flipV="1">
              <a:off x="6351480" y="2022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8" name=""/>
            <p:cNvSpPr/>
            <p:nvPr/>
          </p:nvSpPr>
          <p:spPr>
            <a:xfrm flipV="1">
              <a:off x="6351480" y="202248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9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0" name=""/>
            <p:cNvSpPr/>
            <p:nvPr/>
          </p:nvSpPr>
          <p:spPr>
            <a:xfrm>
              <a:off x="6343560" y="204480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1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2" name=""/>
            <p:cNvSpPr/>
            <p:nvPr/>
          </p:nvSpPr>
          <p:spPr>
            <a:xfrm flipV="1">
              <a:off x="6343560" y="20588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3" name=""/>
            <p:cNvSpPr/>
            <p:nvPr/>
          </p:nvSpPr>
          <p:spPr>
            <a:xfrm>
              <a:off x="6343560" y="204480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4" name=""/>
            <p:cNvSpPr/>
            <p:nvPr/>
          </p:nvSpPr>
          <p:spPr>
            <a:xfrm flipH="1">
              <a:off x="6329160" y="2008080"/>
              <a:ext cx="2196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5" name=""/>
            <p:cNvSpPr/>
            <p:nvPr/>
          </p:nvSpPr>
          <p:spPr>
            <a:xfrm>
              <a:off x="6307200" y="2008080"/>
              <a:ext cx="44280" cy="6480"/>
            </a:xfrm>
            <a:custGeom>
              <a:avLst/>
              <a:gdLst/>
              <a:ahLst/>
              <a:rect l="l" t="t" r="r" b="b"/>
              <a:pathLst>
                <a:path w="28" h="4">
                  <a:moveTo>
                    <a:pt x="0" y="4"/>
                  </a:moveTo>
                  <a:lnTo>
                    <a:pt x="9" y="4"/>
                  </a:lnTo>
                  <a:lnTo>
                    <a:pt x="14" y="0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6" name=""/>
            <p:cNvSpPr/>
            <p:nvPr/>
          </p:nvSpPr>
          <p:spPr>
            <a:xfrm>
              <a:off x="6307200" y="2014560"/>
              <a:ext cx="22320" cy="144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14" y="0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7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8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9" name=""/>
            <p:cNvSpPr/>
            <p:nvPr/>
          </p:nvSpPr>
          <p:spPr>
            <a:xfrm>
              <a:off x="6351480" y="19922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0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1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2" name=""/>
            <p:cNvSpPr/>
            <p:nvPr/>
          </p:nvSpPr>
          <p:spPr>
            <a:xfrm>
              <a:off x="6359400" y="1955880"/>
              <a:ext cx="15840" cy="3636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23"/>
                  </a:moveTo>
                  <a:lnTo>
                    <a:pt x="0" y="19"/>
                  </a:lnTo>
                  <a:lnTo>
                    <a:pt x="5" y="9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3" name=""/>
            <p:cNvSpPr/>
            <p:nvPr/>
          </p:nvSpPr>
          <p:spPr>
            <a:xfrm>
              <a:off x="6359400" y="1941480"/>
              <a:ext cx="22320" cy="648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14" y="0"/>
                  </a:moveTo>
                  <a:lnTo>
                    <a:pt x="10" y="0"/>
                  </a:lnTo>
                  <a:lnTo>
                    <a:pt x="10" y="4"/>
                  </a:ln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4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5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6" name=""/>
            <p:cNvSpPr/>
            <p:nvPr/>
          </p:nvSpPr>
          <p:spPr>
            <a:xfrm>
              <a:off x="6375240" y="1941480"/>
              <a:ext cx="6480" cy="1440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7" name=""/>
            <p:cNvSpPr/>
            <p:nvPr/>
          </p:nvSpPr>
          <p:spPr>
            <a:xfrm flipH="1">
              <a:off x="6381720" y="19414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8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9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0" name=""/>
            <p:cNvSpPr/>
            <p:nvPr/>
          </p:nvSpPr>
          <p:spPr>
            <a:xfrm>
              <a:off x="6381720" y="1911240"/>
              <a:ext cx="15840" cy="3024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0" y="1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1" name=""/>
            <p:cNvSpPr/>
            <p:nvPr/>
          </p:nvSpPr>
          <p:spPr>
            <a:xfrm flipH="1">
              <a:off x="638172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2" name=""/>
            <p:cNvSpPr/>
            <p:nvPr/>
          </p:nvSpPr>
          <p:spPr>
            <a:xfrm flipH="1">
              <a:off x="6381720" y="19112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3" name=""/>
            <p:cNvSpPr/>
            <p:nvPr/>
          </p:nvSpPr>
          <p:spPr>
            <a:xfrm flipH="1">
              <a:off x="6367320" y="1911240"/>
              <a:ext cx="1440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4" name=""/>
            <p:cNvSpPr/>
            <p:nvPr/>
          </p:nvSpPr>
          <p:spPr>
            <a:xfrm flipH="1">
              <a:off x="6367320" y="1911240"/>
              <a:ext cx="1440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5" name=""/>
            <p:cNvSpPr/>
            <p:nvPr/>
          </p:nvSpPr>
          <p:spPr>
            <a:xfrm>
              <a:off x="6397560" y="18813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6" name=""/>
            <p:cNvSpPr/>
            <p:nvPr/>
          </p:nvSpPr>
          <p:spPr>
            <a:xfrm>
              <a:off x="6413400" y="18590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7" name=""/>
            <p:cNvSpPr/>
            <p:nvPr/>
          </p:nvSpPr>
          <p:spPr>
            <a:xfrm>
              <a:off x="6397560" y="1881360"/>
              <a:ext cx="15840" cy="29880"/>
            </a:xfrm>
            <a:custGeom>
              <a:avLst/>
              <a:gdLst/>
              <a:ahLst/>
              <a:rect l="l" t="t" r="r" b="b"/>
              <a:pathLst>
                <a:path w="10" h="19">
                  <a:moveTo>
                    <a:pt x="0" y="19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8" name=""/>
            <p:cNvSpPr/>
            <p:nvPr/>
          </p:nvSpPr>
          <p:spPr>
            <a:xfrm>
              <a:off x="6413400" y="1859040"/>
              <a:ext cx="144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9" name=""/>
            <p:cNvSpPr/>
            <p:nvPr/>
          </p:nvSpPr>
          <p:spPr>
            <a:xfrm>
              <a:off x="6427800" y="1852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0" name=""/>
            <p:cNvSpPr/>
            <p:nvPr/>
          </p:nvSpPr>
          <p:spPr>
            <a:xfrm>
              <a:off x="6427800" y="18525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1" name=""/>
            <p:cNvSpPr/>
            <p:nvPr/>
          </p:nvSpPr>
          <p:spPr>
            <a:xfrm>
              <a:off x="6435720" y="18446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2" name=""/>
            <p:cNvSpPr/>
            <p:nvPr/>
          </p:nvSpPr>
          <p:spPr>
            <a:xfrm>
              <a:off x="6435720" y="184464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3" name=""/>
            <p:cNvSpPr/>
            <p:nvPr/>
          </p:nvSpPr>
          <p:spPr>
            <a:xfrm>
              <a:off x="6450120" y="182232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4" name=""/>
            <p:cNvSpPr/>
            <p:nvPr/>
          </p:nvSpPr>
          <p:spPr>
            <a:xfrm>
              <a:off x="6458040" y="181440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5" name=""/>
            <p:cNvSpPr/>
            <p:nvPr/>
          </p:nvSpPr>
          <p:spPr>
            <a:xfrm flipV="1">
              <a:off x="6018120" y="2119320"/>
              <a:ext cx="1440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6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7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8" name=""/>
            <p:cNvSpPr/>
            <p:nvPr/>
          </p:nvSpPr>
          <p:spPr>
            <a:xfrm>
              <a:off x="6002280" y="2133720"/>
              <a:ext cx="15840" cy="2196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14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9" name=""/>
            <p:cNvSpPr/>
            <p:nvPr/>
          </p:nvSpPr>
          <p:spPr>
            <a:xfrm>
              <a:off x="6032520" y="2119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0" name=""/>
            <p:cNvSpPr/>
            <p:nvPr/>
          </p:nvSpPr>
          <p:spPr>
            <a:xfrm>
              <a:off x="6032520" y="2119320"/>
              <a:ext cx="30240" cy="1440"/>
            </a:xfrm>
            <a:custGeom>
              <a:avLst/>
              <a:gdLst/>
              <a:ahLst/>
              <a:rect l="l" t="t" r="r" b="b"/>
              <a:pathLst>
                <a:path w="19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1" name=""/>
            <p:cNvSpPr/>
            <p:nvPr/>
          </p:nvSpPr>
          <p:spPr>
            <a:xfrm>
              <a:off x="6062760" y="2119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2" name=""/>
            <p:cNvSpPr/>
            <p:nvPr/>
          </p:nvSpPr>
          <p:spPr>
            <a:xfrm>
              <a:off x="6062760" y="211932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3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4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5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6" name=""/>
            <p:cNvSpPr/>
            <p:nvPr/>
          </p:nvSpPr>
          <p:spPr>
            <a:xfrm>
              <a:off x="6032520" y="21034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7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8" name=""/>
            <p:cNvSpPr/>
            <p:nvPr/>
          </p:nvSpPr>
          <p:spPr>
            <a:xfrm>
              <a:off x="6032520" y="2066760"/>
              <a:ext cx="1440" cy="36720"/>
            </a:xfrm>
            <a:custGeom>
              <a:avLst/>
              <a:gdLst/>
              <a:ahLst/>
              <a:rect l="l" t="t" r="r" b="b"/>
              <a:pathLst>
                <a:path w="0" h="23">
                  <a:moveTo>
                    <a:pt x="0" y="23"/>
                  </a:moveTo>
                  <a:lnTo>
                    <a:pt x="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9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0" name=""/>
            <p:cNvSpPr/>
            <p:nvPr/>
          </p:nvSpPr>
          <p:spPr>
            <a:xfrm flipV="1">
              <a:off x="6032520" y="20588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1" name=""/>
            <p:cNvSpPr/>
            <p:nvPr/>
          </p:nvSpPr>
          <p:spPr>
            <a:xfrm flipV="1">
              <a:off x="6040440" y="20523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2" name=""/>
            <p:cNvSpPr/>
            <p:nvPr/>
          </p:nvSpPr>
          <p:spPr>
            <a:xfrm flipV="1">
              <a:off x="6040440" y="2052360"/>
              <a:ext cx="144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3" name=""/>
            <p:cNvSpPr/>
            <p:nvPr/>
          </p:nvSpPr>
          <p:spPr>
            <a:xfrm>
              <a:off x="6040440" y="20368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4" name=""/>
            <p:cNvSpPr/>
            <p:nvPr/>
          </p:nvSpPr>
          <p:spPr>
            <a:xfrm>
              <a:off x="6040440" y="203688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5" name=""/>
            <p:cNvSpPr/>
            <p:nvPr/>
          </p:nvSpPr>
          <p:spPr>
            <a:xfrm>
              <a:off x="6032520" y="2000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6" name=""/>
            <p:cNvSpPr/>
            <p:nvPr/>
          </p:nvSpPr>
          <p:spPr>
            <a:xfrm>
              <a:off x="6032520" y="2014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7" name=""/>
            <p:cNvSpPr/>
            <p:nvPr/>
          </p:nvSpPr>
          <p:spPr>
            <a:xfrm>
              <a:off x="6032520" y="201456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8" name=""/>
            <p:cNvSpPr/>
            <p:nvPr/>
          </p:nvSpPr>
          <p:spPr>
            <a:xfrm>
              <a:off x="6032520" y="2000160"/>
              <a:ext cx="144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9" name=""/>
            <p:cNvSpPr/>
            <p:nvPr/>
          </p:nvSpPr>
          <p:spPr>
            <a:xfrm flipV="1">
              <a:off x="6032520" y="19922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0" name=""/>
            <p:cNvSpPr/>
            <p:nvPr/>
          </p:nvSpPr>
          <p:spPr>
            <a:xfrm flipV="1">
              <a:off x="6032520" y="19922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1" name=""/>
            <p:cNvSpPr/>
            <p:nvPr/>
          </p:nvSpPr>
          <p:spPr>
            <a:xfrm>
              <a:off x="6032520" y="197820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2" name=""/>
            <p:cNvSpPr/>
            <p:nvPr/>
          </p:nvSpPr>
          <p:spPr>
            <a:xfrm>
              <a:off x="6032520" y="1978200"/>
              <a:ext cx="144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3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4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5" name=""/>
            <p:cNvSpPr/>
            <p:nvPr/>
          </p:nvSpPr>
          <p:spPr>
            <a:xfrm>
              <a:off x="6032520" y="1947960"/>
              <a:ext cx="144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6" name=""/>
            <p:cNvSpPr/>
            <p:nvPr/>
          </p:nvSpPr>
          <p:spPr>
            <a:xfrm flipV="1">
              <a:off x="6056280" y="191124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7" name=""/>
            <p:cNvSpPr/>
            <p:nvPr/>
          </p:nvSpPr>
          <p:spPr>
            <a:xfrm>
              <a:off x="6048360" y="19191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8" name=""/>
            <p:cNvSpPr/>
            <p:nvPr/>
          </p:nvSpPr>
          <p:spPr>
            <a:xfrm>
              <a:off x="6048360" y="191916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9" name=""/>
            <p:cNvSpPr/>
            <p:nvPr/>
          </p:nvSpPr>
          <p:spPr>
            <a:xfrm flipV="1">
              <a:off x="6056280" y="1911240"/>
              <a:ext cx="64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0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1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2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3" name=""/>
            <p:cNvSpPr/>
            <p:nvPr/>
          </p:nvSpPr>
          <p:spPr>
            <a:xfrm flipV="1">
              <a:off x="6062760" y="1896840"/>
              <a:ext cx="144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4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5" name=""/>
            <p:cNvSpPr/>
            <p:nvPr/>
          </p:nvSpPr>
          <p:spPr>
            <a:xfrm>
              <a:off x="6062760" y="188928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6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7" name=""/>
            <p:cNvSpPr/>
            <p:nvPr/>
          </p:nvSpPr>
          <p:spPr>
            <a:xfrm flipV="1">
              <a:off x="6078600" y="1844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8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9" name=""/>
            <p:cNvSpPr/>
            <p:nvPr/>
          </p:nvSpPr>
          <p:spPr>
            <a:xfrm flipV="1">
              <a:off x="6070680" y="185256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0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1" name=""/>
            <p:cNvSpPr/>
            <p:nvPr/>
          </p:nvSpPr>
          <p:spPr>
            <a:xfrm>
              <a:off x="6078600" y="184464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2" name=""/>
            <p:cNvSpPr/>
            <p:nvPr/>
          </p:nvSpPr>
          <p:spPr>
            <a:xfrm>
              <a:off x="6018120" y="19112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0" y="14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3" name=""/>
            <p:cNvSpPr/>
            <p:nvPr/>
          </p:nvSpPr>
          <p:spPr>
            <a:xfrm>
              <a:off x="6018120" y="1874880"/>
              <a:ext cx="7920" cy="36360"/>
            </a:xfrm>
            <a:custGeom>
              <a:avLst/>
              <a:gdLst/>
              <a:ahLst/>
              <a:rect l="l" t="t" r="r" b="b"/>
              <a:pathLst>
                <a:path w="5" h="23">
                  <a:moveTo>
                    <a:pt x="5" y="23"/>
                  </a:moveTo>
                  <a:lnTo>
                    <a:pt x="5" y="18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4" name=""/>
            <p:cNvSpPr/>
            <p:nvPr/>
          </p:nvSpPr>
          <p:spPr>
            <a:xfrm>
              <a:off x="6010200" y="1800360"/>
              <a:ext cx="7920" cy="74520"/>
            </a:xfrm>
            <a:custGeom>
              <a:avLst/>
              <a:gdLst/>
              <a:ahLst/>
              <a:rect l="l" t="t" r="r" b="b"/>
              <a:pathLst>
                <a:path w="5" h="47">
                  <a:moveTo>
                    <a:pt x="5" y="47"/>
                  </a:moveTo>
                  <a:lnTo>
                    <a:pt x="5" y="42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0" y="19"/>
                  </a:lnTo>
                  <a:lnTo>
                    <a:pt x="0" y="14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5" name=""/>
            <p:cNvSpPr/>
            <p:nvPr/>
          </p:nvSpPr>
          <p:spPr>
            <a:xfrm flipH="1">
              <a:off x="6010200" y="1933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6" name=""/>
            <p:cNvSpPr/>
            <p:nvPr/>
          </p:nvSpPr>
          <p:spPr>
            <a:xfrm flipH="1">
              <a:off x="6010200" y="193356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27" name=""/>
          <p:cNvGrpSpPr/>
          <p:nvPr/>
        </p:nvGrpSpPr>
        <p:grpSpPr>
          <a:xfrm>
            <a:off x="4491000" y="1519200"/>
            <a:ext cx="1641600" cy="1563840"/>
            <a:chOff x="4491000" y="1519200"/>
            <a:chExt cx="1641600" cy="1563840"/>
          </a:xfrm>
        </p:grpSpPr>
        <p:sp>
          <p:nvSpPr>
            <p:cNvPr id="4428" name=""/>
            <p:cNvSpPr/>
            <p:nvPr/>
          </p:nvSpPr>
          <p:spPr>
            <a:xfrm flipH="1" flipV="1">
              <a:off x="5994360" y="1925640"/>
              <a:ext cx="158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9" name=""/>
            <p:cNvSpPr/>
            <p:nvPr/>
          </p:nvSpPr>
          <p:spPr>
            <a:xfrm flipH="1" flipV="1">
              <a:off x="5994360" y="1925640"/>
              <a:ext cx="158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0" name=""/>
            <p:cNvSpPr/>
            <p:nvPr/>
          </p:nvSpPr>
          <p:spPr>
            <a:xfrm>
              <a:off x="5964120" y="18748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1" name=""/>
            <p:cNvSpPr/>
            <p:nvPr/>
          </p:nvSpPr>
          <p:spPr>
            <a:xfrm>
              <a:off x="59799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2" name=""/>
            <p:cNvSpPr/>
            <p:nvPr/>
          </p:nvSpPr>
          <p:spPr>
            <a:xfrm>
              <a:off x="5979960" y="1919160"/>
              <a:ext cx="1440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5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3" name=""/>
            <p:cNvSpPr/>
            <p:nvPr/>
          </p:nvSpPr>
          <p:spPr>
            <a:xfrm>
              <a:off x="5964120" y="1874880"/>
              <a:ext cx="15840" cy="44280"/>
            </a:xfrm>
            <a:custGeom>
              <a:avLst/>
              <a:gdLst/>
              <a:ahLst/>
              <a:rect l="l" t="t" r="r" b="b"/>
              <a:pathLst>
                <a:path w="10" h="28">
                  <a:moveTo>
                    <a:pt x="10" y="28"/>
                  </a:moveTo>
                  <a:lnTo>
                    <a:pt x="5" y="14"/>
                  </a:lnTo>
                  <a:lnTo>
                    <a:pt x="0" y="9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4" name=""/>
            <p:cNvSpPr/>
            <p:nvPr/>
          </p:nvSpPr>
          <p:spPr>
            <a:xfrm>
              <a:off x="5964120" y="186696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5" name=""/>
            <p:cNvSpPr/>
            <p:nvPr/>
          </p:nvSpPr>
          <p:spPr>
            <a:xfrm flipV="1">
              <a:off x="5964120" y="18525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6" name=""/>
            <p:cNvSpPr/>
            <p:nvPr/>
          </p:nvSpPr>
          <p:spPr>
            <a:xfrm flipV="1">
              <a:off x="5964120" y="1852560"/>
              <a:ext cx="7920" cy="144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7" name=""/>
            <p:cNvSpPr/>
            <p:nvPr/>
          </p:nvSpPr>
          <p:spPr>
            <a:xfrm flipV="1">
              <a:off x="5972040" y="18367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8" name=""/>
            <p:cNvSpPr/>
            <p:nvPr/>
          </p:nvSpPr>
          <p:spPr>
            <a:xfrm flipV="1">
              <a:off x="5972040" y="18446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9" name=""/>
            <p:cNvSpPr/>
            <p:nvPr/>
          </p:nvSpPr>
          <p:spPr>
            <a:xfrm flipV="1">
              <a:off x="5972040" y="184464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0" name=""/>
            <p:cNvSpPr/>
            <p:nvPr/>
          </p:nvSpPr>
          <p:spPr>
            <a:xfrm flipV="1">
              <a:off x="5972040" y="18367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1" name=""/>
            <p:cNvSpPr/>
            <p:nvPr/>
          </p:nvSpPr>
          <p:spPr>
            <a:xfrm>
              <a:off x="5972040" y="18223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2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3" name=""/>
            <p:cNvSpPr/>
            <p:nvPr/>
          </p:nvSpPr>
          <p:spPr>
            <a:xfrm>
              <a:off x="5972040" y="182232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9">
                  <a:moveTo>
                    <a:pt x="0" y="9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4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5" name=""/>
            <p:cNvSpPr/>
            <p:nvPr/>
          </p:nvSpPr>
          <p:spPr>
            <a:xfrm flipV="1">
              <a:off x="5987880" y="1807920"/>
              <a:ext cx="1440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6" name=""/>
            <p:cNvSpPr/>
            <p:nvPr/>
          </p:nvSpPr>
          <p:spPr>
            <a:xfrm>
              <a:off x="6002280" y="1770120"/>
              <a:ext cx="7920" cy="30240"/>
            </a:xfrm>
            <a:custGeom>
              <a:avLst/>
              <a:gdLst/>
              <a:ahLst/>
              <a:rect l="l" t="t" r="r" b="b"/>
              <a:pathLst>
                <a:path w="5" h="19">
                  <a:moveTo>
                    <a:pt x="5" y="19"/>
                  </a:moveTo>
                  <a:lnTo>
                    <a:pt x="5" y="14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7" name=""/>
            <p:cNvSpPr/>
            <p:nvPr/>
          </p:nvSpPr>
          <p:spPr>
            <a:xfrm>
              <a:off x="5979960" y="1697040"/>
              <a:ext cx="22320" cy="73080"/>
            </a:xfrm>
            <a:custGeom>
              <a:avLst/>
              <a:gdLst/>
              <a:ahLst/>
              <a:rect l="l" t="t" r="r" b="b"/>
              <a:pathLst>
                <a:path w="14" h="46">
                  <a:moveTo>
                    <a:pt x="14" y="46"/>
                  </a:moveTo>
                  <a:lnTo>
                    <a:pt x="14" y="37"/>
                  </a:lnTo>
                  <a:lnTo>
                    <a:pt x="9" y="37"/>
                  </a:lnTo>
                  <a:lnTo>
                    <a:pt x="9" y="32"/>
                  </a:lnTo>
                  <a:lnTo>
                    <a:pt x="9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0" y="1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8" name=""/>
            <p:cNvSpPr/>
            <p:nvPr/>
          </p:nvSpPr>
          <p:spPr>
            <a:xfrm>
              <a:off x="5964120" y="1577880"/>
              <a:ext cx="15840" cy="96840"/>
            </a:xfrm>
            <a:custGeom>
              <a:avLst/>
              <a:gdLst/>
              <a:ahLst/>
              <a:rect l="l" t="t" r="r" b="b"/>
              <a:pathLst>
                <a:path w="10" h="61">
                  <a:moveTo>
                    <a:pt x="10" y="61"/>
                  </a:moveTo>
                  <a:lnTo>
                    <a:pt x="10" y="51"/>
                  </a:lnTo>
                  <a:lnTo>
                    <a:pt x="10" y="47"/>
                  </a:lnTo>
                  <a:lnTo>
                    <a:pt x="10" y="42"/>
                  </a:lnTo>
                  <a:lnTo>
                    <a:pt x="10" y="37"/>
                  </a:lnTo>
                  <a:lnTo>
                    <a:pt x="10" y="33"/>
                  </a:lnTo>
                  <a:lnTo>
                    <a:pt x="10" y="28"/>
                  </a:lnTo>
                  <a:lnTo>
                    <a:pt x="10" y="19"/>
                  </a:lnTo>
                  <a:lnTo>
                    <a:pt x="10" y="14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9" name=""/>
            <p:cNvSpPr/>
            <p:nvPr/>
          </p:nvSpPr>
          <p:spPr>
            <a:xfrm flipV="1">
              <a:off x="5979960" y="1674720"/>
              <a:ext cx="180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0" name=""/>
            <p:cNvSpPr/>
            <p:nvPr/>
          </p:nvSpPr>
          <p:spPr>
            <a:xfrm>
              <a:off x="5964120" y="1563840"/>
              <a:ext cx="1800" cy="1404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1" name=""/>
            <p:cNvSpPr/>
            <p:nvPr/>
          </p:nvSpPr>
          <p:spPr>
            <a:xfrm>
              <a:off x="5964120" y="15192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9"/>
                  </a:move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2" name=""/>
            <p:cNvSpPr/>
            <p:nvPr/>
          </p:nvSpPr>
          <p:spPr>
            <a:xfrm>
              <a:off x="5964120" y="1533600"/>
              <a:ext cx="1800" cy="30240"/>
            </a:xfrm>
            <a:custGeom>
              <a:avLst/>
              <a:gdLst/>
              <a:ahLst/>
              <a:rect l="l" t="t" r="r" b="b"/>
              <a:pathLst>
                <a:path w="0" h="19">
                  <a:moveTo>
                    <a:pt x="0" y="19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3" name=""/>
            <p:cNvSpPr/>
            <p:nvPr/>
          </p:nvSpPr>
          <p:spPr>
            <a:xfrm>
              <a:off x="5972040" y="21416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4" name=""/>
            <p:cNvSpPr/>
            <p:nvPr/>
          </p:nvSpPr>
          <p:spPr>
            <a:xfrm>
              <a:off x="5942160" y="212724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4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5" name=""/>
            <p:cNvSpPr/>
            <p:nvPr/>
          </p:nvSpPr>
          <p:spPr>
            <a:xfrm>
              <a:off x="5972040" y="2141640"/>
              <a:ext cx="3024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9"/>
                  </a:lnTo>
                  <a:lnTo>
                    <a:pt x="10" y="9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6" name=""/>
            <p:cNvSpPr/>
            <p:nvPr/>
          </p:nvSpPr>
          <p:spPr>
            <a:xfrm>
              <a:off x="5942160" y="2127240"/>
              <a:ext cx="29880" cy="1440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19" y="9"/>
                  </a:moveTo>
                  <a:lnTo>
                    <a:pt x="14" y="4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7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8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9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0" name=""/>
            <p:cNvSpPr/>
            <p:nvPr/>
          </p:nvSpPr>
          <p:spPr>
            <a:xfrm>
              <a:off x="5934240" y="214164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1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2" name=""/>
            <p:cNvSpPr/>
            <p:nvPr/>
          </p:nvSpPr>
          <p:spPr>
            <a:xfrm>
              <a:off x="5925960" y="2149560"/>
              <a:ext cx="828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0"/>
                  </a:moveTo>
                  <a:lnTo>
                    <a:pt x="5" y="4"/>
                  </a:lnTo>
                  <a:lnTo>
                    <a:pt x="0" y="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3" name=""/>
            <p:cNvSpPr/>
            <p:nvPr/>
          </p:nvSpPr>
          <p:spPr>
            <a:xfrm>
              <a:off x="5934240" y="2119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4" name=""/>
            <p:cNvSpPr/>
            <p:nvPr/>
          </p:nvSpPr>
          <p:spPr>
            <a:xfrm>
              <a:off x="5934240" y="21193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5" name=""/>
            <p:cNvSpPr/>
            <p:nvPr/>
          </p:nvSpPr>
          <p:spPr>
            <a:xfrm>
              <a:off x="5919840" y="21034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6" name=""/>
            <p:cNvSpPr/>
            <p:nvPr/>
          </p:nvSpPr>
          <p:spPr>
            <a:xfrm flipH="1" flipV="1">
              <a:off x="5925600" y="2111400"/>
              <a:ext cx="82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7" name=""/>
            <p:cNvSpPr/>
            <p:nvPr/>
          </p:nvSpPr>
          <p:spPr>
            <a:xfrm flipH="1" flipV="1">
              <a:off x="5925600" y="2111400"/>
              <a:ext cx="828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8" name=""/>
            <p:cNvSpPr/>
            <p:nvPr/>
          </p:nvSpPr>
          <p:spPr>
            <a:xfrm>
              <a:off x="5919840" y="2103480"/>
              <a:ext cx="6120" cy="7920"/>
            </a:xfrm>
            <a:custGeom>
              <a:avLst/>
              <a:gdLst/>
              <a:ahLst/>
              <a:rect l="l" t="t" r="r" b="b"/>
              <a:pathLst>
                <a:path w="4" h="5">
                  <a:moveTo>
                    <a:pt x="4" y="5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9" name=""/>
            <p:cNvSpPr/>
            <p:nvPr/>
          </p:nvSpPr>
          <p:spPr>
            <a:xfrm flipH="1" flipV="1">
              <a:off x="5911920" y="209700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0" name=""/>
            <p:cNvSpPr/>
            <p:nvPr/>
          </p:nvSpPr>
          <p:spPr>
            <a:xfrm flipH="1" flipV="1">
              <a:off x="5911920" y="2097000"/>
              <a:ext cx="792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1" name=""/>
            <p:cNvSpPr/>
            <p:nvPr/>
          </p:nvSpPr>
          <p:spPr>
            <a:xfrm>
              <a:off x="5904000" y="208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2" name=""/>
            <p:cNvSpPr/>
            <p:nvPr/>
          </p:nvSpPr>
          <p:spPr>
            <a:xfrm>
              <a:off x="5904000" y="20811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3" name=""/>
            <p:cNvSpPr/>
            <p:nvPr/>
          </p:nvSpPr>
          <p:spPr>
            <a:xfrm flipV="1">
              <a:off x="5888160" y="1881360"/>
              <a:ext cx="144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4" name=""/>
            <p:cNvSpPr/>
            <p:nvPr/>
          </p:nvSpPr>
          <p:spPr>
            <a:xfrm>
              <a:off x="5881680" y="1889280"/>
              <a:ext cx="6480" cy="14040"/>
            </a:xfrm>
            <a:custGeom>
              <a:avLst/>
              <a:gdLst/>
              <a:ahLst/>
              <a:rect l="l" t="t" r="r" b="b"/>
              <a:pathLst>
                <a:path w="4" h="9">
                  <a:moveTo>
                    <a:pt x="0" y="9"/>
                  </a:moveTo>
                  <a:lnTo>
                    <a:pt x="4" y="5"/>
                  </a:lnTo>
                  <a:lnTo>
                    <a:pt x="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5" name=""/>
            <p:cNvSpPr/>
            <p:nvPr/>
          </p:nvSpPr>
          <p:spPr>
            <a:xfrm>
              <a:off x="5958000" y="1830240"/>
              <a:ext cx="14040" cy="6480"/>
            </a:xfrm>
            <a:custGeom>
              <a:avLst/>
              <a:gdLst/>
              <a:ahLst/>
              <a:rect l="l" t="t" r="r" b="b"/>
              <a:pathLst>
                <a:path w="9" h="4">
                  <a:moveTo>
                    <a:pt x="9" y="4"/>
                  </a:move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6" name=""/>
            <p:cNvSpPr/>
            <p:nvPr/>
          </p:nvSpPr>
          <p:spPr>
            <a:xfrm>
              <a:off x="5934240" y="1830240"/>
              <a:ext cx="237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7" name=""/>
            <p:cNvSpPr/>
            <p:nvPr/>
          </p:nvSpPr>
          <p:spPr>
            <a:xfrm flipH="1" flipV="1">
              <a:off x="5888160" y="1814400"/>
              <a:ext cx="2376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8" name=""/>
            <p:cNvSpPr/>
            <p:nvPr/>
          </p:nvSpPr>
          <p:spPr>
            <a:xfrm flipH="1" flipV="1">
              <a:off x="5873760" y="1807920"/>
              <a:ext cx="1440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9" name=""/>
            <p:cNvSpPr/>
            <p:nvPr/>
          </p:nvSpPr>
          <p:spPr>
            <a:xfrm flipH="1">
              <a:off x="5744880" y="178596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0" name=""/>
            <p:cNvSpPr/>
            <p:nvPr/>
          </p:nvSpPr>
          <p:spPr>
            <a:xfrm>
              <a:off x="5751360" y="1785960"/>
              <a:ext cx="1620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1" name=""/>
            <p:cNvSpPr/>
            <p:nvPr/>
          </p:nvSpPr>
          <p:spPr>
            <a:xfrm>
              <a:off x="5767560" y="1778040"/>
              <a:ext cx="2196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14" y="0"/>
                  </a:move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2" name=""/>
            <p:cNvSpPr/>
            <p:nvPr/>
          </p:nvSpPr>
          <p:spPr>
            <a:xfrm flipH="1">
              <a:off x="5813280" y="170352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3" name=""/>
            <p:cNvSpPr/>
            <p:nvPr/>
          </p:nvSpPr>
          <p:spPr>
            <a:xfrm flipH="1">
              <a:off x="5813280" y="1703520"/>
              <a:ext cx="648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4" name=""/>
            <p:cNvSpPr/>
            <p:nvPr/>
          </p:nvSpPr>
          <p:spPr>
            <a:xfrm flipH="1">
              <a:off x="5805360" y="1681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5" name=""/>
            <p:cNvSpPr/>
            <p:nvPr/>
          </p:nvSpPr>
          <p:spPr>
            <a:xfrm flipH="1">
              <a:off x="5805360" y="16812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6" name=""/>
            <p:cNvSpPr/>
            <p:nvPr/>
          </p:nvSpPr>
          <p:spPr>
            <a:xfrm>
              <a:off x="5805360" y="165276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7" name=""/>
            <p:cNvSpPr/>
            <p:nvPr/>
          </p:nvSpPr>
          <p:spPr>
            <a:xfrm>
              <a:off x="5797440" y="16304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8" name=""/>
            <p:cNvSpPr/>
            <p:nvPr/>
          </p:nvSpPr>
          <p:spPr>
            <a:xfrm>
              <a:off x="5805360" y="1652760"/>
              <a:ext cx="7920" cy="28440"/>
            </a:xfrm>
            <a:custGeom>
              <a:avLst/>
              <a:gdLst/>
              <a:ahLst/>
              <a:rect l="l" t="t" r="r" b="b"/>
              <a:pathLst>
                <a:path w="5" h="18">
                  <a:moveTo>
                    <a:pt x="0" y="18"/>
                  </a:moveTo>
                  <a:lnTo>
                    <a:pt x="5" y="14"/>
                  </a:lnTo>
                  <a:lnTo>
                    <a:pt x="0" y="1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9" name=""/>
            <p:cNvSpPr/>
            <p:nvPr/>
          </p:nvSpPr>
          <p:spPr>
            <a:xfrm>
              <a:off x="5797440" y="1630440"/>
              <a:ext cx="7920" cy="22320"/>
            </a:xfrm>
            <a:custGeom>
              <a:avLst/>
              <a:gdLst/>
              <a:ahLst/>
              <a:rect l="l" t="t" r="r" b="b"/>
              <a:pathLst>
                <a:path w="5" h="14">
                  <a:moveTo>
                    <a:pt x="5" y="14"/>
                  </a:move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0" name=""/>
            <p:cNvSpPr/>
            <p:nvPr/>
          </p:nvSpPr>
          <p:spPr>
            <a:xfrm>
              <a:off x="5979960" y="172548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1" name=""/>
            <p:cNvSpPr/>
            <p:nvPr/>
          </p:nvSpPr>
          <p:spPr>
            <a:xfrm flipV="1">
              <a:off x="5987880" y="171900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2" name=""/>
            <p:cNvSpPr/>
            <p:nvPr/>
          </p:nvSpPr>
          <p:spPr>
            <a:xfrm>
              <a:off x="6062760" y="16747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4"/>
                  </a:move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3" name=""/>
            <p:cNvSpPr/>
            <p:nvPr/>
          </p:nvSpPr>
          <p:spPr>
            <a:xfrm>
              <a:off x="6062760" y="165888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4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5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6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7" name=""/>
            <p:cNvSpPr/>
            <p:nvPr/>
          </p:nvSpPr>
          <p:spPr>
            <a:xfrm>
              <a:off x="6078600" y="2333520"/>
              <a:ext cx="54000" cy="1800"/>
            </a:xfrm>
            <a:custGeom>
              <a:avLst/>
              <a:gdLst/>
              <a:ahLst/>
              <a:rect l="l" t="t" r="r" b="b"/>
              <a:pathLst>
                <a:path w="34" h="0">
                  <a:moveTo>
                    <a:pt x="34" y="0"/>
                  </a:moveTo>
                  <a:lnTo>
                    <a:pt x="29" y="0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8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9" name=""/>
            <p:cNvSpPr/>
            <p:nvPr/>
          </p:nvSpPr>
          <p:spPr>
            <a:xfrm>
              <a:off x="6062760" y="233352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0" name=""/>
            <p:cNvSpPr/>
            <p:nvPr/>
          </p:nvSpPr>
          <p:spPr>
            <a:xfrm flipH="1"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1" name=""/>
            <p:cNvSpPr/>
            <p:nvPr/>
          </p:nvSpPr>
          <p:spPr>
            <a:xfrm flipH="1">
              <a:off x="6056280" y="2333520"/>
              <a:ext cx="648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2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3" name=""/>
            <p:cNvSpPr/>
            <p:nvPr/>
          </p:nvSpPr>
          <p:spPr>
            <a:xfrm>
              <a:off x="6048360" y="232740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5" y="4"/>
                  </a:move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4" name=""/>
            <p:cNvSpPr/>
            <p:nvPr/>
          </p:nvSpPr>
          <p:spPr>
            <a:xfrm>
              <a:off x="5994360" y="2305080"/>
              <a:ext cx="54000" cy="2232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34" y="14"/>
                  </a:moveTo>
                  <a:lnTo>
                    <a:pt x="29" y="14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5" name=""/>
            <p:cNvSpPr/>
            <p:nvPr/>
          </p:nvSpPr>
          <p:spPr>
            <a:xfrm>
              <a:off x="5994360" y="2305080"/>
              <a:ext cx="54000" cy="22320"/>
            </a:xfrm>
            <a:custGeom>
              <a:avLst/>
              <a:gdLst/>
              <a:ahLst/>
              <a:rect l="l" t="t" r="r" b="b"/>
              <a:pathLst>
                <a:path w="34" h="14">
                  <a:moveTo>
                    <a:pt x="34" y="14"/>
                  </a:moveTo>
                  <a:lnTo>
                    <a:pt x="29" y="14"/>
                  </a:lnTo>
                  <a:lnTo>
                    <a:pt x="24" y="14"/>
                  </a:lnTo>
                  <a:lnTo>
                    <a:pt x="24" y="9"/>
                  </a:lnTo>
                  <a:lnTo>
                    <a:pt x="20" y="9"/>
                  </a:lnTo>
                  <a:lnTo>
                    <a:pt x="15" y="9"/>
                  </a:lnTo>
                  <a:lnTo>
                    <a:pt x="10" y="4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6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7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8" name=""/>
            <p:cNvSpPr/>
            <p:nvPr/>
          </p:nvSpPr>
          <p:spPr>
            <a:xfrm>
              <a:off x="5994360" y="2193840"/>
              <a:ext cx="7920" cy="111240"/>
            </a:xfrm>
            <a:custGeom>
              <a:avLst/>
              <a:gdLst/>
              <a:ahLst/>
              <a:rect l="l" t="t" r="r" b="b"/>
              <a:pathLst>
                <a:path w="5" h="70">
                  <a:moveTo>
                    <a:pt x="0" y="70"/>
                  </a:moveTo>
                  <a:lnTo>
                    <a:pt x="5" y="70"/>
                  </a:lnTo>
                  <a:lnTo>
                    <a:pt x="5" y="65"/>
                  </a:lnTo>
                  <a:lnTo>
                    <a:pt x="5" y="60"/>
                  </a:lnTo>
                  <a:lnTo>
                    <a:pt x="5" y="56"/>
                  </a:lnTo>
                  <a:lnTo>
                    <a:pt x="5" y="46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8"/>
                  </a:lnTo>
                  <a:lnTo>
                    <a:pt x="5" y="23"/>
                  </a:lnTo>
                  <a:lnTo>
                    <a:pt x="5" y="18"/>
                  </a:lnTo>
                  <a:lnTo>
                    <a:pt x="5" y="14"/>
                  </a:lnTo>
                  <a:lnTo>
                    <a:pt x="5" y="9"/>
                  </a:lnTo>
                  <a:lnTo>
                    <a:pt x="5" y="4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9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0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1" name=""/>
            <p:cNvSpPr/>
            <p:nvPr/>
          </p:nvSpPr>
          <p:spPr>
            <a:xfrm flipV="1">
              <a:off x="6002280" y="2185920"/>
              <a:ext cx="18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2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3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4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5" name=""/>
            <p:cNvSpPr/>
            <p:nvPr/>
          </p:nvSpPr>
          <p:spPr>
            <a:xfrm>
              <a:off x="5994360" y="2171880"/>
              <a:ext cx="7920" cy="14040"/>
            </a:xfrm>
            <a:custGeom>
              <a:avLst/>
              <a:gdLst/>
              <a:ahLst/>
              <a:rect l="l" t="t" r="r" b="b"/>
              <a:pathLst>
                <a:path w="5" h="9">
                  <a:moveTo>
                    <a:pt x="5" y="9"/>
                  </a:moveTo>
                  <a:lnTo>
                    <a:pt x="5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6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7" name=""/>
            <p:cNvSpPr/>
            <p:nvPr/>
          </p:nvSpPr>
          <p:spPr>
            <a:xfrm>
              <a:off x="5994360" y="2155680"/>
              <a:ext cx="7920" cy="162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8" name=""/>
            <p:cNvSpPr/>
            <p:nvPr/>
          </p:nvSpPr>
          <p:spPr>
            <a:xfrm>
              <a:off x="5911920" y="2305080"/>
              <a:ext cx="82440" cy="36360"/>
            </a:xfrm>
            <a:custGeom>
              <a:avLst/>
              <a:gdLst/>
              <a:ahLst/>
              <a:rect l="l" t="t" r="r" b="b"/>
              <a:pathLst>
                <a:path w="52" h="23">
                  <a:moveTo>
                    <a:pt x="0" y="23"/>
                  </a:moveTo>
                  <a:lnTo>
                    <a:pt x="5" y="18"/>
                  </a:lnTo>
                  <a:lnTo>
                    <a:pt x="9" y="18"/>
                  </a:lnTo>
                  <a:lnTo>
                    <a:pt x="14" y="18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48" y="4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9" name=""/>
            <p:cNvSpPr/>
            <p:nvPr/>
          </p:nvSpPr>
          <p:spPr>
            <a:xfrm>
              <a:off x="5911920" y="2305080"/>
              <a:ext cx="82440" cy="36360"/>
            </a:xfrm>
            <a:custGeom>
              <a:avLst/>
              <a:gdLst/>
              <a:ahLst/>
              <a:rect l="l" t="t" r="r" b="b"/>
              <a:pathLst>
                <a:path w="52" h="23">
                  <a:moveTo>
                    <a:pt x="0" y="23"/>
                  </a:moveTo>
                  <a:lnTo>
                    <a:pt x="5" y="18"/>
                  </a:lnTo>
                  <a:lnTo>
                    <a:pt x="9" y="18"/>
                  </a:lnTo>
                  <a:lnTo>
                    <a:pt x="14" y="18"/>
                  </a:lnTo>
                  <a:lnTo>
                    <a:pt x="24" y="14"/>
                  </a:lnTo>
                  <a:lnTo>
                    <a:pt x="29" y="14"/>
                  </a:lnTo>
                  <a:lnTo>
                    <a:pt x="29" y="9"/>
                  </a:lnTo>
                  <a:lnTo>
                    <a:pt x="33" y="9"/>
                  </a:lnTo>
                  <a:lnTo>
                    <a:pt x="48" y="4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0" name=""/>
            <p:cNvSpPr/>
            <p:nvPr/>
          </p:nvSpPr>
          <p:spPr>
            <a:xfrm>
              <a:off x="5851440" y="234144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9"/>
                  </a:moveTo>
                  <a:lnTo>
                    <a:pt x="19" y="5"/>
                  </a:lnTo>
                  <a:lnTo>
                    <a:pt x="23" y="5"/>
                  </a:lnTo>
                  <a:lnTo>
                    <a:pt x="28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1" name=""/>
            <p:cNvSpPr/>
            <p:nvPr/>
          </p:nvSpPr>
          <p:spPr>
            <a:xfrm>
              <a:off x="5851440" y="2341440"/>
              <a:ext cx="60480" cy="14400"/>
            </a:xfrm>
            <a:custGeom>
              <a:avLst/>
              <a:gdLst/>
              <a:ahLst/>
              <a:rect l="l" t="t" r="r" b="b"/>
              <a:pathLst>
                <a:path w="38" h="9">
                  <a:moveTo>
                    <a:pt x="0" y="9"/>
                  </a:moveTo>
                  <a:lnTo>
                    <a:pt x="19" y="5"/>
                  </a:lnTo>
                  <a:lnTo>
                    <a:pt x="23" y="5"/>
                  </a:lnTo>
                  <a:lnTo>
                    <a:pt x="28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2" name=""/>
            <p:cNvSpPr/>
            <p:nvPr/>
          </p:nvSpPr>
          <p:spPr>
            <a:xfrm>
              <a:off x="5781600" y="237168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3" name=""/>
            <p:cNvSpPr/>
            <p:nvPr/>
          </p:nvSpPr>
          <p:spPr>
            <a:xfrm>
              <a:off x="5819760" y="2355840"/>
              <a:ext cx="31680" cy="1584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4" name=""/>
            <p:cNvSpPr/>
            <p:nvPr/>
          </p:nvSpPr>
          <p:spPr>
            <a:xfrm>
              <a:off x="5819760" y="2355840"/>
              <a:ext cx="31680" cy="15840"/>
            </a:xfrm>
            <a:custGeom>
              <a:avLst/>
              <a:gdLst/>
              <a:ahLst/>
              <a:rect l="l" t="t" r="r" b="b"/>
              <a:pathLst>
                <a:path w="20" h="10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5" y="5"/>
                  </a:lnTo>
                  <a:lnTo>
                    <a:pt x="20" y="5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5" name=""/>
            <p:cNvSpPr/>
            <p:nvPr/>
          </p:nvSpPr>
          <p:spPr>
            <a:xfrm>
              <a:off x="5781600" y="237168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6" name=""/>
            <p:cNvSpPr/>
            <p:nvPr/>
          </p:nvSpPr>
          <p:spPr>
            <a:xfrm>
              <a:off x="5775480" y="2386080"/>
              <a:ext cx="61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7" name=""/>
            <p:cNvSpPr/>
            <p:nvPr/>
          </p:nvSpPr>
          <p:spPr>
            <a:xfrm>
              <a:off x="5729400" y="2394000"/>
              <a:ext cx="2988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4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8" name=""/>
            <p:cNvSpPr/>
            <p:nvPr/>
          </p:nvSpPr>
          <p:spPr>
            <a:xfrm>
              <a:off x="5759280" y="23860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9" name=""/>
            <p:cNvSpPr/>
            <p:nvPr/>
          </p:nvSpPr>
          <p:spPr>
            <a:xfrm>
              <a:off x="5759280" y="2386080"/>
              <a:ext cx="1620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0" name=""/>
            <p:cNvSpPr/>
            <p:nvPr/>
          </p:nvSpPr>
          <p:spPr>
            <a:xfrm>
              <a:off x="5729400" y="2394000"/>
              <a:ext cx="29880" cy="6480"/>
            </a:xfrm>
            <a:custGeom>
              <a:avLst/>
              <a:gdLst/>
              <a:ahLst/>
              <a:rect l="l" t="t" r="r" b="b"/>
              <a:pathLst>
                <a:path w="19" h="4">
                  <a:moveTo>
                    <a:pt x="0" y="4"/>
                  </a:moveTo>
                  <a:lnTo>
                    <a:pt x="10" y="0"/>
                  </a:lnTo>
                  <a:lnTo>
                    <a:pt x="14" y="0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1" name=""/>
            <p:cNvSpPr/>
            <p:nvPr/>
          </p:nvSpPr>
          <p:spPr>
            <a:xfrm>
              <a:off x="5707080" y="2400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9" y="5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2" name=""/>
            <p:cNvSpPr/>
            <p:nvPr/>
          </p:nvSpPr>
          <p:spPr>
            <a:xfrm>
              <a:off x="5707080" y="24004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9" y="5"/>
                  </a:lnTo>
                  <a:lnTo>
                    <a:pt x="9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3" name=""/>
            <p:cNvSpPr/>
            <p:nvPr/>
          </p:nvSpPr>
          <p:spPr>
            <a:xfrm>
              <a:off x="5699160" y="2408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4" name=""/>
            <p:cNvSpPr/>
            <p:nvPr/>
          </p:nvSpPr>
          <p:spPr>
            <a:xfrm>
              <a:off x="5699160" y="24084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5" name=""/>
            <p:cNvSpPr/>
            <p:nvPr/>
          </p:nvSpPr>
          <p:spPr>
            <a:xfrm>
              <a:off x="567540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6" name=""/>
            <p:cNvSpPr/>
            <p:nvPr/>
          </p:nvSpPr>
          <p:spPr>
            <a:xfrm>
              <a:off x="5675400" y="24084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7" name=""/>
            <p:cNvSpPr/>
            <p:nvPr/>
          </p:nvSpPr>
          <p:spPr>
            <a:xfrm>
              <a:off x="5653080" y="2422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8" name=""/>
            <p:cNvSpPr/>
            <p:nvPr/>
          </p:nvSpPr>
          <p:spPr>
            <a:xfrm flipV="1">
              <a:off x="5668920" y="241596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9" name=""/>
            <p:cNvSpPr/>
            <p:nvPr/>
          </p:nvSpPr>
          <p:spPr>
            <a:xfrm flipV="1">
              <a:off x="5668920" y="241596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0" name=""/>
            <p:cNvSpPr/>
            <p:nvPr/>
          </p:nvSpPr>
          <p:spPr>
            <a:xfrm>
              <a:off x="5653080" y="24224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1" name=""/>
            <p:cNvSpPr/>
            <p:nvPr/>
          </p:nvSpPr>
          <p:spPr>
            <a:xfrm flipV="1">
              <a:off x="5645160" y="243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2" name=""/>
            <p:cNvSpPr/>
            <p:nvPr/>
          </p:nvSpPr>
          <p:spPr>
            <a:xfrm flipV="1">
              <a:off x="5645160" y="243036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3" name=""/>
            <p:cNvSpPr/>
            <p:nvPr/>
          </p:nvSpPr>
          <p:spPr>
            <a:xfrm>
              <a:off x="5638680" y="24750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4" name=""/>
            <p:cNvSpPr/>
            <p:nvPr/>
          </p:nvSpPr>
          <p:spPr>
            <a:xfrm>
              <a:off x="5630760" y="2475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5" name=""/>
            <p:cNvSpPr/>
            <p:nvPr/>
          </p:nvSpPr>
          <p:spPr>
            <a:xfrm>
              <a:off x="5638680" y="2475000"/>
              <a:ext cx="14400" cy="7920"/>
            </a:xfrm>
            <a:custGeom>
              <a:avLst/>
              <a:gdLst/>
              <a:ahLst/>
              <a:rect l="l" t="t" r="r" b="b"/>
              <a:pathLst>
                <a:path w="9" h="5">
                  <a:moveTo>
                    <a:pt x="0" y="0"/>
                  </a:moveTo>
                  <a:lnTo>
                    <a:pt x="4" y="0"/>
                  </a:lnTo>
                  <a:lnTo>
                    <a:pt x="4" y="5"/>
                  </a:lnTo>
                  <a:lnTo>
                    <a:pt x="9" y="5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6" name=""/>
            <p:cNvSpPr/>
            <p:nvPr/>
          </p:nvSpPr>
          <p:spPr>
            <a:xfrm>
              <a:off x="5630760" y="247500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7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8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9" name=""/>
            <p:cNvSpPr/>
            <p:nvPr/>
          </p:nvSpPr>
          <p:spPr>
            <a:xfrm>
              <a:off x="5622840" y="2489040"/>
              <a:ext cx="1800" cy="162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0" name=""/>
            <p:cNvSpPr/>
            <p:nvPr/>
          </p:nvSpPr>
          <p:spPr>
            <a:xfrm>
              <a:off x="5607000" y="24382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1" name=""/>
            <p:cNvSpPr/>
            <p:nvPr/>
          </p:nvSpPr>
          <p:spPr>
            <a:xfrm>
              <a:off x="5622840" y="2438280"/>
              <a:ext cx="22320" cy="1800"/>
            </a:xfrm>
            <a:custGeom>
              <a:avLst/>
              <a:gdLst/>
              <a:ahLst/>
              <a:rect l="l" t="t" r="r" b="b"/>
              <a:pathLst>
                <a:path w="14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2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3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4" name=""/>
            <p:cNvSpPr/>
            <p:nvPr/>
          </p:nvSpPr>
          <p:spPr>
            <a:xfrm flipH="1">
              <a:off x="5622840" y="2475000"/>
              <a:ext cx="7920" cy="140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5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6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7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8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9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0" name=""/>
            <p:cNvSpPr/>
            <p:nvPr/>
          </p:nvSpPr>
          <p:spPr>
            <a:xfrm>
              <a:off x="5630760" y="2460600"/>
              <a:ext cx="1800" cy="14400"/>
            </a:xfrm>
            <a:custGeom>
              <a:avLst/>
              <a:gdLst/>
              <a:ahLst/>
              <a:rect l="l" t="t" r="r" b="b"/>
              <a:pathLst>
                <a:path w="0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1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2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3" name=""/>
            <p:cNvSpPr/>
            <p:nvPr/>
          </p:nvSpPr>
          <p:spPr>
            <a:xfrm>
              <a:off x="5622840" y="2438280"/>
              <a:ext cx="7920" cy="223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4" name=""/>
            <p:cNvSpPr/>
            <p:nvPr/>
          </p:nvSpPr>
          <p:spPr>
            <a:xfrm>
              <a:off x="5607000" y="24382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4"/>
                  </a:moveTo>
                  <a:lnTo>
                    <a:pt x="5" y="4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5" name=""/>
            <p:cNvSpPr/>
            <p:nvPr/>
          </p:nvSpPr>
          <p:spPr>
            <a:xfrm>
              <a:off x="5576760" y="2444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6" name=""/>
            <p:cNvSpPr/>
            <p:nvPr/>
          </p:nvSpPr>
          <p:spPr>
            <a:xfrm>
              <a:off x="5592600" y="24447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7" name=""/>
            <p:cNvSpPr/>
            <p:nvPr/>
          </p:nvSpPr>
          <p:spPr>
            <a:xfrm>
              <a:off x="5592600" y="2444760"/>
              <a:ext cx="14400" cy="144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5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8" name=""/>
            <p:cNvSpPr/>
            <p:nvPr/>
          </p:nvSpPr>
          <p:spPr>
            <a:xfrm>
              <a:off x="5576760" y="2444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9" name=""/>
            <p:cNvSpPr/>
            <p:nvPr/>
          </p:nvSpPr>
          <p:spPr>
            <a:xfrm>
              <a:off x="54784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10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0" name=""/>
            <p:cNvSpPr/>
            <p:nvPr/>
          </p:nvSpPr>
          <p:spPr>
            <a:xfrm>
              <a:off x="5538960" y="2452680"/>
              <a:ext cx="3780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1" name=""/>
            <p:cNvSpPr/>
            <p:nvPr/>
          </p:nvSpPr>
          <p:spPr>
            <a:xfrm>
              <a:off x="5538960" y="2452680"/>
              <a:ext cx="3780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20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2" name=""/>
            <p:cNvSpPr/>
            <p:nvPr/>
          </p:nvSpPr>
          <p:spPr>
            <a:xfrm>
              <a:off x="5478480" y="2467080"/>
              <a:ext cx="60480" cy="15840"/>
            </a:xfrm>
            <a:custGeom>
              <a:avLst/>
              <a:gdLst/>
              <a:ahLst/>
              <a:rect l="l" t="t" r="r" b="b"/>
              <a:pathLst>
                <a:path w="38" h="10">
                  <a:moveTo>
                    <a:pt x="0" y="10"/>
                  </a:moveTo>
                  <a:lnTo>
                    <a:pt x="5" y="10"/>
                  </a:lnTo>
                  <a:lnTo>
                    <a:pt x="10" y="10"/>
                  </a:lnTo>
                  <a:lnTo>
                    <a:pt x="14" y="5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3" name=""/>
            <p:cNvSpPr/>
            <p:nvPr/>
          </p:nvSpPr>
          <p:spPr>
            <a:xfrm>
              <a:off x="5456160" y="2482920"/>
              <a:ext cx="22320" cy="6120"/>
            </a:xfrm>
            <a:custGeom>
              <a:avLst/>
              <a:gdLst/>
              <a:ahLst/>
              <a:rect l="l" t="t" r="r" b="b"/>
              <a:pathLst>
                <a:path w="14" h="4">
                  <a:moveTo>
                    <a:pt x="0" y="4"/>
                  </a:moveTo>
                  <a:lnTo>
                    <a:pt x="5" y="4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4" name=""/>
            <p:cNvSpPr/>
            <p:nvPr/>
          </p:nvSpPr>
          <p:spPr>
            <a:xfrm>
              <a:off x="5425920" y="248904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5" name=""/>
            <p:cNvSpPr/>
            <p:nvPr/>
          </p:nvSpPr>
          <p:spPr>
            <a:xfrm>
              <a:off x="5440320" y="24890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6" name=""/>
            <p:cNvSpPr/>
            <p:nvPr/>
          </p:nvSpPr>
          <p:spPr>
            <a:xfrm>
              <a:off x="5440320" y="248904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7" name=""/>
            <p:cNvSpPr/>
            <p:nvPr/>
          </p:nvSpPr>
          <p:spPr>
            <a:xfrm>
              <a:off x="5425920" y="2489040"/>
              <a:ext cx="14400" cy="1800"/>
            </a:xfrm>
            <a:custGeom>
              <a:avLst/>
              <a:gdLst/>
              <a:ahLst/>
              <a:rect l="l" t="t" r="r" b="b"/>
              <a:pathLst>
                <a:path w="9" h="0">
                  <a:moveTo>
                    <a:pt x="0" y="0"/>
                  </a:moveTo>
                  <a:lnTo>
                    <a:pt x="4" y="0"/>
                  </a:lnTo>
                  <a:lnTo>
                    <a:pt x="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8" name=""/>
            <p:cNvSpPr/>
            <p:nvPr/>
          </p:nvSpPr>
          <p:spPr>
            <a:xfrm flipV="1">
              <a:off x="5418000" y="2489040"/>
              <a:ext cx="792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9" name=""/>
            <p:cNvSpPr/>
            <p:nvPr/>
          </p:nvSpPr>
          <p:spPr>
            <a:xfrm>
              <a:off x="541008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0" name=""/>
            <p:cNvSpPr/>
            <p:nvPr/>
          </p:nvSpPr>
          <p:spPr>
            <a:xfrm>
              <a:off x="540216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1" name=""/>
            <p:cNvSpPr/>
            <p:nvPr/>
          </p:nvSpPr>
          <p:spPr>
            <a:xfrm>
              <a:off x="541008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2" name=""/>
            <p:cNvSpPr/>
            <p:nvPr/>
          </p:nvSpPr>
          <p:spPr>
            <a:xfrm>
              <a:off x="5402160" y="2496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3" name=""/>
            <p:cNvSpPr/>
            <p:nvPr/>
          </p:nvSpPr>
          <p:spPr>
            <a:xfrm flipV="1">
              <a:off x="5388120" y="2496600"/>
              <a:ext cx="14040" cy="82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4" name=""/>
            <p:cNvSpPr/>
            <p:nvPr/>
          </p:nvSpPr>
          <p:spPr>
            <a:xfrm>
              <a:off x="5349960" y="2505240"/>
              <a:ext cx="38160" cy="6120"/>
            </a:xfrm>
            <a:custGeom>
              <a:avLst/>
              <a:gdLst/>
              <a:ahLst/>
              <a:rect l="l" t="t" r="r" b="b"/>
              <a:pathLst>
                <a:path w="24" h="4">
                  <a:moveTo>
                    <a:pt x="0" y="4"/>
                  </a:moveTo>
                  <a:lnTo>
                    <a:pt x="14" y="4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5" name=""/>
            <p:cNvSpPr/>
            <p:nvPr/>
          </p:nvSpPr>
          <p:spPr>
            <a:xfrm>
              <a:off x="5303880" y="2519280"/>
              <a:ext cx="22320" cy="7920"/>
            </a:xfrm>
            <a:custGeom>
              <a:avLst/>
              <a:gdLst/>
              <a:ahLst/>
              <a:rect l="l" t="t" r="r" b="b"/>
              <a:pathLst>
                <a:path w="14" h="5">
                  <a:moveTo>
                    <a:pt x="0" y="5"/>
                  </a:move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6" name=""/>
            <p:cNvSpPr/>
            <p:nvPr/>
          </p:nvSpPr>
          <p:spPr>
            <a:xfrm>
              <a:off x="5265720" y="2527200"/>
              <a:ext cx="38160" cy="14400"/>
            </a:xfrm>
            <a:custGeom>
              <a:avLst/>
              <a:gdLst/>
              <a:ahLst/>
              <a:rect l="l" t="t" r="r" b="b"/>
              <a:pathLst>
                <a:path w="24" h="9">
                  <a:moveTo>
                    <a:pt x="0" y="9"/>
                  </a:moveTo>
                  <a:lnTo>
                    <a:pt x="5" y="4"/>
                  </a:lnTo>
                  <a:lnTo>
                    <a:pt x="10" y="4"/>
                  </a:lnTo>
                  <a:lnTo>
                    <a:pt x="15" y="4"/>
                  </a:lnTo>
                  <a:lnTo>
                    <a:pt x="19" y="0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7" name=""/>
            <p:cNvSpPr/>
            <p:nvPr/>
          </p:nvSpPr>
          <p:spPr>
            <a:xfrm>
              <a:off x="5205240" y="25495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9" y="9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8" name=""/>
            <p:cNvSpPr/>
            <p:nvPr/>
          </p:nvSpPr>
          <p:spPr>
            <a:xfrm>
              <a:off x="5205240" y="2549520"/>
              <a:ext cx="46080" cy="1440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9"/>
                  </a:moveTo>
                  <a:lnTo>
                    <a:pt x="9" y="9"/>
                  </a:lnTo>
                  <a:lnTo>
                    <a:pt x="9" y="4"/>
                  </a:lnTo>
                  <a:lnTo>
                    <a:pt x="14" y="4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9" name=""/>
            <p:cNvSpPr/>
            <p:nvPr/>
          </p:nvSpPr>
          <p:spPr>
            <a:xfrm>
              <a:off x="5167440" y="2577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0" name=""/>
            <p:cNvSpPr/>
            <p:nvPr/>
          </p:nvSpPr>
          <p:spPr>
            <a:xfrm>
              <a:off x="5175360" y="2563920"/>
              <a:ext cx="2988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1" name=""/>
            <p:cNvSpPr/>
            <p:nvPr/>
          </p:nvSpPr>
          <p:spPr>
            <a:xfrm>
              <a:off x="5175360" y="2563920"/>
              <a:ext cx="29880" cy="14040"/>
            </a:xfrm>
            <a:custGeom>
              <a:avLst/>
              <a:gdLst/>
              <a:ahLst/>
              <a:rect l="l" t="t" r="r" b="b"/>
              <a:pathLst>
                <a:path w="19" h="9">
                  <a:moveTo>
                    <a:pt x="0" y="9"/>
                  </a:moveTo>
                  <a:lnTo>
                    <a:pt x="5" y="9"/>
                  </a:lnTo>
                  <a:lnTo>
                    <a:pt x="5" y="5"/>
                  </a:lnTo>
                  <a:lnTo>
                    <a:pt x="9" y="5"/>
                  </a:lnTo>
                  <a:lnTo>
                    <a:pt x="14" y="5"/>
                  </a:lnTo>
                  <a:lnTo>
                    <a:pt x="19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2" name=""/>
            <p:cNvSpPr/>
            <p:nvPr/>
          </p:nvSpPr>
          <p:spPr>
            <a:xfrm>
              <a:off x="5145120" y="257796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4" y="5"/>
                  </a:lnTo>
                  <a:lnTo>
                    <a:pt x="9" y="5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3" name=""/>
            <p:cNvSpPr/>
            <p:nvPr/>
          </p:nvSpPr>
          <p:spPr>
            <a:xfrm>
              <a:off x="5167440" y="257796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4" name=""/>
            <p:cNvSpPr/>
            <p:nvPr/>
          </p:nvSpPr>
          <p:spPr>
            <a:xfrm flipV="1">
              <a:off x="5129280" y="2593800"/>
              <a:ext cx="158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5" name=""/>
            <p:cNvSpPr/>
            <p:nvPr/>
          </p:nvSpPr>
          <p:spPr>
            <a:xfrm flipV="1">
              <a:off x="5129280" y="2593800"/>
              <a:ext cx="1584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6" name=""/>
            <p:cNvSpPr/>
            <p:nvPr/>
          </p:nvSpPr>
          <p:spPr>
            <a:xfrm>
              <a:off x="5113440" y="26002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7" name=""/>
            <p:cNvSpPr/>
            <p:nvPr/>
          </p:nvSpPr>
          <p:spPr>
            <a:xfrm>
              <a:off x="5091120" y="260028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8" name=""/>
            <p:cNvSpPr/>
            <p:nvPr/>
          </p:nvSpPr>
          <p:spPr>
            <a:xfrm>
              <a:off x="5113440" y="2600280"/>
              <a:ext cx="1584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9" name=""/>
            <p:cNvSpPr/>
            <p:nvPr/>
          </p:nvSpPr>
          <p:spPr>
            <a:xfrm>
              <a:off x="5091120" y="2600280"/>
              <a:ext cx="22320" cy="15840"/>
            </a:xfrm>
            <a:custGeom>
              <a:avLst/>
              <a:gdLst/>
              <a:ahLst/>
              <a:rect l="l" t="t" r="r" b="b"/>
              <a:pathLst>
                <a:path w="14" h="10">
                  <a:moveTo>
                    <a:pt x="0" y="1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  <a:lnTo>
                    <a:pt x="1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0" name=""/>
            <p:cNvSpPr/>
            <p:nvPr/>
          </p:nvSpPr>
          <p:spPr>
            <a:xfrm>
              <a:off x="5083200" y="2616120"/>
              <a:ext cx="7920" cy="180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1" name=""/>
            <p:cNvSpPr/>
            <p:nvPr/>
          </p:nvSpPr>
          <p:spPr>
            <a:xfrm flipV="1">
              <a:off x="5076720" y="2616120"/>
              <a:ext cx="648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2" name=""/>
            <p:cNvSpPr/>
            <p:nvPr/>
          </p:nvSpPr>
          <p:spPr>
            <a:xfrm flipV="1">
              <a:off x="5076720" y="2616120"/>
              <a:ext cx="6480" cy="648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3" name=""/>
            <p:cNvSpPr/>
            <p:nvPr/>
          </p:nvSpPr>
          <p:spPr>
            <a:xfrm>
              <a:off x="5008680" y="2644920"/>
              <a:ext cx="44280" cy="5220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0" y="33"/>
                  </a:moveTo>
                  <a:lnTo>
                    <a:pt x="4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3" y="10"/>
                  </a:lnTo>
                  <a:lnTo>
                    <a:pt x="23" y="5"/>
                  </a:lnTo>
                  <a:lnTo>
                    <a:pt x="28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4" name=""/>
            <p:cNvSpPr/>
            <p:nvPr/>
          </p:nvSpPr>
          <p:spPr>
            <a:xfrm>
              <a:off x="5052960" y="26226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5" name=""/>
            <p:cNvSpPr/>
            <p:nvPr/>
          </p:nvSpPr>
          <p:spPr>
            <a:xfrm>
              <a:off x="5052960" y="2622600"/>
              <a:ext cx="23760" cy="2232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14"/>
                  </a:moveTo>
                  <a:lnTo>
                    <a:pt x="5" y="14"/>
                  </a:lnTo>
                  <a:lnTo>
                    <a:pt x="5" y="10"/>
                  </a:lnTo>
                  <a:lnTo>
                    <a:pt x="10" y="5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6" name=""/>
            <p:cNvSpPr/>
            <p:nvPr/>
          </p:nvSpPr>
          <p:spPr>
            <a:xfrm>
              <a:off x="5008680" y="2644920"/>
              <a:ext cx="44280" cy="52200"/>
            </a:xfrm>
            <a:custGeom>
              <a:avLst/>
              <a:gdLst/>
              <a:ahLst/>
              <a:rect l="l" t="t" r="r" b="b"/>
              <a:pathLst>
                <a:path w="28" h="33">
                  <a:moveTo>
                    <a:pt x="0" y="33"/>
                  </a:moveTo>
                  <a:lnTo>
                    <a:pt x="4" y="28"/>
                  </a:lnTo>
                  <a:lnTo>
                    <a:pt x="9" y="24"/>
                  </a:lnTo>
                  <a:lnTo>
                    <a:pt x="14" y="19"/>
                  </a:lnTo>
                  <a:lnTo>
                    <a:pt x="19" y="14"/>
                  </a:lnTo>
                  <a:lnTo>
                    <a:pt x="23" y="10"/>
                  </a:lnTo>
                  <a:lnTo>
                    <a:pt x="23" y="5"/>
                  </a:lnTo>
                  <a:lnTo>
                    <a:pt x="28" y="5"/>
                  </a:lnTo>
                  <a:lnTo>
                    <a:pt x="2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7" name=""/>
            <p:cNvSpPr/>
            <p:nvPr/>
          </p:nvSpPr>
          <p:spPr>
            <a:xfrm>
              <a:off x="4886280" y="274176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0" y="47"/>
                  </a:moveTo>
                  <a:lnTo>
                    <a:pt x="10" y="42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3" y="23"/>
                  </a:lnTo>
                  <a:lnTo>
                    <a:pt x="33" y="1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8" name=""/>
            <p:cNvSpPr/>
            <p:nvPr/>
          </p:nvSpPr>
          <p:spPr>
            <a:xfrm>
              <a:off x="4970520" y="2697120"/>
              <a:ext cx="38160" cy="4464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28"/>
                  </a:moveTo>
                  <a:lnTo>
                    <a:pt x="4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9" name=""/>
            <p:cNvSpPr/>
            <p:nvPr/>
          </p:nvSpPr>
          <p:spPr>
            <a:xfrm>
              <a:off x="4970520" y="2697120"/>
              <a:ext cx="38160" cy="44640"/>
            </a:xfrm>
            <a:custGeom>
              <a:avLst/>
              <a:gdLst/>
              <a:ahLst/>
              <a:rect l="l" t="t" r="r" b="b"/>
              <a:pathLst>
                <a:path w="24" h="28">
                  <a:moveTo>
                    <a:pt x="0" y="28"/>
                  </a:moveTo>
                  <a:lnTo>
                    <a:pt x="4" y="19"/>
                  </a:lnTo>
                  <a:lnTo>
                    <a:pt x="9" y="19"/>
                  </a:lnTo>
                  <a:lnTo>
                    <a:pt x="9" y="14"/>
                  </a:lnTo>
                  <a:lnTo>
                    <a:pt x="14" y="14"/>
                  </a:lnTo>
                  <a:lnTo>
                    <a:pt x="14" y="9"/>
                  </a:lnTo>
                  <a:lnTo>
                    <a:pt x="19" y="9"/>
                  </a:lnTo>
                  <a:lnTo>
                    <a:pt x="19" y="5"/>
                  </a:lnTo>
                  <a:lnTo>
                    <a:pt x="24" y="5"/>
                  </a:lnTo>
                  <a:lnTo>
                    <a:pt x="24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0" name=""/>
            <p:cNvSpPr/>
            <p:nvPr/>
          </p:nvSpPr>
          <p:spPr>
            <a:xfrm>
              <a:off x="4886280" y="2741760"/>
              <a:ext cx="84240" cy="74520"/>
            </a:xfrm>
            <a:custGeom>
              <a:avLst/>
              <a:gdLst/>
              <a:ahLst/>
              <a:rect l="l" t="t" r="r" b="b"/>
              <a:pathLst>
                <a:path w="53" h="47">
                  <a:moveTo>
                    <a:pt x="0" y="47"/>
                  </a:moveTo>
                  <a:lnTo>
                    <a:pt x="10" y="42"/>
                  </a:lnTo>
                  <a:lnTo>
                    <a:pt x="14" y="42"/>
                  </a:lnTo>
                  <a:lnTo>
                    <a:pt x="19" y="37"/>
                  </a:lnTo>
                  <a:lnTo>
                    <a:pt x="24" y="28"/>
                  </a:lnTo>
                  <a:lnTo>
                    <a:pt x="29" y="28"/>
                  </a:lnTo>
                  <a:lnTo>
                    <a:pt x="33" y="23"/>
                  </a:lnTo>
                  <a:lnTo>
                    <a:pt x="33" y="19"/>
                  </a:lnTo>
                  <a:lnTo>
                    <a:pt x="43" y="9"/>
                  </a:lnTo>
                  <a:lnTo>
                    <a:pt x="43" y="5"/>
                  </a:lnTo>
                  <a:lnTo>
                    <a:pt x="48" y="5"/>
                  </a:lnTo>
                  <a:lnTo>
                    <a:pt x="53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1" name=""/>
            <p:cNvSpPr/>
            <p:nvPr/>
          </p:nvSpPr>
          <p:spPr>
            <a:xfrm>
              <a:off x="4826160" y="28162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0" y="23"/>
                  </a:moveTo>
                  <a:lnTo>
                    <a:pt x="9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2" name=""/>
            <p:cNvSpPr/>
            <p:nvPr/>
          </p:nvSpPr>
          <p:spPr>
            <a:xfrm>
              <a:off x="4826160" y="28162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0" y="23"/>
                  </a:moveTo>
                  <a:lnTo>
                    <a:pt x="9" y="18"/>
                  </a:lnTo>
                  <a:lnTo>
                    <a:pt x="19" y="14"/>
                  </a:lnTo>
                  <a:lnTo>
                    <a:pt x="24" y="9"/>
                  </a:lnTo>
                  <a:lnTo>
                    <a:pt x="28" y="9"/>
                  </a:lnTo>
                  <a:lnTo>
                    <a:pt x="33" y="4"/>
                  </a:lnTo>
                  <a:lnTo>
                    <a:pt x="38" y="4"/>
                  </a:lnTo>
                  <a:lnTo>
                    <a:pt x="38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3" name=""/>
            <p:cNvSpPr/>
            <p:nvPr/>
          </p:nvSpPr>
          <p:spPr>
            <a:xfrm>
              <a:off x="4711680" y="2852640"/>
              <a:ext cx="114480" cy="7488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2"/>
                  </a:lnTo>
                  <a:lnTo>
                    <a:pt x="10" y="42"/>
                  </a:lnTo>
                  <a:lnTo>
                    <a:pt x="19" y="38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9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4" name=""/>
            <p:cNvSpPr/>
            <p:nvPr/>
          </p:nvSpPr>
          <p:spPr>
            <a:xfrm>
              <a:off x="4711680" y="2852640"/>
              <a:ext cx="114480" cy="74880"/>
            </a:xfrm>
            <a:custGeom>
              <a:avLst/>
              <a:gdLst/>
              <a:ahLst/>
              <a:rect l="l" t="t" r="r" b="b"/>
              <a:pathLst>
                <a:path w="72" h="47">
                  <a:moveTo>
                    <a:pt x="0" y="47"/>
                  </a:moveTo>
                  <a:lnTo>
                    <a:pt x="5" y="42"/>
                  </a:lnTo>
                  <a:lnTo>
                    <a:pt x="10" y="42"/>
                  </a:lnTo>
                  <a:lnTo>
                    <a:pt x="19" y="38"/>
                  </a:lnTo>
                  <a:lnTo>
                    <a:pt x="19" y="33"/>
                  </a:lnTo>
                  <a:lnTo>
                    <a:pt x="24" y="33"/>
                  </a:lnTo>
                  <a:lnTo>
                    <a:pt x="29" y="28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8" y="14"/>
                  </a:lnTo>
                  <a:lnTo>
                    <a:pt x="53" y="14"/>
                  </a:lnTo>
                  <a:lnTo>
                    <a:pt x="57" y="9"/>
                  </a:lnTo>
                  <a:lnTo>
                    <a:pt x="72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5" name=""/>
            <p:cNvSpPr/>
            <p:nvPr/>
          </p:nvSpPr>
          <p:spPr>
            <a:xfrm>
              <a:off x="4695840" y="2927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6" name=""/>
            <p:cNvSpPr/>
            <p:nvPr/>
          </p:nvSpPr>
          <p:spPr>
            <a:xfrm>
              <a:off x="4695840" y="29275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7" name=""/>
            <p:cNvSpPr/>
            <p:nvPr/>
          </p:nvSpPr>
          <p:spPr>
            <a:xfrm flipV="1">
              <a:off x="468936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8" name=""/>
            <p:cNvSpPr/>
            <p:nvPr/>
          </p:nvSpPr>
          <p:spPr>
            <a:xfrm flipV="1">
              <a:off x="4689360" y="2935080"/>
              <a:ext cx="6480" cy="61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9" name=""/>
            <p:cNvSpPr/>
            <p:nvPr/>
          </p:nvSpPr>
          <p:spPr>
            <a:xfrm>
              <a:off x="4665600" y="2941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0" name=""/>
            <p:cNvSpPr/>
            <p:nvPr/>
          </p:nvSpPr>
          <p:spPr>
            <a:xfrm>
              <a:off x="4665600" y="294156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1" name=""/>
            <p:cNvSpPr/>
            <p:nvPr/>
          </p:nvSpPr>
          <p:spPr>
            <a:xfrm flipV="1">
              <a:off x="4651200" y="2949480"/>
              <a:ext cx="144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2" name=""/>
            <p:cNvSpPr/>
            <p:nvPr/>
          </p:nvSpPr>
          <p:spPr>
            <a:xfrm flipV="1">
              <a:off x="4651200" y="2949480"/>
              <a:ext cx="14400" cy="792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3" name=""/>
            <p:cNvSpPr/>
            <p:nvPr/>
          </p:nvSpPr>
          <p:spPr>
            <a:xfrm>
              <a:off x="4498920" y="2957400"/>
              <a:ext cx="152280" cy="103320"/>
            </a:xfrm>
            <a:custGeom>
              <a:avLst/>
              <a:gdLst/>
              <a:ahLst/>
              <a:rect l="l" t="t" r="r" b="b"/>
              <a:pathLst>
                <a:path w="96" h="65">
                  <a:moveTo>
                    <a:pt x="0" y="65"/>
                  </a:moveTo>
                  <a:lnTo>
                    <a:pt x="10" y="60"/>
                  </a:lnTo>
                  <a:lnTo>
                    <a:pt x="10" y="56"/>
                  </a:lnTo>
                  <a:lnTo>
                    <a:pt x="14" y="56"/>
                  </a:lnTo>
                  <a:lnTo>
                    <a:pt x="14" y="51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9" y="46"/>
                  </a:lnTo>
                  <a:lnTo>
                    <a:pt x="33" y="42"/>
                  </a:lnTo>
                  <a:lnTo>
                    <a:pt x="43" y="37"/>
                  </a:lnTo>
                  <a:lnTo>
                    <a:pt x="53" y="28"/>
                  </a:lnTo>
                  <a:lnTo>
                    <a:pt x="57" y="28"/>
                  </a:lnTo>
                  <a:lnTo>
                    <a:pt x="62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72" y="14"/>
                  </a:lnTo>
                  <a:lnTo>
                    <a:pt x="81" y="9"/>
                  </a:lnTo>
                  <a:lnTo>
                    <a:pt x="96" y="4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4" name=""/>
            <p:cNvSpPr/>
            <p:nvPr/>
          </p:nvSpPr>
          <p:spPr>
            <a:xfrm>
              <a:off x="4498920" y="2957400"/>
              <a:ext cx="152280" cy="103320"/>
            </a:xfrm>
            <a:custGeom>
              <a:avLst/>
              <a:gdLst/>
              <a:ahLst/>
              <a:rect l="l" t="t" r="r" b="b"/>
              <a:pathLst>
                <a:path w="96" h="65">
                  <a:moveTo>
                    <a:pt x="0" y="65"/>
                  </a:moveTo>
                  <a:lnTo>
                    <a:pt x="10" y="60"/>
                  </a:lnTo>
                  <a:lnTo>
                    <a:pt x="10" y="56"/>
                  </a:lnTo>
                  <a:lnTo>
                    <a:pt x="14" y="56"/>
                  </a:lnTo>
                  <a:lnTo>
                    <a:pt x="14" y="51"/>
                  </a:lnTo>
                  <a:lnTo>
                    <a:pt x="19" y="51"/>
                  </a:lnTo>
                  <a:lnTo>
                    <a:pt x="24" y="46"/>
                  </a:lnTo>
                  <a:lnTo>
                    <a:pt x="29" y="46"/>
                  </a:lnTo>
                  <a:lnTo>
                    <a:pt x="33" y="42"/>
                  </a:lnTo>
                  <a:lnTo>
                    <a:pt x="43" y="37"/>
                  </a:lnTo>
                  <a:lnTo>
                    <a:pt x="53" y="28"/>
                  </a:lnTo>
                  <a:lnTo>
                    <a:pt x="57" y="28"/>
                  </a:lnTo>
                  <a:lnTo>
                    <a:pt x="62" y="28"/>
                  </a:lnTo>
                  <a:lnTo>
                    <a:pt x="67" y="23"/>
                  </a:lnTo>
                  <a:lnTo>
                    <a:pt x="72" y="18"/>
                  </a:lnTo>
                  <a:lnTo>
                    <a:pt x="72" y="14"/>
                  </a:lnTo>
                  <a:lnTo>
                    <a:pt x="81" y="9"/>
                  </a:lnTo>
                  <a:lnTo>
                    <a:pt x="96" y="4"/>
                  </a:lnTo>
                  <a:lnTo>
                    <a:pt x="96" y="0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5" name=""/>
            <p:cNvSpPr/>
            <p:nvPr/>
          </p:nvSpPr>
          <p:spPr>
            <a:xfrm>
              <a:off x="4491000" y="30607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6" name=""/>
            <p:cNvSpPr/>
            <p:nvPr/>
          </p:nvSpPr>
          <p:spPr>
            <a:xfrm>
              <a:off x="4491000" y="3060720"/>
              <a:ext cx="15840" cy="22320"/>
            </a:xfrm>
            <a:custGeom>
              <a:avLst/>
              <a:gdLst/>
              <a:ahLst/>
              <a:rect l="l" t="t" r="r" b="b"/>
              <a:pathLst>
                <a:path w="10" h="14">
                  <a:moveTo>
                    <a:pt x="0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5" y="14"/>
                  </a:lnTo>
                  <a:lnTo>
                    <a:pt x="10" y="14"/>
                  </a:lnTo>
                </a:path>
              </a:pathLst>
            </a:custGeom>
            <a:noFill/>
            <a:ln w="158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7" name=""/>
            <p:cNvSpPr/>
            <p:nvPr/>
          </p:nvSpPr>
          <p:spPr>
            <a:xfrm>
              <a:off x="4491000" y="3060720"/>
              <a:ext cx="7920" cy="1440"/>
            </a:xfrm>
            <a:prstGeom prst="line">
              <a:avLst/>
            </a:prstGeom>
            <a:ln w="158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28" name=""/>
          <p:cNvSpPr/>
          <p:nvPr/>
        </p:nvSpPr>
        <p:spPr>
          <a:xfrm>
            <a:off x="4491000" y="3090960"/>
            <a:ext cx="1800" cy="81000"/>
          </a:xfrm>
          <a:custGeom>
            <a:avLst/>
            <a:gdLst/>
            <a:ahLst/>
            <a:rect l="l" t="t" r="r" b="b"/>
            <a:pathLst>
              <a:path w="0" h="51">
                <a:moveTo>
                  <a:pt x="0" y="51"/>
                </a:moveTo>
                <a:lnTo>
                  <a:pt x="0" y="23"/>
                </a:lnTo>
                <a:lnTo>
                  <a:pt x="0" y="18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9" name=""/>
          <p:cNvSpPr/>
          <p:nvPr/>
        </p:nvSpPr>
        <p:spPr>
          <a:xfrm>
            <a:off x="4491000" y="3060720"/>
            <a:ext cx="180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9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0" name=""/>
          <p:cNvSpPr/>
          <p:nvPr/>
        </p:nvSpPr>
        <p:spPr>
          <a:xfrm>
            <a:off x="4491000" y="3090960"/>
            <a:ext cx="1800" cy="81000"/>
          </a:xfrm>
          <a:custGeom>
            <a:avLst/>
            <a:gdLst/>
            <a:ahLst/>
            <a:rect l="l" t="t" r="r" b="b"/>
            <a:pathLst>
              <a:path w="0" h="51">
                <a:moveTo>
                  <a:pt x="0" y="0"/>
                </a:moveTo>
                <a:lnTo>
                  <a:pt x="0" y="23"/>
                </a:lnTo>
                <a:lnTo>
                  <a:pt x="0" y="28"/>
                </a:lnTo>
                <a:lnTo>
                  <a:pt x="0" y="51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1" name=""/>
          <p:cNvSpPr/>
          <p:nvPr/>
        </p:nvSpPr>
        <p:spPr>
          <a:xfrm>
            <a:off x="4491000" y="3171960"/>
            <a:ext cx="1800" cy="21960"/>
          </a:xfrm>
          <a:custGeom>
            <a:avLst/>
            <a:gdLst/>
            <a:ahLst/>
            <a:rect l="l" t="t" r="r" b="b"/>
            <a:pathLst>
              <a:path w="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2" name=""/>
          <p:cNvSpPr/>
          <p:nvPr/>
        </p:nvSpPr>
        <p:spPr>
          <a:xfrm>
            <a:off x="4438800" y="3060720"/>
            <a:ext cx="52200" cy="36360"/>
          </a:xfrm>
          <a:custGeom>
            <a:avLst/>
            <a:gdLst/>
            <a:ahLst/>
            <a:rect l="l" t="t" r="r" b="b"/>
            <a:pathLst>
              <a:path w="33" h="23">
                <a:moveTo>
                  <a:pt x="0" y="23"/>
                </a:moveTo>
                <a:lnTo>
                  <a:pt x="5" y="19"/>
                </a:lnTo>
                <a:lnTo>
                  <a:pt x="9" y="19"/>
                </a:lnTo>
                <a:lnTo>
                  <a:pt x="19" y="14"/>
                </a:lnTo>
                <a:lnTo>
                  <a:pt x="24" y="9"/>
                </a:lnTo>
                <a:lnTo>
                  <a:pt x="28" y="9"/>
                </a:lnTo>
                <a:lnTo>
                  <a:pt x="28" y="5"/>
                </a:lnTo>
                <a:lnTo>
                  <a:pt x="33" y="5"/>
                </a:lnTo>
                <a:lnTo>
                  <a:pt x="33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3" name=""/>
          <p:cNvSpPr/>
          <p:nvPr/>
        </p:nvSpPr>
        <p:spPr>
          <a:xfrm>
            <a:off x="4438800" y="3060720"/>
            <a:ext cx="52200" cy="36360"/>
          </a:xfrm>
          <a:custGeom>
            <a:avLst/>
            <a:gdLst/>
            <a:ahLst/>
            <a:rect l="l" t="t" r="r" b="b"/>
            <a:pathLst>
              <a:path w="33" h="23">
                <a:moveTo>
                  <a:pt x="0" y="23"/>
                </a:moveTo>
                <a:lnTo>
                  <a:pt x="5" y="19"/>
                </a:lnTo>
                <a:lnTo>
                  <a:pt x="9" y="19"/>
                </a:lnTo>
                <a:lnTo>
                  <a:pt x="19" y="14"/>
                </a:lnTo>
                <a:lnTo>
                  <a:pt x="24" y="9"/>
                </a:lnTo>
                <a:lnTo>
                  <a:pt x="28" y="9"/>
                </a:lnTo>
                <a:lnTo>
                  <a:pt x="28" y="5"/>
                </a:lnTo>
                <a:lnTo>
                  <a:pt x="33" y="5"/>
                </a:lnTo>
                <a:lnTo>
                  <a:pt x="33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4" name=""/>
          <p:cNvSpPr/>
          <p:nvPr/>
        </p:nvSpPr>
        <p:spPr>
          <a:xfrm>
            <a:off x="4332240" y="313524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0" y="14"/>
                </a:moveTo>
                <a:lnTo>
                  <a:pt x="5" y="14"/>
                </a:lnTo>
                <a:lnTo>
                  <a:pt x="5" y="9"/>
                </a:lnTo>
                <a:lnTo>
                  <a:pt x="9" y="9"/>
                </a:lnTo>
                <a:lnTo>
                  <a:pt x="9" y="4"/>
                </a:lnTo>
                <a:lnTo>
                  <a:pt x="19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5" name=""/>
          <p:cNvSpPr/>
          <p:nvPr/>
        </p:nvSpPr>
        <p:spPr>
          <a:xfrm>
            <a:off x="4362480" y="3097080"/>
            <a:ext cx="76320" cy="38160"/>
          </a:xfrm>
          <a:custGeom>
            <a:avLst/>
            <a:gdLst/>
            <a:ahLst/>
            <a:rect l="l" t="t" r="r" b="b"/>
            <a:pathLst>
              <a:path w="48" h="24">
                <a:moveTo>
                  <a:pt x="0" y="24"/>
                </a:moveTo>
                <a:lnTo>
                  <a:pt x="5" y="24"/>
                </a:lnTo>
                <a:lnTo>
                  <a:pt x="9" y="19"/>
                </a:lnTo>
                <a:lnTo>
                  <a:pt x="14" y="19"/>
                </a:lnTo>
                <a:lnTo>
                  <a:pt x="19" y="19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38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6" name=""/>
          <p:cNvSpPr/>
          <p:nvPr/>
        </p:nvSpPr>
        <p:spPr>
          <a:xfrm>
            <a:off x="4362480" y="3097080"/>
            <a:ext cx="76320" cy="38160"/>
          </a:xfrm>
          <a:custGeom>
            <a:avLst/>
            <a:gdLst/>
            <a:ahLst/>
            <a:rect l="l" t="t" r="r" b="b"/>
            <a:pathLst>
              <a:path w="48" h="24">
                <a:moveTo>
                  <a:pt x="0" y="24"/>
                </a:moveTo>
                <a:lnTo>
                  <a:pt x="5" y="24"/>
                </a:lnTo>
                <a:lnTo>
                  <a:pt x="9" y="19"/>
                </a:lnTo>
                <a:lnTo>
                  <a:pt x="14" y="19"/>
                </a:lnTo>
                <a:lnTo>
                  <a:pt x="19" y="19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38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7" name=""/>
          <p:cNvSpPr/>
          <p:nvPr/>
        </p:nvSpPr>
        <p:spPr>
          <a:xfrm>
            <a:off x="4302000" y="316404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0" y="10"/>
                </a:moveTo>
                <a:lnTo>
                  <a:pt x="4" y="5"/>
                </a:lnTo>
                <a:lnTo>
                  <a:pt x="9" y="5"/>
                </a:lnTo>
                <a:lnTo>
                  <a:pt x="9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8" name=""/>
          <p:cNvSpPr/>
          <p:nvPr/>
        </p:nvSpPr>
        <p:spPr>
          <a:xfrm>
            <a:off x="4332240" y="3157560"/>
            <a:ext cx="76320" cy="66600"/>
          </a:xfrm>
          <a:custGeom>
            <a:avLst/>
            <a:gdLst/>
            <a:ahLst/>
            <a:rect l="l" t="t" r="r" b="b"/>
            <a:pathLst>
              <a:path w="48" h="42">
                <a:moveTo>
                  <a:pt x="48" y="42"/>
                </a:moveTo>
                <a:lnTo>
                  <a:pt x="43" y="37"/>
                </a:lnTo>
                <a:lnTo>
                  <a:pt x="38" y="32"/>
                </a:lnTo>
                <a:lnTo>
                  <a:pt x="33" y="32"/>
                </a:lnTo>
                <a:lnTo>
                  <a:pt x="33" y="28"/>
                </a:lnTo>
                <a:lnTo>
                  <a:pt x="28" y="23"/>
                </a:lnTo>
                <a:lnTo>
                  <a:pt x="24" y="23"/>
                </a:lnTo>
                <a:lnTo>
                  <a:pt x="24" y="18"/>
                </a:lnTo>
                <a:lnTo>
                  <a:pt x="19" y="14"/>
                </a:lnTo>
                <a:lnTo>
                  <a:pt x="14" y="9"/>
                </a:lnTo>
                <a:lnTo>
                  <a:pt x="9" y="9"/>
                </a:lnTo>
                <a:lnTo>
                  <a:pt x="9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9" name=""/>
          <p:cNvSpPr/>
          <p:nvPr/>
        </p:nvSpPr>
        <p:spPr>
          <a:xfrm>
            <a:off x="4278240" y="318600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0" name=""/>
          <p:cNvSpPr/>
          <p:nvPr/>
        </p:nvSpPr>
        <p:spPr>
          <a:xfrm>
            <a:off x="4255920" y="3193920"/>
            <a:ext cx="22320" cy="14400"/>
          </a:xfrm>
          <a:custGeom>
            <a:avLst/>
            <a:gdLst/>
            <a:ahLst/>
            <a:rect l="l" t="t" r="r" b="b"/>
            <a:pathLst>
              <a:path w="14" h="9">
                <a:moveTo>
                  <a:pt x="0" y="9"/>
                </a:moveTo>
                <a:lnTo>
                  <a:pt x="5" y="5"/>
                </a:lnTo>
                <a:lnTo>
                  <a:pt x="9" y="5"/>
                </a:lnTo>
                <a:lnTo>
                  <a:pt x="14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1" name=""/>
          <p:cNvSpPr/>
          <p:nvPr/>
        </p:nvSpPr>
        <p:spPr>
          <a:xfrm>
            <a:off x="4179960" y="3208320"/>
            <a:ext cx="75960" cy="44640"/>
          </a:xfrm>
          <a:custGeom>
            <a:avLst/>
            <a:gdLst/>
            <a:ahLst/>
            <a:rect l="l" t="t" r="r" b="b"/>
            <a:pathLst>
              <a:path w="48" h="28">
                <a:moveTo>
                  <a:pt x="0" y="28"/>
                </a:moveTo>
                <a:lnTo>
                  <a:pt x="5" y="24"/>
                </a:lnTo>
                <a:lnTo>
                  <a:pt x="10" y="24"/>
                </a:lnTo>
                <a:lnTo>
                  <a:pt x="14" y="24"/>
                </a:lnTo>
                <a:lnTo>
                  <a:pt x="19" y="19"/>
                </a:lnTo>
                <a:lnTo>
                  <a:pt x="29" y="14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43" y="5"/>
                </a:lnTo>
                <a:lnTo>
                  <a:pt x="48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2" name=""/>
          <p:cNvSpPr/>
          <p:nvPr/>
        </p:nvSpPr>
        <p:spPr>
          <a:xfrm>
            <a:off x="4179960" y="3252960"/>
            <a:ext cx="38160" cy="44280"/>
          </a:xfrm>
          <a:custGeom>
            <a:avLst/>
            <a:gdLst/>
            <a:ahLst/>
            <a:rect l="l" t="t" r="r" b="b"/>
            <a:pathLst>
              <a:path w="24" h="28">
                <a:moveTo>
                  <a:pt x="24" y="28"/>
                </a:moveTo>
                <a:lnTo>
                  <a:pt x="19" y="2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3" name=""/>
          <p:cNvSpPr/>
          <p:nvPr/>
        </p:nvSpPr>
        <p:spPr>
          <a:xfrm>
            <a:off x="4218120" y="329724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4" name=""/>
          <p:cNvSpPr/>
          <p:nvPr/>
        </p:nvSpPr>
        <p:spPr>
          <a:xfrm>
            <a:off x="4226040" y="3305160"/>
            <a:ext cx="29880" cy="30240"/>
          </a:xfrm>
          <a:custGeom>
            <a:avLst/>
            <a:gdLst/>
            <a:ahLst/>
            <a:rect l="l" t="t" r="r" b="b"/>
            <a:pathLst>
              <a:path w="19" h="19">
                <a:moveTo>
                  <a:pt x="19" y="19"/>
                </a:moveTo>
                <a:lnTo>
                  <a:pt x="19" y="14"/>
                </a:lnTo>
                <a:lnTo>
                  <a:pt x="14" y="14"/>
                </a:lnTo>
                <a:lnTo>
                  <a:pt x="14" y="9"/>
                </a:lnTo>
                <a:lnTo>
                  <a:pt x="9" y="9"/>
                </a:lnTo>
                <a:lnTo>
                  <a:pt x="9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5" name=""/>
          <p:cNvSpPr/>
          <p:nvPr/>
        </p:nvSpPr>
        <p:spPr>
          <a:xfrm>
            <a:off x="4255920" y="3335400"/>
            <a:ext cx="22320" cy="36360"/>
          </a:xfrm>
          <a:custGeom>
            <a:avLst/>
            <a:gdLst/>
            <a:ahLst/>
            <a:rect l="l" t="t" r="r" b="b"/>
            <a:pathLst>
              <a:path w="14" h="23">
                <a:moveTo>
                  <a:pt x="14" y="23"/>
                </a:moveTo>
                <a:lnTo>
                  <a:pt x="14" y="18"/>
                </a:lnTo>
                <a:lnTo>
                  <a:pt x="9" y="18"/>
                </a:lnTo>
                <a:lnTo>
                  <a:pt x="9" y="14"/>
                </a:lnTo>
                <a:lnTo>
                  <a:pt x="9" y="9"/>
                </a:lnTo>
                <a:lnTo>
                  <a:pt x="9" y="4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6" name=""/>
          <p:cNvSpPr/>
          <p:nvPr/>
        </p:nvSpPr>
        <p:spPr>
          <a:xfrm>
            <a:off x="4302000" y="3386160"/>
            <a:ext cx="14400" cy="15840"/>
          </a:xfrm>
          <a:custGeom>
            <a:avLst/>
            <a:gdLst/>
            <a:ahLst/>
            <a:rect l="l" t="t" r="r" b="b"/>
            <a:pathLst>
              <a:path w="9" h="10">
                <a:moveTo>
                  <a:pt x="9" y="10"/>
                </a:moveTo>
                <a:lnTo>
                  <a:pt x="4" y="10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7" name=""/>
          <p:cNvSpPr/>
          <p:nvPr/>
        </p:nvSpPr>
        <p:spPr>
          <a:xfrm>
            <a:off x="4278240" y="3371760"/>
            <a:ext cx="23760" cy="14400"/>
          </a:xfrm>
          <a:custGeom>
            <a:avLst/>
            <a:gdLst/>
            <a:ahLst/>
            <a:rect l="l" t="t" r="r" b="b"/>
            <a:pathLst>
              <a:path w="15" h="9">
                <a:moveTo>
                  <a:pt x="15" y="9"/>
                </a:moveTo>
                <a:lnTo>
                  <a:pt x="10" y="9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8" name=""/>
          <p:cNvSpPr/>
          <p:nvPr/>
        </p:nvSpPr>
        <p:spPr>
          <a:xfrm flipH="1" flipV="1">
            <a:off x="4324320" y="3416400"/>
            <a:ext cx="792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9" name=""/>
          <p:cNvSpPr/>
          <p:nvPr/>
        </p:nvSpPr>
        <p:spPr>
          <a:xfrm>
            <a:off x="4316400" y="34020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0" name=""/>
          <p:cNvSpPr/>
          <p:nvPr/>
        </p:nvSpPr>
        <p:spPr>
          <a:xfrm>
            <a:off x="4332240" y="3424320"/>
            <a:ext cx="14400" cy="6120"/>
          </a:xfrm>
          <a:custGeom>
            <a:avLst/>
            <a:gdLst/>
            <a:ahLst/>
            <a:rect l="l" t="t" r="r" b="b"/>
            <a:pathLst>
              <a:path w="9" h="4">
                <a:moveTo>
                  <a:pt x="9" y="4"/>
                </a:move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1" name=""/>
          <p:cNvSpPr/>
          <p:nvPr/>
        </p:nvSpPr>
        <p:spPr>
          <a:xfrm>
            <a:off x="4332240" y="3424320"/>
            <a:ext cx="14400" cy="6120"/>
          </a:xfrm>
          <a:custGeom>
            <a:avLst/>
            <a:gdLst/>
            <a:ahLst/>
            <a:rect l="l" t="t" r="r" b="b"/>
            <a:pathLst>
              <a:path w="9" h="4">
                <a:moveTo>
                  <a:pt x="9" y="4"/>
                </a:move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2" name=""/>
          <p:cNvSpPr/>
          <p:nvPr/>
        </p:nvSpPr>
        <p:spPr>
          <a:xfrm>
            <a:off x="4346640" y="3430440"/>
            <a:ext cx="15840" cy="1620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10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3" name=""/>
          <p:cNvSpPr/>
          <p:nvPr/>
        </p:nvSpPr>
        <p:spPr>
          <a:xfrm>
            <a:off x="4346640" y="3430440"/>
            <a:ext cx="15840" cy="1620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10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4" name=""/>
          <p:cNvSpPr/>
          <p:nvPr/>
        </p:nvSpPr>
        <p:spPr>
          <a:xfrm flipH="1">
            <a:off x="4370400" y="3452760"/>
            <a:ext cx="648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5" name=""/>
          <p:cNvSpPr/>
          <p:nvPr/>
        </p:nvSpPr>
        <p:spPr>
          <a:xfrm>
            <a:off x="4362480" y="34466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6" name=""/>
          <p:cNvSpPr/>
          <p:nvPr/>
        </p:nvSpPr>
        <p:spPr>
          <a:xfrm>
            <a:off x="4362480" y="3446640"/>
            <a:ext cx="7920" cy="6120"/>
          </a:xfrm>
          <a:custGeom>
            <a:avLst/>
            <a:gdLst/>
            <a:ahLst/>
            <a:rect l="l" t="t" r="r" b="b"/>
            <a:pathLst>
              <a:path w="5" h="4">
                <a:moveTo>
                  <a:pt x="5" y="4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7" name=""/>
          <p:cNvSpPr/>
          <p:nvPr/>
        </p:nvSpPr>
        <p:spPr>
          <a:xfrm flipH="1">
            <a:off x="4370400" y="3452760"/>
            <a:ext cx="648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8" name=""/>
          <p:cNvSpPr/>
          <p:nvPr/>
        </p:nvSpPr>
        <p:spPr>
          <a:xfrm>
            <a:off x="4376880" y="3452760"/>
            <a:ext cx="23760" cy="1800"/>
          </a:xfrm>
          <a:custGeom>
            <a:avLst/>
            <a:gdLst/>
            <a:ahLst/>
            <a:rect l="l" t="t" r="r" b="b"/>
            <a:pathLst>
              <a:path w="15" h="0">
                <a:moveTo>
                  <a:pt x="15" y="0"/>
                </a:move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9" name=""/>
          <p:cNvSpPr/>
          <p:nvPr/>
        </p:nvSpPr>
        <p:spPr>
          <a:xfrm flipH="1">
            <a:off x="4400640" y="3452760"/>
            <a:ext cx="792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0" name=""/>
          <p:cNvSpPr/>
          <p:nvPr/>
        </p:nvSpPr>
        <p:spPr>
          <a:xfrm>
            <a:off x="4408560" y="3452760"/>
            <a:ext cx="22320" cy="1800"/>
          </a:xfrm>
          <a:custGeom>
            <a:avLst/>
            <a:gdLst/>
            <a:ahLst/>
            <a:rect l="l" t="t" r="r" b="b"/>
            <a:pathLst>
              <a:path w="14" h="0">
                <a:moveTo>
                  <a:pt x="14" y="0"/>
                </a:move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1" name=""/>
          <p:cNvSpPr/>
          <p:nvPr/>
        </p:nvSpPr>
        <p:spPr>
          <a:xfrm>
            <a:off x="4430880" y="3452760"/>
            <a:ext cx="15840" cy="180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2" name=""/>
          <p:cNvSpPr/>
          <p:nvPr/>
        </p:nvSpPr>
        <p:spPr>
          <a:xfrm>
            <a:off x="4460760" y="3446640"/>
            <a:ext cx="15840" cy="6120"/>
          </a:xfrm>
          <a:custGeom>
            <a:avLst/>
            <a:gdLst/>
            <a:ahLst/>
            <a:rect l="l" t="t" r="r" b="b"/>
            <a:pathLst>
              <a:path w="10" h="4">
                <a:moveTo>
                  <a:pt x="10" y="0"/>
                </a:moveTo>
                <a:lnTo>
                  <a:pt x="5" y="0"/>
                </a:lnTo>
                <a:lnTo>
                  <a:pt x="5" y="4"/>
                </a:lnTo>
                <a:lnTo>
                  <a:pt x="0" y="4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3" name=""/>
          <p:cNvSpPr/>
          <p:nvPr/>
        </p:nvSpPr>
        <p:spPr>
          <a:xfrm>
            <a:off x="4446720" y="3452760"/>
            <a:ext cx="14040" cy="1800"/>
          </a:xfrm>
          <a:custGeom>
            <a:avLst/>
            <a:gdLst/>
            <a:ahLst/>
            <a:rect l="l" t="t" r="r" b="b"/>
            <a:pathLst>
              <a:path w="9" h="0">
                <a:moveTo>
                  <a:pt x="9" y="0"/>
                </a:move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4" name=""/>
          <p:cNvSpPr/>
          <p:nvPr/>
        </p:nvSpPr>
        <p:spPr>
          <a:xfrm>
            <a:off x="4422600" y="3424320"/>
            <a:ext cx="180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5" name=""/>
          <p:cNvSpPr/>
          <p:nvPr/>
        </p:nvSpPr>
        <p:spPr>
          <a:xfrm>
            <a:off x="4506840" y="3446640"/>
            <a:ext cx="7920" cy="21960"/>
          </a:xfrm>
          <a:custGeom>
            <a:avLst/>
            <a:gdLst/>
            <a:ahLst/>
            <a:rect l="l" t="t" r="r" b="b"/>
            <a:pathLst>
              <a:path w="5" h="14">
                <a:moveTo>
                  <a:pt x="5" y="14"/>
                </a:move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6" name=""/>
          <p:cNvSpPr/>
          <p:nvPr/>
        </p:nvSpPr>
        <p:spPr>
          <a:xfrm>
            <a:off x="4506840" y="3468600"/>
            <a:ext cx="7920" cy="14400"/>
          </a:xfrm>
          <a:custGeom>
            <a:avLst/>
            <a:gdLst/>
            <a:ahLst/>
            <a:rect l="l" t="t" r="r" b="b"/>
            <a:pathLst>
              <a:path w="5" h="9">
                <a:moveTo>
                  <a:pt x="0" y="9"/>
                </a:move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7" name=""/>
          <p:cNvSpPr/>
          <p:nvPr/>
        </p:nvSpPr>
        <p:spPr>
          <a:xfrm>
            <a:off x="4506840" y="343836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8" name=""/>
          <p:cNvSpPr/>
          <p:nvPr/>
        </p:nvSpPr>
        <p:spPr>
          <a:xfrm>
            <a:off x="4514760" y="3424320"/>
            <a:ext cx="22320" cy="14040"/>
          </a:xfrm>
          <a:custGeom>
            <a:avLst/>
            <a:gdLst/>
            <a:ahLst/>
            <a:rect l="l" t="t" r="r" b="b"/>
            <a:pathLst>
              <a:path w="14" h="9">
                <a:moveTo>
                  <a:pt x="14" y="0"/>
                </a:moveTo>
                <a:lnTo>
                  <a:pt x="9" y="4"/>
                </a:lnTo>
                <a:lnTo>
                  <a:pt x="4" y="9"/>
                </a:lnTo>
                <a:lnTo>
                  <a:pt x="0" y="9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9" name=""/>
          <p:cNvSpPr/>
          <p:nvPr/>
        </p:nvSpPr>
        <p:spPr>
          <a:xfrm flipV="1">
            <a:off x="4537080" y="341640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0" name=""/>
          <p:cNvSpPr/>
          <p:nvPr/>
        </p:nvSpPr>
        <p:spPr>
          <a:xfrm>
            <a:off x="4537080" y="3386160"/>
            <a:ext cx="144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1" name=""/>
          <p:cNvSpPr/>
          <p:nvPr/>
        </p:nvSpPr>
        <p:spPr>
          <a:xfrm>
            <a:off x="4537080" y="3386160"/>
            <a:ext cx="1440" cy="30240"/>
          </a:xfrm>
          <a:custGeom>
            <a:avLst/>
            <a:gdLst/>
            <a:ahLst/>
            <a:rect l="l" t="t" r="r" b="b"/>
            <a:pathLst>
              <a:path w="0" h="19">
                <a:moveTo>
                  <a:pt x="0" y="19"/>
                </a:move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2" name=""/>
          <p:cNvSpPr/>
          <p:nvPr/>
        </p:nvSpPr>
        <p:spPr>
          <a:xfrm flipV="1">
            <a:off x="4529160" y="336384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3" name=""/>
          <p:cNvSpPr/>
          <p:nvPr/>
        </p:nvSpPr>
        <p:spPr>
          <a:xfrm>
            <a:off x="4529160" y="3349800"/>
            <a:ext cx="1440" cy="1404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4" name=""/>
          <p:cNvSpPr/>
          <p:nvPr/>
        </p:nvSpPr>
        <p:spPr>
          <a:xfrm flipV="1">
            <a:off x="4529160" y="336384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5" name=""/>
          <p:cNvSpPr/>
          <p:nvPr/>
        </p:nvSpPr>
        <p:spPr>
          <a:xfrm>
            <a:off x="4529160" y="3349800"/>
            <a:ext cx="1440" cy="1404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6" name=""/>
          <p:cNvSpPr/>
          <p:nvPr/>
        </p:nvSpPr>
        <p:spPr>
          <a:xfrm>
            <a:off x="4521240" y="3319560"/>
            <a:ext cx="7920" cy="30240"/>
          </a:xfrm>
          <a:custGeom>
            <a:avLst/>
            <a:gdLst/>
            <a:ahLst/>
            <a:rect l="l" t="t" r="r" b="b"/>
            <a:pathLst>
              <a:path w="5" h="19">
                <a:moveTo>
                  <a:pt x="5" y="19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7" name=""/>
          <p:cNvSpPr/>
          <p:nvPr/>
        </p:nvSpPr>
        <p:spPr>
          <a:xfrm>
            <a:off x="4521240" y="3319560"/>
            <a:ext cx="7920" cy="30240"/>
          </a:xfrm>
          <a:custGeom>
            <a:avLst/>
            <a:gdLst/>
            <a:ahLst/>
            <a:rect l="l" t="t" r="r" b="b"/>
            <a:pathLst>
              <a:path w="5" h="19">
                <a:moveTo>
                  <a:pt x="5" y="19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8" name=""/>
          <p:cNvSpPr/>
          <p:nvPr/>
        </p:nvSpPr>
        <p:spPr>
          <a:xfrm flipV="1">
            <a:off x="4521240" y="3313080"/>
            <a:ext cx="144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9" name=""/>
          <p:cNvSpPr/>
          <p:nvPr/>
        </p:nvSpPr>
        <p:spPr>
          <a:xfrm flipV="1">
            <a:off x="4521240" y="3313080"/>
            <a:ext cx="144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0" name=""/>
          <p:cNvSpPr/>
          <p:nvPr/>
        </p:nvSpPr>
        <p:spPr>
          <a:xfrm>
            <a:off x="4521240" y="3274920"/>
            <a:ext cx="1440" cy="38160"/>
          </a:xfrm>
          <a:custGeom>
            <a:avLst/>
            <a:gdLst/>
            <a:ahLst/>
            <a:rect l="l" t="t" r="r" b="b"/>
            <a:pathLst>
              <a:path w="0" h="24">
                <a:moveTo>
                  <a:pt x="0" y="24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1" name=""/>
          <p:cNvSpPr/>
          <p:nvPr/>
        </p:nvSpPr>
        <p:spPr>
          <a:xfrm>
            <a:off x="4521240" y="3274920"/>
            <a:ext cx="1440" cy="38160"/>
          </a:xfrm>
          <a:custGeom>
            <a:avLst/>
            <a:gdLst/>
            <a:ahLst/>
            <a:rect l="l" t="t" r="r" b="b"/>
            <a:pathLst>
              <a:path w="0" h="24">
                <a:moveTo>
                  <a:pt x="0" y="24"/>
                </a:move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2" name=""/>
          <p:cNvSpPr/>
          <p:nvPr/>
        </p:nvSpPr>
        <p:spPr>
          <a:xfrm>
            <a:off x="4506840" y="325296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14"/>
                </a:moveTo>
                <a:lnTo>
                  <a:pt x="9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3" name=""/>
          <p:cNvSpPr/>
          <p:nvPr/>
        </p:nvSpPr>
        <p:spPr>
          <a:xfrm>
            <a:off x="4506840" y="3252960"/>
            <a:ext cx="14400" cy="21960"/>
          </a:xfrm>
          <a:custGeom>
            <a:avLst/>
            <a:gdLst/>
            <a:ahLst/>
            <a:rect l="l" t="t" r="r" b="b"/>
            <a:pathLst>
              <a:path w="9" h="14">
                <a:moveTo>
                  <a:pt x="9" y="14"/>
                </a:moveTo>
                <a:lnTo>
                  <a:pt x="9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4" name=""/>
          <p:cNvSpPr/>
          <p:nvPr/>
        </p:nvSpPr>
        <p:spPr>
          <a:xfrm>
            <a:off x="4491000" y="322416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18"/>
                </a:moveTo>
                <a:lnTo>
                  <a:pt x="5" y="14"/>
                </a:lnTo>
                <a:lnTo>
                  <a:pt x="5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5" name=""/>
          <p:cNvSpPr/>
          <p:nvPr/>
        </p:nvSpPr>
        <p:spPr>
          <a:xfrm>
            <a:off x="4491000" y="3224160"/>
            <a:ext cx="15840" cy="28800"/>
          </a:xfrm>
          <a:custGeom>
            <a:avLst/>
            <a:gdLst/>
            <a:ahLst/>
            <a:rect l="l" t="t" r="r" b="b"/>
            <a:pathLst>
              <a:path w="10" h="18">
                <a:moveTo>
                  <a:pt x="10" y="18"/>
                </a:moveTo>
                <a:lnTo>
                  <a:pt x="5" y="14"/>
                </a:lnTo>
                <a:lnTo>
                  <a:pt x="5" y="9"/>
                </a:lnTo>
                <a:lnTo>
                  <a:pt x="0" y="4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6" name=""/>
          <p:cNvSpPr/>
          <p:nvPr/>
        </p:nvSpPr>
        <p:spPr>
          <a:xfrm flipH="1" flipV="1">
            <a:off x="4537080" y="3423960"/>
            <a:ext cx="792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7" name=""/>
          <p:cNvSpPr/>
          <p:nvPr/>
        </p:nvSpPr>
        <p:spPr>
          <a:xfrm>
            <a:off x="4545000" y="343044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5"/>
                </a:move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8" name=""/>
          <p:cNvSpPr/>
          <p:nvPr/>
        </p:nvSpPr>
        <p:spPr>
          <a:xfrm flipH="1">
            <a:off x="4559400" y="344664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9" name=""/>
          <p:cNvSpPr/>
          <p:nvPr/>
        </p:nvSpPr>
        <p:spPr>
          <a:xfrm>
            <a:off x="4551480" y="343836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0" name=""/>
          <p:cNvSpPr/>
          <p:nvPr/>
        </p:nvSpPr>
        <p:spPr>
          <a:xfrm flipH="1">
            <a:off x="4575240" y="3460680"/>
            <a:ext cx="792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1" name=""/>
          <p:cNvSpPr/>
          <p:nvPr/>
        </p:nvSpPr>
        <p:spPr>
          <a:xfrm flipV="1">
            <a:off x="4575240" y="345276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2" name=""/>
          <p:cNvSpPr/>
          <p:nvPr/>
        </p:nvSpPr>
        <p:spPr>
          <a:xfrm flipH="1" flipV="1">
            <a:off x="4567320" y="3446280"/>
            <a:ext cx="7920" cy="61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3" name=""/>
          <p:cNvSpPr/>
          <p:nvPr/>
        </p:nvSpPr>
        <p:spPr>
          <a:xfrm flipH="1">
            <a:off x="4597560" y="347508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4" name=""/>
          <p:cNvSpPr/>
          <p:nvPr/>
        </p:nvSpPr>
        <p:spPr>
          <a:xfrm flipH="1">
            <a:off x="4605480" y="3483000"/>
            <a:ext cx="7920" cy="144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5" name=""/>
          <p:cNvSpPr/>
          <p:nvPr/>
        </p:nvSpPr>
        <p:spPr>
          <a:xfrm flipV="1">
            <a:off x="4605480" y="3475080"/>
            <a:ext cx="1440" cy="792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6" name=""/>
          <p:cNvSpPr/>
          <p:nvPr/>
        </p:nvSpPr>
        <p:spPr>
          <a:xfrm>
            <a:off x="4613400" y="3483000"/>
            <a:ext cx="52200" cy="52200"/>
          </a:xfrm>
          <a:custGeom>
            <a:avLst/>
            <a:gdLst/>
            <a:ahLst/>
            <a:rect l="l" t="t" r="r" b="b"/>
            <a:pathLst>
              <a:path w="33" h="33">
                <a:moveTo>
                  <a:pt x="33" y="33"/>
                </a:moveTo>
                <a:lnTo>
                  <a:pt x="28" y="33"/>
                </a:lnTo>
                <a:lnTo>
                  <a:pt x="28" y="28"/>
                </a:lnTo>
                <a:lnTo>
                  <a:pt x="24" y="28"/>
                </a:lnTo>
                <a:lnTo>
                  <a:pt x="24" y="23"/>
                </a:lnTo>
                <a:lnTo>
                  <a:pt x="19" y="23"/>
                </a:lnTo>
                <a:lnTo>
                  <a:pt x="19" y="19"/>
                </a:lnTo>
                <a:lnTo>
                  <a:pt x="14" y="19"/>
                </a:lnTo>
                <a:lnTo>
                  <a:pt x="14" y="14"/>
                </a:lnTo>
                <a:lnTo>
                  <a:pt x="9" y="14"/>
                </a:lnTo>
                <a:lnTo>
                  <a:pt x="9" y="9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7" name=""/>
          <p:cNvSpPr/>
          <p:nvPr/>
        </p:nvSpPr>
        <p:spPr>
          <a:xfrm flipV="1">
            <a:off x="4665600" y="3535200"/>
            <a:ext cx="1800" cy="648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8" name=""/>
          <p:cNvSpPr/>
          <p:nvPr/>
        </p:nvSpPr>
        <p:spPr>
          <a:xfrm>
            <a:off x="4657680" y="354168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9" name=""/>
          <p:cNvSpPr/>
          <p:nvPr/>
        </p:nvSpPr>
        <p:spPr>
          <a:xfrm>
            <a:off x="4657680" y="3549600"/>
            <a:ext cx="1800" cy="14400"/>
          </a:xfrm>
          <a:custGeom>
            <a:avLst/>
            <a:gdLst/>
            <a:ahLst/>
            <a:rect l="l" t="t" r="r" b="b"/>
            <a:pathLst>
              <a:path w="0" h="9">
                <a:moveTo>
                  <a:pt x="0" y="9"/>
                </a:move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0" name=""/>
          <p:cNvSpPr/>
          <p:nvPr/>
        </p:nvSpPr>
        <p:spPr>
          <a:xfrm>
            <a:off x="4651200" y="3564000"/>
            <a:ext cx="6480" cy="7920"/>
          </a:xfrm>
          <a:custGeom>
            <a:avLst/>
            <a:gdLst/>
            <a:ahLst/>
            <a:rect l="l" t="t" r="r" b="b"/>
            <a:pathLst>
              <a:path w="4" h="5">
                <a:moveTo>
                  <a:pt x="4" y="5"/>
                </a:moveTo>
                <a:lnTo>
                  <a:pt x="0" y="5"/>
                </a:lnTo>
                <a:lnTo>
                  <a:pt x="4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1" name=""/>
          <p:cNvSpPr/>
          <p:nvPr/>
        </p:nvSpPr>
        <p:spPr>
          <a:xfrm>
            <a:off x="4689360" y="3549600"/>
            <a:ext cx="30240" cy="22320"/>
          </a:xfrm>
          <a:custGeom>
            <a:avLst/>
            <a:gdLst/>
            <a:ahLst/>
            <a:rect l="l" t="t" r="r" b="b"/>
            <a:pathLst>
              <a:path w="19" h="14">
                <a:moveTo>
                  <a:pt x="19" y="14"/>
                </a:moveTo>
                <a:lnTo>
                  <a:pt x="19" y="9"/>
                </a:lnTo>
                <a:lnTo>
                  <a:pt x="14" y="9"/>
                </a:lnTo>
                <a:lnTo>
                  <a:pt x="9" y="9"/>
                </a:lnTo>
                <a:lnTo>
                  <a:pt x="9" y="5"/>
                </a:ln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2" name=""/>
          <p:cNvSpPr/>
          <p:nvPr/>
        </p:nvSpPr>
        <p:spPr>
          <a:xfrm>
            <a:off x="4665600" y="3541680"/>
            <a:ext cx="23760" cy="792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5"/>
                </a:moveTo>
                <a:lnTo>
                  <a:pt x="10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3" name=""/>
          <p:cNvSpPr/>
          <p:nvPr/>
        </p:nvSpPr>
        <p:spPr>
          <a:xfrm>
            <a:off x="6670440" y="3817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4" name=""/>
          <p:cNvSpPr/>
          <p:nvPr/>
        </p:nvSpPr>
        <p:spPr>
          <a:xfrm>
            <a:off x="6852960" y="381780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5" name=""/>
          <p:cNvSpPr/>
          <p:nvPr/>
        </p:nvSpPr>
        <p:spPr>
          <a:xfrm>
            <a:off x="493200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6" name=""/>
          <p:cNvSpPr/>
          <p:nvPr/>
        </p:nvSpPr>
        <p:spPr>
          <a:xfrm>
            <a:off x="524340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7" name=""/>
          <p:cNvSpPr/>
          <p:nvPr/>
        </p:nvSpPr>
        <p:spPr>
          <a:xfrm>
            <a:off x="5425920" y="343836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8" name=""/>
          <p:cNvSpPr/>
          <p:nvPr/>
        </p:nvSpPr>
        <p:spPr>
          <a:xfrm>
            <a:off x="5044680" y="3127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9" name=""/>
          <p:cNvSpPr/>
          <p:nvPr/>
        </p:nvSpPr>
        <p:spPr>
          <a:xfrm>
            <a:off x="5227560" y="312732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0" name=""/>
          <p:cNvSpPr/>
          <p:nvPr/>
        </p:nvSpPr>
        <p:spPr>
          <a:xfrm>
            <a:off x="6572160" y="320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1" name=""/>
          <p:cNvSpPr/>
          <p:nvPr/>
        </p:nvSpPr>
        <p:spPr>
          <a:xfrm>
            <a:off x="6943680" y="320184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2" name=""/>
          <p:cNvSpPr/>
          <p:nvPr/>
        </p:nvSpPr>
        <p:spPr>
          <a:xfrm>
            <a:off x="575928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3" name=""/>
          <p:cNvSpPr/>
          <p:nvPr/>
        </p:nvSpPr>
        <p:spPr>
          <a:xfrm>
            <a:off x="623088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4" name=""/>
          <p:cNvSpPr/>
          <p:nvPr/>
        </p:nvSpPr>
        <p:spPr>
          <a:xfrm>
            <a:off x="6716520" y="47577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5" name=""/>
          <p:cNvSpPr/>
          <p:nvPr/>
        </p:nvSpPr>
        <p:spPr>
          <a:xfrm>
            <a:off x="575928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6" name=""/>
          <p:cNvSpPr/>
          <p:nvPr/>
        </p:nvSpPr>
        <p:spPr>
          <a:xfrm>
            <a:off x="623088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7" name=""/>
          <p:cNvSpPr/>
          <p:nvPr/>
        </p:nvSpPr>
        <p:spPr>
          <a:xfrm>
            <a:off x="6716520" y="49276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8" name=""/>
          <p:cNvSpPr/>
          <p:nvPr/>
        </p:nvSpPr>
        <p:spPr>
          <a:xfrm>
            <a:off x="5364000" y="262260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9" name=""/>
          <p:cNvSpPr/>
          <p:nvPr/>
        </p:nvSpPr>
        <p:spPr>
          <a:xfrm>
            <a:off x="5562360" y="2622600"/>
            <a:ext cx="3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0" name=""/>
          <p:cNvSpPr/>
          <p:nvPr/>
        </p:nvSpPr>
        <p:spPr>
          <a:xfrm>
            <a:off x="506088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1" name=""/>
          <p:cNvSpPr/>
          <p:nvPr/>
        </p:nvSpPr>
        <p:spPr>
          <a:xfrm>
            <a:off x="537192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2" name=""/>
          <p:cNvSpPr/>
          <p:nvPr/>
        </p:nvSpPr>
        <p:spPr>
          <a:xfrm>
            <a:off x="5554440" y="2157480"/>
            <a:ext cx="29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3" name=""/>
          <p:cNvSpPr/>
          <p:nvPr/>
        </p:nvSpPr>
        <p:spPr>
          <a:xfrm>
            <a:off x="1203480" y="4395960"/>
            <a:ext cx="2512800" cy="1704960"/>
          </a:xfrm>
          <a:custGeom>
            <a:avLst/>
            <a:gdLst/>
            <a:ahLst/>
            <a:rect l="l" t="t" r="r" b="b"/>
            <a:pathLst>
              <a:path w="1583" h="1074">
                <a:moveTo>
                  <a:pt x="1583" y="65"/>
                </a:moveTo>
                <a:lnTo>
                  <a:pt x="1583" y="1008"/>
                </a:lnTo>
                <a:lnTo>
                  <a:pt x="1583" y="1013"/>
                </a:lnTo>
                <a:lnTo>
                  <a:pt x="1583" y="1018"/>
                </a:lnTo>
                <a:lnTo>
                  <a:pt x="1583" y="1022"/>
                </a:lnTo>
                <a:lnTo>
                  <a:pt x="1578" y="1027"/>
                </a:lnTo>
                <a:lnTo>
                  <a:pt x="1578" y="1032"/>
                </a:lnTo>
                <a:lnTo>
                  <a:pt x="1578" y="1036"/>
                </a:lnTo>
                <a:lnTo>
                  <a:pt x="1574" y="1036"/>
                </a:lnTo>
                <a:lnTo>
                  <a:pt x="1574" y="1041"/>
                </a:lnTo>
                <a:lnTo>
                  <a:pt x="1574" y="1046"/>
                </a:lnTo>
                <a:lnTo>
                  <a:pt x="1569" y="1046"/>
                </a:lnTo>
                <a:lnTo>
                  <a:pt x="1569" y="1050"/>
                </a:lnTo>
                <a:lnTo>
                  <a:pt x="1564" y="1050"/>
                </a:lnTo>
                <a:lnTo>
                  <a:pt x="1564" y="1055"/>
                </a:lnTo>
                <a:lnTo>
                  <a:pt x="1559" y="1055"/>
                </a:lnTo>
                <a:lnTo>
                  <a:pt x="1559" y="1060"/>
                </a:lnTo>
                <a:lnTo>
                  <a:pt x="1555" y="1060"/>
                </a:lnTo>
                <a:lnTo>
                  <a:pt x="1555" y="1064"/>
                </a:lnTo>
                <a:lnTo>
                  <a:pt x="1550" y="1064"/>
                </a:lnTo>
                <a:lnTo>
                  <a:pt x="1550" y="1069"/>
                </a:lnTo>
                <a:lnTo>
                  <a:pt x="1545" y="1069"/>
                </a:lnTo>
                <a:lnTo>
                  <a:pt x="1540" y="1069"/>
                </a:lnTo>
                <a:lnTo>
                  <a:pt x="1535" y="1069"/>
                </a:lnTo>
                <a:lnTo>
                  <a:pt x="1535" y="1074"/>
                </a:lnTo>
                <a:lnTo>
                  <a:pt x="1531" y="1074"/>
                </a:lnTo>
                <a:lnTo>
                  <a:pt x="1526" y="1074"/>
                </a:lnTo>
                <a:lnTo>
                  <a:pt x="1521" y="1074"/>
                </a:lnTo>
                <a:lnTo>
                  <a:pt x="1516" y="1074"/>
                </a:lnTo>
                <a:lnTo>
                  <a:pt x="67" y="1074"/>
                </a:lnTo>
                <a:lnTo>
                  <a:pt x="62" y="1074"/>
                </a:lnTo>
                <a:lnTo>
                  <a:pt x="57" y="1074"/>
                </a:lnTo>
                <a:lnTo>
                  <a:pt x="52" y="1074"/>
                </a:lnTo>
                <a:lnTo>
                  <a:pt x="48" y="1074"/>
                </a:lnTo>
                <a:lnTo>
                  <a:pt x="48" y="1069"/>
                </a:lnTo>
                <a:lnTo>
                  <a:pt x="43" y="1069"/>
                </a:lnTo>
                <a:lnTo>
                  <a:pt x="38" y="1069"/>
                </a:lnTo>
                <a:lnTo>
                  <a:pt x="33" y="1069"/>
                </a:lnTo>
                <a:lnTo>
                  <a:pt x="33" y="1064"/>
                </a:lnTo>
                <a:lnTo>
                  <a:pt x="28" y="1064"/>
                </a:lnTo>
                <a:lnTo>
                  <a:pt x="28" y="1060"/>
                </a:lnTo>
                <a:lnTo>
                  <a:pt x="24" y="1060"/>
                </a:lnTo>
                <a:lnTo>
                  <a:pt x="19" y="1055"/>
                </a:lnTo>
                <a:lnTo>
                  <a:pt x="14" y="1055"/>
                </a:lnTo>
                <a:lnTo>
                  <a:pt x="14" y="1050"/>
                </a:lnTo>
                <a:lnTo>
                  <a:pt x="14" y="1046"/>
                </a:lnTo>
                <a:lnTo>
                  <a:pt x="9" y="1046"/>
                </a:lnTo>
                <a:lnTo>
                  <a:pt x="9" y="1041"/>
                </a:lnTo>
                <a:lnTo>
                  <a:pt x="5" y="1041"/>
                </a:lnTo>
                <a:lnTo>
                  <a:pt x="5" y="1036"/>
                </a:lnTo>
                <a:lnTo>
                  <a:pt x="5" y="1032"/>
                </a:lnTo>
                <a:lnTo>
                  <a:pt x="5" y="1027"/>
                </a:lnTo>
                <a:lnTo>
                  <a:pt x="0" y="1027"/>
                </a:lnTo>
                <a:lnTo>
                  <a:pt x="0" y="1022"/>
                </a:lnTo>
                <a:lnTo>
                  <a:pt x="0" y="1018"/>
                </a:lnTo>
                <a:lnTo>
                  <a:pt x="0" y="1013"/>
                </a:lnTo>
                <a:lnTo>
                  <a:pt x="0" y="1008"/>
                </a:lnTo>
                <a:lnTo>
                  <a:pt x="0" y="65"/>
                </a:lnTo>
                <a:lnTo>
                  <a:pt x="0" y="60"/>
                </a:lnTo>
                <a:lnTo>
                  <a:pt x="0" y="56"/>
                </a:lnTo>
                <a:lnTo>
                  <a:pt x="0" y="51"/>
                </a:lnTo>
                <a:lnTo>
                  <a:pt x="0" y="46"/>
                </a:lnTo>
                <a:lnTo>
                  <a:pt x="5" y="46"/>
                </a:lnTo>
                <a:lnTo>
                  <a:pt x="5" y="42"/>
                </a:lnTo>
                <a:lnTo>
                  <a:pt x="5" y="37"/>
                </a:lnTo>
                <a:lnTo>
                  <a:pt x="5" y="32"/>
                </a:lnTo>
                <a:lnTo>
                  <a:pt x="9" y="32"/>
                </a:lnTo>
                <a:lnTo>
                  <a:pt x="9" y="28"/>
                </a:lnTo>
                <a:lnTo>
                  <a:pt x="14" y="23"/>
                </a:lnTo>
                <a:lnTo>
                  <a:pt x="14" y="18"/>
                </a:lnTo>
                <a:lnTo>
                  <a:pt x="19" y="18"/>
                </a:lnTo>
                <a:lnTo>
                  <a:pt x="19" y="14"/>
                </a:lnTo>
                <a:lnTo>
                  <a:pt x="24" y="14"/>
                </a:lnTo>
                <a:lnTo>
                  <a:pt x="24" y="9"/>
                </a:lnTo>
                <a:lnTo>
                  <a:pt x="28" y="9"/>
                </a:lnTo>
                <a:lnTo>
                  <a:pt x="33" y="9"/>
                </a:lnTo>
                <a:lnTo>
                  <a:pt x="33" y="4"/>
                </a:lnTo>
                <a:lnTo>
                  <a:pt x="38" y="4"/>
                </a:lnTo>
                <a:lnTo>
                  <a:pt x="43" y="4"/>
                </a:lnTo>
                <a:lnTo>
                  <a:pt x="43" y="0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516" y="0"/>
                </a:lnTo>
                <a:lnTo>
                  <a:pt x="1521" y="0"/>
                </a:lnTo>
                <a:lnTo>
                  <a:pt x="1526" y="0"/>
                </a:lnTo>
                <a:lnTo>
                  <a:pt x="1531" y="0"/>
                </a:lnTo>
                <a:lnTo>
                  <a:pt x="1535" y="0"/>
                </a:lnTo>
                <a:lnTo>
                  <a:pt x="1540" y="0"/>
                </a:lnTo>
                <a:lnTo>
                  <a:pt x="1540" y="4"/>
                </a:lnTo>
                <a:lnTo>
                  <a:pt x="1545" y="4"/>
                </a:lnTo>
                <a:lnTo>
                  <a:pt x="1550" y="4"/>
                </a:lnTo>
                <a:lnTo>
                  <a:pt x="1550" y="9"/>
                </a:lnTo>
                <a:lnTo>
                  <a:pt x="1555" y="9"/>
                </a:lnTo>
                <a:lnTo>
                  <a:pt x="1559" y="14"/>
                </a:lnTo>
                <a:lnTo>
                  <a:pt x="1564" y="18"/>
                </a:lnTo>
                <a:lnTo>
                  <a:pt x="1569" y="23"/>
                </a:lnTo>
                <a:lnTo>
                  <a:pt x="1569" y="28"/>
                </a:lnTo>
                <a:lnTo>
                  <a:pt x="1574" y="28"/>
                </a:lnTo>
                <a:lnTo>
                  <a:pt x="1574" y="32"/>
                </a:lnTo>
                <a:lnTo>
                  <a:pt x="1578" y="37"/>
                </a:lnTo>
                <a:lnTo>
                  <a:pt x="1578" y="42"/>
                </a:lnTo>
                <a:lnTo>
                  <a:pt x="1578" y="46"/>
                </a:lnTo>
                <a:lnTo>
                  <a:pt x="1583" y="46"/>
                </a:lnTo>
                <a:lnTo>
                  <a:pt x="1583" y="51"/>
                </a:lnTo>
                <a:lnTo>
                  <a:pt x="1583" y="56"/>
                </a:lnTo>
                <a:lnTo>
                  <a:pt x="1583" y="60"/>
                </a:lnTo>
                <a:lnTo>
                  <a:pt x="1583" y="65"/>
                </a:lnTo>
                <a:close/>
              </a:path>
            </a:pathLst>
          </a:custGeom>
          <a:blipFill rotWithShape="0">
            <a:blip r:embed="rId1126"/>
            <a:srcRect/>
            <a:tile tx="0" ty="0" sx="100000" sy="100000" algn="ctr"/>
          </a:blipFill>
          <a:ln w="7920">
            <a:solidFill>
              <a:srgbClr val="78787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4" name=""/>
          <p:cNvSpPr/>
          <p:nvPr/>
        </p:nvSpPr>
        <p:spPr>
          <a:xfrm>
            <a:off x="1096920" y="4290840"/>
            <a:ext cx="2513160" cy="1705320"/>
          </a:xfrm>
          <a:custGeom>
            <a:avLst/>
            <a:gdLst/>
            <a:ahLst/>
            <a:rect l="l" t="t" r="r" b="b"/>
            <a:pathLst>
              <a:path w="1583" h="1074">
                <a:moveTo>
                  <a:pt x="1583" y="66"/>
                </a:moveTo>
                <a:lnTo>
                  <a:pt x="1583" y="1009"/>
                </a:lnTo>
                <a:lnTo>
                  <a:pt x="1583" y="1014"/>
                </a:lnTo>
                <a:lnTo>
                  <a:pt x="1583" y="1018"/>
                </a:lnTo>
                <a:lnTo>
                  <a:pt x="1583" y="1023"/>
                </a:lnTo>
                <a:lnTo>
                  <a:pt x="1583" y="1028"/>
                </a:lnTo>
                <a:lnTo>
                  <a:pt x="1578" y="1028"/>
                </a:lnTo>
                <a:lnTo>
                  <a:pt x="1578" y="1032"/>
                </a:lnTo>
                <a:lnTo>
                  <a:pt x="1578" y="1037"/>
                </a:lnTo>
                <a:lnTo>
                  <a:pt x="1574" y="1042"/>
                </a:lnTo>
                <a:lnTo>
                  <a:pt x="1574" y="1046"/>
                </a:lnTo>
                <a:lnTo>
                  <a:pt x="1569" y="1046"/>
                </a:lnTo>
                <a:lnTo>
                  <a:pt x="1569" y="1051"/>
                </a:lnTo>
                <a:lnTo>
                  <a:pt x="1564" y="1056"/>
                </a:lnTo>
                <a:lnTo>
                  <a:pt x="1564" y="1060"/>
                </a:lnTo>
                <a:lnTo>
                  <a:pt x="1559" y="1060"/>
                </a:lnTo>
                <a:lnTo>
                  <a:pt x="1555" y="1060"/>
                </a:lnTo>
                <a:lnTo>
                  <a:pt x="1555" y="1065"/>
                </a:lnTo>
                <a:lnTo>
                  <a:pt x="1550" y="1065"/>
                </a:lnTo>
                <a:lnTo>
                  <a:pt x="1550" y="1070"/>
                </a:lnTo>
                <a:lnTo>
                  <a:pt x="1545" y="1070"/>
                </a:lnTo>
                <a:lnTo>
                  <a:pt x="1540" y="1070"/>
                </a:lnTo>
                <a:lnTo>
                  <a:pt x="1535" y="1074"/>
                </a:lnTo>
                <a:lnTo>
                  <a:pt x="1531" y="1074"/>
                </a:lnTo>
                <a:lnTo>
                  <a:pt x="1526" y="1074"/>
                </a:lnTo>
                <a:lnTo>
                  <a:pt x="1521" y="1074"/>
                </a:lnTo>
                <a:lnTo>
                  <a:pt x="1516" y="1074"/>
                </a:lnTo>
                <a:lnTo>
                  <a:pt x="67" y="1074"/>
                </a:lnTo>
                <a:lnTo>
                  <a:pt x="62" y="1074"/>
                </a:lnTo>
                <a:lnTo>
                  <a:pt x="57" y="1074"/>
                </a:lnTo>
                <a:lnTo>
                  <a:pt x="52" y="1074"/>
                </a:lnTo>
                <a:lnTo>
                  <a:pt x="48" y="1074"/>
                </a:lnTo>
                <a:lnTo>
                  <a:pt x="43" y="1070"/>
                </a:lnTo>
                <a:lnTo>
                  <a:pt x="38" y="1070"/>
                </a:lnTo>
                <a:lnTo>
                  <a:pt x="33" y="1070"/>
                </a:lnTo>
                <a:lnTo>
                  <a:pt x="33" y="1065"/>
                </a:lnTo>
                <a:lnTo>
                  <a:pt x="29" y="1065"/>
                </a:lnTo>
                <a:lnTo>
                  <a:pt x="29" y="1060"/>
                </a:lnTo>
                <a:lnTo>
                  <a:pt x="24" y="1060"/>
                </a:lnTo>
                <a:lnTo>
                  <a:pt x="19" y="1060"/>
                </a:lnTo>
                <a:lnTo>
                  <a:pt x="19" y="1056"/>
                </a:lnTo>
                <a:lnTo>
                  <a:pt x="14" y="1051"/>
                </a:lnTo>
                <a:lnTo>
                  <a:pt x="14" y="1046"/>
                </a:lnTo>
                <a:lnTo>
                  <a:pt x="9" y="1046"/>
                </a:lnTo>
                <a:lnTo>
                  <a:pt x="9" y="1042"/>
                </a:lnTo>
                <a:lnTo>
                  <a:pt x="5" y="1037"/>
                </a:lnTo>
                <a:lnTo>
                  <a:pt x="5" y="1032"/>
                </a:lnTo>
                <a:lnTo>
                  <a:pt x="5" y="1028"/>
                </a:lnTo>
                <a:lnTo>
                  <a:pt x="0" y="1028"/>
                </a:lnTo>
                <a:lnTo>
                  <a:pt x="0" y="1023"/>
                </a:lnTo>
                <a:lnTo>
                  <a:pt x="0" y="1018"/>
                </a:lnTo>
                <a:lnTo>
                  <a:pt x="0" y="1014"/>
                </a:lnTo>
                <a:lnTo>
                  <a:pt x="0" y="1009"/>
                </a:lnTo>
                <a:lnTo>
                  <a:pt x="0" y="66"/>
                </a:lnTo>
                <a:lnTo>
                  <a:pt x="0" y="61"/>
                </a:lnTo>
                <a:lnTo>
                  <a:pt x="0" y="56"/>
                </a:lnTo>
                <a:lnTo>
                  <a:pt x="0" y="51"/>
                </a:lnTo>
                <a:lnTo>
                  <a:pt x="0" y="47"/>
                </a:lnTo>
                <a:lnTo>
                  <a:pt x="5" y="47"/>
                </a:lnTo>
                <a:lnTo>
                  <a:pt x="5" y="42"/>
                </a:lnTo>
                <a:lnTo>
                  <a:pt x="5" y="37"/>
                </a:lnTo>
                <a:lnTo>
                  <a:pt x="9" y="33"/>
                </a:lnTo>
                <a:lnTo>
                  <a:pt x="9" y="28"/>
                </a:lnTo>
                <a:lnTo>
                  <a:pt x="14" y="28"/>
                </a:lnTo>
                <a:lnTo>
                  <a:pt x="14" y="23"/>
                </a:lnTo>
                <a:lnTo>
                  <a:pt x="19" y="19"/>
                </a:lnTo>
                <a:lnTo>
                  <a:pt x="24" y="14"/>
                </a:lnTo>
                <a:lnTo>
                  <a:pt x="29" y="14"/>
                </a:lnTo>
                <a:lnTo>
                  <a:pt x="29" y="9"/>
                </a:lnTo>
                <a:lnTo>
                  <a:pt x="33" y="9"/>
                </a:lnTo>
                <a:lnTo>
                  <a:pt x="33" y="5"/>
                </a:lnTo>
                <a:lnTo>
                  <a:pt x="38" y="5"/>
                </a:lnTo>
                <a:lnTo>
                  <a:pt x="43" y="5"/>
                </a:lnTo>
                <a:lnTo>
                  <a:pt x="48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516" y="0"/>
                </a:lnTo>
                <a:lnTo>
                  <a:pt x="1521" y="0"/>
                </a:lnTo>
                <a:lnTo>
                  <a:pt x="1526" y="0"/>
                </a:lnTo>
                <a:lnTo>
                  <a:pt x="1531" y="0"/>
                </a:lnTo>
                <a:lnTo>
                  <a:pt x="1535" y="0"/>
                </a:lnTo>
                <a:lnTo>
                  <a:pt x="1540" y="5"/>
                </a:lnTo>
                <a:lnTo>
                  <a:pt x="1545" y="5"/>
                </a:lnTo>
                <a:lnTo>
                  <a:pt x="1550" y="5"/>
                </a:lnTo>
                <a:lnTo>
                  <a:pt x="1550" y="9"/>
                </a:lnTo>
                <a:lnTo>
                  <a:pt x="1555" y="9"/>
                </a:lnTo>
                <a:lnTo>
                  <a:pt x="1555" y="14"/>
                </a:lnTo>
                <a:lnTo>
                  <a:pt x="1559" y="14"/>
                </a:lnTo>
                <a:lnTo>
                  <a:pt x="1564" y="19"/>
                </a:lnTo>
                <a:lnTo>
                  <a:pt x="1569" y="23"/>
                </a:lnTo>
                <a:lnTo>
                  <a:pt x="1569" y="28"/>
                </a:lnTo>
                <a:lnTo>
                  <a:pt x="1574" y="28"/>
                </a:lnTo>
                <a:lnTo>
                  <a:pt x="1574" y="33"/>
                </a:lnTo>
                <a:lnTo>
                  <a:pt x="1578" y="37"/>
                </a:lnTo>
                <a:lnTo>
                  <a:pt x="1578" y="42"/>
                </a:lnTo>
                <a:lnTo>
                  <a:pt x="1578" y="47"/>
                </a:lnTo>
                <a:lnTo>
                  <a:pt x="1583" y="47"/>
                </a:lnTo>
                <a:lnTo>
                  <a:pt x="1583" y="51"/>
                </a:lnTo>
                <a:lnTo>
                  <a:pt x="1583" y="56"/>
                </a:lnTo>
                <a:lnTo>
                  <a:pt x="1583" y="61"/>
                </a:lnTo>
                <a:lnTo>
                  <a:pt x="1583" y="66"/>
                </a:lnTo>
                <a:close/>
              </a:path>
            </a:pathLst>
          </a:custGeom>
          <a:blipFill rotWithShape="0">
            <a:blip r:embed="rId1127"/>
            <a:srcRect/>
            <a:tile tx="0" ty="0" sx="100000" sy="100000" algn="ctr"/>
          </a:blip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5" name=""/>
          <p:cNvSpPr/>
          <p:nvPr/>
        </p:nvSpPr>
        <p:spPr>
          <a:xfrm>
            <a:off x="124092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6" name=""/>
          <p:cNvSpPr/>
          <p:nvPr/>
        </p:nvSpPr>
        <p:spPr>
          <a:xfrm>
            <a:off x="1293840" y="4395960"/>
            <a:ext cx="69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7" name=""/>
          <p:cNvSpPr/>
          <p:nvPr/>
        </p:nvSpPr>
        <p:spPr>
          <a:xfrm>
            <a:off x="1353960" y="4395960"/>
            <a:ext cx="25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8" name=""/>
          <p:cNvSpPr/>
          <p:nvPr/>
        </p:nvSpPr>
        <p:spPr>
          <a:xfrm>
            <a:off x="1377720" y="439596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9" name=""/>
          <p:cNvSpPr/>
          <p:nvPr/>
        </p:nvSpPr>
        <p:spPr>
          <a:xfrm>
            <a:off x="1437480" y="4395960"/>
            <a:ext cx="2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0" name=""/>
          <p:cNvSpPr/>
          <p:nvPr/>
        </p:nvSpPr>
        <p:spPr>
          <a:xfrm>
            <a:off x="145368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1" name=""/>
          <p:cNvSpPr/>
          <p:nvPr/>
        </p:nvSpPr>
        <p:spPr>
          <a:xfrm>
            <a:off x="149832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2" name=""/>
          <p:cNvSpPr/>
          <p:nvPr/>
        </p:nvSpPr>
        <p:spPr>
          <a:xfrm>
            <a:off x="1544400" y="4395960"/>
            <a:ext cx="4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3" name=""/>
          <p:cNvSpPr/>
          <p:nvPr/>
        </p:nvSpPr>
        <p:spPr>
          <a:xfrm>
            <a:off x="160452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4" name=""/>
          <p:cNvSpPr/>
          <p:nvPr/>
        </p:nvSpPr>
        <p:spPr>
          <a:xfrm>
            <a:off x="16430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5" name=""/>
          <p:cNvSpPr/>
          <p:nvPr/>
        </p:nvSpPr>
        <p:spPr>
          <a:xfrm>
            <a:off x="16970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6" name=""/>
          <p:cNvSpPr/>
          <p:nvPr/>
        </p:nvSpPr>
        <p:spPr>
          <a:xfrm>
            <a:off x="174096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7" name=""/>
          <p:cNvSpPr/>
          <p:nvPr/>
        </p:nvSpPr>
        <p:spPr>
          <a:xfrm>
            <a:off x="176508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8" name=""/>
          <p:cNvSpPr/>
          <p:nvPr/>
        </p:nvSpPr>
        <p:spPr>
          <a:xfrm>
            <a:off x="180972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9" name=""/>
          <p:cNvSpPr/>
          <p:nvPr/>
        </p:nvSpPr>
        <p:spPr>
          <a:xfrm>
            <a:off x="182556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0" name=""/>
          <p:cNvSpPr/>
          <p:nvPr/>
        </p:nvSpPr>
        <p:spPr>
          <a:xfrm>
            <a:off x="186372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1" name=""/>
          <p:cNvSpPr/>
          <p:nvPr/>
        </p:nvSpPr>
        <p:spPr>
          <a:xfrm>
            <a:off x="189396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2" name=""/>
          <p:cNvSpPr/>
          <p:nvPr/>
        </p:nvSpPr>
        <p:spPr>
          <a:xfrm>
            <a:off x="1909800" y="453708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3" name=""/>
          <p:cNvSpPr/>
          <p:nvPr/>
        </p:nvSpPr>
        <p:spPr>
          <a:xfrm>
            <a:off x="192420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4" name=""/>
          <p:cNvSpPr/>
          <p:nvPr/>
        </p:nvSpPr>
        <p:spPr>
          <a:xfrm>
            <a:off x="196200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5" name=""/>
          <p:cNvSpPr/>
          <p:nvPr/>
        </p:nvSpPr>
        <p:spPr>
          <a:xfrm>
            <a:off x="199980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6" name=""/>
          <p:cNvSpPr/>
          <p:nvPr/>
        </p:nvSpPr>
        <p:spPr>
          <a:xfrm>
            <a:off x="202248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7" name=""/>
          <p:cNvSpPr/>
          <p:nvPr/>
        </p:nvSpPr>
        <p:spPr>
          <a:xfrm>
            <a:off x="2068560" y="453708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8" name=""/>
          <p:cNvSpPr/>
          <p:nvPr/>
        </p:nvSpPr>
        <p:spPr>
          <a:xfrm>
            <a:off x="2106000" y="453708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9" name=""/>
          <p:cNvSpPr/>
          <p:nvPr/>
        </p:nvSpPr>
        <p:spPr>
          <a:xfrm>
            <a:off x="1241280" y="4565520"/>
            <a:ext cx="219240" cy="1800"/>
          </a:xfrm>
          <a:prstGeom prst="line">
            <a:avLst/>
          </a:prstGeom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0" name=""/>
          <p:cNvSpPr/>
          <p:nvPr/>
        </p:nvSpPr>
        <p:spPr>
          <a:xfrm>
            <a:off x="160488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1" name=""/>
          <p:cNvSpPr/>
          <p:nvPr/>
        </p:nvSpPr>
        <p:spPr>
          <a:xfrm>
            <a:off x="165096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2" name=""/>
          <p:cNvSpPr/>
          <p:nvPr/>
        </p:nvSpPr>
        <p:spPr>
          <a:xfrm>
            <a:off x="168912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3" name=""/>
          <p:cNvSpPr/>
          <p:nvPr/>
        </p:nvSpPr>
        <p:spPr>
          <a:xfrm>
            <a:off x="170496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4" name=""/>
          <p:cNvSpPr/>
          <p:nvPr/>
        </p:nvSpPr>
        <p:spPr>
          <a:xfrm>
            <a:off x="1741320" y="46767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5" name=""/>
          <p:cNvSpPr/>
          <p:nvPr/>
        </p:nvSpPr>
        <p:spPr>
          <a:xfrm>
            <a:off x="179532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6" name=""/>
          <p:cNvSpPr/>
          <p:nvPr/>
        </p:nvSpPr>
        <p:spPr>
          <a:xfrm>
            <a:off x="183348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7" name=""/>
          <p:cNvSpPr/>
          <p:nvPr/>
        </p:nvSpPr>
        <p:spPr>
          <a:xfrm>
            <a:off x="18478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8" name=""/>
          <p:cNvSpPr/>
          <p:nvPr/>
        </p:nvSpPr>
        <p:spPr>
          <a:xfrm>
            <a:off x="188532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9" name=""/>
          <p:cNvSpPr/>
          <p:nvPr/>
        </p:nvSpPr>
        <p:spPr>
          <a:xfrm>
            <a:off x="1901160" y="46767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0" name=""/>
          <p:cNvSpPr/>
          <p:nvPr/>
        </p:nvSpPr>
        <p:spPr>
          <a:xfrm>
            <a:off x="19540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1" name=""/>
          <p:cNvSpPr/>
          <p:nvPr/>
        </p:nvSpPr>
        <p:spPr>
          <a:xfrm>
            <a:off x="199224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2" name=""/>
          <p:cNvSpPr/>
          <p:nvPr/>
        </p:nvSpPr>
        <p:spPr>
          <a:xfrm>
            <a:off x="200772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3" name=""/>
          <p:cNvSpPr/>
          <p:nvPr/>
        </p:nvSpPr>
        <p:spPr>
          <a:xfrm>
            <a:off x="202968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4" name=""/>
          <p:cNvSpPr/>
          <p:nvPr/>
        </p:nvSpPr>
        <p:spPr>
          <a:xfrm>
            <a:off x="2045880" y="46767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5" name=""/>
          <p:cNvSpPr/>
          <p:nvPr/>
        </p:nvSpPr>
        <p:spPr>
          <a:xfrm>
            <a:off x="2092320" y="467676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6" name=""/>
          <p:cNvSpPr/>
          <p:nvPr/>
        </p:nvSpPr>
        <p:spPr>
          <a:xfrm>
            <a:off x="21146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7" name=""/>
          <p:cNvSpPr/>
          <p:nvPr/>
        </p:nvSpPr>
        <p:spPr>
          <a:xfrm>
            <a:off x="215280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8" name=""/>
          <p:cNvSpPr/>
          <p:nvPr/>
        </p:nvSpPr>
        <p:spPr>
          <a:xfrm>
            <a:off x="219024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9" name=""/>
          <p:cNvSpPr/>
          <p:nvPr/>
        </p:nvSpPr>
        <p:spPr>
          <a:xfrm>
            <a:off x="2220840" y="46767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0" name=""/>
          <p:cNvSpPr/>
          <p:nvPr/>
        </p:nvSpPr>
        <p:spPr>
          <a:xfrm>
            <a:off x="227340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1" name=""/>
          <p:cNvSpPr/>
          <p:nvPr/>
        </p:nvSpPr>
        <p:spPr>
          <a:xfrm>
            <a:off x="228888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2" name=""/>
          <p:cNvSpPr/>
          <p:nvPr/>
        </p:nvSpPr>
        <p:spPr>
          <a:xfrm>
            <a:off x="2327040" y="46767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3" name=""/>
          <p:cNvSpPr/>
          <p:nvPr/>
        </p:nvSpPr>
        <p:spPr>
          <a:xfrm>
            <a:off x="2357280" y="46767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4" name=""/>
          <p:cNvSpPr/>
          <p:nvPr/>
        </p:nvSpPr>
        <p:spPr>
          <a:xfrm>
            <a:off x="237348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5" name=""/>
          <p:cNvSpPr/>
          <p:nvPr/>
        </p:nvSpPr>
        <p:spPr>
          <a:xfrm>
            <a:off x="24098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6" name=""/>
          <p:cNvSpPr/>
          <p:nvPr/>
        </p:nvSpPr>
        <p:spPr>
          <a:xfrm>
            <a:off x="244728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7" name=""/>
          <p:cNvSpPr/>
          <p:nvPr/>
        </p:nvSpPr>
        <p:spPr>
          <a:xfrm>
            <a:off x="247176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8" name=""/>
          <p:cNvSpPr/>
          <p:nvPr/>
        </p:nvSpPr>
        <p:spPr>
          <a:xfrm>
            <a:off x="2516040" y="46767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9" name=""/>
          <p:cNvSpPr/>
          <p:nvPr/>
        </p:nvSpPr>
        <p:spPr>
          <a:xfrm>
            <a:off x="2553840" y="46767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0" name=""/>
          <p:cNvSpPr/>
          <p:nvPr/>
        </p:nvSpPr>
        <p:spPr>
          <a:xfrm>
            <a:off x="1241280" y="4699080"/>
            <a:ext cx="219240" cy="1440"/>
          </a:xfrm>
          <a:prstGeom prst="line">
            <a:avLst/>
          </a:prstGeom>
          <a:ln w="15840">
            <a:solidFill>
              <a:srgbClr val="00d1d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1" name=""/>
          <p:cNvSpPr/>
          <p:nvPr/>
        </p:nvSpPr>
        <p:spPr>
          <a:xfrm>
            <a:off x="1604880" y="480996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2" name=""/>
          <p:cNvSpPr/>
          <p:nvPr/>
        </p:nvSpPr>
        <p:spPr>
          <a:xfrm>
            <a:off x="165888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3" name=""/>
          <p:cNvSpPr/>
          <p:nvPr/>
        </p:nvSpPr>
        <p:spPr>
          <a:xfrm>
            <a:off x="167292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4" name=""/>
          <p:cNvSpPr/>
          <p:nvPr/>
        </p:nvSpPr>
        <p:spPr>
          <a:xfrm>
            <a:off x="170496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5" name=""/>
          <p:cNvSpPr/>
          <p:nvPr/>
        </p:nvSpPr>
        <p:spPr>
          <a:xfrm>
            <a:off x="174132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6" name=""/>
          <p:cNvSpPr/>
          <p:nvPr/>
        </p:nvSpPr>
        <p:spPr>
          <a:xfrm>
            <a:off x="175752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7" name=""/>
          <p:cNvSpPr/>
          <p:nvPr/>
        </p:nvSpPr>
        <p:spPr>
          <a:xfrm>
            <a:off x="179532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8" name=""/>
          <p:cNvSpPr/>
          <p:nvPr/>
        </p:nvSpPr>
        <p:spPr>
          <a:xfrm>
            <a:off x="18334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9" name=""/>
          <p:cNvSpPr/>
          <p:nvPr/>
        </p:nvSpPr>
        <p:spPr>
          <a:xfrm>
            <a:off x="187092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0" name=""/>
          <p:cNvSpPr/>
          <p:nvPr/>
        </p:nvSpPr>
        <p:spPr>
          <a:xfrm>
            <a:off x="188604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1" name=""/>
          <p:cNvSpPr/>
          <p:nvPr/>
        </p:nvSpPr>
        <p:spPr>
          <a:xfrm>
            <a:off x="19400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2" name=""/>
          <p:cNvSpPr/>
          <p:nvPr/>
        </p:nvSpPr>
        <p:spPr>
          <a:xfrm>
            <a:off x="19782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3" name=""/>
          <p:cNvSpPr/>
          <p:nvPr/>
        </p:nvSpPr>
        <p:spPr>
          <a:xfrm>
            <a:off x="201564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4" name=""/>
          <p:cNvSpPr/>
          <p:nvPr/>
        </p:nvSpPr>
        <p:spPr>
          <a:xfrm>
            <a:off x="20462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5" name=""/>
          <p:cNvSpPr/>
          <p:nvPr/>
        </p:nvSpPr>
        <p:spPr>
          <a:xfrm>
            <a:off x="208440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6" name=""/>
          <p:cNvSpPr/>
          <p:nvPr/>
        </p:nvSpPr>
        <p:spPr>
          <a:xfrm>
            <a:off x="2098800" y="480996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7" name=""/>
          <p:cNvSpPr/>
          <p:nvPr/>
        </p:nvSpPr>
        <p:spPr>
          <a:xfrm>
            <a:off x="211464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8" name=""/>
          <p:cNvSpPr/>
          <p:nvPr/>
        </p:nvSpPr>
        <p:spPr>
          <a:xfrm>
            <a:off x="21528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9" name=""/>
          <p:cNvSpPr/>
          <p:nvPr/>
        </p:nvSpPr>
        <p:spPr>
          <a:xfrm>
            <a:off x="219024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0" name=""/>
          <p:cNvSpPr/>
          <p:nvPr/>
        </p:nvSpPr>
        <p:spPr>
          <a:xfrm>
            <a:off x="220500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1" name=""/>
          <p:cNvSpPr/>
          <p:nvPr/>
        </p:nvSpPr>
        <p:spPr>
          <a:xfrm>
            <a:off x="224316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2" name=""/>
          <p:cNvSpPr/>
          <p:nvPr/>
        </p:nvSpPr>
        <p:spPr>
          <a:xfrm>
            <a:off x="228060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3" name=""/>
          <p:cNvSpPr/>
          <p:nvPr/>
        </p:nvSpPr>
        <p:spPr>
          <a:xfrm>
            <a:off x="2302920" y="48099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4" name=""/>
          <p:cNvSpPr/>
          <p:nvPr/>
        </p:nvSpPr>
        <p:spPr>
          <a:xfrm>
            <a:off x="23572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5" name=""/>
          <p:cNvSpPr/>
          <p:nvPr/>
        </p:nvSpPr>
        <p:spPr>
          <a:xfrm>
            <a:off x="2387160" y="480996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6" name=""/>
          <p:cNvSpPr/>
          <p:nvPr/>
        </p:nvSpPr>
        <p:spPr>
          <a:xfrm>
            <a:off x="242496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7" name=""/>
          <p:cNvSpPr/>
          <p:nvPr/>
        </p:nvSpPr>
        <p:spPr>
          <a:xfrm>
            <a:off x="24415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8" name=""/>
          <p:cNvSpPr/>
          <p:nvPr/>
        </p:nvSpPr>
        <p:spPr>
          <a:xfrm>
            <a:off x="2494080" y="480996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9" name=""/>
          <p:cNvSpPr/>
          <p:nvPr/>
        </p:nvSpPr>
        <p:spPr>
          <a:xfrm>
            <a:off x="2531520" y="480996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0" name=""/>
          <p:cNvSpPr/>
          <p:nvPr/>
        </p:nvSpPr>
        <p:spPr>
          <a:xfrm>
            <a:off x="1241280" y="4840200"/>
            <a:ext cx="219240" cy="1800"/>
          </a:xfrm>
          <a:prstGeom prst="line">
            <a:avLst/>
          </a:prstGeom>
          <a:ln w="158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1" name=""/>
          <p:cNvSpPr/>
          <p:nvPr/>
        </p:nvSpPr>
        <p:spPr>
          <a:xfrm>
            <a:off x="160488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2" name=""/>
          <p:cNvSpPr/>
          <p:nvPr/>
        </p:nvSpPr>
        <p:spPr>
          <a:xfrm>
            <a:off x="165888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3" name=""/>
          <p:cNvSpPr/>
          <p:nvPr/>
        </p:nvSpPr>
        <p:spPr>
          <a:xfrm>
            <a:off x="167328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4" name=""/>
          <p:cNvSpPr/>
          <p:nvPr/>
        </p:nvSpPr>
        <p:spPr>
          <a:xfrm>
            <a:off x="171144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5" name=""/>
          <p:cNvSpPr/>
          <p:nvPr/>
        </p:nvSpPr>
        <p:spPr>
          <a:xfrm>
            <a:off x="175752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6" name=""/>
          <p:cNvSpPr/>
          <p:nvPr/>
        </p:nvSpPr>
        <p:spPr>
          <a:xfrm>
            <a:off x="179496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7" name=""/>
          <p:cNvSpPr/>
          <p:nvPr/>
        </p:nvSpPr>
        <p:spPr>
          <a:xfrm>
            <a:off x="18252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8" name=""/>
          <p:cNvSpPr/>
          <p:nvPr/>
        </p:nvSpPr>
        <p:spPr>
          <a:xfrm>
            <a:off x="184788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9" name=""/>
          <p:cNvSpPr/>
          <p:nvPr/>
        </p:nvSpPr>
        <p:spPr>
          <a:xfrm>
            <a:off x="1885680" y="49514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0" name=""/>
          <p:cNvSpPr/>
          <p:nvPr/>
        </p:nvSpPr>
        <p:spPr>
          <a:xfrm>
            <a:off x="19098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1" name=""/>
          <p:cNvSpPr/>
          <p:nvPr/>
        </p:nvSpPr>
        <p:spPr>
          <a:xfrm>
            <a:off x="194724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2" name=""/>
          <p:cNvSpPr/>
          <p:nvPr/>
        </p:nvSpPr>
        <p:spPr>
          <a:xfrm>
            <a:off x="1961640" y="495144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3" name=""/>
          <p:cNvSpPr/>
          <p:nvPr/>
        </p:nvSpPr>
        <p:spPr>
          <a:xfrm>
            <a:off x="20160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4" name=""/>
          <p:cNvSpPr/>
          <p:nvPr/>
        </p:nvSpPr>
        <p:spPr>
          <a:xfrm>
            <a:off x="20538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5" name=""/>
          <p:cNvSpPr/>
          <p:nvPr/>
        </p:nvSpPr>
        <p:spPr>
          <a:xfrm>
            <a:off x="20916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6" name=""/>
          <p:cNvSpPr/>
          <p:nvPr/>
        </p:nvSpPr>
        <p:spPr>
          <a:xfrm>
            <a:off x="2106360" y="495144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7" name=""/>
          <p:cNvSpPr/>
          <p:nvPr/>
        </p:nvSpPr>
        <p:spPr>
          <a:xfrm>
            <a:off x="2144520" y="49514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8" name=""/>
          <p:cNvSpPr/>
          <p:nvPr/>
        </p:nvSpPr>
        <p:spPr>
          <a:xfrm>
            <a:off x="216684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9" name=""/>
          <p:cNvSpPr/>
          <p:nvPr/>
        </p:nvSpPr>
        <p:spPr>
          <a:xfrm>
            <a:off x="22050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0" name=""/>
          <p:cNvSpPr/>
          <p:nvPr/>
        </p:nvSpPr>
        <p:spPr>
          <a:xfrm>
            <a:off x="22428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1" name=""/>
          <p:cNvSpPr/>
          <p:nvPr/>
        </p:nvSpPr>
        <p:spPr>
          <a:xfrm>
            <a:off x="228096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2" name=""/>
          <p:cNvSpPr/>
          <p:nvPr/>
        </p:nvSpPr>
        <p:spPr>
          <a:xfrm>
            <a:off x="233532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3" name=""/>
          <p:cNvSpPr/>
          <p:nvPr/>
        </p:nvSpPr>
        <p:spPr>
          <a:xfrm>
            <a:off x="234900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4" name=""/>
          <p:cNvSpPr/>
          <p:nvPr/>
        </p:nvSpPr>
        <p:spPr>
          <a:xfrm>
            <a:off x="2387160" y="49514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5" name=""/>
          <p:cNvSpPr/>
          <p:nvPr/>
        </p:nvSpPr>
        <p:spPr>
          <a:xfrm>
            <a:off x="2417760" y="49514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6" name=""/>
          <p:cNvSpPr/>
          <p:nvPr/>
        </p:nvSpPr>
        <p:spPr>
          <a:xfrm>
            <a:off x="243360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7" name=""/>
          <p:cNvSpPr/>
          <p:nvPr/>
        </p:nvSpPr>
        <p:spPr>
          <a:xfrm>
            <a:off x="247176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8" name=""/>
          <p:cNvSpPr/>
          <p:nvPr/>
        </p:nvSpPr>
        <p:spPr>
          <a:xfrm>
            <a:off x="250920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9" name=""/>
          <p:cNvSpPr/>
          <p:nvPr/>
        </p:nvSpPr>
        <p:spPr>
          <a:xfrm>
            <a:off x="252396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0" name=""/>
          <p:cNvSpPr/>
          <p:nvPr/>
        </p:nvSpPr>
        <p:spPr>
          <a:xfrm>
            <a:off x="2577960" y="49514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1" name=""/>
          <p:cNvSpPr/>
          <p:nvPr/>
        </p:nvSpPr>
        <p:spPr>
          <a:xfrm>
            <a:off x="2615760" y="49514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2" name=""/>
          <p:cNvSpPr/>
          <p:nvPr/>
        </p:nvSpPr>
        <p:spPr>
          <a:xfrm>
            <a:off x="1241280" y="4973760"/>
            <a:ext cx="219240" cy="1440"/>
          </a:xfrm>
          <a:prstGeom prst="line">
            <a:avLst/>
          </a:prstGeom>
          <a:ln w="15840">
            <a:solidFill>
              <a:srgbClr val="02d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3" name=""/>
          <p:cNvSpPr/>
          <p:nvPr/>
        </p:nvSpPr>
        <p:spPr>
          <a:xfrm>
            <a:off x="160488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4" name=""/>
          <p:cNvSpPr/>
          <p:nvPr/>
        </p:nvSpPr>
        <p:spPr>
          <a:xfrm>
            <a:off x="1650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5" name=""/>
          <p:cNvSpPr/>
          <p:nvPr/>
        </p:nvSpPr>
        <p:spPr>
          <a:xfrm>
            <a:off x="168840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6" name=""/>
          <p:cNvSpPr/>
          <p:nvPr/>
        </p:nvSpPr>
        <p:spPr>
          <a:xfrm>
            <a:off x="1704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7" name=""/>
          <p:cNvSpPr/>
          <p:nvPr/>
        </p:nvSpPr>
        <p:spPr>
          <a:xfrm>
            <a:off x="1741320" y="50846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8" name=""/>
          <p:cNvSpPr/>
          <p:nvPr/>
        </p:nvSpPr>
        <p:spPr>
          <a:xfrm>
            <a:off x="176544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9" name=""/>
          <p:cNvSpPr/>
          <p:nvPr/>
        </p:nvSpPr>
        <p:spPr>
          <a:xfrm>
            <a:off x="180324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0" name=""/>
          <p:cNvSpPr/>
          <p:nvPr/>
        </p:nvSpPr>
        <p:spPr>
          <a:xfrm>
            <a:off x="181692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1" name=""/>
          <p:cNvSpPr/>
          <p:nvPr/>
        </p:nvSpPr>
        <p:spPr>
          <a:xfrm>
            <a:off x="1840680" y="508464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2" name=""/>
          <p:cNvSpPr/>
          <p:nvPr/>
        </p:nvSpPr>
        <p:spPr>
          <a:xfrm>
            <a:off x="18939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3" name=""/>
          <p:cNvSpPr/>
          <p:nvPr/>
        </p:nvSpPr>
        <p:spPr>
          <a:xfrm>
            <a:off x="1923840" y="50846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4" name=""/>
          <p:cNvSpPr/>
          <p:nvPr/>
        </p:nvSpPr>
        <p:spPr>
          <a:xfrm>
            <a:off x="19616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5" name=""/>
          <p:cNvSpPr/>
          <p:nvPr/>
        </p:nvSpPr>
        <p:spPr>
          <a:xfrm>
            <a:off x="197784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6" name=""/>
          <p:cNvSpPr/>
          <p:nvPr/>
        </p:nvSpPr>
        <p:spPr>
          <a:xfrm>
            <a:off x="20224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7" name=""/>
          <p:cNvSpPr/>
          <p:nvPr/>
        </p:nvSpPr>
        <p:spPr>
          <a:xfrm>
            <a:off x="203832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8" name=""/>
          <p:cNvSpPr/>
          <p:nvPr/>
        </p:nvSpPr>
        <p:spPr>
          <a:xfrm>
            <a:off x="20764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9" name=""/>
          <p:cNvSpPr/>
          <p:nvPr/>
        </p:nvSpPr>
        <p:spPr>
          <a:xfrm>
            <a:off x="211464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0" name=""/>
          <p:cNvSpPr/>
          <p:nvPr/>
        </p:nvSpPr>
        <p:spPr>
          <a:xfrm>
            <a:off x="21286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1" name=""/>
          <p:cNvSpPr/>
          <p:nvPr/>
        </p:nvSpPr>
        <p:spPr>
          <a:xfrm>
            <a:off x="21448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2" name=""/>
          <p:cNvSpPr/>
          <p:nvPr/>
        </p:nvSpPr>
        <p:spPr>
          <a:xfrm>
            <a:off x="218268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3" name=""/>
          <p:cNvSpPr/>
          <p:nvPr/>
        </p:nvSpPr>
        <p:spPr>
          <a:xfrm>
            <a:off x="22204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4" name=""/>
          <p:cNvSpPr/>
          <p:nvPr/>
        </p:nvSpPr>
        <p:spPr>
          <a:xfrm>
            <a:off x="223524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5" name=""/>
          <p:cNvSpPr/>
          <p:nvPr/>
        </p:nvSpPr>
        <p:spPr>
          <a:xfrm>
            <a:off x="228924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6" name=""/>
          <p:cNvSpPr/>
          <p:nvPr/>
        </p:nvSpPr>
        <p:spPr>
          <a:xfrm>
            <a:off x="23266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7" name=""/>
          <p:cNvSpPr/>
          <p:nvPr/>
        </p:nvSpPr>
        <p:spPr>
          <a:xfrm>
            <a:off x="234108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8" name=""/>
          <p:cNvSpPr/>
          <p:nvPr/>
        </p:nvSpPr>
        <p:spPr>
          <a:xfrm>
            <a:off x="236520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9" name=""/>
          <p:cNvSpPr/>
          <p:nvPr/>
        </p:nvSpPr>
        <p:spPr>
          <a:xfrm>
            <a:off x="240300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0" name=""/>
          <p:cNvSpPr/>
          <p:nvPr/>
        </p:nvSpPr>
        <p:spPr>
          <a:xfrm>
            <a:off x="24170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1" name=""/>
          <p:cNvSpPr/>
          <p:nvPr/>
        </p:nvSpPr>
        <p:spPr>
          <a:xfrm>
            <a:off x="244116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2" name=""/>
          <p:cNvSpPr/>
          <p:nvPr/>
        </p:nvSpPr>
        <p:spPr>
          <a:xfrm>
            <a:off x="2485800" y="50846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3" name=""/>
          <p:cNvSpPr/>
          <p:nvPr/>
        </p:nvSpPr>
        <p:spPr>
          <a:xfrm>
            <a:off x="254016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4" name=""/>
          <p:cNvSpPr/>
          <p:nvPr/>
        </p:nvSpPr>
        <p:spPr>
          <a:xfrm>
            <a:off x="2577960" y="508464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5" name=""/>
          <p:cNvSpPr/>
          <p:nvPr/>
        </p:nvSpPr>
        <p:spPr>
          <a:xfrm>
            <a:off x="2600280" y="508464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6" name=""/>
          <p:cNvSpPr/>
          <p:nvPr/>
        </p:nvSpPr>
        <p:spPr>
          <a:xfrm>
            <a:off x="2615760" y="508464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7" name=""/>
          <p:cNvSpPr/>
          <p:nvPr/>
        </p:nvSpPr>
        <p:spPr>
          <a:xfrm>
            <a:off x="2662920" y="508464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8" name=""/>
          <p:cNvSpPr/>
          <p:nvPr/>
        </p:nvSpPr>
        <p:spPr>
          <a:xfrm>
            <a:off x="1241280" y="5113440"/>
            <a:ext cx="219240" cy="1440"/>
          </a:xfrm>
          <a:prstGeom prst="line">
            <a:avLst/>
          </a:prstGeom>
          <a:ln w="15840">
            <a:solidFill>
              <a:srgbClr val="ffad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9" name=""/>
          <p:cNvSpPr/>
          <p:nvPr/>
        </p:nvSpPr>
        <p:spPr>
          <a:xfrm>
            <a:off x="1618920" y="52261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0" name=""/>
          <p:cNvSpPr/>
          <p:nvPr/>
        </p:nvSpPr>
        <p:spPr>
          <a:xfrm>
            <a:off x="16675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1" name=""/>
          <p:cNvSpPr/>
          <p:nvPr/>
        </p:nvSpPr>
        <p:spPr>
          <a:xfrm>
            <a:off x="170208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2" name=""/>
          <p:cNvSpPr/>
          <p:nvPr/>
        </p:nvSpPr>
        <p:spPr>
          <a:xfrm>
            <a:off x="172656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3" name=""/>
          <p:cNvSpPr/>
          <p:nvPr/>
        </p:nvSpPr>
        <p:spPr>
          <a:xfrm>
            <a:off x="174348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4" name=""/>
          <p:cNvSpPr/>
          <p:nvPr/>
        </p:nvSpPr>
        <p:spPr>
          <a:xfrm>
            <a:off x="17816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5" name=""/>
          <p:cNvSpPr/>
          <p:nvPr/>
        </p:nvSpPr>
        <p:spPr>
          <a:xfrm>
            <a:off x="181656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6" name=""/>
          <p:cNvSpPr/>
          <p:nvPr/>
        </p:nvSpPr>
        <p:spPr>
          <a:xfrm>
            <a:off x="18421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7" name=""/>
          <p:cNvSpPr/>
          <p:nvPr/>
        </p:nvSpPr>
        <p:spPr>
          <a:xfrm>
            <a:off x="187884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8" name=""/>
          <p:cNvSpPr/>
          <p:nvPr/>
        </p:nvSpPr>
        <p:spPr>
          <a:xfrm>
            <a:off x="190224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9" name=""/>
          <p:cNvSpPr/>
          <p:nvPr/>
        </p:nvSpPr>
        <p:spPr>
          <a:xfrm>
            <a:off x="1940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0" name=""/>
          <p:cNvSpPr/>
          <p:nvPr/>
        </p:nvSpPr>
        <p:spPr>
          <a:xfrm>
            <a:off x="197532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1" name=""/>
          <p:cNvSpPr/>
          <p:nvPr/>
        </p:nvSpPr>
        <p:spPr>
          <a:xfrm>
            <a:off x="200232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2" name=""/>
          <p:cNvSpPr/>
          <p:nvPr/>
        </p:nvSpPr>
        <p:spPr>
          <a:xfrm>
            <a:off x="20390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3" name=""/>
          <p:cNvSpPr/>
          <p:nvPr/>
        </p:nvSpPr>
        <p:spPr>
          <a:xfrm>
            <a:off x="2073600" y="522612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4" name=""/>
          <p:cNvSpPr/>
          <p:nvPr/>
        </p:nvSpPr>
        <p:spPr>
          <a:xfrm>
            <a:off x="209952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5" name=""/>
          <p:cNvSpPr/>
          <p:nvPr/>
        </p:nvSpPr>
        <p:spPr>
          <a:xfrm>
            <a:off x="212292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6" name=""/>
          <p:cNvSpPr/>
          <p:nvPr/>
        </p:nvSpPr>
        <p:spPr>
          <a:xfrm>
            <a:off x="217008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7" name=""/>
          <p:cNvSpPr/>
          <p:nvPr/>
        </p:nvSpPr>
        <p:spPr>
          <a:xfrm>
            <a:off x="2183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8" name=""/>
          <p:cNvSpPr/>
          <p:nvPr/>
        </p:nvSpPr>
        <p:spPr>
          <a:xfrm>
            <a:off x="22136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9" name=""/>
          <p:cNvSpPr/>
          <p:nvPr/>
        </p:nvSpPr>
        <p:spPr>
          <a:xfrm>
            <a:off x="225252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0" name=""/>
          <p:cNvSpPr/>
          <p:nvPr/>
        </p:nvSpPr>
        <p:spPr>
          <a:xfrm>
            <a:off x="2268360" y="52261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1" name=""/>
          <p:cNvSpPr/>
          <p:nvPr/>
        </p:nvSpPr>
        <p:spPr>
          <a:xfrm>
            <a:off x="228348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2" name=""/>
          <p:cNvSpPr/>
          <p:nvPr/>
        </p:nvSpPr>
        <p:spPr>
          <a:xfrm>
            <a:off x="231984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3" name=""/>
          <p:cNvSpPr/>
          <p:nvPr/>
        </p:nvSpPr>
        <p:spPr>
          <a:xfrm>
            <a:off x="235656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4" name=""/>
          <p:cNvSpPr/>
          <p:nvPr/>
        </p:nvSpPr>
        <p:spPr>
          <a:xfrm>
            <a:off x="2379240" y="52261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5" name=""/>
          <p:cNvSpPr/>
          <p:nvPr/>
        </p:nvSpPr>
        <p:spPr>
          <a:xfrm>
            <a:off x="2426400" y="52261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6" name=""/>
          <p:cNvSpPr/>
          <p:nvPr/>
        </p:nvSpPr>
        <p:spPr>
          <a:xfrm>
            <a:off x="2463120" y="52261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7" name=""/>
          <p:cNvSpPr/>
          <p:nvPr/>
        </p:nvSpPr>
        <p:spPr>
          <a:xfrm>
            <a:off x="1241280" y="5248440"/>
            <a:ext cx="219240" cy="1440"/>
          </a:xfrm>
          <a:prstGeom prst="line">
            <a:avLst/>
          </a:prstGeom>
          <a:ln w="158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8" name=""/>
          <p:cNvSpPr/>
          <p:nvPr/>
        </p:nvSpPr>
        <p:spPr>
          <a:xfrm>
            <a:off x="1623240" y="535932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9" name=""/>
          <p:cNvSpPr/>
          <p:nvPr/>
        </p:nvSpPr>
        <p:spPr>
          <a:xfrm>
            <a:off x="165960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0" name=""/>
          <p:cNvSpPr/>
          <p:nvPr/>
        </p:nvSpPr>
        <p:spPr>
          <a:xfrm>
            <a:off x="16977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1" name=""/>
          <p:cNvSpPr/>
          <p:nvPr/>
        </p:nvSpPr>
        <p:spPr>
          <a:xfrm>
            <a:off x="17355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2" name=""/>
          <p:cNvSpPr/>
          <p:nvPr/>
        </p:nvSpPr>
        <p:spPr>
          <a:xfrm>
            <a:off x="17737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3" name=""/>
          <p:cNvSpPr/>
          <p:nvPr/>
        </p:nvSpPr>
        <p:spPr>
          <a:xfrm>
            <a:off x="180612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4" name=""/>
          <p:cNvSpPr/>
          <p:nvPr/>
        </p:nvSpPr>
        <p:spPr>
          <a:xfrm>
            <a:off x="183636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5" name=""/>
          <p:cNvSpPr/>
          <p:nvPr/>
        </p:nvSpPr>
        <p:spPr>
          <a:xfrm>
            <a:off x="188028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6" name=""/>
          <p:cNvSpPr/>
          <p:nvPr/>
        </p:nvSpPr>
        <p:spPr>
          <a:xfrm>
            <a:off x="19101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7" name=""/>
          <p:cNvSpPr/>
          <p:nvPr/>
        </p:nvSpPr>
        <p:spPr>
          <a:xfrm>
            <a:off x="19472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8" name=""/>
          <p:cNvSpPr/>
          <p:nvPr/>
        </p:nvSpPr>
        <p:spPr>
          <a:xfrm>
            <a:off x="1969200" y="535932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9" name=""/>
          <p:cNvSpPr/>
          <p:nvPr/>
        </p:nvSpPr>
        <p:spPr>
          <a:xfrm>
            <a:off x="202464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0" name=""/>
          <p:cNvSpPr/>
          <p:nvPr/>
        </p:nvSpPr>
        <p:spPr>
          <a:xfrm>
            <a:off x="2057040" y="535932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1" name=""/>
          <p:cNvSpPr/>
          <p:nvPr/>
        </p:nvSpPr>
        <p:spPr>
          <a:xfrm>
            <a:off x="209160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2" name=""/>
          <p:cNvSpPr/>
          <p:nvPr/>
        </p:nvSpPr>
        <p:spPr>
          <a:xfrm>
            <a:off x="2115000" y="53593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3" name=""/>
          <p:cNvSpPr/>
          <p:nvPr/>
        </p:nvSpPr>
        <p:spPr>
          <a:xfrm>
            <a:off x="216216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4" name=""/>
          <p:cNvSpPr/>
          <p:nvPr/>
        </p:nvSpPr>
        <p:spPr>
          <a:xfrm>
            <a:off x="21769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5" name=""/>
          <p:cNvSpPr/>
          <p:nvPr/>
        </p:nvSpPr>
        <p:spPr>
          <a:xfrm>
            <a:off x="22071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6" name=""/>
          <p:cNvSpPr/>
          <p:nvPr/>
        </p:nvSpPr>
        <p:spPr>
          <a:xfrm>
            <a:off x="224604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7" name=""/>
          <p:cNvSpPr/>
          <p:nvPr/>
        </p:nvSpPr>
        <p:spPr>
          <a:xfrm>
            <a:off x="2260440" y="535932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8" name=""/>
          <p:cNvSpPr/>
          <p:nvPr/>
        </p:nvSpPr>
        <p:spPr>
          <a:xfrm>
            <a:off x="227556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9" name=""/>
          <p:cNvSpPr/>
          <p:nvPr/>
        </p:nvSpPr>
        <p:spPr>
          <a:xfrm>
            <a:off x="23137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0" name=""/>
          <p:cNvSpPr/>
          <p:nvPr/>
        </p:nvSpPr>
        <p:spPr>
          <a:xfrm>
            <a:off x="23504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1" name=""/>
          <p:cNvSpPr/>
          <p:nvPr/>
        </p:nvSpPr>
        <p:spPr>
          <a:xfrm>
            <a:off x="237132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2" name=""/>
          <p:cNvSpPr/>
          <p:nvPr/>
        </p:nvSpPr>
        <p:spPr>
          <a:xfrm>
            <a:off x="2419920" y="535932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3" name=""/>
          <p:cNvSpPr/>
          <p:nvPr/>
        </p:nvSpPr>
        <p:spPr>
          <a:xfrm>
            <a:off x="2456640" y="535932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4" name=""/>
          <p:cNvSpPr/>
          <p:nvPr/>
        </p:nvSpPr>
        <p:spPr>
          <a:xfrm>
            <a:off x="1241280" y="5388120"/>
            <a:ext cx="219240" cy="1440"/>
          </a:xfrm>
          <a:prstGeom prst="line">
            <a:avLst/>
          </a:prstGeom>
          <a:ln w="15840">
            <a:solidFill>
              <a:srgbClr val="a1663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5" name=""/>
          <p:cNvSpPr/>
          <p:nvPr/>
        </p:nvSpPr>
        <p:spPr>
          <a:xfrm>
            <a:off x="1623240" y="55008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6" name=""/>
          <p:cNvSpPr/>
          <p:nvPr/>
        </p:nvSpPr>
        <p:spPr>
          <a:xfrm>
            <a:off x="165960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7" name=""/>
          <p:cNvSpPr/>
          <p:nvPr/>
        </p:nvSpPr>
        <p:spPr>
          <a:xfrm>
            <a:off x="169596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8" name=""/>
          <p:cNvSpPr/>
          <p:nvPr/>
        </p:nvSpPr>
        <p:spPr>
          <a:xfrm>
            <a:off x="17276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9" name=""/>
          <p:cNvSpPr/>
          <p:nvPr/>
        </p:nvSpPr>
        <p:spPr>
          <a:xfrm>
            <a:off x="176004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0" name=""/>
          <p:cNvSpPr/>
          <p:nvPr/>
        </p:nvSpPr>
        <p:spPr>
          <a:xfrm>
            <a:off x="18025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1" name=""/>
          <p:cNvSpPr/>
          <p:nvPr/>
        </p:nvSpPr>
        <p:spPr>
          <a:xfrm>
            <a:off x="181944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2" name=""/>
          <p:cNvSpPr/>
          <p:nvPr/>
        </p:nvSpPr>
        <p:spPr>
          <a:xfrm>
            <a:off x="18644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3" name=""/>
          <p:cNvSpPr/>
          <p:nvPr/>
        </p:nvSpPr>
        <p:spPr>
          <a:xfrm>
            <a:off x="189648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4" name=""/>
          <p:cNvSpPr/>
          <p:nvPr/>
        </p:nvSpPr>
        <p:spPr>
          <a:xfrm>
            <a:off x="19393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5" name=""/>
          <p:cNvSpPr/>
          <p:nvPr/>
        </p:nvSpPr>
        <p:spPr>
          <a:xfrm>
            <a:off x="195624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6" name=""/>
          <p:cNvSpPr/>
          <p:nvPr/>
        </p:nvSpPr>
        <p:spPr>
          <a:xfrm>
            <a:off x="199116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7" name=""/>
          <p:cNvSpPr/>
          <p:nvPr/>
        </p:nvSpPr>
        <p:spPr>
          <a:xfrm>
            <a:off x="20167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8" name=""/>
          <p:cNvSpPr/>
          <p:nvPr/>
        </p:nvSpPr>
        <p:spPr>
          <a:xfrm>
            <a:off x="205344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9" name=""/>
          <p:cNvSpPr/>
          <p:nvPr/>
        </p:nvSpPr>
        <p:spPr>
          <a:xfrm>
            <a:off x="2072520" y="55008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0" name=""/>
          <p:cNvSpPr/>
          <p:nvPr/>
        </p:nvSpPr>
        <p:spPr>
          <a:xfrm>
            <a:off x="211176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1" name=""/>
          <p:cNvSpPr/>
          <p:nvPr/>
        </p:nvSpPr>
        <p:spPr>
          <a:xfrm>
            <a:off x="213876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2" name=""/>
          <p:cNvSpPr/>
          <p:nvPr/>
        </p:nvSpPr>
        <p:spPr>
          <a:xfrm>
            <a:off x="21769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3" name=""/>
          <p:cNvSpPr/>
          <p:nvPr/>
        </p:nvSpPr>
        <p:spPr>
          <a:xfrm>
            <a:off x="220788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4" name=""/>
          <p:cNvSpPr/>
          <p:nvPr/>
        </p:nvSpPr>
        <p:spPr>
          <a:xfrm>
            <a:off x="2246040" y="550080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5" name=""/>
          <p:cNvSpPr/>
          <p:nvPr/>
        </p:nvSpPr>
        <p:spPr>
          <a:xfrm>
            <a:off x="2298600" y="55008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6" name=""/>
          <p:cNvSpPr/>
          <p:nvPr/>
        </p:nvSpPr>
        <p:spPr>
          <a:xfrm>
            <a:off x="230760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7" name=""/>
          <p:cNvSpPr/>
          <p:nvPr/>
        </p:nvSpPr>
        <p:spPr>
          <a:xfrm>
            <a:off x="2345760" y="55008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8" name=""/>
          <p:cNvSpPr/>
          <p:nvPr/>
        </p:nvSpPr>
        <p:spPr>
          <a:xfrm>
            <a:off x="2382480" y="55008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9" name=""/>
          <p:cNvSpPr/>
          <p:nvPr/>
        </p:nvSpPr>
        <p:spPr>
          <a:xfrm>
            <a:off x="239616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0" name=""/>
          <p:cNvSpPr/>
          <p:nvPr/>
        </p:nvSpPr>
        <p:spPr>
          <a:xfrm>
            <a:off x="24343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1" name=""/>
          <p:cNvSpPr/>
          <p:nvPr/>
        </p:nvSpPr>
        <p:spPr>
          <a:xfrm>
            <a:off x="247104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2" name=""/>
          <p:cNvSpPr/>
          <p:nvPr/>
        </p:nvSpPr>
        <p:spPr>
          <a:xfrm>
            <a:off x="249228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3" name=""/>
          <p:cNvSpPr/>
          <p:nvPr/>
        </p:nvSpPr>
        <p:spPr>
          <a:xfrm>
            <a:off x="254052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4" name=""/>
          <p:cNvSpPr/>
          <p:nvPr/>
        </p:nvSpPr>
        <p:spPr>
          <a:xfrm>
            <a:off x="2575440" y="55008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5" name=""/>
          <p:cNvSpPr/>
          <p:nvPr/>
        </p:nvSpPr>
        <p:spPr>
          <a:xfrm>
            <a:off x="2601000" y="55008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6" name=""/>
          <p:cNvSpPr/>
          <p:nvPr/>
        </p:nvSpPr>
        <p:spPr>
          <a:xfrm>
            <a:off x="2637720" y="55008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7" name=""/>
          <p:cNvSpPr/>
          <p:nvPr/>
        </p:nvSpPr>
        <p:spPr>
          <a:xfrm>
            <a:off x="1241280" y="5521320"/>
            <a:ext cx="219240" cy="1440"/>
          </a:xfrm>
          <a:prstGeom prst="line">
            <a:avLst/>
          </a:prstGeom>
          <a:ln w="158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8" name=""/>
          <p:cNvSpPr/>
          <p:nvPr/>
        </p:nvSpPr>
        <p:spPr>
          <a:xfrm>
            <a:off x="1623240" y="563400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9" name=""/>
          <p:cNvSpPr/>
          <p:nvPr/>
        </p:nvSpPr>
        <p:spPr>
          <a:xfrm>
            <a:off x="1656360" y="5634000"/>
            <a:ext cx="25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0" name=""/>
          <p:cNvSpPr/>
          <p:nvPr/>
        </p:nvSpPr>
        <p:spPr>
          <a:xfrm>
            <a:off x="168336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1" name=""/>
          <p:cNvSpPr/>
          <p:nvPr/>
        </p:nvSpPr>
        <p:spPr>
          <a:xfrm>
            <a:off x="172152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2" name=""/>
          <p:cNvSpPr/>
          <p:nvPr/>
        </p:nvSpPr>
        <p:spPr>
          <a:xfrm>
            <a:off x="175212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3" name=""/>
          <p:cNvSpPr/>
          <p:nvPr/>
        </p:nvSpPr>
        <p:spPr>
          <a:xfrm>
            <a:off x="178776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4" name=""/>
          <p:cNvSpPr/>
          <p:nvPr/>
        </p:nvSpPr>
        <p:spPr>
          <a:xfrm>
            <a:off x="18262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5" name=""/>
          <p:cNvSpPr/>
          <p:nvPr/>
        </p:nvSpPr>
        <p:spPr>
          <a:xfrm>
            <a:off x="18644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6" name=""/>
          <p:cNvSpPr/>
          <p:nvPr/>
        </p:nvSpPr>
        <p:spPr>
          <a:xfrm>
            <a:off x="190116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7" name=""/>
          <p:cNvSpPr/>
          <p:nvPr/>
        </p:nvSpPr>
        <p:spPr>
          <a:xfrm>
            <a:off x="191916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8" name=""/>
          <p:cNvSpPr/>
          <p:nvPr/>
        </p:nvSpPr>
        <p:spPr>
          <a:xfrm>
            <a:off x="19324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9" name=""/>
          <p:cNvSpPr/>
          <p:nvPr/>
        </p:nvSpPr>
        <p:spPr>
          <a:xfrm>
            <a:off x="19706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0" name=""/>
          <p:cNvSpPr/>
          <p:nvPr/>
        </p:nvSpPr>
        <p:spPr>
          <a:xfrm>
            <a:off x="20088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1" name=""/>
          <p:cNvSpPr/>
          <p:nvPr/>
        </p:nvSpPr>
        <p:spPr>
          <a:xfrm>
            <a:off x="20455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2" name=""/>
          <p:cNvSpPr/>
          <p:nvPr/>
        </p:nvSpPr>
        <p:spPr>
          <a:xfrm>
            <a:off x="20628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3" name=""/>
          <p:cNvSpPr/>
          <p:nvPr/>
        </p:nvSpPr>
        <p:spPr>
          <a:xfrm>
            <a:off x="210168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4" name=""/>
          <p:cNvSpPr/>
          <p:nvPr/>
        </p:nvSpPr>
        <p:spPr>
          <a:xfrm>
            <a:off x="21139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5" name=""/>
          <p:cNvSpPr/>
          <p:nvPr/>
        </p:nvSpPr>
        <p:spPr>
          <a:xfrm>
            <a:off x="2137680" y="563400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6" name=""/>
          <p:cNvSpPr/>
          <p:nvPr/>
        </p:nvSpPr>
        <p:spPr>
          <a:xfrm>
            <a:off x="219132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7" name=""/>
          <p:cNvSpPr/>
          <p:nvPr/>
        </p:nvSpPr>
        <p:spPr>
          <a:xfrm>
            <a:off x="2215800" y="5634000"/>
            <a:ext cx="38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8" name=""/>
          <p:cNvSpPr/>
          <p:nvPr/>
        </p:nvSpPr>
        <p:spPr>
          <a:xfrm>
            <a:off x="225828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9" name=""/>
          <p:cNvSpPr/>
          <p:nvPr/>
        </p:nvSpPr>
        <p:spPr>
          <a:xfrm>
            <a:off x="227520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0" name=""/>
          <p:cNvSpPr/>
          <p:nvPr/>
        </p:nvSpPr>
        <p:spPr>
          <a:xfrm>
            <a:off x="23209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1" name=""/>
          <p:cNvSpPr/>
          <p:nvPr/>
        </p:nvSpPr>
        <p:spPr>
          <a:xfrm>
            <a:off x="233568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2" name=""/>
          <p:cNvSpPr/>
          <p:nvPr/>
        </p:nvSpPr>
        <p:spPr>
          <a:xfrm>
            <a:off x="23738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3" name=""/>
          <p:cNvSpPr/>
          <p:nvPr/>
        </p:nvSpPr>
        <p:spPr>
          <a:xfrm>
            <a:off x="24127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4" name=""/>
          <p:cNvSpPr/>
          <p:nvPr/>
        </p:nvSpPr>
        <p:spPr>
          <a:xfrm>
            <a:off x="2427120" y="5634000"/>
            <a:ext cx="17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5" name=""/>
          <p:cNvSpPr/>
          <p:nvPr/>
        </p:nvSpPr>
        <p:spPr>
          <a:xfrm>
            <a:off x="244224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6" name=""/>
          <p:cNvSpPr/>
          <p:nvPr/>
        </p:nvSpPr>
        <p:spPr>
          <a:xfrm>
            <a:off x="24804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7" name=""/>
          <p:cNvSpPr/>
          <p:nvPr/>
        </p:nvSpPr>
        <p:spPr>
          <a:xfrm>
            <a:off x="25171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8" name=""/>
          <p:cNvSpPr/>
          <p:nvPr/>
        </p:nvSpPr>
        <p:spPr>
          <a:xfrm>
            <a:off x="2530080" y="56340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9" name=""/>
          <p:cNvSpPr/>
          <p:nvPr/>
        </p:nvSpPr>
        <p:spPr>
          <a:xfrm>
            <a:off x="2586600" y="5634000"/>
            <a:ext cx="43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0" name=""/>
          <p:cNvSpPr/>
          <p:nvPr/>
        </p:nvSpPr>
        <p:spPr>
          <a:xfrm>
            <a:off x="2623320" y="563400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1" name=""/>
          <p:cNvSpPr/>
          <p:nvPr/>
        </p:nvSpPr>
        <p:spPr>
          <a:xfrm>
            <a:off x="1241280" y="5662440"/>
            <a:ext cx="219240" cy="1800"/>
          </a:xfrm>
          <a:prstGeom prst="line">
            <a:avLst/>
          </a:prstGeom>
          <a:ln w="15840">
            <a:solidFill>
              <a:srgbClr val="d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2" name=""/>
          <p:cNvSpPr/>
          <p:nvPr/>
        </p:nvSpPr>
        <p:spPr>
          <a:xfrm>
            <a:off x="288000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3" name=""/>
          <p:cNvSpPr/>
          <p:nvPr/>
        </p:nvSpPr>
        <p:spPr>
          <a:xfrm>
            <a:off x="2930760" y="4395960"/>
            <a:ext cx="59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4" name=""/>
          <p:cNvSpPr/>
          <p:nvPr/>
        </p:nvSpPr>
        <p:spPr>
          <a:xfrm>
            <a:off x="298620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5" name=""/>
          <p:cNvSpPr/>
          <p:nvPr/>
        </p:nvSpPr>
        <p:spPr>
          <a:xfrm>
            <a:off x="304668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6" name=""/>
          <p:cNvSpPr/>
          <p:nvPr/>
        </p:nvSpPr>
        <p:spPr>
          <a:xfrm>
            <a:off x="3103560" y="4395960"/>
            <a:ext cx="25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7" name=""/>
          <p:cNvSpPr/>
          <p:nvPr/>
        </p:nvSpPr>
        <p:spPr>
          <a:xfrm>
            <a:off x="3130920" y="4395960"/>
            <a:ext cx="64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8" name=""/>
          <p:cNvSpPr/>
          <p:nvPr/>
        </p:nvSpPr>
        <p:spPr>
          <a:xfrm>
            <a:off x="318240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9" name=""/>
          <p:cNvSpPr/>
          <p:nvPr/>
        </p:nvSpPr>
        <p:spPr>
          <a:xfrm>
            <a:off x="322848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0" name=""/>
          <p:cNvSpPr/>
          <p:nvPr/>
        </p:nvSpPr>
        <p:spPr>
          <a:xfrm>
            <a:off x="3272760" y="4395960"/>
            <a:ext cx="20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1" name=""/>
          <p:cNvSpPr/>
          <p:nvPr/>
        </p:nvSpPr>
        <p:spPr>
          <a:xfrm>
            <a:off x="328896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2" name=""/>
          <p:cNvSpPr/>
          <p:nvPr/>
        </p:nvSpPr>
        <p:spPr>
          <a:xfrm>
            <a:off x="3335040" y="439596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3" name=""/>
          <p:cNvSpPr/>
          <p:nvPr/>
        </p:nvSpPr>
        <p:spPr>
          <a:xfrm>
            <a:off x="3381840" y="4395960"/>
            <a:ext cx="4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4" name=""/>
          <p:cNvSpPr/>
          <p:nvPr/>
        </p:nvSpPr>
        <p:spPr>
          <a:xfrm>
            <a:off x="324684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5" name=""/>
          <p:cNvSpPr/>
          <p:nvPr/>
        </p:nvSpPr>
        <p:spPr>
          <a:xfrm>
            <a:off x="328284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6" name=""/>
          <p:cNvSpPr/>
          <p:nvPr/>
        </p:nvSpPr>
        <p:spPr>
          <a:xfrm>
            <a:off x="3337200" y="45370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7" name=""/>
          <p:cNvSpPr/>
          <p:nvPr/>
        </p:nvSpPr>
        <p:spPr>
          <a:xfrm>
            <a:off x="3381120" y="45370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8" name=""/>
          <p:cNvSpPr/>
          <p:nvPr/>
        </p:nvSpPr>
        <p:spPr>
          <a:xfrm>
            <a:off x="2859120" y="4513320"/>
            <a:ext cx="227160" cy="111240"/>
          </a:xfrm>
          <a:prstGeom prst="rect">
            <a:avLst/>
          </a:prstGeom>
          <a:solidFill>
            <a:srgbClr val="c9c3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9" name=""/>
          <p:cNvSpPr/>
          <p:nvPr/>
        </p:nvSpPr>
        <p:spPr>
          <a:xfrm>
            <a:off x="3246840" y="467676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0" name=""/>
          <p:cNvSpPr/>
          <p:nvPr/>
        </p:nvSpPr>
        <p:spPr>
          <a:xfrm>
            <a:off x="328284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1" name=""/>
          <p:cNvSpPr/>
          <p:nvPr/>
        </p:nvSpPr>
        <p:spPr>
          <a:xfrm>
            <a:off x="3335040" y="46767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2" name=""/>
          <p:cNvSpPr/>
          <p:nvPr/>
        </p:nvSpPr>
        <p:spPr>
          <a:xfrm>
            <a:off x="3382200" y="4676760"/>
            <a:ext cx="6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3" name=""/>
          <p:cNvSpPr/>
          <p:nvPr/>
        </p:nvSpPr>
        <p:spPr>
          <a:xfrm>
            <a:off x="3439440" y="46767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4" name=""/>
          <p:cNvSpPr/>
          <p:nvPr/>
        </p:nvSpPr>
        <p:spPr>
          <a:xfrm>
            <a:off x="2859120" y="4654440"/>
            <a:ext cx="227160" cy="103320"/>
          </a:xfrm>
          <a:prstGeom prst="rect">
            <a:avLst/>
          </a:prstGeom>
          <a:blipFill rotWithShape="0">
            <a:blip r:embed="rId1128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5" name=""/>
          <p:cNvSpPr/>
          <p:nvPr/>
        </p:nvSpPr>
        <p:spPr>
          <a:xfrm>
            <a:off x="3245040" y="4809960"/>
            <a:ext cx="4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6" name=""/>
          <p:cNvSpPr/>
          <p:nvPr/>
        </p:nvSpPr>
        <p:spPr>
          <a:xfrm>
            <a:off x="328284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7" name=""/>
          <p:cNvSpPr/>
          <p:nvPr/>
        </p:nvSpPr>
        <p:spPr>
          <a:xfrm>
            <a:off x="33289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8" name=""/>
          <p:cNvSpPr/>
          <p:nvPr/>
        </p:nvSpPr>
        <p:spPr>
          <a:xfrm>
            <a:off x="3381120" y="480996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9" name=""/>
          <p:cNvSpPr/>
          <p:nvPr/>
        </p:nvSpPr>
        <p:spPr>
          <a:xfrm>
            <a:off x="2859120" y="4788000"/>
            <a:ext cx="227160" cy="110880"/>
          </a:xfrm>
          <a:prstGeom prst="rect">
            <a:avLst/>
          </a:prstGeom>
          <a:solidFill>
            <a:srgbClr val="ffc7a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0" name=""/>
          <p:cNvSpPr/>
          <p:nvPr/>
        </p:nvSpPr>
        <p:spPr>
          <a:xfrm>
            <a:off x="3247560" y="49514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1" name=""/>
          <p:cNvSpPr/>
          <p:nvPr/>
        </p:nvSpPr>
        <p:spPr>
          <a:xfrm>
            <a:off x="3300840" y="49514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2" name=""/>
          <p:cNvSpPr/>
          <p:nvPr/>
        </p:nvSpPr>
        <p:spPr>
          <a:xfrm>
            <a:off x="3345120" y="49514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3" name=""/>
          <p:cNvSpPr/>
          <p:nvPr/>
        </p:nvSpPr>
        <p:spPr>
          <a:xfrm>
            <a:off x="3389040" y="49514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4" name=""/>
          <p:cNvSpPr/>
          <p:nvPr/>
        </p:nvSpPr>
        <p:spPr>
          <a:xfrm>
            <a:off x="2859120" y="4929120"/>
            <a:ext cx="227160" cy="103320"/>
          </a:xfrm>
          <a:prstGeom prst="rect">
            <a:avLst/>
          </a:pr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5" name=""/>
          <p:cNvSpPr/>
          <p:nvPr/>
        </p:nvSpPr>
        <p:spPr>
          <a:xfrm>
            <a:off x="3247560" y="508464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6" name=""/>
          <p:cNvSpPr/>
          <p:nvPr/>
        </p:nvSpPr>
        <p:spPr>
          <a:xfrm>
            <a:off x="3300840" y="508464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7" name=""/>
          <p:cNvSpPr/>
          <p:nvPr/>
        </p:nvSpPr>
        <p:spPr>
          <a:xfrm>
            <a:off x="3344040" y="5084640"/>
            <a:ext cx="21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8" name=""/>
          <p:cNvSpPr/>
          <p:nvPr/>
        </p:nvSpPr>
        <p:spPr>
          <a:xfrm>
            <a:off x="3358800" y="508464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9" name=""/>
          <p:cNvSpPr/>
          <p:nvPr/>
        </p:nvSpPr>
        <p:spPr>
          <a:xfrm>
            <a:off x="2859120" y="5062680"/>
            <a:ext cx="227160" cy="110880"/>
          </a:xfrm>
          <a:prstGeom prst="rect">
            <a:avLst/>
          </a:prstGeom>
          <a:solidFill>
            <a:srgbClr val="fffb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0" name=""/>
          <p:cNvSpPr/>
          <p:nvPr/>
        </p:nvSpPr>
        <p:spPr>
          <a:xfrm>
            <a:off x="3247560" y="5226120"/>
            <a:ext cx="64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1" name=""/>
          <p:cNvSpPr/>
          <p:nvPr/>
        </p:nvSpPr>
        <p:spPr>
          <a:xfrm>
            <a:off x="330084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2" name=""/>
          <p:cNvSpPr/>
          <p:nvPr/>
        </p:nvSpPr>
        <p:spPr>
          <a:xfrm>
            <a:off x="334512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3" name=""/>
          <p:cNvSpPr/>
          <p:nvPr/>
        </p:nvSpPr>
        <p:spPr>
          <a:xfrm>
            <a:off x="3391200" y="52261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4" name=""/>
          <p:cNvSpPr/>
          <p:nvPr/>
        </p:nvSpPr>
        <p:spPr>
          <a:xfrm>
            <a:off x="2859120" y="5203800"/>
            <a:ext cx="227160" cy="111240"/>
          </a:xfrm>
          <a:prstGeom prst="rect">
            <a:avLst/>
          </a:prstGeom>
          <a:solidFill>
            <a:srgbClr val="ffc7a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5" name=""/>
          <p:cNvSpPr/>
          <p:nvPr/>
        </p:nvSpPr>
        <p:spPr>
          <a:xfrm>
            <a:off x="324468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6" name=""/>
          <p:cNvSpPr/>
          <p:nvPr/>
        </p:nvSpPr>
        <p:spPr>
          <a:xfrm>
            <a:off x="3292920" y="535932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7" name=""/>
          <p:cNvSpPr/>
          <p:nvPr/>
        </p:nvSpPr>
        <p:spPr>
          <a:xfrm>
            <a:off x="333504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8" name=""/>
          <p:cNvSpPr/>
          <p:nvPr/>
        </p:nvSpPr>
        <p:spPr>
          <a:xfrm>
            <a:off x="3381120" y="535932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9" name=""/>
          <p:cNvSpPr/>
          <p:nvPr/>
        </p:nvSpPr>
        <p:spPr>
          <a:xfrm>
            <a:off x="2859120" y="5337000"/>
            <a:ext cx="227160" cy="111240"/>
          </a:xfrm>
          <a:prstGeom prst="rect">
            <a:avLst/>
          </a:prstGeom>
          <a:blipFill rotWithShape="0">
            <a:blip r:embed="rId1129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0" name=""/>
          <p:cNvSpPr/>
          <p:nvPr/>
        </p:nvSpPr>
        <p:spPr>
          <a:xfrm>
            <a:off x="324684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1" name=""/>
          <p:cNvSpPr/>
          <p:nvPr/>
        </p:nvSpPr>
        <p:spPr>
          <a:xfrm>
            <a:off x="3285000" y="55008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2" name=""/>
          <p:cNvSpPr/>
          <p:nvPr/>
        </p:nvSpPr>
        <p:spPr>
          <a:xfrm>
            <a:off x="332892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3" name=""/>
          <p:cNvSpPr/>
          <p:nvPr/>
        </p:nvSpPr>
        <p:spPr>
          <a:xfrm>
            <a:off x="3381120" y="550080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4" name=""/>
          <p:cNvSpPr/>
          <p:nvPr/>
        </p:nvSpPr>
        <p:spPr>
          <a:xfrm>
            <a:off x="2859120" y="5477040"/>
            <a:ext cx="227160" cy="110880"/>
          </a:xfrm>
          <a:prstGeom prst="rect">
            <a:avLst/>
          </a:prstGeom>
          <a:solidFill>
            <a:srgbClr val="ffc3c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5" name=""/>
          <p:cNvSpPr/>
          <p:nvPr/>
        </p:nvSpPr>
        <p:spPr>
          <a:xfrm>
            <a:off x="324684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6" name=""/>
          <p:cNvSpPr/>
          <p:nvPr/>
        </p:nvSpPr>
        <p:spPr>
          <a:xfrm>
            <a:off x="328500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7" name=""/>
          <p:cNvSpPr/>
          <p:nvPr/>
        </p:nvSpPr>
        <p:spPr>
          <a:xfrm>
            <a:off x="3331080" y="563400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8" name=""/>
          <p:cNvSpPr/>
          <p:nvPr/>
        </p:nvSpPr>
        <p:spPr>
          <a:xfrm>
            <a:off x="2859120" y="5610240"/>
            <a:ext cx="227160" cy="111240"/>
          </a:xfrm>
          <a:prstGeom prst="rect">
            <a:avLst/>
          </a:prstGeom>
          <a:solidFill>
            <a:srgbClr val="b7df8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9" name=""/>
          <p:cNvSpPr/>
          <p:nvPr/>
        </p:nvSpPr>
        <p:spPr>
          <a:xfrm>
            <a:off x="3243240" y="5773680"/>
            <a:ext cx="72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0" name=""/>
          <p:cNvSpPr/>
          <p:nvPr/>
        </p:nvSpPr>
        <p:spPr>
          <a:xfrm>
            <a:off x="3306960" y="5773680"/>
            <a:ext cx="5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1" name=""/>
          <p:cNvSpPr/>
          <p:nvPr/>
        </p:nvSpPr>
        <p:spPr>
          <a:xfrm>
            <a:off x="3350880" y="57736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2" name=""/>
          <p:cNvSpPr/>
          <p:nvPr/>
        </p:nvSpPr>
        <p:spPr>
          <a:xfrm>
            <a:off x="3404880" y="5773680"/>
            <a:ext cx="55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3" name=""/>
          <p:cNvSpPr/>
          <p:nvPr/>
        </p:nvSpPr>
        <p:spPr>
          <a:xfrm>
            <a:off x="2859120" y="5751360"/>
            <a:ext cx="227160" cy="111240"/>
          </a:xfrm>
          <a:prstGeom prst="rect">
            <a:avLst/>
          </a:prstGeom>
          <a:blipFill rotWithShape="0">
            <a:blip r:embed="rId1130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64" name="ENE34CLR" descr=""/>
          <p:cNvPicPr/>
          <p:nvPr/>
        </p:nvPicPr>
        <p:blipFill>
          <a:blip r:embed="rId1131"/>
          <a:stretch/>
        </p:blipFill>
        <p:spPr>
          <a:xfrm>
            <a:off x="457200" y="5791320"/>
            <a:ext cx="71280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65" name=""/>
          <p:cNvSpPr/>
          <p:nvPr/>
        </p:nvSpPr>
        <p:spPr>
          <a:xfrm>
            <a:off x="609480" y="533520"/>
            <a:ext cx="7772400" cy="0"/>
          </a:xfrm>
          <a:prstGeom prst="line">
            <a:avLst/>
          </a:prstGeom>
          <a:ln cap="rnd" w="57240">
            <a:solidFill>
              <a:srgbClr val="00549f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6" name=""/>
          <p:cNvSpPr/>
          <p:nvPr/>
        </p:nvSpPr>
        <p:spPr>
          <a:xfrm>
            <a:off x="609480" y="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Suggested Merchant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7" name=""/>
          <p:cNvSpPr/>
          <p:nvPr/>
        </p:nvSpPr>
        <p:spPr>
          <a:xfrm>
            <a:off x="7696080" y="4114800"/>
            <a:ext cx="121932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8" name=""/>
          <p:cNvSpPr/>
          <p:nvPr/>
        </p:nvSpPr>
        <p:spPr>
          <a:xfrm>
            <a:off x="5486400" y="22860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9" name=""/>
          <p:cNvSpPr/>
          <p:nvPr/>
        </p:nvSpPr>
        <p:spPr>
          <a:xfrm>
            <a:off x="5791320" y="396252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0" name=""/>
          <p:cNvSpPr/>
          <p:nvPr/>
        </p:nvSpPr>
        <p:spPr>
          <a:xfrm>
            <a:off x="7238880" y="449568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1" name=""/>
          <p:cNvSpPr/>
          <p:nvPr/>
        </p:nvSpPr>
        <p:spPr>
          <a:xfrm>
            <a:off x="6553080" y="213372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2" name=""/>
          <p:cNvSpPr/>
          <p:nvPr/>
        </p:nvSpPr>
        <p:spPr>
          <a:xfrm>
            <a:off x="6705720" y="36576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3" name=""/>
          <p:cNvSpPr/>
          <p:nvPr/>
        </p:nvSpPr>
        <p:spPr>
          <a:xfrm>
            <a:off x="7924680" y="220968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4" name=""/>
          <p:cNvSpPr/>
          <p:nvPr/>
        </p:nvSpPr>
        <p:spPr>
          <a:xfrm>
            <a:off x="8001000" y="236232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5" name=""/>
          <p:cNvSpPr/>
          <p:nvPr/>
        </p:nvSpPr>
        <p:spPr>
          <a:xfrm>
            <a:off x="8001000" y="20574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6" name=""/>
          <p:cNvSpPr/>
          <p:nvPr/>
        </p:nvSpPr>
        <p:spPr>
          <a:xfrm>
            <a:off x="7467480" y="312408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7" name=""/>
          <p:cNvSpPr/>
          <p:nvPr/>
        </p:nvSpPr>
        <p:spPr>
          <a:xfrm>
            <a:off x="5867280" y="213372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8" name=""/>
          <p:cNvSpPr/>
          <p:nvPr/>
        </p:nvSpPr>
        <p:spPr>
          <a:xfrm>
            <a:off x="6477120" y="243828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9" name=""/>
          <p:cNvSpPr/>
          <p:nvPr/>
        </p:nvSpPr>
        <p:spPr>
          <a:xfrm>
            <a:off x="6019920" y="32004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0" name=""/>
          <p:cNvSpPr/>
          <p:nvPr/>
        </p:nvSpPr>
        <p:spPr>
          <a:xfrm>
            <a:off x="6095880" y="36576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1" name=""/>
          <p:cNvSpPr/>
          <p:nvPr/>
        </p:nvSpPr>
        <p:spPr>
          <a:xfrm>
            <a:off x="5867280" y="335268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2" name=""/>
          <p:cNvSpPr/>
          <p:nvPr/>
        </p:nvSpPr>
        <p:spPr>
          <a:xfrm>
            <a:off x="5943600" y="350532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3" name=""/>
          <p:cNvSpPr/>
          <p:nvPr/>
        </p:nvSpPr>
        <p:spPr>
          <a:xfrm>
            <a:off x="6019920" y="22860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4" name=""/>
          <p:cNvSpPr/>
          <p:nvPr/>
        </p:nvSpPr>
        <p:spPr>
          <a:xfrm>
            <a:off x="6095880" y="2743200"/>
            <a:ext cx="150840" cy="155520"/>
          </a:xfrm>
          <a:prstGeom prst="ellipse">
            <a:avLst/>
          </a:prstGeom>
          <a:solidFill>
            <a:srgbClr val="00cc99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1999-12-15T19:48:43Z</dcterms:created>
  <dc:creator>Ben Rogers</dc:creator>
  <dc:description/>
  <dc:language>en-US</dc:language>
  <cp:lastModifiedBy>Ben Rogers</cp:lastModifiedBy>
  <dcterms:modified xsi:type="dcterms:W3CDTF">1999-12-15T19:50:49Z</dcterms:modified>
  <cp:revision>1</cp:revision>
  <dc:subject/>
  <dc:title>Map</dc:title>
</cp:coreProperties>
</file>