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4B1A46-8A21-4DB9-A68D-8093316AC91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4C568E-AD9C-4761-8EE0-4AE40A21BF0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lugnut" descr=""/>
          <p:cNvPicPr/>
          <p:nvPr/>
        </p:nvPicPr>
        <p:blipFill>
          <a:blip r:embed="rId1"/>
          <a:stretch/>
        </p:blipFill>
        <p:spPr>
          <a:xfrm>
            <a:off x="1828800" y="914400"/>
            <a:ext cx="5105520" cy="5105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2002-02-06T17:33:42Z</dcterms:created>
  <dc:creator>Julie</dc:creator>
  <dc:description/>
  <dc:language>en-US</dc:language>
  <cp:lastModifiedBy>Julie</cp:lastModifiedBy>
  <dcterms:modified xsi:type="dcterms:W3CDTF">2002-02-06T17:34:04Z</dcterms:modified>
  <cp:revision>1</cp:revision>
  <dc:subject/>
  <dc:title>PowerPoint Presentation</dc:title>
</cp:coreProperties>
</file>