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0.png" ContentType="image/png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288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1971720" y="1442880"/>
            <a:ext cx="3076560" cy="7488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880" bIns="20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"/>
          <p:cNvSpPr/>
          <p:nvPr/>
        </p:nvSpPr>
        <p:spPr>
          <a:xfrm flipV="1">
            <a:off x="2381400" y="2858040"/>
            <a:ext cx="430524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1514520" y="4065480"/>
            <a:ext cx="2133720" cy="7488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880" bIns="20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536400" y="355680"/>
            <a:ext cx="9291600" cy="39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Tips for </a:t>
            </a:r>
            <a:r>
              <a:rPr b="0" lang="en-US" sz="5400" strike="noStrike" u="none">
                <a:solidFill>
                  <a:srgbClr val="000000"/>
                </a:solidFill>
                <a:effectLst/>
                <a:uFillTx/>
                <a:latin typeface="Neuropol"/>
              </a:rPr>
              <a:t>avoiding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</a:t>
            </a:r>
            <a:r>
              <a:rPr b="0" lang="en-US" sz="5400" strike="noStrike" u="none">
                <a:solidFill>
                  <a:srgbClr val="000000"/>
                </a:solidFill>
                <a:effectLst/>
                <a:uFillTx/>
                <a:latin typeface="Neuropol"/>
              </a:rPr>
              <a:t>falling</a:t>
            </a:r>
            <a:r>
              <a:rPr b="0" i="1" lang="en-US" sz="3200" strike="noStrike" u="none">
                <a:solidFill>
                  <a:srgbClr val="fe000c"/>
                </a:solidFill>
                <a:effectLst/>
                <a:uFillTx/>
                <a:latin typeface="Frutiger 45 Light"/>
              </a:rPr>
              <a:t> </a:t>
            </a:r>
            <a:r>
              <a:rPr b="0" i="1" lang="en-US" sz="6600" strike="noStrike" u="none">
                <a:solidFill>
                  <a:srgbClr val="fe000c"/>
                </a:solidFill>
                <a:effectLst/>
                <a:uFillTx/>
                <a:latin typeface="Frutiger 45 Light"/>
              </a:rPr>
              <a:t>luggage</a:t>
            </a:r>
            <a:endParaRPr b="0" lang="en-US" sz="6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on </a:t>
            </a:r>
            <a:r>
              <a:rPr b="0" lang="en-US" sz="4800" strike="noStrike" u="none">
                <a:solidFill>
                  <a:srgbClr val="000000"/>
                </a:solidFill>
                <a:effectLst/>
                <a:uFillTx/>
                <a:latin typeface="Neuropol"/>
              </a:rPr>
              <a:t>airplanes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5457960" y="1452600"/>
            <a:ext cx="307656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3807000" y="4073400"/>
            <a:ext cx="3076560" cy="7488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880" bIns="20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9180360" y="630540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9293400" y="6305400"/>
            <a:ext cx="87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9407520" y="630540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9520200" y="630540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9634680" y="6305400"/>
            <a:ext cx="87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9747360" y="6305400"/>
            <a:ext cx="87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9861480" y="630540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8666280" y="5884920"/>
            <a:ext cx="87120" cy="8712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7440480" y="630540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7553160" y="630540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7667640" y="6305400"/>
            <a:ext cx="87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7780320" y="630540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7894800" y="6305400"/>
            <a:ext cx="87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8007480" y="6305400"/>
            <a:ext cx="87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8121600" y="630540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7780320" y="6419880"/>
            <a:ext cx="87480" cy="8712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7894800" y="6419880"/>
            <a:ext cx="87120" cy="8712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8007480" y="6419880"/>
            <a:ext cx="87120" cy="8712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8121600" y="6419880"/>
            <a:ext cx="87480" cy="8712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9180360" y="6419880"/>
            <a:ext cx="87480" cy="8712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9294840" y="6419880"/>
            <a:ext cx="87120" cy="8712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9407520" y="6419880"/>
            <a:ext cx="87480" cy="8712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9522000" y="6419880"/>
            <a:ext cx="87120" cy="8712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8393040" y="630540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8505720" y="630540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8620200" y="6305400"/>
            <a:ext cx="87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8732880" y="6305400"/>
            <a:ext cx="87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8847000" y="630540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8959680" y="630540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9074160" y="630540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8261280" y="630540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8393040" y="641016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8505720" y="641016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8620200" y="6410160"/>
            <a:ext cx="87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8732880" y="6410160"/>
            <a:ext cx="87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8847000" y="641016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8959680" y="641016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9074160" y="641016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8261280" y="6410160"/>
            <a:ext cx="8748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8847000" y="6524640"/>
            <a:ext cx="87480" cy="8712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8959680" y="6524640"/>
            <a:ext cx="87480" cy="8712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8383680" y="6524640"/>
            <a:ext cx="87120" cy="8712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8496360" y="6524640"/>
            <a:ext cx="87120" cy="8712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8620200" y="6102360"/>
            <a:ext cx="87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8732880" y="6102360"/>
            <a:ext cx="87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8620200" y="6207120"/>
            <a:ext cx="87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8732880" y="6207120"/>
            <a:ext cx="87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8732880" y="5987880"/>
            <a:ext cx="87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8620200" y="5987880"/>
            <a:ext cx="87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Helmet01" descr=""/>
          <p:cNvPicPr/>
          <p:nvPr/>
        </p:nvPicPr>
        <p:blipFill>
          <a:blip r:embed="rId1"/>
          <a:stretch/>
        </p:blipFill>
        <p:spPr>
          <a:xfrm>
            <a:off x="5648400" y="2174760"/>
            <a:ext cx="3394080" cy="426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"/>
          <p:cNvSpPr/>
          <p:nvPr/>
        </p:nvSpPr>
        <p:spPr>
          <a:xfrm>
            <a:off x="870120" y="538200"/>
            <a:ext cx="47116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Standard Enron travel gear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638280" y="392040"/>
            <a:ext cx="5600520" cy="18432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"/>
          <p:cNvSpPr/>
          <p:nvPr/>
        </p:nvSpPr>
        <p:spPr>
          <a:xfrm>
            <a:off x="416160" y="1054080"/>
            <a:ext cx="78818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Stay awake and alert at ALL times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" name="Sleep" descr=""/>
          <p:cNvPicPr/>
          <p:nvPr/>
        </p:nvPicPr>
        <p:blipFill>
          <a:blip r:embed="rId1"/>
          <a:stretch/>
        </p:blipFill>
        <p:spPr>
          <a:xfrm>
            <a:off x="4471920" y="2622600"/>
            <a:ext cx="5429160" cy="3622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"/>
          <p:cNvSpPr/>
          <p:nvPr/>
        </p:nvSpPr>
        <p:spPr>
          <a:xfrm>
            <a:off x="603360" y="1047600"/>
            <a:ext cx="9105840" cy="9795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458280" y="4165560"/>
            <a:ext cx="805320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Keep an eye on overhead bins and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wayward briefcases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646200" y="4159080"/>
            <a:ext cx="9105840" cy="18702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0" name="Briefcase" descr=""/>
          <p:cNvPicPr/>
          <p:nvPr/>
        </p:nvPicPr>
        <p:blipFill>
          <a:blip r:embed="rId1"/>
          <a:stretch/>
        </p:blipFill>
        <p:spPr>
          <a:xfrm>
            <a:off x="254160" y="517680"/>
            <a:ext cx="4565520" cy="3041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" name="LuggageFall" descr=""/>
          <p:cNvPicPr/>
          <p:nvPr/>
        </p:nvPicPr>
        <p:blipFill>
          <a:blip r:embed="rId2"/>
          <a:stretch/>
        </p:blipFill>
        <p:spPr>
          <a:xfrm>
            <a:off x="6245280" y="19080"/>
            <a:ext cx="3954240" cy="3954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KnockOut" descr=""/>
          <p:cNvPicPr/>
          <p:nvPr/>
        </p:nvPicPr>
        <p:blipFill>
          <a:blip r:embed="rId1"/>
          <a:stretch/>
        </p:blipFill>
        <p:spPr>
          <a:xfrm>
            <a:off x="6750000" y="636480"/>
            <a:ext cx="3537000" cy="234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" name="Blame" descr=""/>
          <p:cNvPicPr/>
          <p:nvPr/>
        </p:nvPicPr>
        <p:blipFill>
          <a:blip r:embed="rId2"/>
          <a:srcRect l="0" t="0" r="0" b="7592"/>
          <a:stretch/>
        </p:blipFill>
        <p:spPr>
          <a:xfrm>
            <a:off x="7800840" y="3376440"/>
            <a:ext cx="2328840" cy="3402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" name=""/>
          <p:cNvSpPr/>
          <p:nvPr/>
        </p:nvSpPr>
        <p:spPr>
          <a:xfrm>
            <a:off x="210960" y="797040"/>
            <a:ext cx="6831720" cy="393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If struck by falling luggage, blame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Person who opened bin, then blame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Owner of luggage.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If neither demonstrates remorse, call them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 ***hole and threaten legal action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209520" y="646200"/>
            <a:ext cx="6762960" cy="20541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209520" y="3624120"/>
            <a:ext cx="6762960" cy="20545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Headache" descr=""/>
          <p:cNvPicPr/>
          <p:nvPr/>
        </p:nvPicPr>
        <p:blipFill>
          <a:blip r:embed="rId1"/>
          <a:srcRect l="0" t="0" r="0" b="10336"/>
          <a:stretch/>
        </p:blipFill>
        <p:spPr>
          <a:xfrm>
            <a:off x="201600" y="2530440"/>
            <a:ext cx="3570480" cy="4097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" name="Doctor" descr=""/>
          <p:cNvPicPr/>
          <p:nvPr/>
        </p:nvPicPr>
        <p:blipFill>
          <a:blip r:embed="rId2"/>
          <a:srcRect l="0" t="0" r="0" b="6762"/>
          <a:stretch/>
        </p:blipFill>
        <p:spPr>
          <a:xfrm>
            <a:off x="6575400" y="2444760"/>
            <a:ext cx="3625920" cy="422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" name=""/>
          <p:cNvSpPr/>
          <p:nvPr/>
        </p:nvSpPr>
        <p:spPr>
          <a:xfrm>
            <a:off x="462960" y="1054080"/>
            <a:ext cx="91231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 sure to sit next to an ear-nose-throat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specialist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03360" y="1047600"/>
            <a:ext cx="9105840" cy="13986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tewardess" descr=""/>
          <p:cNvPicPr/>
          <p:nvPr/>
        </p:nvPicPr>
        <p:blipFill>
          <a:blip r:embed="rId1"/>
          <a:srcRect l="0" t="0" r="0" b="3519"/>
          <a:stretch/>
        </p:blipFill>
        <p:spPr>
          <a:xfrm>
            <a:off x="7291440" y="3719520"/>
            <a:ext cx="2173320" cy="3138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"/>
          <p:cNvSpPr/>
          <p:nvPr/>
        </p:nvSpPr>
        <p:spPr>
          <a:xfrm>
            <a:off x="146520" y="345960"/>
            <a:ext cx="8135640" cy="314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Ask the flight attendant for extra ice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and kleenex to stop bleeding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If she is tall, attractive and buxom, 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appeal for sympathy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166680" y="330120"/>
            <a:ext cx="9105840" cy="16351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166680" y="2200320"/>
            <a:ext cx="9105840" cy="16095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Cry" descr=""/>
          <p:cNvPicPr/>
          <p:nvPr/>
        </p:nvPicPr>
        <p:blipFill>
          <a:blip r:embed="rId1"/>
          <a:stretch/>
        </p:blipFill>
        <p:spPr>
          <a:xfrm>
            <a:off x="3127320" y="1000080"/>
            <a:ext cx="6369120" cy="4305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" name=""/>
          <p:cNvSpPr/>
          <p:nvPr/>
        </p:nvSpPr>
        <p:spPr>
          <a:xfrm>
            <a:off x="624600" y="1054080"/>
            <a:ext cx="136548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Don’t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Cry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603360" y="1047600"/>
            <a:ext cx="2585880" cy="18781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OxygenMask" descr=""/>
          <p:cNvPicPr/>
          <p:nvPr/>
        </p:nvPicPr>
        <p:blipFill>
          <a:blip r:embed="rId1"/>
          <a:stretch/>
        </p:blipFill>
        <p:spPr>
          <a:xfrm>
            <a:off x="6246720" y="1109520"/>
            <a:ext cx="3687840" cy="4746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468360" y="932040"/>
            <a:ext cx="5033880" cy="50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If you should experience a drop in cabin pressure, an oxygen mask will drop from compartment above your head. Place over your mouth and nose. Breathe through your mouth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271440" y="628560"/>
            <a:ext cx="5600880" cy="51818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Diver" descr=""/>
          <p:cNvPicPr/>
          <p:nvPr/>
        </p:nvPicPr>
        <p:blipFill>
          <a:blip r:embed="rId1"/>
          <a:srcRect l="0" t="0" r="0" b="12052"/>
          <a:stretch/>
        </p:blipFill>
        <p:spPr>
          <a:xfrm>
            <a:off x="7264440" y="3892680"/>
            <a:ext cx="2173320" cy="2860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"/>
          <p:cNvSpPr/>
          <p:nvPr/>
        </p:nvSpPr>
        <p:spPr>
          <a:xfrm>
            <a:off x="870120" y="442800"/>
            <a:ext cx="8685000" cy="39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There are six exits throughout the cabin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Locate the exit nearest your seat.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Push the ***hole out of the nearest exit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Remind him that he may use his seat cushion as a floatation device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593640" y="660240"/>
            <a:ext cx="192240" cy="11448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593640" y="1639800"/>
            <a:ext cx="192240" cy="11448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593640" y="2627280"/>
            <a:ext cx="192240" cy="11448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593640" y="3614760"/>
            <a:ext cx="192240" cy="1141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2000-10-09T17:51:46Z</dcterms:created>
  <dc:creator>Simon Shih</dc:creator>
  <dc:description/>
  <dc:language>en-US</dc:language>
  <cp:lastModifiedBy>gdernehl</cp:lastModifiedBy>
  <cp:lastPrinted>2000-10-10T11:09:38Z</cp:lastPrinted>
  <dcterms:modified xsi:type="dcterms:W3CDTF">2000-12-07T21:19:26Z</dcterms:modified>
  <cp:revision>7</cp:revision>
  <dc:subject/>
  <dc:title>No Slide Title</dc:title>
</cp:coreProperties>
</file>