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42B07AD-9437-4111-B6CC-0918158B0496}"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FAE5841-7DB7-4268-8E9C-AE967B173B0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609480" y="457200"/>
            <a:ext cx="5257800" cy="2471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information is provided to you pursuant to your request and is provided solely for informational purposes and without prejudice or limitation to any rights of Enron North America . or any of its affiliates.  This information reflects internal calculations made by Enron North America  which may or may not have been calculated in accordance with the provisions of any agreements between Enron North America or any of its affiliates and you, and such information is subject to change at any time.  Further, Enron North America and its affiliates make no representation or warranty, and shall have no liability whatsoever, relating to the accuracy, currency or completeness of this information and no person receiving this information shall, or is entitled to, rely on this information in any manner whatsoever.  This information is not intended to, and shall not in any way, bind or otherwise impose any legal or equitable obligation on Enron North America or any of its affiliates (which are expressly released).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2001-04-16T12:46:13Z</dcterms:created>
  <dc:creator>btychol</dc:creator>
  <dc:description/>
  <dc:language>en-US</dc:language>
  <cp:lastModifiedBy>btychol</cp:lastModifiedBy>
  <dcterms:modified xsi:type="dcterms:W3CDTF">2001-04-16T12:54:50Z</dcterms:modified>
  <cp:revision>2</cp:revision>
  <dc:subject/>
  <dc:title>No Slide Title</dc:title>
</cp:coreProperties>
</file>