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C96778-FE63-4937-ACB6-38CA743CCE6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B2FC6C-EAEC-488D-9952-A9212E1A9A6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Group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7640" y="2570040"/>
          <a:ext cx="9107280" cy="2781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640" y="2570040"/>
                    <a:ext cx="910728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2000-11-19T22:47:31Z</dcterms:created>
  <dc:creator>EI</dc:creator>
  <dc:description/>
  <dc:language>en-US</dc:language>
  <cp:lastModifiedBy>EI</cp:lastModifiedBy>
  <cp:lastPrinted>2000-11-28T07:25:43Z</cp:lastPrinted>
  <dcterms:modified xsi:type="dcterms:W3CDTF">2000-11-28T09:14:38Z</dcterms:modified>
  <cp:revision>10</cp:revision>
  <dc:subject/>
  <dc:title>Legal Dept. Enron Global Assets</dc:title>
</cp:coreProperties>
</file>