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58E2D5-4A3C-4D91-A133-B2C35F0AE04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830BD4-0800-4C79-8BE4-33F10CD7ECF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Dept.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0" y="2570040"/>
          <a:ext cx="9144000" cy="2781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570040"/>
                    <a:ext cx="914400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2000-11-19T22:47:31Z</dcterms:created>
  <dc:creator>EI</dc:creator>
  <dc:description/>
  <dc:language>en-US</dc:language>
  <cp:lastModifiedBy>EI</cp:lastModifiedBy>
  <cp:lastPrinted>2000-11-21T05:09:43Z</cp:lastPrinted>
  <dcterms:modified xsi:type="dcterms:W3CDTF">2000-11-21T05:09:52Z</dcterms:modified>
  <cp:revision>8</cp:revision>
  <dc:subject/>
  <dc:title>Legal Dept. Enron Global Assets</dc:title>
</cp:coreProperties>
</file>