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578D6D-53DE-43A8-A135-28945B263FE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4834B4-EBA6-4032-9174-C5EC18E1315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-114480" y="-57240"/>
            <a:ext cx="4762800" cy="920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1440" y="1440"/>
            <a:ext cx="4527720" cy="9083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2451240" y="773280"/>
            <a:ext cx="3848040" cy="74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322440" y="1290600"/>
            <a:ext cx="22640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are cordially invited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759040" y="1517760"/>
            <a:ext cx="33800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Axia Energy’s Annual Customer Outing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332600" y="1744560"/>
            <a:ext cx="1692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@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668400" y="1971720"/>
            <a:ext cx="1543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 Cantera Resort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906640" y="2427120"/>
            <a:ext cx="3119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Please plan to arrive the afternoon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651760" y="2654280"/>
            <a:ext cx="1717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Wednesday, June 20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379040" y="2620800"/>
            <a:ext cx="106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407480" y="2654280"/>
            <a:ext cx="18702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, departing no earlier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906280" y="2881440"/>
            <a:ext cx="3058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than 3:00pm on Saturday, June 23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830920" y="2847960"/>
            <a:ext cx="113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933880" y="2881440"/>
            <a:ext cx="514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668400" y="3335400"/>
            <a:ext cx="1543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 Cantera Resort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308400" y="3564000"/>
            <a:ext cx="2292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16641 La Cantera Parkway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728160" y="3790800"/>
            <a:ext cx="1414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Antonio, TX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05920" y="4017960"/>
            <a:ext cx="12672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(210) 558-6500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695400" y="4471920"/>
            <a:ext cx="14875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 to Follow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782440" y="4927680"/>
            <a:ext cx="33786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RSVP, please contact Nicole Richard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703680" y="5154480"/>
            <a:ext cx="1475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(713) 544-7755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002040" y="5381640"/>
            <a:ext cx="2804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later than Wednesday, May 23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797440" y="5348160"/>
            <a:ext cx="113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596680" y="5835600"/>
            <a:ext cx="35254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look forward to seeing you on June 20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33320" y="5802480"/>
            <a:ext cx="106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208560" y="5835600"/>
            <a:ext cx="795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2001-05-04T14:27:16Z</dcterms:created>
  <dc:creator>RICHAR2N</dc:creator>
  <dc:description/>
  <dc:language>en-US</dc:language>
  <cp:lastModifiedBy>StrattoD</cp:lastModifiedBy>
  <cp:lastPrinted>2001-05-04T14:58:46Z</cp:lastPrinted>
  <dcterms:modified xsi:type="dcterms:W3CDTF">2001-05-04T17:03:18Z</dcterms:modified>
  <cp:revision>7</cp:revision>
  <dc:subject/>
  <dc:title>No Slide Title</dc:title>
</cp:coreProperties>
</file>