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D82160-429F-43C9-8D5C-67F10DBD6D1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CEEB0F-3E54-4EF3-9F0C-1DA8934B0D5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EB4EB76-31A0-4C4E-AD8E-7758F9FBCD3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Keystone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990720" y="4572000"/>
            <a:ext cx="731520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Note: All $ amounts are for illustrative purposes only and should not be construed as actual transactable prices.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Scenario 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295280" y="3200400"/>
            <a:ext cx="83844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962520" y="5918040"/>
            <a:ext cx="1066680" cy="703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Payers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038480" y="4699080"/>
            <a:ext cx="83844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934320" y="3200400"/>
            <a:ext cx="144756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Keystone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62120" y="1219320"/>
            <a:ext cx="72388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is not involved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Assume Keystone charges $10.00/Dth/mo for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5105520" y="3733560"/>
            <a:ext cx="190476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V="1">
            <a:off x="5257800" y="3885840"/>
            <a:ext cx="1905120" cy="11430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419720" y="419112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$10.00/Dth/mo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562720" y="457200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09680" y="3276720"/>
            <a:ext cx="4572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09680" y="3429000"/>
            <a:ext cx="45720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590920" y="2971800"/>
            <a:ext cx="3809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$$ (used to acquire Horsepower &amp; Base Gas)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505320" y="342900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 &amp; Interest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572000" y="51814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343400" y="51814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572000" y="5257800"/>
            <a:ext cx="1981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service; capacity for balancing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819520" y="525780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Rate Base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62120" y="152280"/>
            <a:ext cx="784836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Note: All $ amounts are for illustrative purposes only and should not be construed as actual transactable prices.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621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Scenario 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962520" y="5918040"/>
            <a:ext cx="1066680" cy="703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Payers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038480" y="4699080"/>
            <a:ext cx="83844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934320" y="3200400"/>
            <a:ext cx="144756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Keystone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038480" y="3200400"/>
            <a:ext cx="91440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029200" y="35053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029200" y="33526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648320" y="36576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343400" y="36576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4648320" y="51811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4343400" y="51811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648320" y="5257800"/>
            <a:ext cx="1904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service; capacity for balancing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029200" y="3505320"/>
            <a:ext cx="1828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($9.7MM)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952880" y="2835360"/>
            <a:ext cx="2057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horsepower ($10.0MM)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819520" y="527364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Rate Base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124080" y="38862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$9.3MM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85800" y="838080"/>
            <a:ext cx="8305920" cy="213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supplies a structured horsepower transaction; does not finance base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receives from Keystone 0.97MM Dth/mo of capacity ($9.7MM/$10.00/Dth/mo) in exchange for structured horsepower that Keystone values at $10.0MM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provides structured horsepower for $5.0MM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sells to NNG 0.97MM Dth/mo of capacity for $9.3MM; Savings = $0.4MM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0.97MM Dth/mo of capacity will cost NNG $9.59/Dth/mo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beyond 0.97MM Dth/mo will cost $10.00/Dth/mo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5105520" y="3733560"/>
            <a:ext cx="190476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5257800" y="3885840"/>
            <a:ext cx="1905120" cy="11430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495680" y="41911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$10.00/Dth/mo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449568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914400" y="3200400"/>
            <a:ext cx="114300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2209320" y="335268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209680" y="3505320"/>
            <a:ext cx="167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horsepower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133720" y="304812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$5.0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705720" y="289548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+$0.3MM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657600" y="28954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+$4.3MM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743200" y="4724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+$0.4MM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572000" y="3886200"/>
            <a:ext cx="1828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($9.7MM)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2209320" y="3505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62120" y="152280"/>
            <a:ext cx="784836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Note: All $ amounts are for illustrative purposes only and should not be construed as actual transactable prices.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7621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Scenario 3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962520" y="5918040"/>
            <a:ext cx="1066680" cy="703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Payers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038480" y="4699080"/>
            <a:ext cx="83844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391520" y="3200400"/>
            <a:ext cx="144756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Keystone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038480" y="3200400"/>
            <a:ext cx="914400" cy="398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209680" y="3352680"/>
            <a:ext cx="1752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029200" y="335268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209680" y="3505320"/>
            <a:ext cx="17528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648320" y="36576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343400" y="36576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4648320" y="51811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4343400" y="51811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648320" y="5257800"/>
            <a:ext cx="1904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service; capacity for balancing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05520" y="3505320"/>
            <a:ext cx="1828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($10.2MM)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819520" y="527364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Rate Base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124080" y="38862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$9.8MM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57200" y="914400"/>
            <a:ext cx="8381880" cy="19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supplies structured horsepower transaction; finances base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receives from Keystone 1.02MM Dth of capacity ($10.2MM/$10.00/Dth/mo) in exchange for structured horsepower and base gas that Keystone values at $10.5MM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provides structured horsepower and base gas for $5.5MM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sells to NNG 1.02MM Dth/mo of capacity for $9.8MM (Savings = $0.4MM)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1.02MM Dth/mo of capacity will cost NNG $9.61/Dth/mo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beyond 1.02MM Dth/mo will cost $10.00/Dth/mo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5410080" y="3733560"/>
            <a:ext cx="190512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5562720" y="3885840"/>
            <a:ext cx="1904760" cy="11430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867280" y="44956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990720" y="3098880"/>
            <a:ext cx="1143000" cy="703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ECS &amp; EGS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133720" y="304812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$5.5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315200" y="28954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+$0.3MM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581280" y="28954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+$4.3MM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743200" y="4724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+$0.4MM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572000" y="3886200"/>
            <a:ext cx="1828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($10.2MM)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209680" y="3505320"/>
            <a:ext cx="16765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gas &amp; Structured horsepower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800600" y="2835360"/>
            <a:ext cx="266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gas ($0.5MM), Structured horsepower ($10.0MM)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029200" y="35053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800600" y="41911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$10.00/Dth/mo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62120" y="152280"/>
            <a:ext cx="784836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Note: All $ amounts are for illustrative purposes only and should not be construed as actual transactable prices.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2001-06-26T21:22:49Z</dcterms:created>
  <dc:creator>pgregor</dc:creator>
  <dc:description/>
  <dc:language>en-US</dc:language>
  <cp:lastModifiedBy>pgregor</cp:lastModifiedBy>
  <dcterms:modified xsi:type="dcterms:W3CDTF">2001-07-03T18:41:51Z</dcterms:modified>
  <cp:revision>15</cp:revision>
  <dc:subject/>
  <dc:title>Proposed Keystone Transaction</dc:title>
</cp:coreProperties>
</file>