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03E034-7E02-4297-87CA-D691C1F1B3B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C87999-5ADF-4C45-BB5E-E2ABC252250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143000" y="1523880"/>
            <a:ext cx="0" cy="3733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143000" y="5257800"/>
            <a:ext cx="5105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19120" y="1488960"/>
            <a:ext cx="282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776920" y="529920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133720" y="2590920"/>
            <a:ext cx="2590560" cy="2361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362320" y="2057400"/>
            <a:ext cx="455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95280" y="4876920"/>
            <a:ext cx="2667240" cy="355320"/>
          </a:xfrm>
          <a:custGeom>
            <a:avLst/>
            <a:gdLst/>
            <a:ahLst/>
            <a:rect l="l" t="t" r="r" b="b"/>
            <a:pathLst>
              <a:path w="1680" h="224">
                <a:moveTo>
                  <a:pt x="0" y="192"/>
                </a:moveTo>
                <a:cubicBezTo>
                  <a:pt x="508" y="208"/>
                  <a:pt x="1016" y="224"/>
                  <a:pt x="1296" y="192"/>
                </a:cubicBezTo>
                <a:cubicBezTo>
                  <a:pt x="1576" y="160"/>
                  <a:pt x="1616" y="32"/>
                  <a:pt x="1680" y="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962520" y="2743200"/>
            <a:ext cx="444240" cy="2133720"/>
          </a:xfrm>
          <a:custGeom>
            <a:avLst/>
            <a:gdLst/>
            <a:ahLst/>
            <a:rect l="l" t="t" r="r" b="b"/>
            <a:pathLst>
              <a:path w="280" h="1344">
                <a:moveTo>
                  <a:pt x="0" y="1344"/>
                </a:moveTo>
                <a:cubicBezTo>
                  <a:pt x="100" y="1216"/>
                  <a:pt x="200" y="1088"/>
                  <a:pt x="240" y="864"/>
                </a:cubicBezTo>
                <a:cubicBezTo>
                  <a:pt x="280" y="640"/>
                  <a:pt x="240" y="152"/>
                  <a:pt x="240" y="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633920" y="2556000"/>
            <a:ext cx="63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l-P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2001-11-13T15:48:19Z</dcterms:created>
  <dc:creator>vkamins</dc:creator>
  <dc:description/>
  <dc:language>en-US</dc:language>
  <cp:lastModifiedBy>vkamins</cp:lastModifiedBy>
  <dcterms:modified xsi:type="dcterms:W3CDTF">2001-11-13T15:48:40Z</dcterms:modified>
  <cp:revision>1</cp:revision>
  <dc:subject/>
  <dc:title>PowerPoint Presentation</dc:title>
</cp:coreProperties>
</file>