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808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9207A93-9E5F-4A86-900F-8013149D95B1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808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808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25B1881-14DC-446C-BA4B-F847935B835F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"/>
          <p:cNvSpPr txBox="1"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cc0066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 txBox="1"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cc0066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 txBox="1"/>
          <p:nvPr/>
        </p:nvSpPr>
        <p:spPr>
          <a:xfrm>
            <a:off x="1295280" y="228600"/>
            <a:ext cx="4552920" cy="198108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SlantUp">
              <a:avLst>
                <a:gd name="adj" fmla="val 48403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3" strike="noStrike" u="none">
                <a:ln w="9360">
                  <a:solidFill>
                    <a:srgbClr val="cc99ff"/>
                  </a:solidFill>
                  <a:miter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/>
                </a:gradFill>
                <a:effectLst>
                  <a:outerShdw dist="53966" dir="2700000" blurRad="0" rotWithShape="0">
                    <a:srgbClr val="9999ff"/>
                  </a:outerShdw>
                </a:effectLst>
                <a:uFillTx/>
                <a:latin typeface="Impact"/>
              </a:rPr>
              <a:t>Time to Celebrate! </a:t>
            </a:r>
            <a:endParaRPr b="0" lang="en-US" sz="2400" spc="3" strike="noStrike" u="none">
              <a:ln w="9360">
                <a:solidFill>
                  <a:srgbClr val="cc99ff"/>
                </a:solidFill>
                <a:miter/>
              </a:ln>
              <a:gradFill rotWithShape="0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/>
              </a:gradFill>
              <a:effectLst>
                <a:outerShdw dist="53966" dir="2700000" blurRad="0" rotWithShape="0">
                  <a:srgbClr val="9999ff"/>
                </a:outerShdw>
              </a:effectLst>
              <a:uFillTx/>
              <a:latin typeface="Impact"/>
              <a:ea typeface="Impact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3" strike="noStrike" u="none">
                <a:ln w="9360">
                  <a:solidFill>
                    <a:srgbClr val="cc99ff"/>
                  </a:solidFill>
                  <a:miter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/>
                </a:gradFill>
                <a:effectLst>
                  <a:outerShdw dist="53966" dir="2700000" blurRad="0" rotWithShape="0">
                    <a:srgbClr val="9999ff"/>
                  </a:outerShdw>
                </a:effectLst>
                <a:uFillTx/>
                <a:latin typeface="Impact"/>
              </a:rPr>
              <a:t>The Research Group </a:t>
            </a:r>
            <a:endParaRPr b="0" lang="en-US" sz="2400" spc="3" strike="noStrike" u="none">
              <a:ln w="9360">
                <a:solidFill>
                  <a:srgbClr val="cc99ff"/>
                </a:solidFill>
                <a:miter/>
              </a:ln>
              <a:gradFill rotWithShape="0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/>
              </a:gradFill>
              <a:effectLst>
                <a:outerShdw dist="53966" dir="2700000" blurRad="0" rotWithShape="0">
                  <a:srgbClr val="9999ff"/>
                </a:outerShdw>
              </a:effectLst>
              <a:uFillTx/>
              <a:latin typeface="Impact"/>
              <a:ea typeface="Impact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3" strike="noStrike" u="none">
                <a:ln w="9360">
                  <a:solidFill>
                    <a:srgbClr val="cc99ff"/>
                  </a:solidFill>
                  <a:miter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/>
                </a:gradFill>
                <a:effectLst>
                  <a:outerShdw dist="53966" dir="2700000" blurRad="0" rotWithShape="0">
                    <a:srgbClr val="9999ff"/>
                  </a:outerShdw>
                </a:effectLst>
                <a:uFillTx/>
                <a:latin typeface="Impact"/>
              </a:rPr>
              <a:t>is having a "Millenium Party"!</a:t>
            </a:r>
            <a:endParaRPr b="0" lang="en-US" sz="2400" spc="3" strike="noStrike" u="none">
              <a:ln w="9360">
                <a:solidFill>
                  <a:srgbClr val="cc99ff"/>
                </a:solidFill>
                <a:miter/>
              </a:ln>
              <a:gradFill rotWithShape="0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/>
              </a:gradFill>
              <a:effectLst>
                <a:outerShdw dist="53966" dir="2700000" blurRad="0" rotWithShape="0">
                  <a:srgbClr val="9999ff"/>
                </a:outerShdw>
              </a:effectLst>
              <a:uFillTx/>
              <a:latin typeface="Impact"/>
              <a:ea typeface="Impact"/>
            </a:endParaRPr>
          </a:p>
        </p:txBody>
      </p:sp>
      <p:sp>
        <p:nvSpPr>
          <p:cNvPr id="10" name="PlaceHolder 1"/>
          <p:cNvSpPr>
            <a:spLocks noGrp="1"/>
          </p:cNvSpPr>
          <p:nvPr>
            <p:ph/>
          </p:nvPr>
        </p:nvSpPr>
        <p:spPr>
          <a:xfrm>
            <a:off x="3124080" y="2209680"/>
            <a:ext cx="5029200" cy="2286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77500" lnSpcReduction="19999"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cc0066"/>
                </a:solidFill>
                <a:effectLst/>
                <a:uFillTx/>
                <a:latin typeface="Albertus Extra Bold"/>
              </a:rPr>
              <a:t>Where:</a:t>
            </a:r>
            <a:r>
              <a:rPr b="1" lang="en-US" sz="1600" strike="noStrike" u="none">
                <a:solidFill>
                  <a:srgbClr val="cc0066"/>
                </a:solidFill>
                <a:effectLst/>
                <a:uFillTx/>
                <a:latin typeface="Albertus Extra Bold"/>
              </a:rPr>
              <a:t>	</a:t>
            </a:r>
            <a:r>
              <a:rPr b="1" lang="en-US" sz="1600" strike="noStrike" u="none">
                <a:solidFill>
                  <a:srgbClr val="cc0066"/>
                </a:solidFill>
                <a:effectLst/>
                <a:uFillTx/>
                <a:latin typeface="Albertus Extra Bold"/>
              </a:rPr>
              <a:t>Stinson and Thuy Gibner’s Home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cc0066"/>
                </a:solidFill>
                <a:effectLst/>
                <a:uFillTx/>
                <a:latin typeface="Albertus Extra Bold"/>
              </a:rPr>
              <a:t>	</a:t>
            </a:r>
            <a:r>
              <a:rPr b="1" lang="en-US" sz="1600" strike="noStrike" u="none">
                <a:solidFill>
                  <a:srgbClr val="cc0066"/>
                </a:solidFill>
                <a:effectLst/>
                <a:uFillTx/>
                <a:latin typeface="Albertus Extra Bold"/>
              </a:rPr>
              <a:t>	</a:t>
            </a:r>
            <a:r>
              <a:rPr b="1" lang="en-US" sz="1600" strike="noStrike" u="none">
                <a:solidFill>
                  <a:srgbClr val="cc0066"/>
                </a:solidFill>
                <a:effectLst/>
                <a:uFillTx/>
                <a:latin typeface="Albertus Extra Bold"/>
              </a:rPr>
              <a:t>3421 Cason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cc0066"/>
                </a:solidFill>
                <a:effectLst/>
                <a:uFillTx/>
                <a:latin typeface="Albertus Extra Bold"/>
              </a:rPr>
              <a:t>	</a:t>
            </a:r>
            <a:r>
              <a:rPr b="1" lang="en-US" sz="1600" strike="noStrike" u="none">
                <a:solidFill>
                  <a:srgbClr val="cc0066"/>
                </a:solidFill>
                <a:effectLst/>
                <a:uFillTx/>
                <a:latin typeface="Albertus Extra Bold"/>
              </a:rPr>
              <a:t>	</a:t>
            </a:r>
            <a:r>
              <a:rPr b="1" lang="en-US" sz="1600" strike="noStrike" u="none">
                <a:solidFill>
                  <a:srgbClr val="cc0066"/>
                </a:solidFill>
                <a:effectLst/>
                <a:uFillTx/>
                <a:latin typeface="Albertus Extra Bold"/>
              </a:rPr>
              <a:t>Houston, TX 77005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cc0066"/>
                </a:solidFill>
                <a:effectLst/>
                <a:uFillTx/>
                <a:latin typeface="Albertus Extra Bold"/>
              </a:rPr>
              <a:t>When:</a:t>
            </a:r>
            <a:r>
              <a:rPr b="1" lang="en-US" sz="1600" strike="noStrike" u="none">
                <a:solidFill>
                  <a:srgbClr val="cc0066"/>
                </a:solidFill>
                <a:effectLst/>
                <a:uFillTx/>
                <a:latin typeface="Albertus Extra Bold"/>
              </a:rPr>
              <a:t>	</a:t>
            </a:r>
            <a:r>
              <a:rPr b="1" lang="en-US" sz="1600" strike="noStrike" u="none">
                <a:solidFill>
                  <a:srgbClr val="cc0066"/>
                </a:solidFill>
                <a:effectLst/>
                <a:uFillTx/>
                <a:latin typeface="Albertus Extra Bold"/>
              </a:rPr>
              <a:t>Saturday, January 8, 2000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cc0066"/>
                </a:solidFill>
                <a:effectLst/>
                <a:uFillTx/>
                <a:latin typeface="Albertus Extra Bold"/>
              </a:rPr>
              <a:t>Time:</a:t>
            </a:r>
            <a:r>
              <a:rPr b="1" lang="en-US" sz="1600" strike="noStrike" u="none">
                <a:solidFill>
                  <a:srgbClr val="cc0066"/>
                </a:solidFill>
                <a:effectLst/>
                <a:uFillTx/>
                <a:latin typeface="Albertus Extra Bold"/>
              </a:rPr>
              <a:t>	</a:t>
            </a:r>
            <a:r>
              <a:rPr b="1" lang="en-US" sz="1600" strike="noStrike" u="none">
                <a:solidFill>
                  <a:srgbClr val="cc0066"/>
                </a:solidFill>
                <a:effectLst/>
                <a:uFillTx/>
                <a:latin typeface="Albertus Extra Bold"/>
              </a:rPr>
              <a:t>2:00 pm until 5:00 pm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cc0066"/>
                </a:solidFill>
                <a:effectLst/>
                <a:uFillTx/>
                <a:latin typeface="Albertus Extra Bold"/>
              </a:rPr>
              <a:t>What:</a:t>
            </a:r>
            <a:r>
              <a:rPr b="1" lang="en-US" sz="1600" strike="noStrike" u="none">
                <a:solidFill>
                  <a:srgbClr val="cc0066"/>
                </a:solidFill>
                <a:effectLst/>
                <a:uFillTx/>
                <a:latin typeface="Albertus Extra Bold"/>
              </a:rPr>
              <a:t>	</a:t>
            </a:r>
            <a:r>
              <a:rPr b="1" lang="en-US" sz="1600" strike="noStrike" u="none">
                <a:solidFill>
                  <a:srgbClr val="cc0066"/>
                </a:solidFill>
                <a:effectLst/>
                <a:uFillTx/>
                <a:latin typeface="Albertus Extra Bold"/>
              </a:rPr>
              <a:t>Good food, good company and </a:t>
            </a:r>
            <a:r>
              <a:rPr b="1" lang="en-US" sz="1600" strike="noStrike" u="none">
                <a:solidFill>
                  <a:srgbClr val="cc0066"/>
                </a:solidFill>
                <a:effectLst/>
                <a:uFillTx/>
                <a:latin typeface="Albertus Extra Bold"/>
              </a:rPr>
              <a:t>	</a:t>
            </a:r>
            <a:r>
              <a:rPr b="1" lang="en-US" sz="1600" strike="noStrike" u="none">
                <a:solidFill>
                  <a:srgbClr val="cc0066"/>
                </a:solidFill>
                <a:effectLst/>
                <a:uFillTx/>
                <a:latin typeface="Albertus Extra Bold"/>
              </a:rPr>
              <a:t>	</a:t>
            </a:r>
            <a:r>
              <a:rPr b="1" lang="en-US" sz="1600" strike="noStrike" u="none">
                <a:solidFill>
                  <a:srgbClr val="cc0066"/>
                </a:solidFill>
                <a:effectLst/>
                <a:uFillTx/>
                <a:latin typeface="Albertus Extra Bold"/>
              </a:rPr>
              <a:t>gifts! (names were drawn earlier).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cc0066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cc0066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1600" strike="noStrike" u="none">
                <a:solidFill>
                  <a:srgbClr val="cc0066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cc0066"/>
                </a:solidFill>
                <a:effectLst/>
                <a:uFillTx/>
                <a:latin typeface="Times New Roman"/>
              </a:rPr>
              <a:t>	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990720" y="4572000"/>
            <a:ext cx="28191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2" name="" descr=""/>
          <p:cNvPicPr/>
          <p:nvPr/>
        </p:nvPicPr>
        <p:blipFill>
          <a:blip r:embed="rId1"/>
          <a:stretch/>
        </p:blipFill>
        <p:spPr>
          <a:xfrm>
            <a:off x="1219320" y="3200400"/>
            <a:ext cx="1600200" cy="28954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" name=""/>
          <p:cNvSpPr/>
          <p:nvPr/>
        </p:nvSpPr>
        <p:spPr>
          <a:xfrm>
            <a:off x="3657600" y="4876920"/>
            <a:ext cx="457200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cc0066"/>
                </a:solidFill>
                <a:effectLst/>
                <a:uFillTx/>
                <a:latin typeface="Times New Roman"/>
              </a:rPr>
              <a:t>Everyone sign up on the menu sheet at Shirley’s desk and bring your favorite dish   There will also be a place for you to show the number of people that will be coming with you.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2000-01-04T14:11:04Z</dcterms:created>
  <dc:creator>scrensh</dc:creator>
  <dc:description/>
  <dc:language>en-US</dc:language>
  <cp:lastModifiedBy>vkamins</cp:lastModifiedBy>
  <cp:lastPrinted>2000-01-04T15:18:26Z</cp:lastPrinted>
  <dcterms:modified xsi:type="dcterms:W3CDTF">2000-01-05T14:16:54Z</dcterms:modified>
  <cp:revision>3</cp:revision>
  <dc:subject/>
  <dc:title>No Slide Title</dc:title>
</cp:coreProperties>
</file>