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47A7F9-6425-4666-A57A-04BBF6A71F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4F9AF5-9C01-47A0-9061-11F7B1F2AD5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971800" y="4572000"/>
            <a:ext cx="2209680" cy="3808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019920" y="3289320"/>
            <a:ext cx="2666880" cy="10666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36232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65040" y="1936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50640" y="990720"/>
            <a:ext cx="292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“INTO  PRODUCT”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019920" y="1523880"/>
            <a:ext cx="2590560" cy="7351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74560" y="1523880"/>
            <a:ext cx="2673360" cy="78012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 has risk of curtailment (from interface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not prior) and if cut, Seller has performed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Buyer has not.  Buyer responsible to Seller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damages, if any.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958360" y="3271680"/>
            <a:ext cx="2850120" cy="11185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 has risk of curtailment (to and from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Interface, but not beyond Control area), 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cut must select Adl, and repeat from Step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if, after repeating, Seller is unable to deliver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(or buy inside the control area), Seller  responsible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Buyer for damages, if any.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98640" y="4657680"/>
            <a:ext cx="2523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4.  Timely Rejection Notice by Buyer?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295280" y="1752480"/>
            <a:ext cx="2133720" cy="38124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429000" y="1905120"/>
            <a:ext cx="2590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497480" y="1749600"/>
            <a:ext cx="320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295280" y="2514600"/>
            <a:ext cx="2133720" cy="3808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680840" y="2590920"/>
            <a:ext cx="119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Firm  Available?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971800" y="5334120"/>
            <a:ext cx="2197080" cy="3808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33520" y="3276720"/>
            <a:ext cx="2133360" cy="3808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7880" y="3352680"/>
            <a:ext cx="172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Firm  Purchased by Buyer?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11480" y="2133720"/>
            <a:ext cx="33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62320" y="2133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5740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06920" y="2895480"/>
            <a:ext cx="33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057400" y="2895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600" y="2743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8600" y="2743200"/>
            <a:ext cx="0" cy="3276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228600" y="6006960"/>
            <a:ext cx="7518240" cy="12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772400" y="4356000"/>
            <a:ext cx="0" cy="1689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419720" y="20574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419720" y="205740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00400" y="2895480"/>
            <a:ext cx="0" cy="1676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200400" y="5105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049920" y="4952880"/>
            <a:ext cx="33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00400" y="4952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135520" y="3657600"/>
            <a:ext cx="33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286000" y="3657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86000" y="3809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286000" y="4038480"/>
            <a:ext cx="3733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585240" y="3505320"/>
            <a:ext cx="6336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no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 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00400" y="3772080"/>
            <a:ext cx="44460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127400" y="3772080"/>
            <a:ext cx="189252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075480" y="5356080"/>
            <a:ext cx="1926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Seller selects ADI and  repeats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from step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263960" y="1816200"/>
            <a:ext cx="2154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Timely Request for Firm by Buyer?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00400" y="5715000"/>
            <a:ext cx="0" cy="330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871720" y="3235320"/>
            <a:ext cx="320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2654280" y="3403440"/>
            <a:ext cx="1765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2000-02-23T13:56:32Z</dcterms:created>
  <dc:creator>Type your name here</dc:creator>
  <dc:description/>
  <dc:language>en-US</dc:language>
  <cp:lastModifiedBy>Type your name here</cp:lastModifiedBy>
  <cp:lastPrinted>2000-02-23T14:01:00Z</cp:lastPrinted>
  <dcterms:modified xsi:type="dcterms:W3CDTF">2000-02-23T14:15:14Z</dcterms:modified>
  <cp:revision>1</cp:revision>
  <dc:subject/>
  <dc:title>No Slide Title</dc:title>
</cp:coreProperties>
</file>