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0A071C-DE14-4496-A986-B1493A9F4EB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NY:1086384v1[PowerPoint]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501480" y="604800"/>
            <a:ext cx="8188560" cy="6011640"/>
            <a:chOff x="501480" y="604800"/>
            <a:chExt cx="8188560" cy="6011640"/>
          </a:xfrm>
        </p:grpSpPr>
        <p:sp>
          <p:nvSpPr>
            <p:cNvPr id="6" name=""/>
            <p:cNvSpPr/>
            <p:nvPr/>
          </p:nvSpPr>
          <p:spPr>
            <a:xfrm>
              <a:off x="6427800" y="1019160"/>
              <a:ext cx="2163600" cy="89712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827360" y="1243080"/>
              <a:ext cx="1450800" cy="44928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804320" y="1319040"/>
              <a:ext cx="12380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  Timely Request for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817640" y="1468440"/>
              <a:ext cx="1033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Firm by Buyer?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5943600" y="4632480"/>
              <a:ext cx="2746440" cy="134460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01480" y="2587680"/>
              <a:ext cx="1476720" cy="44748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61240" y="2738520"/>
              <a:ext cx="106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1280" y="2738520"/>
              <a:ext cx="8722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Firm Available?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812400" y="604800"/>
              <a:ext cx="139572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"Into" Product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50800" y="3932280"/>
              <a:ext cx="1376280" cy="44748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10200" y="4006800"/>
              <a:ext cx="106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5840" y="4006800"/>
              <a:ext cx="1062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Firm Purchased by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72400" y="4156200"/>
              <a:ext cx="612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Buyer?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901880" y="1692360"/>
              <a:ext cx="1440" cy="830160"/>
            </a:xfrm>
            <a:prstGeom prst="line">
              <a:avLst/>
            </a:prstGeom>
            <a:ln w="1440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1868400" y="2513160"/>
              <a:ext cx="65160" cy="74520"/>
            </a:xfrm>
            <a:custGeom>
              <a:avLst/>
              <a:gdLst/>
              <a:ahLst/>
              <a:rect l="l" t="t" r="r" b="b"/>
              <a:pathLst>
                <a:path w="83" h="94">
                  <a:moveTo>
                    <a:pt x="0" y="0"/>
                  </a:moveTo>
                  <a:lnTo>
                    <a:pt x="41" y="94"/>
                  </a:lnTo>
                  <a:lnTo>
                    <a:pt x="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817640" y="2071800"/>
              <a:ext cx="168480" cy="136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833120" y="2081160"/>
              <a:ext cx="176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1238400" y="3035160"/>
              <a:ext cx="1440" cy="830520"/>
            </a:xfrm>
            <a:prstGeom prst="line">
              <a:avLst/>
            </a:prstGeom>
            <a:ln w="1440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206360" y="3857760"/>
              <a:ext cx="65160" cy="74520"/>
            </a:xfrm>
            <a:custGeom>
              <a:avLst/>
              <a:gdLst/>
              <a:ahLst/>
              <a:rect l="l" t="t" r="r" b="b"/>
              <a:pathLst>
                <a:path w="83" h="95">
                  <a:moveTo>
                    <a:pt x="0" y="0"/>
                  </a:moveTo>
                  <a:lnTo>
                    <a:pt x="42" y="95"/>
                  </a:lnTo>
                  <a:lnTo>
                    <a:pt x="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1154160" y="3414600"/>
              <a:ext cx="168120" cy="1382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169640" y="3424320"/>
              <a:ext cx="176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238400" y="4379760"/>
              <a:ext cx="4705200" cy="878040"/>
            </a:xfrm>
            <a:custGeom>
              <a:avLst/>
              <a:gdLst/>
              <a:ahLst/>
              <a:rect l="l" t="t" r="r" b="b"/>
              <a:pathLst>
                <a:path w="5837" h="1165">
                  <a:moveTo>
                    <a:pt x="0" y="0"/>
                  </a:moveTo>
                  <a:lnTo>
                    <a:pt x="0" y="1024"/>
                  </a:lnTo>
                  <a:lnTo>
                    <a:pt x="3" y="1054"/>
                  </a:lnTo>
                  <a:lnTo>
                    <a:pt x="13" y="1084"/>
                  </a:lnTo>
                  <a:lnTo>
                    <a:pt x="28" y="1110"/>
                  </a:lnTo>
                  <a:lnTo>
                    <a:pt x="46" y="1133"/>
                  </a:lnTo>
                  <a:lnTo>
                    <a:pt x="71" y="1150"/>
                  </a:lnTo>
                  <a:lnTo>
                    <a:pt x="96" y="1161"/>
                  </a:lnTo>
                  <a:lnTo>
                    <a:pt x="124" y="1165"/>
                  </a:lnTo>
                  <a:lnTo>
                    <a:pt x="5837" y="1165"/>
                  </a:lnTo>
                </a:path>
              </a:pathLst>
            </a:custGeom>
            <a:noFill/>
            <a:ln w="14400">
              <a:solidFill>
                <a:srgbClr val="008000"/>
              </a:solidFill>
              <a:round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1341000" y="4768920"/>
              <a:ext cx="176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274840" y="3997440"/>
              <a:ext cx="131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019920" y="1523880"/>
              <a:ext cx="380880" cy="2667240"/>
            </a:xfrm>
            <a:custGeom>
              <a:avLst/>
              <a:gdLst/>
              <a:ahLst/>
              <a:rect l="l" t="t" r="r" b="b"/>
              <a:pathLst>
                <a:path w="407" h="3387">
                  <a:moveTo>
                    <a:pt x="0" y="3387"/>
                  </a:moveTo>
                  <a:lnTo>
                    <a:pt x="0" y="0"/>
                  </a:lnTo>
                  <a:lnTo>
                    <a:pt x="407" y="0"/>
                  </a:lnTo>
                </a:path>
              </a:pathLst>
            </a:custGeom>
            <a:noFill/>
            <a:ln w="14400">
              <a:solidFill>
                <a:srgbClr val="ff0000"/>
              </a:solidFill>
              <a:round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868560" y="2811600"/>
              <a:ext cx="44784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273560" y="2811600"/>
              <a:ext cx="113652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345280" y="2811600"/>
              <a:ext cx="20628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410080" y="2811600"/>
              <a:ext cx="60984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487760" y="2652840"/>
              <a:ext cx="131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352680" y="1523880"/>
              <a:ext cx="1524240" cy="180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181480" y="1523880"/>
              <a:ext cx="990720" cy="180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952520" y="1447920"/>
              <a:ext cx="131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 flipH="1">
              <a:off x="1977840" y="2811600"/>
              <a:ext cx="55404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523960" y="2774880"/>
              <a:ext cx="66960" cy="74520"/>
            </a:xfrm>
            <a:custGeom>
              <a:avLst/>
              <a:gdLst/>
              <a:ahLst/>
              <a:rect l="l" t="t" r="r" b="b"/>
              <a:pathLst>
                <a:path w="83" h="94">
                  <a:moveTo>
                    <a:pt x="0" y="94"/>
                  </a:moveTo>
                  <a:lnTo>
                    <a:pt x="83" y="47"/>
                  </a:lnTo>
                  <a:lnTo>
                    <a:pt x="0" y="0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249640" y="2629080"/>
              <a:ext cx="131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>
              <a:off x="1926720" y="4156200"/>
              <a:ext cx="4092840" cy="1440"/>
            </a:xfrm>
            <a:prstGeom prst="line">
              <a:avLst/>
            </a:prstGeom>
            <a:ln w="14400">
              <a:solidFill>
                <a:srgbClr val="ff0000"/>
              </a:solidFill>
              <a:miter/>
              <a:head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906160" y="4754520"/>
              <a:ext cx="20185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Seller has risk of curtailment (to and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898240" y="4903920"/>
              <a:ext cx="2131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from Interface, but not beyond Control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910480" y="5052960"/>
              <a:ext cx="19760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area), and if cut must select ADI.  If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884200" y="5202360"/>
              <a:ext cx="23000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Seller is unable to deliver at the ADI or at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901120" y="5351400"/>
              <a:ext cx="2032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 subsequently selected ADI (or buy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929560" y="5500800"/>
              <a:ext cx="1681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inside the control area), Seller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884200" y="5649840"/>
              <a:ext cx="23000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responsible to Buyer for damages, if any.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378120" y="1076400"/>
              <a:ext cx="1596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Buyer has risk of curtailment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378840" y="1201680"/>
              <a:ext cx="1610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(from Interface, but not prior)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368400" y="1325520"/>
              <a:ext cx="1758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 if cut, Seller has performed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86760" y="1449360"/>
              <a:ext cx="14634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 Buyer has not.  Buyer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469560" y="1574640"/>
              <a:ext cx="13294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repsonsible to Seller for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427800" y="1698480"/>
              <a:ext cx="9288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damages, if any.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597040" y="2587680"/>
              <a:ext cx="1370160" cy="439560"/>
            </a:xfrm>
            <a:prstGeom prst="rect">
              <a:avLst/>
            </a:prstGeom>
            <a:solidFill>
              <a:srgbClr val="ffffff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658240" y="2658960"/>
              <a:ext cx="106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792160" y="2658960"/>
              <a:ext cx="935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Timely Rejection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577600" y="2808360"/>
              <a:ext cx="11746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Notice by Buyer?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282840" y="3027240"/>
              <a:ext cx="1800" cy="971640"/>
            </a:xfrm>
            <a:prstGeom prst="line">
              <a:avLst/>
            </a:prstGeom>
            <a:ln w="1440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198960" y="3443400"/>
              <a:ext cx="168120" cy="137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214440" y="3452760"/>
              <a:ext cx="176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278160" y="3998880"/>
              <a:ext cx="74520" cy="344520"/>
            </a:xfrm>
            <a:custGeom>
              <a:avLst/>
              <a:gdLst/>
              <a:ahLst/>
              <a:rect l="l" t="t" r="r" b="b"/>
              <a:pathLst>
                <a:path w="122" h="384">
                  <a:moveTo>
                    <a:pt x="0" y="0"/>
                  </a:moveTo>
                  <a:lnTo>
                    <a:pt x="33" y="28"/>
                  </a:lnTo>
                  <a:lnTo>
                    <a:pt x="62" y="59"/>
                  </a:lnTo>
                  <a:lnTo>
                    <a:pt x="86" y="91"/>
                  </a:lnTo>
                  <a:lnTo>
                    <a:pt x="104" y="123"/>
                  </a:lnTo>
                  <a:lnTo>
                    <a:pt x="115" y="156"/>
                  </a:lnTo>
                  <a:lnTo>
                    <a:pt x="122" y="190"/>
                  </a:lnTo>
                  <a:lnTo>
                    <a:pt x="122" y="222"/>
                  </a:lnTo>
                  <a:lnTo>
                    <a:pt x="115" y="254"/>
                  </a:lnTo>
                  <a:lnTo>
                    <a:pt x="104" y="284"/>
                  </a:lnTo>
                  <a:lnTo>
                    <a:pt x="86" y="313"/>
                  </a:lnTo>
                  <a:lnTo>
                    <a:pt x="62" y="339"/>
                  </a:lnTo>
                  <a:lnTo>
                    <a:pt x="33" y="363"/>
                  </a:lnTo>
                  <a:lnTo>
                    <a:pt x="0" y="384"/>
                  </a:lnTo>
                </a:path>
              </a:pathLst>
            </a:custGeom>
            <a:noFill/>
            <a:ln w="144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33520" y="6400800"/>
              <a:ext cx="21333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NY:1086384v1[PowerPoint]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276720" y="4343400"/>
              <a:ext cx="0" cy="914400"/>
            </a:xfrm>
            <a:prstGeom prst="line">
              <a:avLst/>
            </a:prstGeom>
            <a:ln w="14400">
              <a:solidFill>
                <a:srgbClr val="008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2000-03-01T22:14:25Z</dcterms:created>
  <dc:creator>xxxx</dc:creator>
  <dc:description/>
  <dc:language>en-US</dc:language>
  <cp:lastModifiedBy>Registered User</cp:lastModifiedBy>
  <dcterms:modified xsi:type="dcterms:W3CDTF">2000-03-02T15:03:01Z</dcterms:modified>
  <cp:revision>5</cp:revision>
  <dc:subject/>
  <dc:title>No Slide Title</dc:title>
</cp:coreProperties>
</file>