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2.xlsx" ContentType="application/vnd.openxmlformats-officedocument.spreadsheetml.sheet"/>
  <Override PartName="/ppt/embeddings/oleObject1.xlsx" ContentType="application/vnd.openxmlformats-officedocument.spreadsheetml.sheet"/>
  <Override PartName="/ppt/embeddings/oleObject3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BDE177-AEBB-4C42-AA5F-A86941AD515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8BD998-017A-4438-A8C1-D1083A6AF1F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4D8F56-3402-43A3-BFE2-D45D3AA4550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B4E6D3B-8C3B-427C-A2C2-05A3D43CB8F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package" Target="../embeddings/oleObject2.xlsx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image" Target="../media/image1.png"/><Relationship Id="rId4" Type="http://schemas.openxmlformats.org/officeDocument/2006/relationships/package" Target="../embeddings/oleObject2.xlsx"/><Relationship Id="rId5" Type="http://schemas.openxmlformats.org/officeDocument/2006/relationships/image" Target="../media/image4.wmf"/><Relationship Id="rId6" Type="http://schemas.openxmlformats.org/officeDocument/2006/relationships/package" Target="../embeddings/oleObject3.xlsx"/><Relationship Id="rId7" Type="http://schemas.openxmlformats.org/officeDocument/2006/relationships/image" Target="../media/image5.wmf"/><Relationship Id="rId8" Type="http://schemas.openxmlformats.org/officeDocument/2006/relationships/package" Target="../embeddings/oleObject4.xlsx"/><Relationship Id="rId9" Type="http://schemas.openxmlformats.org/officeDocument/2006/relationships/image" Target="../media/image6.wmf"/><Relationship Id="rId10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7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8.wmf"/><Relationship Id="rId6" Type="http://schemas.openxmlformats.org/officeDocument/2006/relationships/package" Target="../embeddings/oleObject3.xlsx"/><Relationship Id="rId7" Type="http://schemas.openxmlformats.org/officeDocument/2006/relationships/image" Target="../media/image9.wmf"/><Relationship Id="rId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11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Accounts Payable</a:t>
            </a:r>
            <a:endParaRPr b="0" lang="en-US" sz="4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11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Task Force Scorecard</a:t>
            </a:r>
            <a:endParaRPr b="0" lang="en-US" sz="4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11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“Drain the Swamp”</a:t>
            </a:r>
            <a:endParaRPr b="0" lang="en-US" sz="4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iPayit-logo" descr=""/>
          <p:cNvPicPr/>
          <p:nvPr/>
        </p:nvPicPr>
        <p:blipFill>
          <a:blip r:embed="rId1"/>
          <a:stretch/>
        </p:blipFill>
        <p:spPr>
          <a:xfrm>
            <a:off x="3809880" y="380880"/>
            <a:ext cx="1314720" cy="505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362320" y="304560"/>
            <a:ext cx="396216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Drain the Swamp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”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Scorecard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6629400" y="380880"/>
          <a:ext cx="1314360" cy="505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629400" y="380880"/>
                    <a:ext cx="1314360" cy="5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" name=""/>
          <p:cNvSpPr/>
          <p:nvPr/>
        </p:nvSpPr>
        <p:spPr>
          <a:xfrm>
            <a:off x="533520" y="1219320"/>
            <a:ext cx="0" cy="502920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610480" y="1219320"/>
            <a:ext cx="0" cy="502920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33520" y="6248520"/>
            <a:ext cx="807696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33520" y="1219320"/>
            <a:ext cx="807696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611280" y="1293840"/>
          <a:ext cx="7846920" cy="48369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11280" y="1293840"/>
                    <a:ext cx="7846920" cy="4836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28600" y="533160"/>
            <a:ext cx="4114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Impact Users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611280" y="2894040"/>
          <a:ext cx="3940200" cy="936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1280" y="2894040"/>
                    <a:ext cx="3940200" cy="93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4" name="iPayit-logo" descr=""/>
          <p:cNvPicPr/>
          <p:nvPr/>
        </p:nvPicPr>
        <p:blipFill>
          <a:blip r:embed="rId3"/>
          <a:stretch/>
        </p:blipFill>
        <p:spPr>
          <a:xfrm>
            <a:off x="3809880" y="380880"/>
            <a:ext cx="1314720" cy="50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"/>
          <p:cNvSpPr/>
          <p:nvPr/>
        </p:nvSpPr>
        <p:spPr>
          <a:xfrm>
            <a:off x="228600" y="1295280"/>
            <a:ext cx="4114800" cy="12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Substantially reduce the number of total open items past 5 days for the top 250 users.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Deliverable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8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90% of all top 250 users open inbox items less than 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876920" y="533520"/>
            <a:ext cx="35812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Impact Users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572000" y="1295280"/>
            <a:ext cx="4343400" cy="12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Substantially reduce the number of open items and items past 5 days for low impact users.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Deliverable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8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75% of all low impact users open inbox items less than 5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4879800" y="2892600"/>
          <a:ext cx="3959280" cy="95220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4879800" y="2892600"/>
                    <a:ext cx="3959280" cy="95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380880" y="3962520"/>
            <a:ext cx="38862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e-Mail Cleanup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528480" y="5715000"/>
          <a:ext cx="3951360" cy="600120"/>
        </p:xfrm>
        <a:graphic>
          <a:graphicData uri="http://schemas.openxmlformats.org/presentationml/2006/ole">
            <p:oleObj progId="Excel.Sheet.12" r:id="rId6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528480" y="5715000"/>
                    <a:ext cx="3951360" cy="60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228600" y="4495680"/>
            <a:ext cx="3848040" cy="11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Resolve all missing and incorrect e-mail addresses.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Deliverable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8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iPayit invoices associated with valid e-mail account.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648320" y="4038480"/>
            <a:ext cx="426708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Inactive Inbox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648320" y="4495680"/>
            <a:ext cx="4267080" cy="11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Resolve all inactive inbox issues.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Deliverable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8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iPayit invoices associated with active inbox/user.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4951440" y="5715000"/>
          <a:ext cx="3879720" cy="587520"/>
        </p:xfrm>
        <a:graphic>
          <a:graphicData uri="http://schemas.openxmlformats.org/presentationml/2006/ole">
            <p:oleObj progId="Excel.Sheet.12" r:id="rId8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4951440" y="5715000"/>
                    <a:ext cx="3879720" cy="587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28600" y="533160"/>
            <a:ext cx="4114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 Notification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" name="iPayit-logo" descr=""/>
          <p:cNvPicPr/>
          <p:nvPr/>
        </p:nvPicPr>
        <p:blipFill>
          <a:blip r:embed="rId1"/>
          <a:stretch/>
        </p:blipFill>
        <p:spPr>
          <a:xfrm>
            <a:off x="3809880" y="380880"/>
            <a:ext cx="1314720" cy="50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"/>
          <p:cNvSpPr/>
          <p:nvPr/>
        </p:nvSpPr>
        <p:spPr>
          <a:xfrm>
            <a:off x="685800" y="6172200"/>
            <a:ext cx="79246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28600" y="1295280"/>
            <a:ext cx="4114800" cy="192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Substantially reduce the number of invoices mailed to employees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Correct the Terms and conditions within vendor master files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6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Deliverable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6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70% of Invoices received at document center direct from supplier.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6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80% of invoices received have compliant routing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6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Current backfile status within 30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541440" y="3281400"/>
          <a:ext cx="4162320" cy="11160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541440" y="3281400"/>
                    <a:ext cx="4162320" cy="111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" name=""/>
          <p:cNvSpPr/>
          <p:nvPr/>
        </p:nvSpPr>
        <p:spPr>
          <a:xfrm>
            <a:off x="2895480" y="4495680"/>
            <a:ext cx="358164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Care Center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28600" y="4572000"/>
            <a:ext cx="4343400" cy="218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7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Consolidate call center functions and substantially improve the performance of the call center.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Deliverable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4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Avg. Speed to Answer 1:30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4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Abandon Rate &lt; 10%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4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Avg. Speed to Abandon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4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Time Final 70%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4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Satisfaction4 (possible 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4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90% Priority 1 &lt; 3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4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90% Priority 2 &lt; 10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4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open &lt; 60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4727520" y="5056200"/>
          <a:ext cx="4186440" cy="152892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4727520" y="5056200"/>
                    <a:ext cx="4186440" cy="1528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" name=""/>
          <p:cNvSpPr/>
          <p:nvPr/>
        </p:nvSpPr>
        <p:spPr>
          <a:xfrm>
            <a:off x="4724280" y="838080"/>
            <a:ext cx="411480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Processing Center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648320" y="1295280"/>
            <a:ext cx="4343400" cy="176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Substantially improve the performance of both the Transaction Processing Center and SSG to acceptable levels.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Deliverable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3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Invoices in TP &lt; 4,500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3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90% TP invoices &lt; 3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3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TP error rate &lt; 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3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Invoices in SSG &lt; 1,000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3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80% SSG invoices &lt; 3days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" name=""/>
          <p:cNvGraphicFramePr/>
          <p:nvPr/>
        </p:nvGraphicFramePr>
        <p:xfrm>
          <a:off x="4797360" y="3046320"/>
          <a:ext cx="4140360" cy="1468440"/>
        </p:xfrm>
        <a:graphic>
          <a:graphicData uri="http://schemas.openxmlformats.org/presentationml/2006/ole">
            <p:oleObj progId="Excel.Sheet.12" r:id="rId6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4797360" y="3046320"/>
                    <a:ext cx="4140360" cy="146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2001-08-28T11:30:10Z</dcterms:created>
  <dc:creator>prcline</dc:creator>
  <dc:description/>
  <dc:language>en-US</dc:language>
  <cp:lastModifiedBy>jgilles</cp:lastModifiedBy>
  <cp:lastPrinted>2001-10-03T17:07:11Z</cp:lastPrinted>
  <dcterms:modified xsi:type="dcterms:W3CDTF">2001-10-25T10:41:12Z</dcterms:modified>
  <cp:revision>391</cp:revision>
  <dc:subject/>
  <dc:title>High Impact Users</dc:title>
</cp:coreProperties>
</file>