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0B9940-E264-4682-8A1E-B9200AC58A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bee7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4E5C5E-AC2A-4E7B-B3C5-DD23770E8AA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bee7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oliday%20smallest%20" descr=""/>
          <p:cNvPicPr/>
          <p:nvPr/>
        </p:nvPicPr>
        <p:blipFill>
          <a:blip r:embed="rId1"/>
          <a:stretch/>
        </p:blipFill>
        <p:spPr>
          <a:xfrm>
            <a:off x="2743200" y="304920"/>
            <a:ext cx="3892680" cy="5057640"/>
          </a:xfrm>
          <a:prstGeom prst="rect">
            <a:avLst/>
          </a:prstGeom>
          <a:noFill/>
          <a:ln w="63360">
            <a:solidFill>
              <a:srgbClr val="993300"/>
            </a:solidFill>
            <a:miter/>
          </a:ln>
        </p:spPr>
      </p:pic>
      <p:sp>
        <p:nvSpPr>
          <p:cNvPr id="6" name=""/>
          <p:cNvSpPr/>
          <p:nvPr/>
        </p:nvSpPr>
        <p:spPr>
          <a:xfrm>
            <a:off x="762120" y="5562720"/>
            <a:ext cx="746748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0000"/>
                </a:solidFill>
                <a:effectLst/>
                <a:uFillTx/>
                <a:latin typeface="Felix Titling"/>
              </a:rPr>
              <a:t>Warm wishes for the Season &amp; a Joyful New Year!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990000"/>
                </a:solidFill>
                <a:effectLst/>
                <a:uFillTx/>
                <a:latin typeface="Maiandra GD"/>
              </a:rPr>
              <a:t>Much love from Elissa &amp; Ben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990000"/>
                </a:solidFill>
                <a:effectLst/>
                <a:uFillTx/>
                <a:latin typeface="Maiandra GD"/>
              </a:rPr>
              <a:t>December 2001.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2001-12-17T15:06:15Z</dcterms:created>
  <dc:creator>Compaq</dc:creator>
  <dc:description/>
  <dc:language>en-US</dc:language>
  <cp:lastModifiedBy>Compaq</cp:lastModifiedBy>
  <dcterms:modified xsi:type="dcterms:W3CDTF">2001-12-17T15:20:08Z</dcterms:modified>
  <cp:revision>1</cp:revision>
  <dc:subject/>
  <dc:title>No Slide Title</dc:title>
</cp:coreProperties>
</file>