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48420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Foreign Exchange &amp; Sovereign Risk Team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2400480" y="2890800"/>
          <a:ext cx="4325760" cy="113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00480" y="2890800"/>
                    <a:ext cx="4325760" cy="113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379520" y="1809720"/>
            <a:ext cx="681984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 rot="18900000">
            <a:off x="1008000" y="17938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 rot="18900000">
            <a:off x="974880" y="47034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 rot="18900000">
            <a:off x="1015920" y="32385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1573200" y="1592280"/>
            <a:ext cx="6519960" cy="378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global economic and political analysis company-wide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Advise FX desk on emerging market economies and currencies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Advise RAC on sovereign ratings and political and economic risks involved in projects.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99640" y="995040"/>
            <a:ext cx="7682040" cy="5445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Maureen Raymond-Castañeda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Finance and Investments; BA, Mathematical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Years of Economic Experience: 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Citigroup/Citibank - Vice-President, Office of the Vice-Chairman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Norwest Corp. - Senior International Economist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Institute of International Finance - Country Economist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WEFA Group - Manager Cost Analysis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Yuan Tian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MA, Economics; BA,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China State Development Investment Corporation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Martina Angelova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BBA,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PriceWaterhouseCoopers, LLP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Farouk Lalji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BBA, International Development and Commerce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Colliers International, RBC Dominion Securities, Larco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Group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47720" y="11044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44480" y="32576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41240" y="54547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40880" y="434340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72960" y="1684080"/>
            <a:ext cx="1928520" cy="24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Australia*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Belgium* 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 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Colombia**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Dominican Republic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Salvador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757760" y="1716840"/>
            <a:ext cx="1271520" cy="241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Japan*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Morocco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Philippines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Romania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147680" y="4275360"/>
            <a:ext cx="3318120" cy="4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_________________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Inflation curve only. ** FX curve only.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192320" y="928800"/>
            <a:ext cx="6970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Foreign Exchange and Revenue Escalators for projects company-wide for the following countries: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3368880" y="1701000"/>
            <a:ext cx="1095120" cy="23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Euro**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Germany*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Guam*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Guatemala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Israel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Jamaica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268320" y="1725840"/>
            <a:ext cx="1171440" cy="24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Slovakia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Sweden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Taiwan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Turkey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Uruguay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US*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UK* 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1224360" y="4950000"/>
            <a:ext cx="557568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Advised Enron South Korea on FX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 emerging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Briefed CEO, Enron International, during Brazilian crisis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073160" y="1614600"/>
            <a:ext cx="6846840" cy="310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977760" y="50673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974880" y="5452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960480" y="58161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1999-07-27T12:16:52Z</cp:lastPrinted>
  <dcterms:modified xsi:type="dcterms:W3CDTF">1999-07-27T12:17:04Z</dcterms:modified>
  <cp:revision>478</cp:revision>
  <dc:subject/>
  <dc:title>No Slide Title</dc:title>
</cp:coreProperties>
</file>