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E98AE8-F628-40B4-925A-6FF5B67F57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0D58B4-F486-4976-9B40-EC3CB717F9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Epilogue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of Deal – Ending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“Giving up 10.5% of the Coca-Cola Company was just too much for what we would get” Mr. Buffet says.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Board collectively decided to abandon the deal.  It was never even brought to a vote.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11/21/200 – Douglas Daft announced that Coke will not pursue the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Board of The Coca-Cola Company expressed its enthusiastic support for the current strategic course of the Company under Doug Daft’s leadership as the best means for enhancing shareowner value”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of Deal – Ending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12/4/00 – PEP agreed to buy OAT for $14.5b ($13.4b) in stock and assumed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Tax-free transaction:  2.3 PEP for each OAT share up to a maximum value of $105/OAT share (PEP issue approx 315 million new shares to OAT); assume $750 million of OAT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value to OAT shareholders falls below $92/share, OAT can exit the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 and OAT shareholders on record as of March 9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vote on May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deal not completed by June 2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either party can terminate the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 preliminary approval by the SEC of the joint proxy statement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discontinue $1 billion share repurchase program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3/27/01 – European Commission grants clearance for the merger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4/9/01 – PEP announces sale of 13.2 million shares to ensure merger can qualify for “pooling of interests”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Reactions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stock%20chart" descr=""/>
          <p:cNvPicPr/>
          <p:nvPr/>
        </p:nvPicPr>
        <p:blipFill>
          <a:blip r:embed="rId1"/>
          <a:stretch/>
        </p:blipFill>
        <p:spPr>
          <a:xfrm>
            <a:off x="1066680" y="1600200"/>
            <a:ext cx="6858000" cy="420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1212840" y="6031080"/>
            <a:ext cx="642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weekly percentage change for last 6 mos. For OAT, KO, PEP and S&amp;P 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Deal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Beverage Industry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(44% carbonated; 25% non-carbonated)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 (31% carbonated; 16% non-carbonated)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Dr. Pepper/Sever Up (Cadbury-Schweppes) (14% carbonated; 6% non-carbonated)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Quaker Oats (0% carbonated; 20% non-carbonated)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factors of growth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is 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outlook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Carbonated: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mature cola market growth down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Squeezed in volume and price (case prices down .3%)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Non-carbonated: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Functional drinks grew 49.5% from 1995 - 1999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Grew 14% in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Industry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Savory Snacks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 (54% savory snack market share, all others less than 10%)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Mills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Nestle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Kraft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factors of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Brand growth, new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outlook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Savory snacks: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to grow by around 16.4% over 2000 to 2004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Cereals: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 down 3%, hot cereal up 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in industry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World’s no. 1 salty snack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World’s no. 2 refreshment beverage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World’s no. 1 maker and marketer of branded juices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Convenient foods and beverages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Frito Lay 67% sales/66% profit; Pepsi 25% sales/28% profit; Tropicana 12% sales/6%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Worldwide expansion of Frito Lay brands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history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1997 spun-off $10 billion fast-food unit (TRICON)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sold 65% stake in its new bottling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1998 purchased Tropicana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2001 purchase SoBe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in industry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44% carbonated beverages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25% non-carbonated beverages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and distribute concentrates and syrups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and distribute non-carbonated beverages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interest in some bottling and canning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distribution machine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history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product contamination in 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European commission invested antitrust action with bottlers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new CEO; decentralized operations, slashed 5,200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 settled $193 million race-discrimination suit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Procter &amp; Gamble to sell Pringles and Sunny Delight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Walt Disney to market children’s beverages featuring Mickey Mouse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Cadbury-Schweppes 30 brands outside of the 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Quaker Oats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in industry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84% of US sports drink market; 40% of sales and profits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largest manufacturer of cereals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largest manufacturer of pasta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in grain and Gatorade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history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1994 bought Snapple for $1.7 billion, sold in 1997 for $300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cut workforce by 10% shifting people from grain to Gatorade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formed joint venture with Swiss pharmaceutical co. to develop and market function foods with health benefits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of Deal - Beginning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 makes surprise $14.8b takeover offer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Pepsi’s offer because Pepsi would not  provide security against share price drop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makes offer of $15.75b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Rookie CEO Douglas Daft’s idea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Strategy:  boost Coke’s sales of non-carbonated drinks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CEOs posed for publicity photos together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Danone (French-based seller of Evian) makes offer of $15b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2001-04-17T16:01:08Z</dcterms:created>
  <dc:creator>Deloitte &amp; Touche</dc:creator>
  <dc:description/>
  <dc:language>en-US</dc:language>
  <cp:lastModifiedBy>Deloitte &amp; Touche</cp:lastModifiedBy>
  <dcterms:modified xsi:type="dcterms:W3CDTF">2001-04-22T19:27:48Z</dcterms:modified>
  <cp:revision>15</cp:revision>
  <dc:subject/>
  <dc:title>Quaker Oats – Financial Analysis</dc:title>
</cp:coreProperties>
</file>