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18CDBC-669C-4CFA-8EF4-F123A2539C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917EAF-1ACF-4374-A44B-DE177437E0A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984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Engineering and Operations Organization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36840" y="1397160"/>
            <a:ext cx="609588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536840" y="1397160"/>
            <a:ext cx="609588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612720" y="2131920"/>
          <a:ext cx="7945560" cy="263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2720" y="2131920"/>
                    <a:ext cx="7945560" cy="263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3958920" y="5622840"/>
            <a:ext cx="1251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2000-01-18T16:44:51Z</dcterms:created>
  <dc:creator>Rogene Hanson</dc:creator>
  <dc:description/>
  <dc:language>en-US</dc:language>
  <cp:lastModifiedBy>Rogene Hanson</cp:lastModifiedBy>
  <dcterms:modified xsi:type="dcterms:W3CDTF">2000-01-18T16:55:59Z</dcterms:modified>
  <cp:revision>1</cp:revision>
  <dc:subject/>
  <dc:title>Network Engineering and Operations Organization</dc:title>
</cp:coreProperties>
</file>