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media/image1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E1BC5F8-08AD-4B1D-986B-8A025473B7A3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subTitle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387FE0F-BB96-4D22-B26E-89FB4EF01ED8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E62AE208-BA78-4D05-B17D-B0C3293B7359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Graph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subTitle"/>
          </p:nvPr>
        </p:nvSpPr>
        <p:spPr>
          <a:xfrm>
            <a:off x="1371600" y="388620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May 11, 2000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"/>
          <p:cNvGraphicFramePr/>
          <p:nvPr/>
        </p:nvGraphicFramePr>
        <p:xfrm>
          <a:off x="762120" y="1523880"/>
          <a:ext cx="7261200" cy="43704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762120" y="1523880"/>
                    <a:ext cx="7261200" cy="43704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2" name=""/>
          <p:cNvSpPr/>
          <p:nvPr/>
        </p:nvSpPr>
        <p:spPr>
          <a:xfrm>
            <a:off x="609480" y="1066680"/>
            <a:ext cx="7772400" cy="609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Portfolio Comparison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914400" y="6019920"/>
            <a:ext cx="2514600" cy="42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* </a:t>
            </a: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FPL Development  includes balance of 44 GE 7FA’s plus 10 Enron GE LM 6000’s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2000-05-11T10:27:30Z</dcterms:created>
  <dc:creator>Ben Rogers</dc:creator>
  <dc:description/>
  <dc:language>en-US</dc:language>
  <cp:lastModifiedBy>Ben Rogers</cp:lastModifiedBy>
  <dcterms:modified xsi:type="dcterms:W3CDTF">2000-05-11T10:28:30Z</dcterms:modified>
  <cp:revision>1</cp:revision>
  <dc:subject/>
  <dc:title>Graph</dc:title>
</cp:coreProperties>
</file>