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DB5A5D-E4AD-4285-AB88-308E62E30A0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907F90-23B6-4E36-ACFB-E912A79F19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CBADCE-F049-4BF5-9072-48ECBC7846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Graph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11,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1079640" y="533520"/>
          <a:ext cx="7007040" cy="460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9640" y="533520"/>
                    <a:ext cx="7007040" cy="460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09480" y="7632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14400" y="632448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6200000">
            <a:off x="285840" y="3145320"/>
            <a:ext cx="1409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304920" y="5181480"/>
          <a:ext cx="7772400" cy="11019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4920" y="5181480"/>
                    <a:ext cx="7772400" cy="110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2000-05-11T10:27:30Z</dcterms:created>
  <dc:creator>Ben Rogers</dc:creator>
  <dc:description/>
  <dc:language>en-US</dc:language>
  <cp:lastModifiedBy>CBourgeois</cp:lastModifiedBy>
  <dcterms:modified xsi:type="dcterms:W3CDTF">2000-05-11T11:32:11Z</dcterms:modified>
  <cp:revision>4</cp:revision>
  <dc:subject/>
  <dc:title>Graph</dc:title>
</cp:coreProperties>
</file>