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docx" ContentType="application/vnd.openxmlformats-officedocument.wordprocessingml.document"/>
  <Override PartName="/ppt/media/image1.wmf" ContentType="image/x-wmf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0395BE9-BDEB-4D37-8C1F-6FAA9D040E5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CA51D24-5A26-44E5-9804-0FA4CB4582E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887251E-449D-448B-8F11-B341D15D38C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package" Target="../embeddings/oleObject2.docx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Graph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May 11,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"/>
          <p:cNvGraphicFramePr/>
          <p:nvPr/>
        </p:nvGraphicFramePr>
        <p:xfrm>
          <a:off x="1079640" y="728640"/>
          <a:ext cx="7007040" cy="4600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79640" y="728640"/>
                    <a:ext cx="7007040" cy="4600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" name=""/>
          <p:cNvSpPr/>
          <p:nvPr/>
        </p:nvSpPr>
        <p:spPr>
          <a:xfrm>
            <a:off x="609480" y="76320"/>
            <a:ext cx="77724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Comparison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914400" y="6278400"/>
            <a:ext cx="25146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Development  includes balance of 44 GE 7FA’s plus 10 Enron GE LM 6000’s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" name=""/>
          <p:cNvGraphicFramePr/>
          <p:nvPr/>
        </p:nvGraphicFramePr>
        <p:xfrm>
          <a:off x="1206360" y="5330880"/>
          <a:ext cx="6743880" cy="1100160"/>
        </p:xfrm>
        <a:graphic>
          <a:graphicData uri="http://schemas.openxmlformats.org/presentationml/2006/ole">
            <p:oleObj progId="Word.Document.12" r:id="rId3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06360" y="5330880"/>
                    <a:ext cx="6743880" cy="110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" name=""/>
          <p:cNvSpPr/>
          <p:nvPr/>
        </p:nvSpPr>
        <p:spPr>
          <a:xfrm rot="16200000">
            <a:off x="285840" y="3145320"/>
            <a:ext cx="1409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(MW)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2000-05-11T10:27:30Z</dcterms:created>
  <dc:creator>Ben Rogers</dc:creator>
  <dc:description/>
  <dc:language>en-US</dc:language>
  <cp:lastModifiedBy>CBourgeois</cp:lastModifiedBy>
  <dcterms:modified xsi:type="dcterms:W3CDTF">2000-05-11T10:50:23Z</dcterms:modified>
  <cp:revision>3</cp:revision>
  <dc:subject/>
  <dc:title>Graph</dc:title>
</cp:coreProperties>
</file>