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801600" cy="7772400"/>
  <p:notesSz cx="6983413" cy="120126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863800" y="3092400"/>
            <a:ext cx="0" cy="4044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7381800" y="2028960"/>
            <a:ext cx="0" cy="676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3797280" y="2962440"/>
            <a:ext cx="5335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340160" y="2023920"/>
            <a:ext cx="4680" cy="1051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0091880" y="2025720"/>
            <a:ext cx="19080" cy="5634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710160" y="2495520"/>
            <a:ext cx="62856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965400" y="2111400"/>
            <a:ext cx="752760" cy="315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803920" y="3081240"/>
            <a:ext cx="0" cy="1098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448840" y="2023920"/>
            <a:ext cx="0" cy="118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00120" y="3316320"/>
            <a:ext cx="23796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>
            <a:off x="10680480" y="2581200"/>
            <a:ext cx="6120" cy="925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82480" y="2030400"/>
            <a:ext cx="0" cy="19350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 flipV="1">
            <a:off x="1809360" y="2028600"/>
            <a:ext cx="25560" cy="12682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654520" y="911160"/>
            <a:ext cx="1257480" cy="401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884920" y="966960"/>
            <a:ext cx="79164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S. Shapiro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Government Affairs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89000" y="2147760"/>
            <a:ext cx="790560" cy="4111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90440" y="2847960"/>
            <a:ext cx="790560" cy="277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6920" y="389412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76240" y="2154240"/>
            <a:ext cx="862200" cy="29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82240" y="2200320"/>
            <a:ext cx="61992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Kaufman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Political/Corp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Support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64960" y="2892600"/>
            <a:ext cx="635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Jean Ryall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73120" y="2581200"/>
            <a:ext cx="61920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104560" y="270684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071600" y="270684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597880" y="296388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415880" y="2100240"/>
            <a:ext cx="790920" cy="293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530720" y="2139840"/>
            <a:ext cx="53424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 Hemstock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342040" y="392112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303880" y="6091200"/>
            <a:ext cx="77004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31120" y="3933720"/>
            <a:ext cx="6908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Marchris Robinson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909960" y="4976640"/>
            <a:ext cx="770040" cy="21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731000" y="497844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281040" y="344484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" name=""/>
          <p:cNvGrpSpPr/>
          <p:nvPr/>
        </p:nvGrpSpPr>
        <p:grpSpPr>
          <a:xfrm>
            <a:off x="195120" y="3497400"/>
            <a:ext cx="770040" cy="223560"/>
            <a:chOff x="195120" y="3497400"/>
            <a:chExt cx="770040" cy="223560"/>
          </a:xfrm>
        </p:grpSpPr>
        <p:sp>
          <p:nvSpPr>
            <p:cNvPr id="34" name=""/>
            <p:cNvSpPr/>
            <p:nvPr/>
          </p:nvSpPr>
          <p:spPr>
            <a:xfrm>
              <a:off x="195120" y="3497400"/>
              <a:ext cx="770040" cy="2235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05280" y="3536640"/>
              <a:ext cx="5216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Sue Landwehr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" name=""/>
          <p:cNvSpPr/>
          <p:nvPr/>
        </p:nvSpPr>
        <p:spPr>
          <a:xfrm>
            <a:off x="855720" y="5272200"/>
            <a:ext cx="8888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123640" y="344484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9480" y="3319560"/>
            <a:ext cx="69372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016600" y="1536840"/>
            <a:ext cx="790560" cy="315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034600" y="1609560"/>
            <a:ext cx="75492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Ginger Dernehl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Administrative Coordinator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584280" y="2022480"/>
            <a:ext cx="11623680" cy="792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027320" y="2568600"/>
            <a:ext cx="632160" cy="2919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163400" y="2603520"/>
            <a:ext cx="3459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Nord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Energy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" name=""/>
          <p:cNvGrpSpPr/>
          <p:nvPr/>
        </p:nvGrpSpPr>
        <p:grpSpPr>
          <a:xfrm>
            <a:off x="1287360" y="2549520"/>
            <a:ext cx="473040" cy="216000"/>
            <a:chOff x="1287360" y="2549520"/>
            <a:chExt cx="473040" cy="216000"/>
          </a:xfrm>
        </p:grpSpPr>
        <p:sp>
          <p:nvSpPr>
            <p:cNvPr id="45" name=""/>
            <p:cNvSpPr/>
            <p:nvPr/>
          </p:nvSpPr>
          <p:spPr>
            <a:xfrm>
              <a:off x="1287360" y="2549520"/>
              <a:ext cx="468360" cy="2160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307880" y="2584440"/>
              <a:ext cx="45252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Lisa Assaf (.5)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 Admin Asst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662840" y="2675160"/>
              <a:ext cx="18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" name=""/>
          <p:cNvSpPr/>
          <p:nvPr/>
        </p:nvSpPr>
        <p:spPr>
          <a:xfrm>
            <a:off x="1098720" y="6665760"/>
            <a:ext cx="769680" cy="2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95440" y="2700360"/>
            <a:ext cx="74520" cy="14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2206160" y="2019240"/>
            <a:ext cx="0" cy="1256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9588600" y="2160720"/>
            <a:ext cx="73008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9717120" y="2568600"/>
            <a:ext cx="87480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820000" y="4095720"/>
            <a:ext cx="770040" cy="15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0699920" y="3344760"/>
            <a:ext cx="874440" cy="2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1560320" y="3344760"/>
            <a:ext cx="874440" cy="20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1560320" y="3530520"/>
            <a:ext cx="874440" cy="20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181160" y="149400"/>
            <a:ext cx="10455120" cy="56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8440" rIns="118440" tIns="59040" bIns="590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174680"/>
                <a:tab algn="l" pos="2349360"/>
                <a:tab algn="l" pos="3524400"/>
                <a:tab algn="l" pos="4699080"/>
                <a:tab algn="l" pos="5873760"/>
                <a:tab algn="l" pos="7048440"/>
                <a:tab algn="l" pos="8223120"/>
                <a:tab algn="l" pos="9398160"/>
                <a:tab algn="l" pos="10572840"/>
              </a:tabLst>
            </a:pP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Global Government Affairs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988320" y="2131920"/>
            <a:ext cx="796680" cy="3128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975360" y="2168640"/>
            <a:ext cx="82260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Maggy Huson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EGM/EN/EIM/EBS Support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246320" y="5595840"/>
            <a:ext cx="76968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329080" y="6110280"/>
            <a:ext cx="77004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040520" y="2840040"/>
            <a:ext cx="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" name=""/>
          <p:cNvGrpSpPr/>
          <p:nvPr/>
        </p:nvGrpSpPr>
        <p:grpSpPr>
          <a:xfrm>
            <a:off x="8056440" y="2759040"/>
            <a:ext cx="788760" cy="223920"/>
            <a:chOff x="8056440" y="2759040"/>
            <a:chExt cx="788760" cy="223920"/>
          </a:xfrm>
        </p:grpSpPr>
        <p:sp>
          <p:nvSpPr>
            <p:cNvPr id="64" name=""/>
            <p:cNvSpPr/>
            <p:nvPr/>
          </p:nvSpPr>
          <p:spPr>
            <a:xfrm>
              <a:off x="8056440" y="2759040"/>
              <a:ext cx="7887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8202240" y="2768760"/>
              <a:ext cx="4622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Alberto Levy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" name=""/>
          <p:cNvSpPr/>
          <p:nvPr/>
        </p:nvSpPr>
        <p:spPr>
          <a:xfrm>
            <a:off x="4132800" y="2155680"/>
            <a:ext cx="41328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Steffes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Energy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81120" y="2589120"/>
            <a:ext cx="493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94440" y="2625840"/>
            <a:ext cx="4701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Kara Ausenhus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 Asst 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9" name=""/>
          <p:cNvGrpSpPr/>
          <p:nvPr/>
        </p:nvGrpSpPr>
        <p:grpSpPr>
          <a:xfrm>
            <a:off x="11784600" y="2149560"/>
            <a:ext cx="835200" cy="345240"/>
            <a:chOff x="11784600" y="2149560"/>
            <a:chExt cx="835200" cy="345240"/>
          </a:xfrm>
        </p:grpSpPr>
        <p:sp>
          <p:nvSpPr>
            <p:cNvPr id="70" name=""/>
            <p:cNvSpPr/>
            <p:nvPr/>
          </p:nvSpPr>
          <p:spPr>
            <a:xfrm>
              <a:off x="11787120" y="2149560"/>
              <a:ext cx="824040" cy="2617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11784600" y="2157480"/>
              <a:ext cx="835200" cy="33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Sergio Assad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South America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2" name=""/>
          <p:cNvGrpSpPr/>
          <p:nvPr/>
        </p:nvGrpSpPr>
        <p:grpSpPr>
          <a:xfrm>
            <a:off x="816120" y="3208320"/>
            <a:ext cx="523800" cy="490680"/>
            <a:chOff x="816120" y="3208320"/>
            <a:chExt cx="523800" cy="490680"/>
          </a:xfrm>
        </p:grpSpPr>
        <p:sp>
          <p:nvSpPr>
            <p:cNvPr id="73" name=""/>
            <p:cNvSpPr/>
            <p:nvPr/>
          </p:nvSpPr>
          <p:spPr>
            <a:xfrm>
              <a:off x="816120" y="3208320"/>
              <a:ext cx="523800" cy="2160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890280" y="3243240"/>
              <a:ext cx="40968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Bevin Hunter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Admin. Coord.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1245960" y="333396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" name=""/>
          <p:cNvSpPr/>
          <p:nvPr/>
        </p:nvSpPr>
        <p:spPr>
          <a:xfrm>
            <a:off x="9666360" y="2590920"/>
            <a:ext cx="3240" cy="358452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7" name=""/>
          <p:cNvGrpSpPr/>
          <p:nvPr/>
        </p:nvGrpSpPr>
        <p:grpSpPr>
          <a:xfrm>
            <a:off x="10764720" y="3065400"/>
            <a:ext cx="712800" cy="216000"/>
            <a:chOff x="10764720" y="3065400"/>
            <a:chExt cx="712800" cy="216000"/>
          </a:xfrm>
        </p:grpSpPr>
        <p:sp>
          <p:nvSpPr>
            <p:cNvPr id="78" name=""/>
            <p:cNvSpPr/>
            <p:nvPr/>
          </p:nvSpPr>
          <p:spPr>
            <a:xfrm>
              <a:off x="10764720" y="3065400"/>
              <a:ext cx="701640" cy="2160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10789920" y="3090960"/>
              <a:ext cx="68760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Bernadette Hawkins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Executive Secretary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0" name=""/>
          <p:cNvGrpSpPr/>
          <p:nvPr/>
        </p:nvGrpSpPr>
        <p:grpSpPr>
          <a:xfrm>
            <a:off x="10290240" y="2717640"/>
            <a:ext cx="790560" cy="222120"/>
            <a:chOff x="10290240" y="2717640"/>
            <a:chExt cx="790560" cy="222120"/>
          </a:xfrm>
        </p:grpSpPr>
        <p:sp>
          <p:nvSpPr>
            <p:cNvPr id="81" name=""/>
            <p:cNvSpPr/>
            <p:nvPr/>
          </p:nvSpPr>
          <p:spPr>
            <a:xfrm>
              <a:off x="10290240" y="2717640"/>
              <a:ext cx="790560" cy="2221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10401480" y="2743200"/>
              <a:ext cx="53028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Sarah Novosel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Sr. 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3" name=""/>
          <p:cNvGrpSpPr/>
          <p:nvPr/>
        </p:nvGrpSpPr>
        <p:grpSpPr>
          <a:xfrm>
            <a:off x="9271080" y="4743360"/>
            <a:ext cx="782280" cy="268200"/>
            <a:chOff x="9271080" y="4743360"/>
            <a:chExt cx="782280" cy="268200"/>
          </a:xfrm>
        </p:grpSpPr>
        <p:sp>
          <p:nvSpPr>
            <p:cNvPr id="84" name=""/>
            <p:cNvSpPr/>
            <p:nvPr/>
          </p:nvSpPr>
          <p:spPr>
            <a:xfrm>
              <a:off x="9271080" y="4743360"/>
              <a:ext cx="782280" cy="2682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9380160" y="4760640"/>
              <a:ext cx="587880" cy="2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Lora Sullivan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Federal Government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Affairs Rep.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6" name=""/>
          <p:cNvGrpSpPr/>
          <p:nvPr/>
        </p:nvGrpSpPr>
        <p:grpSpPr>
          <a:xfrm>
            <a:off x="9283680" y="2747880"/>
            <a:ext cx="769680" cy="217440"/>
            <a:chOff x="9283680" y="2747880"/>
            <a:chExt cx="769680" cy="217440"/>
          </a:xfrm>
        </p:grpSpPr>
        <p:sp>
          <p:nvSpPr>
            <p:cNvPr id="87" name=""/>
            <p:cNvSpPr/>
            <p:nvPr/>
          </p:nvSpPr>
          <p:spPr>
            <a:xfrm>
              <a:off x="9283680" y="2747880"/>
              <a:ext cx="76968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9474480" y="2781000"/>
              <a:ext cx="4028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Chris Long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9" name=""/>
          <p:cNvGrpSpPr/>
          <p:nvPr/>
        </p:nvGrpSpPr>
        <p:grpSpPr>
          <a:xfrm>
            <a:off x="9288360" y="3713040"/>
            <a:ext cx="750600" cy="223920"/>
            <a:chOff x="9288360" y="3713040"/>
            <a:chExt cx="750600" cy="223920"/>
          </a:xfrm>
        </p:grpSpPr>
        <p:sp>
          <p:nvSpPr>
            <p:cNvPr id="90" name=""/>
            <p:cNvSpPr/>
            <p:nvPr/>
          </p:nvSpPr>
          <p:spPr>
            <a:xfrm>
              <a:off x="9288360" y="3713040"/>
              <a:ext cx="75060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9452160" y="3755880"/>
              <a:ext cx="44532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Steve Burns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" name=""/>
          <p:cNvGrpSpPr/>
          <p:nvPr/>
        </p:nvGrpSpPr>
        <p:grpSpPr>
          <a:xfrm>
            <a:off x="9282240" y="4032360"/>
            <a:ext cx="771120" cy="244080"/>
            <a:chOff x="9282240" y="4032360"/>
            <a:chExt cx="771120" cy="244080"/>
          </a:xfrm>
        </p:grpSpPr>
        <p:sp>
          <p:nvSpPr>
            <p:cNvPr id="93" name=""/>
            <p:cNvSpPr/>
            <p:nvPr/>
          </p:nvSpPr>
          <p:spPr>
            <a:xfrm>
              <a:off x="9282240" y="4032360"/>
              <a:ext cx="771120" cy="24408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9387000" y="4080240"/>
              <a:ext cx="60192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Allison Hamilton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5" name=""/>
          <p:cNvGrpSpPr/>
          <p:nvPr/>
        </p:nvGrpSpPr>
        <p:grpSpPr>
          <a:xfrm>
            <a:off x="9275760" y="4400640"/>
            <a:ext cx="775800" cy="217440"/>
            <a:chOff x="9275760" y="4400640"/>
            <a:chExt cx="775800" cy="217440"/>
          </a:xfrm>
        </p:grpSpPr>
        <p:sp>
          <p:nvSpPr>
            <p:cNvPr id="96" name=""/>
            <p:cNvSpPr/>
            <p:nvPr/>
          </p:nvSpPr>
          <p:spPr>
            <a:xfrm>
              <a:off x="9275760" y="4400640"/>
              <a:ext cx="77580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9365760" y="4422960"/>
              <a:ext cx="5850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Carolyn Cooney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Office Manager</a:t>
              </a: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8" name=""/>
          <p:cNvGrpSpPr/>
          <p:nvPr/>
        </p:nvGrpSpPr>
        <p:grpSpPr>
          <a:xfrm>
            <a:off x="9693360" y="2163600"/>
            <a:ext cx="798840" cy="328680"/>
            <a:chOff x="9693360" y="2163600"/>
            <a:chExt cx="798840" cy="328680"/>
          </a:xfrm>
        </p:grpSpPr>
        <p:sp>
          <p:nvSpPr>
            <p:cNvPr id="99" name=""/>
            <p:cNvSpPr/>
            <p:nvPr/>
          </p:nvSpPr>
          <p:spPr>
            <a:xfrm>
              <a:off x="9693360" y="2163600"/>
              <a:ext cx="790200" cy="32868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9705240" y="2193840"/>
              <a:ext cx="786960" cy="2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Linda Robertson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Vice President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Federal Government Affairs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1" name=""/>
          <p:cNvSpPr/>
          <p:nvPr/>
        </p:nvSpPr>
        <p:spPr>
          <a:xfrm flipV="1">
            <a:off x="9658440" y="2579400"/>
            <a:ext cx="102384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2" name=""/>
          <p:cNvGrpSpPr/>
          <p:nvPr/>
        </p:nvGrpSpPr>
        <p:grpSpPr>
          <a:xfrm>
            <a:off x="9285120" y="6035760"/>
            <a:ext cx="765000" cy="217440"/>
            <a:chOff x="9285120" y="6035760"/>
            <a:chExt cx="765000" cy="217440"/>
          </a:xfrm>
        </p:grpSpPr>
        <p:sp>
          <p:nvSpPr>
            <p:cNvPr id="103" name=""/>
            <p:cNvSpPr/>
            <p:nvPr/>
          </p:nvSpPr>
          <p:spPr>
            <a:xfrm>
              <a:off x="9285120" y="6035760"/>
              <a:ext cx="76500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9389160" y="6078600"/>
              <a:ext cx="58536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Germain Palmer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Clerk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" name=""/>
          <p:cNvGrpSpPr/>
          <p:nvPr/>
        </p:nvGrpSpPr>
        <p:grpSpPr>
          <a:xfrm>
            <a:off x="10238400" y="5859360"/>
            <a:ext cx="512280" cy="222120"/>
            <a:chOff x="10238400" y="5859360"/>
            <a:chExt cx="512280" cy="222120"/>
          </a:xfrm>
        </p:grpSpPr>
        <p:sp>
          <p:nvSpPr>
            <p:cNvPr id="106" name=""/>
            <p:cNvSpPr/>
            <p:nvPr/>
          </p:nvSpPr>
          <p:spPr>
            <a:xfrm>
              <a:off x="10239480" y="5859360"/>
              <a:ext cx="511200" cy="2221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10238400" y="5906880"/>
              <a:ext cx="47736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Helen Rizzo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Sr. Admin. Asst.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8" name=""/>
          <p:cNvGrpSpPr/>
          <p:nvPr/>
        </p:nvGrpSpPr>
        <p:grpSpPr>
          <a:xfrm>
            <a:off x="10285560" y="3340080"/>
            <a:ext cx="790560" cy="222120"/>
            <a:chOff x="10285560" y="3340080"/>
            <a:chExt cx="790560" cy="222120"/>
          </a:xfrm>
        </p:grpSpPr>
        <p:sp>
          <p:nvSpPr>
            <p:cNvPr id="109" name=""/>
            <p:cNvSpPr/>
            <p:nvPr/>
          </p:nvSpPr>
          <p:spPr>
            <a:xfrm>
              <a:off x="10285560" y="3340080"/>
              <a:ext cx="790560" cy="2221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10443960" y="3365280"/>
              <a:ext cx="43272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Ray Alvarez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Vice President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1" name=""/>
          <p:cNvSpPr/>
          <p:nvPr/>
        </p:nvSpPr>
        <p:spPr>
          <a:xfrm>
            <a:off x="3301920" y="2843280"/>
            <a:ext cx="52560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324600" y="2854440"/>
            <a:ext cx="459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Carmen Perez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Admin. Asst.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3" name=""/>
          <p:cNvGrpSpPr/>
          <p:nvPr/>
        </p:nvGrpSpPr>
        <p:grpSpPr>
          <a:xfrm>
            <a:off x="9283680" y="5381640"/>
            <a:ext cx="765000" cy="217440"/>
            <a:chOff x="9283680" y="5381640"/>
            <a:chExt cx="765000" cy="217440"/>
          </a:xfrm>
        </p:grpSpPr>
        <p:sp>
          <p:nvSpPr>
            <p:cNvPr id="114" name=""/>
            <p:cNvSpPr/>
            <p:nvPr/>
          </p:nvSpPr>
          <p:spPr>
            <a:xfrm>
              <a:off x="9283680" y="5381640"/>
              <a:ext cx="76500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9394920" y="5399280"/>
              <a:ext cx="5810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Carin Nersesian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Legislative Coord.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6" name=""/>
          <p:cNvSpPr/>
          <p:nvPr/>
        </p:nvSpPr>
        <p:spPr>
          <a:xfrm>
            <a:off x="5810400" y="1698480"/>
            <a:ext cx="46656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7" name=""/>
          <p:cNvGrpSpPr/>
          <p:nvPr/>
        </p:nvGrpSpPr>
        <p:grpSpPr>
          <a:xfrm>
            <a:off x="9280440" y="3073320"/>
            <a:ext cx="790560" cy="223920"/>
            <a:chOff x="9280440" y="3073320"/>
            <a:chExt cx="790560" cy="223920"/>
          </a:xfrm>
        </p:grpSpPr>
        <p:sp>
          <p:nvSpPr>
            <p:cNvPr id="118" name=""/>
            <p:cNvSpPr/>
            <p:nvPr/>
          </p:nvSpPr>
          <p:spPr>
            <a:xfrm>
              <a:off x="9280440" y="3073320"/>
              <a:ext cx="7905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9465120" y="3105000"/>
              <a:ext cx="40716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John Shelk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0" name=""/>
          <p:cNvGrpSpPr/>
          <p:nvPr/>
        </p:nvGrpSpPr>
        <p:grpSpPr>
          <a:xfrm>
            <a:off x="9279000" y="5692680"/>
            <a:ext cx="764640" cy="217440"/>
            <a:chOff x="9279000" y="5692680"/>
            <a:chExt cx="764640" cy="217440"/>
          </a:xfrm>
        </p:grpSpPr>
        <p:sp>
          <p:nvSpPr>
            <p:cNvPr id="121" name=""/>
            <p:cNvSpPr/>
            <p:nvPr/>
          </p:nvSpPr>
          <p:spPr>
            <a:xfrm>
              <a:off x="9279000" y="5692680"/>
              <a:ext cx="76464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9424080" y="5735520"/>
              <a:ext cx="51300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Larry Decker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Legislative Coord.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3" name=""/>
          <p:cNvSpPr/>
          <p:nvPr/>
        </p:nvSpPr>
        <p:spPr>
          <a:xfrm>
            <a:off x="7967520" y="2114640"/>
            <a:ext cx="971640" cy="2746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043840" y="2125800"/>
            <a:ext cx="82080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Amr Ibrahim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Assets/Risk Analytics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450800" y="3208320"/>
            <a:ext cx="79092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623600" y="3235320"/>
            <a:ext cx="3902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Fino Tiberi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7" name=""/>
          <p:cNvGrpSpPr/>
          <p:nvPr/>
        </p:nvGrpSpPr>
        <p:grpSpPr>
          <a:xfrm>
            <a:off x="9267840" y="3378240"/>
            <a:ext cx="796680" cy="223560"/>
            <a:chOff x="9267840" y="3378240"/>
            <a:chExt cx="796680" cy="223560"/>
          </a:xfrm>
        </p:grpSpPr>
        <p:sp>
          <p:nvSpPr>
            <p:cNvPr id="128" name=""/>
            <p:cNvSpPr/>
            <p:nvPr/>
          </p:nvSpPr>
          <p:spPr>
            <a:xfrm>
              <a:off x="9267840" y="3378240"/>
              <a:ext cx="796680" cy="2235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9396720" y="3409920"/>
              <a:ext cx="52560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Pat Shortridge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0" name=""/>
          <p:cNvSpPr/>
          <p:nvPr/>
        </p:nvSpPr>
        <p:spPr>
          <a:xfrm>
            <a:off x="10686960" y="3168720"/>
            <a:ext cx="637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1" name=""/>
          <p:cNvGrpSpPr/>
          <p:nvPr/>
        </p:nvGrpSpPr>
        <p:grpSpPr>
          <a:xfrm>
            <a:off x="10799640" y="2155680"/>
            <a:ext cx="824040" cy="345240"/>
            <a:chOff x="10799640" y="2155680"/>
            <a:chExt cx="824040" cy="345240"/>
          </a:xfrm>
        </p:grpSpPr>
        <p:sp>
          <p:nvSpPr>
            <p:cNvPr id="132" name=""/>
            <p:cNvSpPr/>
            <p:nvPr/>
          </p:nvSpPr>
          <p:spPr>
            <a:xfrm>
              <a:off x="10799640" y="2155680"/>
              <a:ext cx="824040" cy="2617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10891440" y="2163600"/>
              <a:ext cx="654840" cy="33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Paul Dawson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Europe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4" name=""/>
          <p:cNvSpPr/>
          <p:nvPr/>
        </p:nvSpPr>
        <p:spPr>
          <a:xfrm>
            <a:off x="11215800" y="2025720"/>
            <a:ext cx="0" cy="1252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1696760" y="2025720"/>
            <a:ext cx="0" cy="685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6" name=""/>
          <p:cNvGrpSpPr/>
          <p:nvPr/>
        </p:nvGrpSpPr>
        <p:grpSpPr>
          <a:xfrm>
            <a:off x="11282400" y="2593800"/>
            <a:ext cx="824040" cy="425520"/>
            <a:chOff x="11282400" y="2593800"/>
            <a:chExt cx="824040" cy="425520"/>
          </a:xfrm>
        </p:grpSpPr>
        <p:sp>
          <p:nvSpPr>
            <p:cNvPr id="137" name=""/>
            <p:cNvSpPr/>
            <p:nvPr/>
          </p:nvSpPr>
          <p:spPr>
            <a:xfrm>
              <a:off x="11282400" y="2593800"/>
              <a:ext cx="824040" cy="4125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11378880" y="2606040"/>
              <a:ext cx="642240" cy="413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Japan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Mark Crowther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&amp;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Mike Grimes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9" name=""/>
          <p:cNvGrpSpPr/>
          <p:nvPr/>
        </p:nvGrpSpPr>
        <p:grpSpPr>
          <a:xfrm>
            <a:off x="8718480" y="2473200"/>
            <a:ext cx="533160" cy="191880"/>
            <a:chOff x="8718480" y="2473200"/>
            <a:chExt cx="533160" cy="191880"/>
          </a:xfrm>
        </p:grpSpPr>
        <p:sp>
          <p:nvSpPr>
            <p:cNvPr id="140" name=""/>
            <p:cNvSpPr/>
            <p:nvPr/>
          </p:nvSpPr>
          <p:spPr>
            <a:xfrm>
              <a:off x="8718480" y="2473200"/>
              <a:ext cx="533160" cy="19188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8781120" y="2489040"/>
              <a:ext cx="43848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Joan Stransky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Admin Asst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2" name=""/>
          <p:cNvSpPr/>
          <p:nvPr/>
        </p:nvSpPr>
        <p:spPr>
          <a:xfrm>
            <a:off x="8442360" y="2577960"/>
            <a:ext cx="27288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3" name=""/>
          <p:cNvGrpSpPr/>
          <p:nvPr/>
        </p:nvGrpSpPr>
        <p:grpSpPr>
          <a:xfrm>
            <a:off x="8055000" y="3057480"/>
            <a:ext cx="788760" cy="223920"/>
            <a:chOff x="8055000" y="3057480"/>
            <a:chExt cx="788760" cy="223920"/>
          </a:xfrm>
        </p:grpSpPr>
        <p:sp>
          <p:nvSpPr>
            <p:cNvPr id="144" name=""/>
            <p:cNvSpPr/>
            <p:nvPr/>
          </p:nvSpPr>
          <p:spPr>
            <a:xfrm>
              <a:off x="8055000" y="3057480"/>
              <a:ext cx="7887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8140320" y="3092400"/>
              <a:ext cx="67392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Bryan Gottfredson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6" name=""/>
          <p:cNvGrpSpPr/>
          <p:nvPr/>
        </p:nvGrpSpPr>
        <p:grpSpPr>
          <a:xfrm>
            <a:off x="9282240" y="5099040"/>
            <a:ext cx="775800" cy="217440"/>
            <a:chOff x="9282240" y="5099040"/>
            <a:chExt cx="775800" cy="217440"/>
          </a:xfrm>
        </p:grpSpPr>
        <p:sp>
          <p:nvSpPr>
            <p:cNvPr id="147" name=""/>
            <p:cNvSpPr/>
            <p:nvPr/>
          </p:nvSpPr>
          <p:spPr>
            <a:xfrm>
              <a:off x="9282240" y="5099040"/>
              <a:ext cx="77580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9400320" y="5121360"/>
              <a:ext cx="52992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Sam Leonardo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Staff Asst.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9" name=""/>
          <p:cNvSpPr/>
          <p:nvPr/>
        </p:nvSpPr>
        <p:spPr>
          <a:xfrm>
            <a:off x="7013520" y="2522520"/>
            <a:ext cx="69840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101720" y="2550960"/>
            <a:ext cx="569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Geriann Warner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Secretary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321000" y="2378160"/>
            <a:ext cx="490680" cy="2109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346920" y="2398680"/>
            <a:ext cx="459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Linda Noske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Admin. Asst.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425600" y="288756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509840" y="2914560"/>
            <a:ext cx="62712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Randy Stubbings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V="1">
            <a:off x="2868480" y="3086280"/>
            <a:ext cx="292572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743280" y="3090960"/>
            <a:ext cx="0" cy="1104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471840" y="4195800"/>
            <a:ext cx="54612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531240" y="4237200"/>
            <a:ext cx="441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Joseph Alamo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Admin Asst.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9" name=""/>
          <p:cNvGrpSpPr/>
          <p:nvPr/>
        </p:nvGrpSpPr>
        <p:grpSpPr>
          <a:xfrm>
            <a:off x="5396040" y="3956040"/>
            <a:ext cx="807480" cy="223920"/>
            <a:chOff x="5396040" y="3956040"/>
            <a:chExt cx="807480" cy="223920"/>
          </a:xfrm>
        </p:grpSpPr>
        <p:sp>
          <p:nvSpPr>
            <p:cNvPr id="160" name=""/>
            <p:cNvSpPr/>
            <p:nvPr/>
          </p:nvSpPr>
          <p:spPr>
            <a:xfrm>
              <a:off x="5396040" y="3956040"/>
              <a:ext cx="80748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5469120" y="3989520"/>
              <a:ext cx="70776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Robert Neustaedter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2" name=""/>
          <p:cNvSpPr/>
          <p:nvPr/>
        </p:nvSpPr>
        <p:spPr>
          <a:xfrm>
            <a:off x="5419800" y="3638520"/>
            <a:ext cx="77148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537880" y="3665520"/>
            <a:ext cx="5302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Becky Cantrell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407200" y="3251160"/>
            <a:ext cx="771480" cy="3002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547600" y="3284640"/>
            <a:ext cx="50472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Leslie Lawner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Gas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349800" y="3243240"/>
            <a:ext cx="790560" cy="2919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492360" y="3273480"/>
            <a:ext cx="524160" cy="39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Dasovich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CA. Energy Issues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248520" y="2905200"/>
            <a:ext cx="1587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6410160" y="2031840"/>
            <a:ext cx="1800" cy="882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956200" y="2141640"/>
            <a:ext cx="911160" cy="315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997600" y="2525760"/>
            <a:ext cx="82224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064560" y="2556000"/>
            <a:ext cx="6951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Daniel W. Allegretti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051600" y="2178000"/>
            <a:ext cx="73980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Montovano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Development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673600" y="2793960"/>
            <a:ext cx="60480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704200" y="2833560"/>
            <a:ext cx="5090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Kirsten Bellas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Secretary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344760" y="3613320"/>
            <a:ext cx="790560" cy="271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490920" y="3643200"/>
            <a:ext cx="530640" cy="21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Mara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CA. Energy Issues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8" name=""/>
          <p:cNvGrpSpPr/>
          <p:nvPr/>
        </p:nvGrpSpPr>
        <p:grpSpPr>
          <a:xfrm>
            <a:off x="1657440" y="4199040"/>
            <a:ext cx="533160" cy="191880"/>
            <a:chOff x="1657440" y="4199040"/>
            <a:chExt cx="533160" cy="191880"/>
          </a:xfrm>
        </p:grpSpPr>
        <p:sp>
          <p:nvSpPr>
            <p:cNvPr id="179" name=""/>
            <p:cNvSpPr/>
            <p:nvPr/>
          </p:nvSpPr>
          <p:spPr>
            <a:xfrm>
              <a:off x="1657440" y="4199040"/>
              <a:ext cx="533160" cy="19188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1718280" y="4214880"/>
              <a:ext cx="44172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Angela Wilson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Admin. Asst. I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1" name=""/>
          <p:cNvSpPr/>
          <p:nvPr/>
        </p:nvSpPr>
        <p:spPr>
          <a:xfrm>
            <a:off x="2470320" y="495612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583000" y="5002200"/>
            <a:ext cx="5637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Howard Fromer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475000" y="5272200"/>
            <a:ext cx="790560" cy="223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621880" y="5311800"/>
            <a:ext cx="4874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Hoatson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476440" y="641196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604600" y="6450120"/>
            <a:ext cx="5216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Daniel Staines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473200" y="465624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632680" y="4694400"/>
            <a:ext cx="48780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Alan Comnes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484360" y="4022640"/>
            <a:ext cx="75888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Luiz Maurer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0" name=""/>
          <p:cNvGrpSpPr/>
          <p:nvPr/>
        </p:nvGrpSpPr>
        <p:grpSpPr>
          <a:xfrm>
            <a:off x="2465280" y="6116760"/>
            <a:ext cx="790560" cy="217440"/>
            <a:chOff x="2465280" y="6116760"/>
            <a:chExt cx="790560" cy="217440"/>
          </a:xfrm>
        </p:grpSpPr>
        <p:sp>
          <p:nvSpPr>
            <p:cNvPr id="191" name=""/>
            <p:cNvSpPr/>
            <p:nvPr/>
          </p:nvSpPr>
          <p:spPr>
            <a:xfrm>
              <a:off x="2465280" y="6116760"/>
              <a:ext cx="7905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2666520" y="6139080"/>
              <a:ext cx="4028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Mike Roan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3" name=""/>
          <p:cNvGrpSpPr/>
          <p:nvPr/>
        </p:nvGrpSpPr>
        <p:grpSpPr>
          <a:xfrm>
            <a:off x="2481120" y="4378320"/>
            <a:ext cx="765360" cy="185760"/>
            <a:chOff x="2481120" y="4378320"/>
            <a:chExt cx="765360" cy="185760"/>
          </a:xfrm>
        </p:grpSpPr>
        <p:sp>
          <p:nvSpPr>
            <p:cNvPr id="194" name=""/>
            <p:cNvSpPr/>
            <p:nvPr/>
          </p:nvSpPr>
          <p:spPr>
            <a:xfrm>
              <a:off x="2481120" y="4378320"/>
              <a:ext cx="765360" cy="1857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2615400" y="4386240"/>
              <a:ext cx="47916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Steve Walton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6" name=""/>
          <p:cNvGrpSpPr/>
          <p:nvPr/>
        </p:nvGrpSpPr>
        <p:grpSpPr>
          <a:xfrm>
            <a:off x="2478240" y="3240000"/>
            <a:ext cx="771480" cy="284040"/>
            <a:chOff x="2478240" y="3240000"/>
            <a:chExt cx="771480" cy="284040"/>
          </a:xfrm>
        </p:grpSpPr>
        <p:sp>
          <p:nvSpPr>
            <p:cNvPr id="197" name=""/>
            <p:cNvSpPr/>
            <p:nvPr/>
          </p:nvSpPr>
          <p:spPr>
            <a:xfrm>
              <a:off x="2478240" y="3240000"/>
              <a:ext cx="771480" cy="2840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2563920" y="3275280"/>
              <a:ext cx="591120" cy="2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Christi Nicolay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Wholesale Electricity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9" name=""/>
          <p:cNvGrpSpPr/>
          <p:nvPr/>
        </p:nvGrpSpPr>
        <p:grpSpPr>
          <a:xfrm>
            <a:off x="2446200" y="5568840"/>
            <a:ext cx="826920" cy="223920"/>
            <a:chOff x="2446200" y="5568840"/>
            <a:chExt cx="826920" cy="223920"/>
          </a:xfrm>
        </p:grpSpPr>
        <p:sp>
          <p:nvSpPr>
            <p:cNvPr id="200" name=""/>
            <p:cNvSpPr/>
            <p:nvPr/>
          </p:nvSpPr>
          <p:spPr>
            <a:xfrm>
              <a:off x="2446200" y="5568840"/>
              <a:ext cx="82692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2577600" y="5603760"/>
              <a:ext cx="59760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Susan  Lindberg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2" name=""/>
          <p:cNvGrpSpPr/>
          <p:nvPr/>
        </p:nvGrpSpPr>
        <p:grpSpPr>
          <a:xfrm>
            <a:off x="2473200" y="5859360"/>
            <a:ext cx="790560" cy="192240"/>
            <a:chOff x="2473200" y="5859360"/>
            <a:chExt cx="790560" cy="192240"/>
          </a:xfrm>
        </p:grpSpPr>
        <p:sp>
          <p:nvSpPr>
            <p:cNvPr id="203" name=""/>
            <p:cNvSpPr/>
            <p:nvPr/>
          </p:nvSpPr>
          <p:spPr>
            <a:xfrm>
              <a:off x="2473200" y="5859360"/>
              <a:ext cx="790560" cy="1922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2625840" y="5864400"/>
              <a:ext cx="47088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Dave Perrino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5" name=""/>
          <p:cNvGrpSpPr/>
          <p:nvPr/>
        </p:nvGrpSpPr>
        <p:grpSpPr>
          <a:xfrm>
            <a:off x="2471760" y="6699240"/>
            <a:ext cx="777960" cy="223920"/>
            <a:chOff x="2471760" y="6699240"/>
            <a:chExt cx="777960" cy="223920"/>
          </a:xfrm>
        </p:grpSpPr>
        <p:sp>
          <p:nvSpPr>
            <p:cNvPr id="206" name=""/>
            <p:cNvSpPr/>
            <p:nvPr/>
          </p:nvSpPr>
          <p:spPr>
            <a:xfrm>
              <a:off x="2471760" y="6699240"/>
              <a:ext cx="7779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2564640" y="6737400"/>
              <a:ext cx="5342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Charles Yeung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8" name=""/>
          <p:cNvGrpSpPr/>
          <p:nvPr/>
        </p:nvGrpSpPr>
        <p:grpSpPr>
          <a:xfrm>
            <a:off x="2467080" y="6997680"/>
            <a:ext cx="788760" cy="223920"/>
            <a:chOff x="2467080" y="6997680"/>
            <a:chExt cx="788760" cy="223920"/>
          </a:xfrm>
        </p:grpSpPr>
        <p:sp>
          <p:nvSpPr>
            <p:cNvPr id="209" name=""/>
            <p:cNvSpPr/>
            <p:nvPr/>
          </p:nvSpPr>
          <p:spPr>
            <a:xfrm>
              <a:off x="2467080" y="6997680"/>
              <a:ext cx="7887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2566080" y="7032600"/>
              <a:ext cx="67392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Andrew Rodriquez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Specialist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1" name=""/>
          <p:cNvSpPr/>
          <p:nvPr/>
        </p:nvSpPr>
        <p:spPr>
          <a:xfrm>
            <a:off x="2473200" y="3648240"/>
            <a:ext cx="781200" cy="298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Bestard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NERC Lead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9677520" y="5972040"/>
            <a:ext cx="56196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2193840" y="4311720"/>
            <a:ext cx="6667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4" name=""/>
          <p:cNvGrpSpPr/>
          <p:nvPr/>
        </p:nvGrpSpPr>
        <p:grpSpPr>
          <a:xfrm>
            <a:off x="4187880" y="3085920"/>
            <a:ext cx="1140840" cy="3892680"/>
            <a:chOff x="4187880" y="3085920"/>
            <a:chExt cx="1140840" cy="3892680"/>
          </a:xfrm>
        </p:grpSpPr>
        <p:sp>
          <p:nvSpPr>
            <p:cNvPr id="215" name=""/>
            <p:cNvSpPr/>
            <p:nvPr/>
          </p:nvSpPr>
          <p:spPr>
            <a:xfrm flipH="1" flipV="1">
              <a:off x="4919760" y="3085920"/>
              <a:ext cx="15840" cy="3886200"/>
            </a:xfrm>
            <a:prstGeom prst="line">
              <a:avLst/>
            </a:prstGeom>
            <a:ln cap="rnd"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16" name=""/>
            <p:cNvGrpSpPr/>
            <p:nvPr/>
          </p:nvGrpSpPr>
          <p:grpSpPr>
            <a:xfrm>
              <a:off x="4187880" y="3621240"/>
              <a:ext cx="631800" cy="232920"/>
              <a:chOff x="4187880" y="3621240"/>
              <a:chExt cx="631800" cy="232920"/>
            </a:xfrm>
          </p:grpSpPr>
          <p:sp>
            <p:nvSpPr>
              <p:cNvPr id="217" name=""/>
              <p:cNvSpPr/>
              <p:nvPr/>
            </p:nvSpPr>
            <p:spPr>
              <a:xfrm>
                <a:off x="4187880" y="3621240"/>
                <a:ext cx="631800" cy="22500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" name=""/>
              <p:cNvSpPr/>
              <p:nvPr/>
            </p:nvSpPr>
            <p:spPr>
              <a:xfrm>
                <a:off x="4208400" y="3627720"/>
                <a:ext cx="585720" cy="226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>
                <a:off x="4253760" y="3642840"/>
                <a:ext cx="498600" cy="152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Rubena Buerger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Sr. Admin Asst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4714560" y="375192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21" name=""/>
            <p:cNvSpPr/>
            <p:nvPr/>
          </p:nvSpPr>
          <p:spPr>
            <a:xfrm>
              <a:off x="4522680" y="3220920"/>
              <a:ext cx="789120" cy="31608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4527720" y="3887640"/>
              <a:ext cx="7887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717440" y="3917880"/>
              <a:ext cx="42840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Roy Boston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4522680" y="5477040"/>
              <a:ext cx="790560" cy="2235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4646160" y="5505480"/>
              <a:ext cx="5090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Nancy Hetrick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26" name=""/>
            <p:cNvGrpSpPr/>
            <p:nvPr/>
          </p:nvGrpSpPr>
          <p:grpSpPr>
            <a:xfrm>
              <a:off x="4514760" y="6137280"/>
              <a:ext cx="779400" cy="196920"/>
              <a:chOff x="4514760" y="6137280"/>
              <a:chExt cx="779400" cy="196920"/>
            </a:xfrm>
          </p:grpSpPr>
          <p:sp>
            <p:nvSpPr>
              <p:cNvPr id="227" name=""/>
              <p:cNvSpPr/>
              <p:nvPr/>
            </p:nvSpPr>
            <p:spPr>
              <a:xfrm>
                <a:off x="4514760" y="6137280"/>
                <a:ext cx="779400" cy="1969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4604400" y="6165720"/>
                <a:ext cx="568080" cy="15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Donald Lassere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Director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9" name=""/>
            <p:cNvGrpSpPr/>
            <p:nvPr/>
          </p:nvGrpSpPr>
          <p:grpSpPr>
            <a:xfrm>
              <a:off x="4505400" y="6419880"/>
              <a:ext cx="769680" cy="223920"/>
              <a:chOff x="4505400" y="6419880"/>
              <a:chExt cx="769680" cy="223920"/>
            </a:xfrm>
          </p:grpSpPr>
          <p:sp>
            <p:nvSpPr>
              <p:cNvPr id="230" name=""/>
              <p:cNvSpPr/>
              <p:nvPr/>
            </p:nvSpPr>
            <p:spPr>
              <a:xfrm>
                <a:off x="4505400" y="6419880"/>
                <a:ext cx="769680" cy="2239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" name=""/>
              <p:cNvSpPr/>
              <p:nvPr/>
            </p:nvSpPr>
            <p:spPr>
              <a:xfrm>
                <a:off x="4657680" y="6446880"/>
                <a:ext cx="466560" cy="16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Kerry Stroup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Director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2" name=""/>
            <p:cNvSpPr/>
            <p:nvPr/>
          </p:nvSpPr>
          <p:spPr>
            <a:xfrm>
              <a:off x="4529160" y="4549680"/>
              <a:ext cx="78912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712760" y="4578480"/>
              <a:ext cx="4154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Vinio Floris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522680" y="4843440"/>
              <a:ext cx="78912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4502160" y="5178600"/>
              <a:ext cx="790560" cy="2235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600440" y="3274920"/>
              <a:ext cx="651600" cy="2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Harry Kingerski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Retail Electricity &amp; Gas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4739760" y="4876920"/>
              <a:ext cx="3776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Bob Frank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654440" y="5208480"/>
              <a:ext cx="50040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Gloria Ogenyi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39" name=""/>
            <p:cNvGrpSpPr/>
            <p:nvPr/>
          </p:nvGrpSpPr>
          <p:grpSpPr>
            <a:xfrm>
              <a:off x="4505400" y="5813280"/>
              <a:ext cx="788760" cy="223920"/>
              <a:chOff x="4505400" y="5813280"/>
              <a:chExt cx="788760" cy="223920"/>
            </a:xfrm>
          </p:grpSpPr>
          <p:sp>
            <p:nvSpPr>
              <p:cNvPr id="240" name=""/>
              <p:cNvSpPr/>
              <p:nvPr/>
            </p:nvSpPr>
            <p:spPr>
              <a:xfrm>
                <a:off x="4505400" y="5813280"/>
                <a:ext cx="788760" cy="2239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4663080" y="5848200"/>
                <a:ext cx="504720" cy="16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Patrick Keene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Director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42" name=""/>
            <p:cNvGrpSpPr/>
            <p:nvPr/>
          </p:nvGrpSpPr>
          <p:grpSpPr>
            <a:xfrm>
              <a:off x="4521240" y="4241880"/>
              <a:ext cx="807480" cy="223920"/>
              <a:chOff x="4521240" y="4241880"/>
              <a:chExt cx="807480" cy="223920"/>
            </a:xfrm>
          </p:grpSpPr>
          <p:sp>
            <p:nvSpPr>
              <p:cNvPr id="243" name=""/>
              <p:cNvSpPr/>
              <p:nvPr/>
            </p:nvSpPr>
            <p:spPr>
              <a:xfrm>
                <a:off x="4521240" y="4241880"/>
                <a:ext cx="807480" cy="2239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4607280" y="4276800"/>
                <a:ext cx="695160" cy="16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Guillermo Canovas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Director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5" name=""/>
            <p:cNvSpPr/>
            <p:nvPr/>
          </p:nvSpPr>
          <p:spPr>
            <a:xfrm>
              <a:off x="4518000" y="6754680"/>
              <a:ext cx="7905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4593240" y="6791400"/>
              <a:ext cx="63576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Kathleen Sullivan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4830840" y="3724200"/>
              <a:ext cx="8100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8" name=""/>
          <p:cNvSpPr/>
          <p:nvPr/>
        </p:nvSpPr>
        <p:spPr>
          <a:xfrm>
            <a:off x="5257800" y="2031840"/>
            <a:ext cx="0" cy="704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flipH="1">
            <a:off x="4647960" y="2743200"/>
            <a:ext cx="61596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1648160" y="7342200"/>
            <a:ext cx="9291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Revised: </a:t>
            </a:r>
            <a:fld id="{515FFA39-CD0D-44D9-ADB6-4021860F8F4A}" type="datetime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fld id="{35D8B135-B04C-4012-9962-8F0E1D75024A}" type="datetime12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12:55 AM</a:t>
            </a:fld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6280200" y="1320840"/>
            <a:ext cx="0" cy="711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2000-02-18T20:13:37Z</dcterms:created>
  <dc:creator>Simon Shih</dc:creator>
  <dc:description/>
  <dc:language>en-US</dc:language>
  <cp:lastModifiedBy>gdernehl</cp:lastModifiedBy>
  <cp:lastPrinted>2000-07-26T17:55:13Z</cp:lastPrinted>
  <dcterms:modified xsi:type="dcterms:W3CDTF">2001-11-15T12:16:26Z</dcterms:modified>
  <cp:revision>389</cp:revision>
  <dc:subject/>
  <dc:title>No Slide Title</dc:title>
</cp:coreProperties>
</file>