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0FEDEF-5088-4286-B2BA-CFB756DFD6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DA6744-1003-4061-AA5A-248D4F1CFA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851440" y="3359160"/>
            <a:ext cx="0" cy="227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794040" y="3359160"/>
            <a:ext cx="0" cy="1212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47960" y="3625920"/>
            <a:ext cx="1828800" cy="799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193840" y="1587600"/>
            <a:ext cx="2197080" cy="9903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152880" y="4572000"/>
            <a:ext cx="1295280" cy="880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00240" y="4724280"/>
            <a:ext cx="14479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Smith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Regulation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87640" y="3659040"/>
            <a:ext cx="166356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Guillermo Canovas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Merchant (Argentina)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75160" y="4363920"/>
            <a:ext cx="87480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362560" y="1523880"/>
            <a:ext cx="1905120" cy="10414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67480" y="1650960"/>
            <a:ext cx="144756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Sergio Assad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02280" y="3587760"/>
            <a:ext cx="1447920" cy="9144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057640" y="3664080"/>
            <a:ext cx="152424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Luiz Maurer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Merchant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81680" y="4686480"/>
            <a:ext cx="1803240" cy="838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003640" y="4730760"/>
            <a:ext cx="170496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Lucio Reis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Superintendent Reg. Affs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Asset Development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117880" y="1600200"/>
            <a:ext cx="226692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and Government Affairs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24080" y="2819520"/>
            <a:ext cx="1447560" cy="533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Gisele Braz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Admin. Asst.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822920" y="5645160"/>
            <a:ext cx="2057400" cy="6793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746600" y="5721480"/>
            <a:ext cx="21780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Valeria Lima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Import &amp; 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(ANP Regulations)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06960" y="533520"/>
            <a:ext cx="304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South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36840" y="335916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336840" y="2590920"/>
            <a:ext cx="0" cy="768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302520" y="2562120"/>
            <a:ext cx="0" cy="78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03680" y="305424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2001-02-21T13:00:53Z</dcterms:created>
  <dc:creator>gdernehl</dc:creator>
  <dc:description/>
  <dc:language>en-US</dc:language>
  <cp:lastModifiedBy>gdernehl</cp:lastModifiedBy>
  <dcterms:modified xsi:type="dcterms:W3CDTF">2001-02-22T14:17:54Z</dcterms:modified>
  <cp:revision>9</cp:revision>
  <dc:subject/>
  <dc:title>PowerPoint Presentation</dc:title>
</cp:coreProperties>
</file>