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91350" cy="120237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667400" y="2728800"/>
            <a:ext cx="8568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1787120" y="2219400"/>
            <a:ext cx="824040" cy="261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0477440" y="2098800"/>
            <a:ext cx="0" cy="1420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602240" y="6799320"/>
            <a:ext cx="3240" cy="65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H="1" flipV="1">
            <a:off x="1626840" y="2095200"/>
            <a:ext cx="12600" cy="44434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244520" y="580536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H="1">
            <a:off x="7813800" y="6823080"/>
            <a:ext cx="1440" cy="7192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82480" y="2100240"/>
            <a:ext cx="0" cy="210996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002360" y="2092320"/>
            <a:ext cx="14400" cy="44290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 flipV="1">
            <a:off x="8472240" y="2085840"/>
            <a:ext cx="6120" cy="30290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094600" y="2236680"/>
            <a:ext cx="78912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216320" y="6910560"/>
            <a:ext cx="790560" cy="242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2593800" y="2101680"/>
            <a:ext cx="9720" cy="29419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3586320" y="2095200"/>
            <a:ext cx="15840" cy="2422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4665600" y="2095200"/>
            <a:ext cx="1800" cy="163836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5818320" y="2091960"/>
            <a:ext cx="1440" cy="111276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654520" y="803160"/>
            <a:ext cx="125748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780160" y="858960"/>
            <a:ext cx="10036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S. Shapiro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- The Americas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44520" y="222408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22640" y="2217600"/>
            <a:ext cx="7887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192480" y="22176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264200" y="2212920"/>
            <a:ext cx="790560" cy="3542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13320" y="222084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41280" y="29383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51000" y="376236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410600" y="6940440"/>
            <a:ext cx="723600" cy="293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251000" y="4941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751040" y="3360600"/>
            <a:ext cx="52704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25560" y="2668680"/>
            <a:ext cx="535320" cy="215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06800" y="304308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97080" y="3753000"/>
            <a:ext cx="789120" cy="215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25520" y="4095720"/>
            <a:ext cx="789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09680" y="4527720"/>
            <a:ext cx="789120" cy="222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763720" y="3360600"/>
            <a:ext cx="57492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665520" y="2658960"/>
            <a:ext cx="51588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193920" y="400068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82760" y="2970360"/>
            <a:ext cx="790920" cy="215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211560" y="432900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58840" y="3994200"/>
            <a:ext cx="71424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70320" y="293364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241280" y="545004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238400" y="61927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76240" y="2224080"/>
            <a:ext cx="86220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06640" y="2190600"/>
            <a:ext cx="61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30920" y="2217600"/>
            <a:ext cx="75132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Janine Migden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Midwest/MidSouth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MAPP, MAIN, ECAR, 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75240" y="2243160"/>
            <a:ext cx="59976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47200" y="2270160"/>
            <a:ext cx="6908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Kaufman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Region, WSCC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951440" y="2190600"/>
            <a:ext cx="76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357800" y="2232000"/>
            <a:ext cx="63504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Jean Ryall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Sr. 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&amp; Oklahoma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Ercot, SPP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846840" y="2230560"/>
            <a:ext cx="59220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54800" y="2266920"/>
            <a:ext cx="50472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Aleck Dadson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742160" y="2230560"/>
            <a:ext cx="6573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73120" y="2651040"/>
            <a:ext cx="619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788200" y="2695680"/>
            <a:ext cx="4132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Laurie Knight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04560" y="2776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718080" y="2685960"/>
            <a:ext cx="420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Lysa Akin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71600" y="2776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306800" y="2968560"/>
            <a:ext cx="695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W. Allegretti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09120" y="3073320"/>
            <a:ext cx="4284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Boston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286800" y="4011480"/>
            <a:ext cx="623160" cy="2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Leader/Director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818240" y="30337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26560" y="2967120"/>
            <a:ext cx="413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Allen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56424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59788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32400" y="302724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75468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53360" y="306072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Hemstock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616960" y="36766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669080" y="387684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255600" y="3641760"/>
            <a:ext cx="720720" cy="242640"/>
            <a:chOff x="255600" y="3641760"/>
            <a:chExt cx="720720" cy="242640"/>
          </a:xfrm>
        </p:grpSpPr>
        <p:sp>
          <p:nvSpPr>
            <p:cNvPr id="70" name=""/>
            <p:cNvSpPr/>
            <p:nvPr/>
          </p:nvSpPr>
          <p:spPr>
            <a:xfrm>
              <a:off x="255600" y="3641760"/>
              <a:ext cx="720720" cy="2426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85200" y="3677760"/>
              <a:ext cx="4960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Lara Leibman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5342040" y="399096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246320" y="580536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304280" y="5489640"/>
            <a:ext cx="690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Marchris Robinson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76560" y="6202440"/>
            <a:ext cx="70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Chapman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Regulatory Specialist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329280" y="2994120"/>
            <a:ext cx="496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198960" y="417204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264480" y="4361040"/>
            <a:ext cx="6483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Sandra McCubbin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09960" y="504684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16800" y="4017960"/>
            <a:ext cx="593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Mona Petrochko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731000" y="50482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281040" y="3514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19400" y="3933720"/>
            <a:ext cx="77004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325600" y="3786120"/>
            <a:ext cx="551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Barbara Hueter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50080" y="4121280"/>
            <a:ext cx="52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Landwehr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33560" y="4956120"/>
            <a:ext cx="770040" cy="2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423160" y="4560840"/>
            <a:ext cx="3690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200320" y="44672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855720" y="5342040"/>
            <a:ext cx="8888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414440" y="4981680"/>
            <a:ext cx="437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 Rishe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98440" y="4737240"/>
            <a:ext cx="88920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539120" y="6970680"/>
            <a:ext cx="4953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Lisa Yoho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EGM/EN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351080" y="3795840"/>
            <a:ext cx="563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455840" y="339876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40400" y="3398760"/>
            <a:ext cx="420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Jean Dressler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123640" y="3514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09480" y="3389400"/>
            <a:ext cx="69372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831320" y="3394080"/>
            <a:ext cx="3776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Terri Miller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81640" y="1198440"/>
            <a:ext cx="3240" cy="8874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802480" y="1590840"/>
            <a:ext cx="480960" cy="46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016600" y="1428840"/>
            <a:ext cx="7905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047200" y="1501920"/>
            <a:ext cx="7549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Ginger Dernehl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584280" y="2092320"/>
            <a:ext cx="11655360" cy="79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98440" y="2222640"/>
            <a:ext cx="63180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08600" y="2257560"/>
            <a:ext cx="370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8610480" y="2190600"/>
            <a:ext cx="75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088480" y="386388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262160" y="413244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211600" y="3892680"/>
            <a:ext cx="509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Nancy Hetrick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396440" y="4159080"/>
            <a:ext cx="4874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" name=""/>
          <p:cNvGrpSpPr/>
          <p:nvPr/>
        </p:nvGrpSpPr>
        <p:grpSpPr>
          <a:xfrm>
            <a:off x="5297400" y="2625840"/>
            <a:ext cx="468360" cy="215640"/>
            <a:chOff x="5297400" y="2625840"/>
            <a:chExt cx="468360" cy="215640"/>
          </a:xfrm>
        </p:grpSpPr>
        <p:sp>
          <p:nvSpPr>
            <p:cNvPr id="112" name=""/>
            <p:cNvSpPr/>
            <p:nvPr/>
          </p:nvSpPr>
          <p:spPr>
            <a:xfrm>
              <a:off x="5297400" y="2625840"/>
              <a:ext cx="468360" cy="2156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338080" y="2660400"/>
              <a:ext cx="4060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Open(.5)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672880" y="275112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6286680" y="2085840"/>
            <a:ext cx="10800" cy="48247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613400" y="6802560"/>
            <a:ext cx="3187440" cy="158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3760" y="2706840"/>
            <a:ext cx="630000" cy="207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81240" y="2760840"/>
            <a:ext cx="45360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Bolton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62080" y="3330720"/>
            <a:ext cx="693720" cy="196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16080" y="3349800"/>
            <a:ext cx="56808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Donald Lassere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098720" y="6735600"/>
            <a:ext cx="7696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598920" y="2770200"/>
            <a:ext cx="7452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611440" y="2773440"/>
            <a:ext cx="10620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644480" y="2779560"/>
            <a:ext cx="196920" cy="50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649520" y="3456000"/>
            <a:ext cx="10152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598840" y="3471840"/>
            <a:ext cx="15696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719600" y="3259080"/>
            <a:ext cx="63180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750560" y="3284640"/>
            <a:ext cx="569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Geriann Warner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2244320" y="2089080"/>
            <a:ext cx="0" cy="1256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588600" y="2230560"/>
            <a:ext cx="7300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9717120" y="2638440"/>
            <a:ext cx="8748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820000" y="4165560"/>
            <a:ext cx="77004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99920" y="3414600"/>
            <a:ext cx="87444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1560320" y="4113360"/>
            <a:ext cx="8744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560320" y="341460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1560320" y="3600360"/>
            <a:ext cx="87444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81160" y="41400"/>
            <a:ext cx="10455120" cy="6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r>
              <a:rPr b="1" lang="en-US" sz="3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- The Americas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285920" y="2222640"/>
            <a:ext cx="71100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Atlantic Seaboard, SERC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NPCC, MAAC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781280" y="2658960"/>
            <a:ext cx="52524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838520" y="2679840"/>
            <a:ext cx="4521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Chauncy Hood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187880" y="6391440"/>
            <a:ext cx="8953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America,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Caribbean Basin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291200" y="6966000"/>
            <a:ext cx="58500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Ricardo Charvel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833640" y="3386160"/>
            <a:ext cx="546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888360" y="3417840"/>
            <a:ext cx="441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Joseph Alamo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206800" y="4902120"/>
            <a:ext cx="76968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359080" y="4929120"/>
            <a:ext cx="4665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Kerry Stroup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082000" y="3238560"/>
            <a:ext cx="789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246520" y="3260880"/>
            <a:ext cx="4154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Vinio Floris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088480" y="3551400"/>
            <a:ext cx="7887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102520" y="475308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149320" y="2239920"/>
            <a:ext cx="65880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Kingerski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 Support Services &amp;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8305200" y="3584520"/>
            <a:ext cx="377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Frank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8248680" y="4789440"/>
            <a:ext cx="5004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Gloria Ogenyi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8089920" y="4181400"/>
            <a:ext cx="788760" cy="223920"/>
            <a:chOff x="8089920" y="4181400"/>
            <a:chExt cx="788760" cy="223920"/>
          </a:xfrm>
        </p:grpSpPr>
        <p:sp>
          <p:nvSpPr>
            <p:cNvPr id="155" name=""/>
            <p:cNvSpPr/>
            <p:nvPr/>
          </p:nvSpPr>
          <p:spPr>
            <a:xfrm>
              <a:off x="8089920" y="418140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247600" y="4216320"/>
              <a:ext cx="5047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Patrick Keene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" name=""/>
          <p:cNvSpPr/>
          <p:nvPr/>
        </p:nvSpPr>
        <p:spPr>
          <a:xfrm>
            <a:off x="8366040" y="2755800"/>
            <a:ext cx="98640" cy="32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" name=""/>
          <p:cNvGrpSpPr/>
          <p:nvPr/>
        </p:nvGrpSpPr>
        <p:grpSpPr>
          <a:xfrm>
            <a:off x="7734240" y="2646360"/>
            <a:ext cx="631800" cy="223920"/>
            <a:chOff x="7734240" y="2646360"/>
            <a:chExt cx="631800" cy="223920"/>
          </a:xfrm>
        </p:grpSpPr>
        <p:sp>
          <p:nvSpPr>
            <p:cNvPr id="159" name=""/>
            <p:cNvSpPr/>
            <p:nvPr/>
          </p:nvSpPr>
          <p:spPr>
            <a:xfrm>
              <a:off x="7734240" y="2646360"/>
              <a:ext cx="63180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754760" y="2652840"/>
              <a:ext cx="585720" cy="21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800120" y="2667240"/>
              <a:ext cx="4986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Rubena Buerger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260920" y="277200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8083440" y="4470480"/>
            <a:ext cx="803520" cy="223920"/>
            <a:chOff x="8083440" y="4470480"/>
            <a:chExt cx="803520" cy="223920"/>
          </a:xfrm>
        </p:grpSpPr>
        <p:sp>
          <p:nvSpPr>
            <p:cNvPr id="164" name=""/>
            <p:cNvSpPr/>
            <p:nvPr/>
          </p:nvSpPr>
          <p:spPr>
            <a:xfrm>
              <a:off x="8096040" y="4470480"/>
              <a:ext cx="79092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5" name=""/>
            <p:cNvGrpSpPr/>
            <p:nvPr/>
          </p:nvGrpSpPr>
          <p:grpSpPr>
            <a:xfrm>
              <a:off x="8083440" y="4470480"/>
              <a:ext cx="770040" cy="223920"/>
              <a:chOff x="8083440" y="4470480"/>
              <a:chExt cx="770040" cy="223920"/>
            </a:xfrm>
          </p:grpSpPr>
          <p:sp>
            <p:nvSpPr>
              <p:cNvPr id="166" name=""/>
              <p:cNvSpPr/>
              <p:nvPr/>
            </p:nvSpPr>
            <p:spPr>
              <a:xfrm>
                <a:off x="8083440" y="4470480"/>
                <a:ext cx="770040" cy="223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8219520" y="4510440"/>
                <a:ext cx="50472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Leslie Lawner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68" name=""/>
          <p:cNvGrpSpPr/>
          <p:nvPr/>
        </p:nvGrpSpPr>
        <p:grpSpPr>
          <a:xfrm>
            <a:off x="8096400" y="5086440"/>
            <a:ext cx="807480" cy="223920"/>
            <a:chOff x="8096400" y="5086440"/>
            <a:chExt cx="807480" cy="223920"/>
          </a:xfrm>
        </p:grpSpPr>
        <p:sp>
          <p:nvSpPr>
            <p:cNvPr id="169" name=""/>
            <p:cNvSpPr/>
            <p:nvPr/>
          </p:nvSpPr>
          <p:spPr>
            <a:xfrm>
              <a:off x="8096400" y="5086440"/>
              <a:ext cx="80748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169480" y="5119920"/>
              <a:ext cx="7077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Robert Neustaedter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1" name=""/>
          <p:cNvSpPr/>
          <p:nvPr/>
        </p:nvSpPr>
        <p:spPr>
          <a:xfrm>
            <a:off x="1247760" y="452916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382400" y="4560840"/>
            <a:ext cx="52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Staines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198960" y="3659040"/>
            <a:ext cx="79056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358080" y="3697200"/>
            <a:ext cx="4878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208400" y="7283520"/>
            <a:ext cx="789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293360" y="7311960"/>
            <a:ext cx="640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Kikumi Kishigami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775640" y="3497400"/>
            <a:ext cx="770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594240" y="3497400"/>
            <a:ext cx="22860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241280" y="65293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418400" y="6545160"/>
            <a:ext cx="424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Connor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392960" y="734868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516440" y="7378560"/>
            <a:ext cx="52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Maria Arefieva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772320" y="2768760"/>
            <a:ext cx="77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454800" y="2606760"/>
            <a:ext cx="490680" cy="210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480360" y="2646360"/>
            <a:ext cx="459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Marcia Linton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246320" y="566568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313280" y="5838840"/>
            <a:ext cx="635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Kathleen Sullivan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239840" y="584352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033640" y="5195880"/>
            <a:ext cx="53640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097000" y="5229360"/>
            <a:ext cx="427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Kirsten Bellas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>
            <a:off x="1641600" y="5313240"/>
            <a:ext cx="3823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667400" y="3371760"/>
            <a:ext cx="457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008840" y="4970520"/>
            <a:ext cx="32868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8088480" y="293364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8255880" y="2955960"/>
            <a:ext cx="4158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Stella Chan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651720" y="4608360"/>
            <a:ext cx="7905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637320" y="3778200"/>
            <a:ext cx="77148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56440" y="4062240"/>
            <a:ext cx="5796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247880" y="4086360"/>
            <a:ext cx="4060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Noske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780960" y="4638600"/>
            <a:ext cx="5554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 McNamara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611760" y="2879640"/>
            <a:ext cx="790920" cy="2224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843240" y="2909880"/>
            <a:ext cx="3945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Brown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75480" y="6219720"/>
            <a:ext cx="789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827760" y="6248520"/>
            <a:ext cx="462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Alberto Levy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5" name=""/>
          <p:cNvGrpSpPr/>
          <p:nvPr/>
        </p:nvGrpSpPr>
        <p:grpSpPr>
          <a:xfrm>
            <a:off x="6662880" y="5659560"/>
            <a:ext cx="788760" cy="223560"/>
            <a:chOff x="6662880" y="5659560"/>
            <a:chExt cx="788760" cy="223560"/>
          </a:xfrm>
        </p:grpSpPr>
        <p:sp>
          <p:nvSpPr>
            <p:cNvPr id="206" name=""/>
            <p:cNvSpPr/>
            <p:nvPr/>
          </p:nvSpPr>
          <p:spPr>
            <a:xfrm>
              <a:off x="6662880" y="5659560"/>
              <a:ext cx="7887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6819840" y="5694120"/>
              <a:ext cx="5086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Thane Twiggs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8" name=""/>
          <p:cNvSpPr/>
          <p:nvPr/>
        </p:nvSpPr>
        <p:spPr>
          <a:xfrm>
            <a:off x="6664320" y="5383080"/>
            <a:ext cx="79056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865560" y="5424480"/>
            <a:ext cx="402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Roan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673680" y="6504120"/>
            <a:ext cx="79092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765480" y="6534000"/>
            <a:ext cx="5850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Melinda Pharms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Spec. Trans Suppt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664320" y="593100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817680" y="5958000"/>
            <a:ext cx="479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Walton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607080" y="221292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721920" y="2276640"/>
            <a:ext cx="505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Steffes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ENA/EIM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6648480" y="5106960"/>
            <a:ext cx="790560" cy="223920"/>
            <a:chOff x="6648480" y="5106960"/>
            <a:chExt cx="790560" cy="223920"/>
          </a:xfrm>
        </p:grpSpPr>
        <p:sp>
          <p:nvSpPr>
            <p:cNvPr id="217" name=""/>
            <p:cNvSpPr/>
            <p:nvPr/>
          </p:nvSpPr>
          <p:spPr>
            <a:xfrm>
              <a:off x="6648480" y="5106960"/>
              <a:ext cx="7905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6865920" y="5146560"/>
              <a:ext cx="3650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Mary Hain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9" name=""/>
          <p:cNvSpPr/>
          <p:nvPr/>
        </p:nvSpPr>
        <p:spPr>
          <a:xfrm>
            <a:off x="6775200" y="379872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337520" y="4853160"/>
            <a:ext cx="5331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389360" y="4881600"/>
            <a:ext cx="459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Lindsey Meade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Admins Asst.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627960" y="3182760"/>
            <a:ext cx="77148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771240" y="3203640"/>
            <a:ext cx="530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Cantrell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888160" y="6915240"/>
            <a:ext cx="790560" cy="280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990040" y="6945480"/>
            <a:ext cx="5806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 Guerrero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Campaign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276800" y="374508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Chad Landry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62040" y="3046320"/>
            <a:ext cx="493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11000" y="3070080"/>
            <a:ext cx="398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Karen Huang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81040" y="3166920"/>
            <a:ext cx="7128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1723040" y="2227320"/>
            <a:ext cx="959760" cy="2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South America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Attached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1" name=""/>
          <p:cNvGrpSpPr/>
          <p:nvPr/>
        </p:nvGrpSpPr>
        <p:grpSpPr>
          <a:xfrm>
            <a:off x="4734000" y="2630520"/>
            <a:ext cx="523800" cy="490680"/>
            <a:chOff x="4734000" y="2630520"/>
            <a:chExt cx="523800" cy="490680"/>
          </a:xfrm>
        </p:grpSpPr>
        <p:sp>
          <p:nvSpPr>
            <p:cNvPr id="232" name=""/>
            <p:cNvSpPr/>
            <p:nvPr/>
          </p:nvSpPr>
          <p:spPr>
            <a:xfrm>
              <a:off x="4734000" y="2630520"/>
              <a:ext cx="52380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774320" y="2665440"/>
              <a:ext cx="470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Michelle Garcia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Temp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163840" y="275616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5" name=""/>
          <p:cNvSpPr/>
          <p:nvPr/>
        </p:nvSpPr>
        <p:spPr>
          <a:xfrm>
            <a:off x="5762520" y="2743200"/>
            <a:ext cx="61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632640" y="3487680"/>
            <a:ext cx="77148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733080" y="3508200"/>
            <a:ext cx="5767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Mangskau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1376000" y="2638440"/>
            <a:ext cx="9720" cy="2274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9666360" y="2647800"/>
            <a:ext cx="9360" cy="23432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0078920" y="2239920"/>
            <a:ext cx="790560" cy="3286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1514240" y="3205080"/>
            <a:ext cx="70164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0977480" y="4898880"/>
            <a:ext cx="7905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0982160" y="3962520"/>
            <a:ext cx="790920" cy="222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10980720" y="457848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1539440" y="3230640"/>
            <a:ext cx="6876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Bernadette Hawkins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1093400" y="3987720"/>
            <a:ext cx="530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1085120" y="460368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Charles Yeung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1067120" y="4932360"/>
            <a:ext cx="623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Ingersoll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0956960" y="2736720"/>
            <a:ext cx="80784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0977120" y="2757600"/>
            <a:ext cx="786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Hartsoe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Reg. Affairs, NERC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271080" y="3106800"/>
            <a:ext cx="7887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9277200" y="4124160"/>
            <a:ext cx="789120" cy="268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9384480" y="4141800"/>
            <a:ext cx="5878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Lora Sullivan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Government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Affairs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9282240" y="4518000"/>
            <a:ext cx="7887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9461880" y="3139920"/>
            <a:ext cx="402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Long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9282240" y="346860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9446040" y="3511440"/>
            <a:ext cx="4453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Burns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9345600" y="3781440"/>
            <a:ext cx="631800" cy="244080"/>
            <a:chOff x="9345600" y="3781440"/>
            <a:chExt cx="631800" cy="244080"/>
          </a:xfrm>
        </p:grpSpPr>
        <p:sp>
          <p:nvSpPr>
            <p:cNvPr id="259" name=""/>
            <p:cNvSpPr/>
            <p:nvPr/>
          </p:nvSpPr>
          <p:spPr>
            <a:xfrm>
              <a:off x="9345600" y="3781440"/>
              <a:ext cx="631800" cy="244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9434880" y="3829320"/>
              <a:ext cx="4834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Allison Navin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1" name=""/>
          <p:cNvSpPr/>
          <p:nvPr/>
        </p:nvSpPr>
        <p:spPr>
          <a:xfrm>
            <a:off x="9365760" y="4533840"/>
            <a:ext cx="585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Carolyn Cooney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Manager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9274320" y="2743200"/>
            <a:ext cx="75708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9452520" y="2786040"/>
            <a:ext cx="44532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Briggs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10982160" y="4251240"/>
            <a:ext cx="7909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1121480" y="4282920"/>
            <a:ext cx="491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Donna Fulton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0091160" y="2270160"/>
            <a:ext cx="786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Robertson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Government Affairs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9658440" y="2638080"/>
            <a:ext cx="17161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8" name=""/>
          <p:cNvGrpSpPr/>
          <p:nvPr/>
        </p:nvGrpSpPr>
        <p:grpSpPr>
          <a:xfrm>
            <a:off x="9380520" y="4829040"/>
            <a:ext cx="631800" cy="217440"/>
            <a:chOff x="9380520" y="4829040"/>
            <a:chExt cx="631800" cy="217440"/>
          </a:xfrm>
        </p:grpSpPr>
        <p:sp>
          <p:nvSpPr>
            <p:cNvPr id="269" name=""/>
            <p:cNvSpPr/>
            <p:nvPr/>
          </p:nvSpPr>
          <p:spPr>
            <a:xfrm>
              <a:off x="9380520" y="4829040"/>
              <a:ext cx="631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9418680" y="4871880"/>
              <a:ext cx="5853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Germain Palmer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Clerk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1" name=""/>
          <p:cNvSpPr/>
          <p:nvPr/>
        </p:nvSpPr>
        <p:spPr>
          <a:xfrm>
            <a:off x="10145880" y="2738520"/>
            <a:ext cx="676080" cy="2602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10170720" y="2747880"/>
            <a:ext cx="6483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Hardy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Project Finance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0220400" y="3441600"/>
            <a:ext cx="552240" cy="2224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0276560" y="3467160"/>
            <a:ext cx="462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Reblitz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0636200" y="3130560"/>
            <a:ext cx="511200" cy="222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10635120" y="3178080"/>
            <a:ext cx="477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Helen Rizzo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Sr. Admin.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1382480" y="3300480"/>
            <a:ext cx="1332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0977480" y="3581280"/>
            <a:ext cx="790560" cy="2224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1135880" y="3606840"/>
            <a:ext cx="4327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Alvarez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10477440" y="3228840"/>
            <a:ext cx="1526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943680" y="2728800"/>
            <a:ext cx="572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010280" y="4167360"/>
            <a:ext cx="14760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647040" y="4311720"/>
            <a:ext cx="77148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816600" y="4332240"/>
            <a:ext cx="474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Delaney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gdernehl</cp:lastModifiedBy>
  <cp:lastPrinted>2000-07-26T17:55:13Z</cp:lastPrinted>
  <dcterms:modified xsi:type="dcterms:W3CDTF">2001-02-22T14:17:59Z</dcterms:modified>
  <cp:revision>250</cp:revision>
  <dc:subject/>
  <dc:title>No Slide Title</dc:title>
</cp:coreProperties>
</file>