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801600" cy="7772400"/>
  <p:notesSz cx="6991350" cy="120237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 flipV="1">
            <a:off x="9099720" y="2085480"/>
            <a:ext cx="1440" cy="28242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8723160" y="2236680"/>
            <a:ext cx="78912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7095960" y="4689360"/>
            <a:ext cx="0" cy="847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708600" y="4538520"/>
            <a:ext cx="790920" cy="243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 flipH="1">
            <a:off x="6438960" y="4667400"/>
            <a:ext cx="257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 flipV="1">
            <a:off x="3216240" y="1901520"/>
            <a:ext cx="0" cy="190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1112480" y="2827440"/>
            <a:ext cx="0" cy="42228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V="1">
            <a:off x="1297080" y="2092320"/>
            <a:ext cx="11160" cy="404496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2316240" y="2104560"/>
            <a:ext cx="1440" cy="36450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V="1">
            <a:off x="3211560" y="2095200"/>
            <a:ext cx="1440" cy="25938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V="1">
            <a:off x="4302000" y="2095560"/>
            <a:ext cx="1800" cy="39924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V="1">
            <a:off x="5529240" y="2085840"/>
            <a:ext cx="1440" cy="19656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V="1">
            <a:off x="7275600" y="2085840"/>
            <a:ext cx="1440" cy="111312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645160" y="1117440"/>
            <a:ext cx="1257120" cy="401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780160" y="1163520"/>
            <a:ext cx="100368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S. Shapiro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Affairs - The Americas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901800" y="2217600"/>
            <a:ext cx="79056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920960" y="2217600"/>
            <a:ext cx="78876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894120" y="2217600"/>
            <a:ext cx="79056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133960" y="2179800"/>
            <a:ext cx="790560" cy="3538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86440" y="2217600"/>
            <a:ext cx="79056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907920" y="303372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907920" y="4162320"/>
            <a:ext cx="79056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907920" y="376236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07920" y="455940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907920" y="494172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98320" y="3389400"/>
            <a:ext cx="6321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544760" y="2658960"/>
            <a:ext cx="69192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920960" y="3033720"/>
            <a:ext cx="7887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920960" y="3962520"/>
            <a:ext cx="788760" cy="2156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920960" y="4276800"/>
            <a:ext cx="7887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914480" y="4975200"/>
            <a:ext cx="789120" cy="2221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920960" y="4626000"/>
            <a:ext cx="76968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544760" y="3398760"/>
            <a:ext cx="63180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413080" y="2639880"/>
            <a:ext cx="69696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759040" y="3038400"/>
            <a:ext cx="79056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749680" y="3403440"/>
            <a:ext cx="790560" cy="217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449440" y="3676680"/>
            <a:ext cx="63180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787480" y="4079880"/>
            <a:ext cx="790920" cy="2221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835360" y="447048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481560" y="2658960"/>
            <a:ext cx="69660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894120" y="303372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894120" y="3743280"/>
            <a:ext cx="79056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894120" y="452124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894120" y="485316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894120" y="5627520"/>
            <a:ext cx="790560" cy="217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159520" y="264636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140440" y="3446640"/>
            <a:ext cx="790560" cy="2156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907920" y="5294160"/>
            <a:ext cx="790560" cy="217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127480" y="382572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888840" y="614844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876240" y="2224080"/>
            <a:ext cx="862200" cy="29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006640" y="2190600"/>
            <a:ext cx="61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945440" y="2217600"/>
            <a:ext cx="75132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Janine Migden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Midwest/MidSouth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MAPP, MAIN, ECAR, TVA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986280" y="2236680"/>
            <a:ext cx="600120" cy="29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948840" y="2270160"/>
            <a:ext cx="69084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 Kaufman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Region, WSCC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154480" y="2190600"/>
            <a:ext cx="763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214960" y="2192400"/>
            <a:ext cx="635040" cy="42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Director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&amp; Oklahoma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Ercot, SPP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846840" y="2230560"/>
            <a:ext cx="59220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027920" y="2263680"/>
            <a:ext cx="50472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Aleck Dadson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742160" y="2230560"/>
            <a:ext cx="65736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73120" y="2651040"/>
            <a:ext cx="61920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717560" y="2651040"/>
            <a:ext cx="625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644840" y="2685960"/>
            <a:ext cx="4917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Laurie Knight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 Admin Asst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104560" y="277668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266920" y="2660760"/>
            <a:ext cx="8366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444040" y="2681280"/>
            <a:ext cx="612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Bernadette Hawkins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Secretary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503520" y="2651040"/>
            <a:ext cx="7174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669840" y="2685960"/>
            <a:ext cx="4060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Lysa Akin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 Admin Asst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071600" y="277668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907920" y="3040200"/>
            <a:ext cx="7700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963720" y="3073320"/>
            <a:ext cx="6951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Daniel W. Allegretti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933560" y="3040200"/>
            <a:ext cx="7700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123280" y="3073320"/>
            <a:ext cx="42840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Roy Boston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784600" y="303048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3905280" y="4135320"/>
            <a:ext cx="790560" cy="223920"/>
            <a:chOff x="3905280" y="4135320"/>
            <a:chExt cx="790560" cy="223920"/>
          </a:xfrm>
        </p:grpSpPr>
        <p:sp>
          <p:nvSpPr>
            <p:cNvPr id="75" name=""/>
            <p:cNvSpPr/>
            <p:nvPr/>
          </p:nvSpPr>
          <p:spPr>
            <a:xfrm>
              <a:off x="3905280" y="4135320"/>
              <a:ext cx="7905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4122720" y="4174920"/>
              <a:ext cx="3650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Mary Hain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7" name=""/>
          <p:cNvSpPr/>
          <p:nvPr/>
        </p:nvSpPr>
        <p:spPr>
          <a:xfrm>
            <a:off x="3900600" y="3006720"/>
            <a:ext cx="76968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983400" y="3041640"/>
            <a:ext cx="623160" cy="21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Mara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 Leader/Director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141880" y="303372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334480" y="2673360"/>
            <a:ext cx="4132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Allen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669080" y="303372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8597880" y="303372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886440" y="303372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754680" y="303372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007760" y="3067200"/>
            <a:ext cx="5342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 Hemstock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8616960" y="367668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775640" y="402264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669080" y="3876840"/>
            <a:ext cx="7700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9" name=""/>
          <p:cNvGrpSpPr/>
          <p:nvPr/>
        </p:nvGrpSpPr>
        <p:grpSpPr>
          <a:xfrm>
            <a:off x="6389640" y="6607080"/>
            <a:ext cx="687600" cy="374400"/>
            <a:chOff x="6389640" y="6607080"/>
            <a:chExt cx="687600" cy="374400"/>
          </a:xfrm>
        </p:grpSpPr>
        <p:sp>
          <p:nvSpPr>
            <p:cNvPr id="90" name=""/>
            <p:cNvSpPr/>
            <p:nvPr/>
          </p:nvSpPr>
          <p:spPr>
            <a:xfrm>
              <a:off x="6389640" y="6607080"/>
              <a:ext cx="687600" cy="367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6453360" y="6661800"/>
              <a:ext cx="595080" cy="319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Lara Leibman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Broadband Services/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E-Commerce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2" name=""/>
          <p:cNvSpPr/>
          <p:nvPr/>
        </p:nvSpPr>
        <p:spPr>
          <a:xfrm>
            <a:off x="5141880" y="399096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129280" y="3440160"/>
            <a:ext cx="770040" cy="21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303880" y="3473280"/>
            <a:ext cx="42840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Robin Kittel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928800" y="5316480"/>
            <a:ext cx="76968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961200" y="5343480"/>
            <a:ext cx="6908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Marchris Robinson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270760" y="3849840"/>
            <a:ext cx="4953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Manager/Director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933480" y="6183360"/>
            <a:ext cx="7016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Chapman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Regulatory Specialist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900600" y="3876840"/>
            <a:ext cx="76968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059720" y="3776760"/>
            <a:ext cx="4960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Dasovich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894120" y="3675240"/>
            <a:ext cx="770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900600" y="417204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966120" y="4543560"/>
            <a:ext cx="6483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Sandra McCubbin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900600" y="5046840"/>
            <a:ext cx="76968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990240" y="4886280"/>
            <a:ext cx="5936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Mona Petrochko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900600" y="552276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988440" y="5649840"/>
            <a:ext cx="60192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Bruno Gaillard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Specialist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819520" y="408312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941560" y="4108320"/>
            <a:ext cx="5302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Sarah Novosel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076560" y="451152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920680" y="4495680"/>
            <a:ext cx="5342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Charles Yeung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771640" y="302904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842200" y="3052800"/>
            <a:ext cx="6231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Ingersoll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762280" y="3408480"/>
            <a:ext cx="770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881080" y="3427560"/>
            <a:ext cx="5342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Christi Nicolay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857680" y="338940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281040" y="351468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762280" y="4600440"/>
            <a:ext cx="770040" cy="21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563920" y="3700440"/>
            <a:ext cx="4240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Gloria Solis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 Admin Asst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933560" y="3933720"/>
            <a:ext cx="770040" cy="21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039760" y="3967200"/>
            <a:ext cx="5511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Barbara Hueter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933560" y="427680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054880" y="4311720"/>
            <a:ext cx="5216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Landwehr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933560" y="4956120"/>
            <a:ext cx="770040" cy="2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127600" y="5008680"/>
            <a:ext cx="36900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 Moore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914480" y="492444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056680" y="4659480"/>
            <a:ext cx="49212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Becky Merola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855720" y="5342040"/>
            <a:ext cx="8888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071360" y="4981680"/>
            <a:ext cx="4370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Frank Rishe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855720" y="4737240"/>
            <a:ext cx="8888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116360" y="4570560"/>
            <a:ext cx="3646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Lisa Yoho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855720" y="4429080"/>
            <a:ext cx="8888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008000" y="3795840"/>
            <a:ext cx="5637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Howard Fromer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855720" y="4352760"/>
            <a:ext cx="8888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037520" y="4202280"/>
            <a:ext cx="5554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Ron McNamara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455840" y="339876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613880" y="3436920"/>
            <a:ext cx="5007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Jean Dressler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 Admin Asst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123640" y="3514680"/>
            <a:ext cx="18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33520" y="338940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29720" y="3422520"/>
            <a:ext cx="3902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Terri Miller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 Asst 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3632040" y="1792440"/>
            <a:ext cx="2276640" cy="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907240" y="1519200"/>
            <a:ext cx="2880" cy="26676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801880" y="1581120"/>
            <a:ext cx="78912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818800" y="1620720"/>
            <a:ext cx="7869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Hartsoe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Reg. Affairs, NERC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283440" y="1512720"/>
            <a:ext cx="1440" cy="57312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283440" y="1776240"/>
            <a:ext cx="657000" cy="18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940440" y="1619280"/>
            <a:ext cx="790560" cy="3157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997600" y="1657440"/>
            <a:ext cx="6778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070040" y="1692360"/>
            <a:ext cx="5698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Ginger Dernehl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Secretary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41440" y="2085840"/>
            <a:ext cx="10998000" cy="18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34960" y="2085840"/>
            <a:ext cx="1440" cy="21132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84320" y="2217600"/>
            <a:ext cx="63180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5160" y="2190600"/>
            <a:ext cx="685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21400" y="2219400"/>
            <a:ext cx="58428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Nord*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 Development/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Coordination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8610480" y="2190600"/>
            <a:ext cx="750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8128080" y="2085840"/>
            <a:ext cx="1440" cy="199548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7732800" y="2908440"/>
            <a:ext cx="790560" cy="223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738920" y="328284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719840" y="3703680"/>
            <a:ext cx="79092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7862400" y="3311640"/>
            <a:ext cx="5090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Nancy Hetrick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902000" y="3730680"/>
            <a:ext cx="4874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Hoatson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897680" y="2940120"/>
            <a:ext cx="4748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Delaney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726320" y="2217600"/>
            <a:ext cx="790560" cy="3160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810200" y="2224080"/>
            <a:ext cx="63396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Brown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Commercial/Technical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7122960" y="2763720"/>
            <a:ext cx="73080" cy="18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6" name=""/>
          <p:cNvGrpSpPr/>
          <p:nvPr/>
        </p:nvGrpSpPr>
        <p:grpSpPr>
          <a:xfrm>
            <a:off x="6462720" y="2665440"/>
            <a:ext cx="775800" cy="216000"/>
            <a:chOff x="6462720" y="2665440"/>
            <a:chExt cx="775800" cy="216000"/>
          </a:xfrm>
        </p:grpSpPr>
        <p:sp>
          <p:nvSpPr>
            <p:cNvPr id="167" name=""/>
            <p:cNvSpPr/>
            <p:nvPr/>
          </p:nvSpPr>
          <p:spPr>
            <a:xfrm>
              <a:off x="6462720" y="2665440"/>
              <a:ext cx="775800" cy="2160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6467760" y="2700360"/>
              <a:ext cx="7664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Jah’net Theberge</a:t>
              </a: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(.5)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 Admin Asst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7090200" y="2791080"/>
              <a:ext cx="18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0" name=""/>
          <p:cNvSpPr/>
          <p:nvPr/>
        </p:nvSpPr>
        <p:spPr>
          <a:xfrm>
            <a:off x="6286680" y="2085840"/>
            <a:ext cx="9360" cy="380052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299280" y="5892840"/>
            <a:ext cx="2095560" cy="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770520" y="5896080"/>
            <a:ext cx="3240" cy="1332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973840" y="6097680"/>
            <a:ext cx="687240" cy="293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018480" y="6099120"/>
            <a:ext cx="595080" cy="28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Scott Bolton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Broadband Services/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E-Commerce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8393040" y="5892840"/>
            <a:ext cx="1800" cy="20952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853320" y="6097680"/>
            <a:ext cx="788760" cy="3063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8004240" y="6091200"/>
            <a:ext cx="790560" cy="243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971040" y="6103800"/>
            <a:ext cx="595080" cy="28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Donald Lassere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Broadband Services/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E-Commerce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709040" y="5316480"/>
            <a:ext cx="769680" cy="24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8168040" y="6102360"/>
            <a:ext cx="508680" cy="21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Susan Covino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ResCo Coord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178160" y="2763720"/>
            <a:ext cx="130320" cy="18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2243160" y="2763720"/>
            <a:ext cx="65160" cy="18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225440" y="2763720"/>
            <a:ext cx="73080" cy="18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1230480" y="3494160"/>
            <a:ext cx="72720" cy="14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176560" y="3500280"/>
            <a:ext cx="131760" cy="180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3090960" y="3797280"/>
            <a:ext cx="120600" cy="14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5424480" y="3151080"/>
            <a:ext cx="111240" cy="32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776840" y="3046320"/>
            <a:ext cx="63180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4816080" y="3062160"/>
            <a:ext cx="57240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Geriann Warner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Secretary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11539440" y="2098800"/>
            <a:ext cx="1800" cy="7286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10985400" y="2179800"/>
            <a:ext cx="1025640" cy="3474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10156680" y="2085840"/>
            <a:ext cx="1800" cy="340848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9755280" y="2217600"/>
            <a:ext cx="790560" cy="3286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9788400" y="2230560"/>
            <a:ext cx="73044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9767520" y="2257560"/>
            <a:ext cx="7869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E. Joseph Hillings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Government Affairs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9756720" y="3389400"/>
            <a:ext cx="78912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9755280" y="301932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9717120" y="2638440"/>
            <a:ext cx="87480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9827640" y="3068640"/>
            <a:ext cx="657000" cy="15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Cynthia Sandherr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9769320" y="4043520"/>
            <a:ext cx="789120" cy="2682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9782280" y="4165560"/>
            <a:ext cx="769680" cy="15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9838440" y="4067280"/>
            <a:ext cx="58788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Lora Sullivan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Government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Affairs Rep.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9763200" y="4451400"/>
            <a:ext cx="7887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9947520" y="3422520"/>
            <a:ext cx="4028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 Long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2007800" y="3367080"/>
            <a:ext cx="65160" cy="14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2020400" y="3052800"/>
            <a:ext cx="723960" cy="21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7" name=""/>
          <p:cNvGrpSpPr/>
          <p:nvPr/>
        </p:nvGrpSpPr>
        <p:grpSpPr>
          <a:xfrm>
            <a:off x="12050640" y="3249720"/>
            <a:ext cx="569880" cy="217440"/>
            <a:chOff x="12050640" y="3249720"/>
            <a:chExt cx="569880" cy="217440"/>
          </a:xfrm>
        </p:grpSpPr>
        <p:sp>
          <p:nvSpPr>
            <p:cNvPr id="208" name=""/>
            <p:cNvSpPr/>
            <p:nvPr/>
          </p:nvSpPr>
          <p:spPr>
            <a:xfrm>
              <a:off x="12050640" y="3249720"/>
              <a:ext cx="56988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12073680" y="3292560"/>
              <a:ext cx="5378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Gustavo Azevedo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Research Support</a:t>
              </a: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0" name=""/>
          <p:cNvSpPr/>
          <p:nvPr/>
        </p:nvSpPr>
        <p:spPr>
          <a:xfrm>
            <a:off x="9796320" y="5487840"/>
            <a:ext cx="765360" cy="217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9426600" y="3763800"/>
            <a:ext cx="711000" cy="21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9785520" y="5521320"/>
            <a:ext cx="8175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Mericha Morrissette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9763200" y="3687840"/>
            <a:ext cx="7887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9927000" y="3730680"/>
            <a:ext cx="44532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Burns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10717200" y="2905200"/>
            <a:ext cx="789120" cy="2491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0665000" y="2900520"/>
            <a:ext cx="874440" cy="20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10891440" y="2913120"/>
            <a:ext cx="44208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Smith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Regulation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10717200" y="3249720"/>
            <a:ext cx="789120" cy="280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10683720" y="3268800"/>
            <a:ext cx="874800" cy="20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10739520" y="3282840"/>
            <a:ext cx="744480" cy="25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Guillermo Canovas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Merchant (Argentina)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10671120" y="3414600"/>
            <a:ext cx="874800" cy="21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10665000" y="3784680"/>
            <a:ext cx="87444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12007800" y="2820960"/>
            <a:ext cx="1800" cy="1874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11106000" y="2827440"/>
            <a:ext cx="901800" cy="14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11599920" y="2873520"/>
            <a:ext cx="788760" cy="2617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11560320" y="2678040"/>
            <a:ext cx="874440" cy="20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11689560" y="2884320"/>
            <a:ext cx="6303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Lindolfo Paixao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Regulations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11644200" y="5178600"/>
            <a:ext cx="770040" cy="3441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11560320" y="4113360"/>
            <a:ext cx="87444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11693520" y="5183280"/>
            <a:ext cx="67320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Sergio Assad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Affs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11599920" y="3618000"/>
            <a:ext cx="788760" cy="2617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11560320" y="3414600"/>
            <a:ext cx="874440" cy="20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11662560" y="3622680"/>
            <a:ext cx="71604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Luiz Maurer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Superintendent Reg. Affs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 Merchant Power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11619000" y="3941640"/>
            <a:ext cx="788760" cy="268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1560320" y="3784680"/>
            <a:ext cx="87444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1646000" y="3967200"/>
            <a:ext cx="744480" cy="25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Lucio Reis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Superintendent Reg. Affs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 Asset Development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1217240" y="2230560"/>
            <a:ext cx="65880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11019960" y="2195640"/>
            <a:ext cx="102528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Bestard**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and Government Affairs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Cone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1181160" y="41400"/>
            <a:ext cx="10455120" cy="65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8440" rIns="118440" tIns="59040" bIns="590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174680"/>
                <a:tab algn="l" pos="2349360"/>
                <a:tab algn="l" pos="3524400"/>
                <a:tab algn="l" pos="4699080"/>
                <a:tab algn="l" pos="5873760"/>
                <a:tab algn="l" pos="7048440"/>
                <a:tab algn="l" pos="8223120"/>
                <a:tab algn="l" pos="9398160"/>
                <a:tab algn="l" pos="10572840"/>
              </a:tabLst>
            </a:pP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r>
              <a:rPr b="1" lang="en-US" sz="3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Affairs - The Americas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942840" y="2222640"/>
            <a:ext cx="711360" cy="39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Montovano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Atlantic Seaboard, SERC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NPCC, MAAC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533520" y="2658960"/>
            <a:ext cx="696960" cy="2160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631080" y="2685960"/>
            <a:ext cx="53820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Chauncy Hood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Secretary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1305000" y="1996920"/>
            <a:ext cx="42289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533920" y="1996920"/>
            <a:ext cx="0" cy="954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4305240" y="2016000"/>
            <a:ext cx="0" cy="954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314440" y="1987560"/>
            <a:ext cx="0" cy="954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1308240" y="1996920"/>
            <a:ext cx="0" cy="954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7675560" y="309888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9" name=""/>
          <p:cNvGrpSpPr/>
          <p:nvPr/>
        </p:nvGrpSpPr>
        <p:grpSpPr>
          <a:xfrm>
            <a:off x="9850320" y="4834080"/>
            <a:ext cx="631800" cy="217440"/>
            <a:chOff x="9850320" y="4834080"/>
            <a:chExt cx="631800" cy="217440"/>
          </a:xfrm>
        </p:grpSpPr>
        <p:sp>
          <p:nvSpPr>
            <p:cNvPr id="250" name=""/>
            <p:cNvSpPr/>
            <p:nvPr/>
          </p:nvSpPr>
          <p:spPr>
            <a:xfrm>
              <a:off x="9850320" y="4834080"/>
              <a:ext cx="63180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9903600" y="4876920"/>
              <a:ext cx="55548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Allison Navin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Legislative Coord.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2" name=""/>
          <p:cNvGrpSpPr/>
          <p:nvPr/>
        </p:nvGrpSpPr>
        <p:grpSpPr>
          <a:xfrm>
            <a:off x="9847440" y="5141880"/>
            <a:ext cx="631800" cy="217440"/>
            <a:chOff x="9847440" y="5141880"/>
            <a:chExt cx="631800" cy="217440"/>
          </a:xfrm>
        </p:grpSpPr>
        <p:sp>
          <p:nvSpPr>
            <p:cNvPr id="253" name=""/>
            <p:cNvSpPr/>
            <p:nvPr/>
          </p:nvSpPr>
          <p:spPr>
            <a:xfrm>
              <a:off x="9847440" y="5141880"/>
              <a:ext cx="63180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9958320" y="5184720"/>
              <a:ext cx="43272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Amy Fabian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Admin Asst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5" name=""/>
          <p:cNvSpPr/>
          <p:nvPr/>
        </p:nvSpPr>
        <p:spPr>
          <a:xfrm>
            <a:off x="6429240" y="2089080"/>
            <a:ext cx="0" cy="2578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6669000" y="3876840"/>
            <a:ext cx="7700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6723000" y="4952880"/>
            <a:ext cx="78912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6643800" y="4029120"/>
            <a:ext cx="8953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Mexico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 America,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Caribbean Basin,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Venezuela and Columbia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3894120" y="597708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3900600" y="5884920"/>
            <a:ext cx="76968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4002840" y="6012000"/>
            <a:ext cx="5734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Marcie Milner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Affs Rep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10650600" y="2562120"/>
            <a:ext cx="7887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Gabrielle Bardet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 Asst.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11445840" y="2673360"/>
            <a:ext cx="108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6789960" y="4594320"/>
            <a:ext cx="585000" cy="21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Ricardo Charvel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6380280" y="7139160"/>
            <a:ext cx="738000" cy="3063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6475680" y="7153200"/>
            <a:ext cx="595080" cy="28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Xi Xi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Broadband Services/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E-Commerce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 flipH="1">
            <a:off x="5969160" y="6670800"/>
            <a:ext cx="196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 flipV="1">
            <a:off x="6934320" y="6407280"/>
            <a:ext cx="0" cy="203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 flipV="1">
            <a:off x="6578640" y="6397560"/>
            <a:ext cx="0" cy="209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5249880" y="6523200"/>
            <a:ext cx="738000" cy="2934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5289120" y="6537240"/>
            <a:ext cx="683640" cy="28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Tracy McLaughlin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Govn’t Affs. Coordinator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Broadband Services/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E-Commerce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9847080" y="4467240"/>
            <a:ext cx="585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Carolyn Cooney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 Manager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10557000" y="6826320"/>
            <a:ext cx="2108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*Also reports to Scott Bolton &amp; Donald Lassere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**Also reports to Jim Bannantine &amp; Diomedes  Christodoulou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11112480" y="3524400"/>
            <a:ext cx="0" cy="9504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12007800" y="4997520"/>
            <a:ext cx="0" cy="18396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4653000" y="3376440"/>
            <a:ext cx="77004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3592440" y="3357720"/>
            <a:ext cx="631800" cy="223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601080" y="3379680"/>
            <a:ext cx="6159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Joseph Alamo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Administrative Asst. 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4241880" y="3479760"/>
            <a:ext cx="63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1920960" y="5349960"/>
            <a:ext cx="76968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2073240" y="5376960"/>
            <a:ext cx="4665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Kerry Stroup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10736280" y="3639960"/>
            <a:ext cx="789120" cy="217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10877040" y="3668760"/>
            <a:ext cx="5090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Daniel Perone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TGS (Argentina)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 flipH="1">
            <a:off x="11103120" y="4191120"/>
            <a:ext cx="9360" cy="4093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11587320" y="4316400"/>
            <a:ext cx="826920" cy="293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11607840" y="4370400"/>
            <a:ext cx="81288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Valeria Lima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Import &amp; Transportation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(ANP Regulations)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10733040" y="4008600"/>
            <a:ext cx="78912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10861560" y="4037040"/>
            <a:ext cx="57348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Ray Alvarez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Transredes (Bolivia)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11112480" y="3854520"/>
            <a:ext cx="0" cy="1206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10745640" y="4398840"/>
            <a:ext cx="78912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10868400" y="4427640"/>
            <a:ext cx="58500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Alfonso Canedo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GTB (Bolivia)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1561760" y="4697280"/>
            <a:ext cx="890640" cy="2937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11544480" y="4738680"/>
            <a:ext cx="92700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Javier Pantoja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Sector Consultant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Liaison with Agencies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703920" y="5315040"/>
            <a:ext cx="78912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6868440" y="5337000"/>
            <a:ext cx="4154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Vinio Floris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6875640" y="4981680"/>
            <a:ext cx="462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Alberto Levy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8704440" y="3005280"/>
            <a:ext cx="788760" cy="223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8688240" y="367344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8821080" y="2263680"/>
            <a:ext cx="56808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Harry Kingerski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Rates/Regulatory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8921160" y="3038400"/>
            <a:ext cx="3776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Frank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8834400" y="3710160"/>
            <a:ext cx="50040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Gloria Ogenyi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2" name=""/>
          <p:cNvGrpSpPr/>
          <p:nvPr/>
        </p:nvGrpSpPr>
        <p:grpSpPr>
          <a:xfrm>
            <a:off x="8694720" y="4321080"/>
            <a:ext cx="788760" cy="223920"/>
            <a:chOff x="8694720" y="4321080"/>
            <a:chExt cx="788760" cy="223920"/>
          </a:xfrm>
        </p:grpSpPr>
        <p:sp>
          <p:nvSpPr>
            <p:cNvPr id="303" name=""/>
            <p:cNvSpPr/>
            <p:nvPr/>
          </p:nvSpPr>
          <p:spPr>
            <a:xfrm>
              <a:off x="8694720" y="4321080"/>
              <a:ext cx="7887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8852400" y="4356000"/>
              <a:ext cx="50472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Patrick Keene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5" name=""/>
          <p:cNvSpPr/>
          <p:nvPr/>
        </p:nvSpPr>
        <p:spPr>
          <a:xfrm>
            <a:off x="8994600" y="2755800"/>
            <a:ext cx="98640" cy="3240"/>
          </a:xfrm>
          <a:prstGeom prst="line">
            <a:avLst/>
          </a:prstGeom>
          <a:ln cap="rnd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6" name=""/>
          <p:cNvGrpSpPr/>
          <p:nvPr/>
        </p:nvGrpSpPr>
        <p:grpSpPr>
          <a:xfrm>
            <a:off x="8362800" y="2646360"/>
            <a:ext cx="631800" cy="223920"/>
            <a:chOff x="8362800" y="2646360"/>
            <a:chExt cx="631800" cy="223920"/>
          </a:xfrm>
        </p:grpSpPr>
        <p:sp>
          <p:nvSpPr>
            <p:cNvPr id="307" name=""/>
            <p:cNvSpPr/>
            <p:nvPr/>
          </p:nvSpPr>
          <p:spPr>
            <a:xfrm>
              <a:off x="8362800" y="2646360"/>
              <a:ext cx="631800" cy="21600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8383320" y="2652840"/>
              <a:ext cx="585720" cy="21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8381880" y="2667240"/>
              <a:ext cx="59364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Rubena Buerger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Admin Asst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8889480" y="2772000"/>
              <a:ext cx="183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1" name=""/>
          <p:cNvGrpSpPr/>
          <p:nvPr/>
        </p:nvGrpSpPr>
        <p:grpSpPr>
          <a:xfrm>
            <a:off x="8682120" y="3359160"/>
            <a:ext cx="802800" cy="223920"/>
            <a:chOff x="8682120" y="3359160"/>
            <a:chExt cx="802800" cy="223920"/>
          </a:xfrm>
        </p:grpSpPr>
        <p:sp>
          <p:nvSpPr>
            <p:cNvPr id="312" name=""/>
            <p:cNvSpPr/>
            <p:nvPr/>
          </p:nvSpPr>
          <p:spPr>
            <a:xfrm>
              <a:off x="8694360" y="3359160"/>
              <a:ext cx="790560" cy="21744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13" name=""/>
            <p:cNvGrpSpPr/>
            <p:nvPr/>
          </p:nvGrpSpPr>
          <p:grpSpPr>
            <a:xfrm>
              <a:off x="8682120" y="3359160"/>
              <a:ext cx="769680" cy="223920"/>
              <a:chOff x="8682120" y="3359160"/>
              <a:chExt cx="769680" cy="223920"/>
            </a:xfrm>
          </p:grpSpPr>
          <p:sp>
            <p:nvSpPr>
              <p:cNvPr id="314" name=""/>
              <p:cNvSpPr/>
              <p:nvPr/>
            </p:nvSpPr>
            <p:spPr>
              <a:xfrm>
                <a:off x="8682120" y="3359160"/>
                <a:ext cx="769680" cy="223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" name=""/>
              <p:cNvSpPr/>
              <p:nvPr/>
            </p:nvSpPr>
            <p:spPr>
              <a:xfrm>
                <a:off x="8817840" y="3399120"/>
                <a:ext cx="504720" cy="167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Leslie Lawner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Director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16" name=""/>
          <p:cNvGrpSpPr/>
          <p:nvPr/>
        </p:nvGrpSpPr>
        <p:grpSpPr>
          <a:xfrm>
            <a:off x="8697960" y="4705200"/>
            <a:ext cx="788760" cy="223920"/>
            <a:chOff x="8697960" y="4705200"/>
            <a:chExt cx="788760" cy="223920"/>
          </a:xfrm>
        </p:grpSpPr>
        <p:sp>
          <p:nvSpPr>
            <p:cNvPr id="317" name=""/>
            <p:cNvSpPr/>
            <p:nvPr/>
          </p:nvSpPr>
          <p:spPr>
            <a:xfrm>
              <a:off x="8697960" y="4705200"/>
              <a:ext cx="7887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8762040" y="4738680"/>
              <a:ext cx="70776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Robert Neustaedter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9" name=""/>
          <p:cNvGrpSpPr/>
          <p:nvPr/>
        </p:nvGrpSpPr>
        <p:grpSpPr>
          <a:xfrm>
            <a:off x="8697960" y="3978360"/>
            <a:ext cx="788760" cy="223920"/>
            <a:chOff x="8697960" y="3978360"/>
            <a:chExt cx="788760" cy="223920"/>
          </a:xfrm>
        </p:grpSpPr>
        <p:sp>
          <p:nvSpPr>
            <p:cNvPr id="320" name=""/>
            <p:cNvSpPr/>
            <p:nvPr/>
          </p:nvSpPr>
          <p:spPr>
            <a:xfrm>
              <a:off x="8697960" y="3978360"/>
              <a:ext cx="788760" cy="2239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8854920" y="4013280"/>
              <a:ext cx="508680" cy="167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Thane Twiggs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2" name=""/>
          <p:cNvSpPr/>
          <p:nvPr/>
        </p:nvSpPr>
        <p:spPr>
          <a:xfrm>
            <a:off x="901800" y="572292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1057320" y="5764320"/>
            <a:ext cx="4953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Manager/Director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1949400" y="573552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2105280" y="5776920"/>
            <a:ext cx="4953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Manager/Director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3905280" y="5234040"/>
            <a:ext cx="790560" cy="217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4060800" y="5262480"/>
            <a:ext cx="49536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Manager/Director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9755280" y="2657520"/>
            <a:ext cx="790560" cy="2239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9933480" y="2687760"/>
            <a:ext cx="445320" cy="15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Briggs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6305400" y="6045120"/>
            <a:ext cx="0" cy="44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6302520" y="6039000"/>
            <a:ext cx="965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7270920" y="6039000"/>
            <a:ext cx="0" cy="56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080" bIns="10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6597720" y="6978600"/>
            <a:ext cx="0" cy="158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6908760" y="6978600"/>
            <a:ext cx="0" cy="16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 flipV="1">
            <a:off x="6168960" y="6397200"/>
            <a:ext cx="0" cy="27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3114720" y="2743200"/>
            <a:ext cx="85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7748640" y="4094280"/>
            <a:ext cx="790560" cy="2235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7908480" y="4121280"/>
            <a:ext cx="534240" cy="1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Damon Harvey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 flipV="1">
            <a:off x="7245360" y="2774880"/>
            <a:ext cx="25560" cy="6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2000-02-18T20:13:37Z</dcterms:created>
  <dc:creator>Simon Shih</dc:creator>
  <dc:description/>
  <dc:language>en-US</dc:language>
  <cp:lastModifiedBy>gderneh</cp:lastModifiedBy>
  <cp:lastPrinted>2000-05-04T11:10:00Z</cp:lastPrinted>
  <dcterms:modified xsi:type="dcterms:W3CDTF">2000-05-04T18:54:02Z</dcterms:modified>
  <cp:revision>131</cp:revision>
  <dc:subject/>
  <dc:title>No Slide Title</dc:title>
</cp:coreProperties>
</file>