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11.png" ContentType="image/png"/>
  <Override PartName="/ppt/media/image2.png" ContentType="image/png"/>
  <Override PartName="/ppt/media/image17.png" ContentType="image/png"/>
  <Override PartName="/ppt/media/image8.png" ContentType="image/png"/>
  <Override PartName="/ppt/media/image1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965455-0D46-4028-AC31-D5A309C5C08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3850F2-2593-4D6B-B04F-CFA8478354E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ctiveRig20" descr=""/>
          <p:cNvPicPr/>
          <p:nvPr/>
        </p:nvPicPr>
        <p:blipFill>
          <a:blip r:embed="rId1"/>
          <a:stretch/>
        </p:blipFill>
        <p:spPr>
          <a:xfrm>
            <a:off x="461880" y="609480"/>
            <a:ext cx="8218440" cy="5585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E%2520TX1" descr=""/>
          <p:cNvPicPr/>
          <p:nvPr/>
        </p:nvPicPr>
        <p:blipFill>
          <a:blip r:embed="rId1"/>
          <a:stretch/>
        </p:blipFill>
        <p:spPr>
          <a:xfrm>
            <a:off x="519120" y="674640"/>
            <a:ext cx="8104320" cy="5508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La-Ark1" descr=""/>
          <p:cNvPicPr/>
          <p:nvPr/>
        </p:nvPicPr>
        <p:blipFill>
          <a:blip r:embed="rId1"/>
          <a:stretch/>
        </p:blipFill>
        <p:spPr>
          <a:xfrm>
            <a:off x="461880" y="646200"/>
            <a:ext cx="8218440" cy="5565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NM" descr=""/>
          <p:cNvPicPr/>
          <p:nvPr/>
        </p:nvPicPr>
        <p:blipFill>
          <a:blip r:embed="rId1"/>
          <a:stretch/>
        </p:blipFill>
        <p:spPr>
          <a:xfrm>
            <a:off x="446040" y="633240"/>
            <a:ext cx="8251920" cy="5589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ermian1" descr=""/>
          <p:cNvPicPr/>
          <p:nvPr/>
        </p:nvPicPr>
        <p:blipFill>
          <a:blip r:embed="rId1"/>
          <a:stretch/>
        </p:blipFill>
        <p:spPr>
          <a:xfrm>
            <a:off x="457200" y="657360"/>
            <a:ext cx="8229600" cy="5543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San_Juan" descr=""/>
          <p:cNvPicPr/>
          <p:nvPr/>
        </p:nvPicPr>
        <p:blipFill>
          <a:blip r:embed="rId1"/>
          <a:stretch/>
        </p:blipFill>
        <p:spPr>
          <a:xfrm>
            <a:off x="503280" y="679320"/>
            <a:ext cx="8137440" cy="5497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TX%2520Gulf%2520Coast1" descr=""/>
          <p:cNvPicPr/>
          <p:nvPr/>
        </p:nvPicPr>
        <p:blipFill>
          <a:blip r:embed="rId1"/>
          <a:stretch/>
        </p:blipFill>
        <p:spPr>
          <a:xfrm>
            <a:off x="457200" y="657360"/>
            <a:ext cx="8229600" cy="5543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williston1" descr=""/>
          <p:cNvPicPr/>
          <p:nvPr/>
        </p:nvPicPr>
        <p:blipFill>
          <a:blip r:embed="rId1"/>
          <a:stretch/>
        </p:blipFill>
        <p:spPr>
          <a:xfrm>
            <a:off x="496800" y="696960"/>
            <a:ext cx="8150400" cy="5464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WY" descr=""/>
          <p:cNvPicPr/>
          <p:nvPr/>
        </p:nvPicPr>
        <p:blipFill>
          <a:blip r:embed="rId1"/>
          <a:stretch/>
        </p:blipFill>
        <p:spPr>
          <a:xfrm>
            <a:off x="490680" y="674640"/>
            <a:ext cx="8161200" cy="5508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ctiveRig22" descr=""/>
          <p:cNvPicPr/>
          <p:nvPr/>
        </p:nvPicPr>
        <p:blipFill>
          <a:blip r:embed="rId1"/>
          <a:stretch/>
        </p:blipFill>
        <p:spPr>
          <a:xfrm>
            <a:off x="461880" y="668160"/>
            <a:ext cx="8218440" cy="5521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ctiveRig23" descr=""/>
          <p:cNvPicPr/>
          <p:nvPr/>
        </p:nvPicPr>
        <p:blipFill>
          <a:blip r:embed="rId1"/>
          <a:stretch/>
        </p:blipFill>
        <p:spPr>
          <a:xfrm>
            <a:off x="457200" y="646200"/>
            <a:ext cx="8229600" cy="5565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ctiveRig25" descr=""/>
          <p:cNvPicPr/>
          <p:nvPr/>
        </p:nvPicPr>
        <p:blipFill>
          <a:blip r:embed="rId1"/>
          <a:stretch/>
        </p:blipFill>
        <p:spPr>
          <a:xfrm>
            <a:off x="457200" y="668160"/>
            <a:ext cx="8229600" cy="5521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ercentRig1" descr=""/>
          <p:cNvPicPr/>
          <p:nvPr/>
        </p:nvPicPr>
        <p:blipFill>
          <a:blip r:embed="rId1"/>
          <a:stretch/>
        </p:blipFill>
        <p:spPr>
          <a:xfrm>
            <a:off x="468360" y="657360"/>
            <a:ext cx="8207280" cy="5543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anadaRigs2" descr=""/>
          <p:cNvPicPr/>
          <p:nvPr/>
        </p:nvPicPr>
        <p:blipFill>
          <a:blip r:embed="rId1"/>
          <a:stretch/>
        </p:blipFill>
        <p:spPr>
          <a:xfrm>
            <a:off x="474840" y="685800"/>
            <a:ext cx="8194320" cy="548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Shallow1" descr=""/>
          <p:cNvPicPr/>
          <p:nvPr/>
        </p:nvPicPr>
        <p:blipFill>
          <a:blip r:embed="rId1"/>
          <a:stretch/>
        </p:blipFill>
        <p:spPr>
          <a:xfrm>
            <a:off x="331920" y="474840"/>
            <a:ext cx="8480160" cy="5908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Deep1" descr=""/>
          <p:cNvPicPr/>
          <p:nvPr/>
        </p:nvPicPr>
        <p:blipFill>
          <a:blip r:embed="rId1"/>
          <a:stretch/>
        </p:blipFill>
        <p:spPr>
          <a:xfrm>
            <a:off x="457200" y="628560"/>
            <a:ext cx="8229600" cy="5600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" descr=""/>
          <p:cNvPicPr/>
          <p:nvPr/>
        </p:nvPicPr>
        <p:blipFill>
          <a:blip r:embed="rId1"/>
          <a:stretch/>
        </p:blipFill>
        <p:spPr>
          <a:xfrm>
            <a:off x="519120" y="674640"/>
            <a:ext cx="8104320" cy="5508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2001-04-15T21:54:41Z</dcterms:created>
  <dc:creator>lwill</dc:creator>
  <dc:description/>
  <dc:language>en-US</dc:language>
  <cp:lastModifiedBy>lwill</cp:lastModifiedBy>
  <dcterms:modified xsi:type="dcterms:W3CDTF">2001-04-15T22:02:20Z</dcterms:modified>
  <cp:revision>2</cp:revision>
  <dc:subject/>
  <dc:title>PowerPoint Presentation</dc:title>
</cp:coreProperties>
</file>