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E3C3C8-90E8-40AD-AE23-CC71D311B67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F16823D-EF46-4633-BB8A-09C6E8A0DE1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4400" y="6330960"/>
            <a:ext cx="9121680" cy="17280"/>
          </a:xfrm>
          <a:custGeom>
            <a:avLst/>
            <a:gdLst/>
            <a:ahLst/>
            <a:rect l="l" t="t" r="r" b="b"/>
            <a:pathLst>
              <a:path w="5746" h="11">
                <a:moveTo>
                  <a:pt x="0" y="5"/>
                </a:moveTo>
                <a:lnTo>
                  <a:pt x="5" y="11"/>
                </a:lnTo>
                <a:lnTo>
                  <a:pt x="5746" y="11"/>
                </a:lnTo>
                <a:lnTo>
                  <a:pt x="5746" y="0"/>
                </a:lnTo>
                <a:lnTo>
                  <a:pt x="5" y="0"/>
                </a:lnTo>
                <a:lnTo>
                  <a:pt x="11" y="5"/>
                </a:lnTo>
                <a:lnTo>
                  <a:pt x="0" y="5"/>
                </a:lnTo>
                <a:lnTo>
                  <a:pt x="0" y="11"/>
                </a:lnTo>
                <a:lnTo>
                  <a:pt x="5" y="11"/>
                </a:lnTo>
                <a:lnTo>
                  <a:pt x="0" y="5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4400" y="1066680"/>
            <a:ext cx="17280" cy="5272200"/>
          </a:xfrm>
          <a:custGeom>
            <a:avLst/>
            <a:gdLst/>
            <a:ahLst/>
            <a:rect l="l" t="t" r="r" b="b"/>
            <a:pathLst>
              <a:path w="11" h="3321">
                <a:moveTo>
                  <a:pt x="5" y="0"/>
                </a:moveTo>
                <a:lnTo>
                  <a:pt x="0" y="6"/>
                </a:lnTo>
                <a:lnTo>
                  <a:pt x="0" y="3321"/>
                </a:lnTo>
                <a:lnTo>
                  <a:pt x="11" y="3321"/>
                </a:lnTo>
                <a:lnTo>
                  <a:pt x="11" y="6"/>
                </a:lnTo>
                <a:lnTo>
                  <a:pt x="5" y="11"/>
                </a:lnTo>
                <a:lnTo>
                  <a:pt x="5" y="0"/>
                </a:lnTo>
                <a:lnTo>
                  <a:pt x="0" y="0"/>
                </a:lnTo>
                <a:lnTo>
                  <a:pt x="0" y="6"/>
                </a:lnTo>
                <a:lnTo>
                  <a:pt x="5" y="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3760" y="1066680"/>
            <a:ext cx="9120240" cy="17640"/>
          </a:xfrm>
          <a:custGeom>
            <a:avLst/>
            <a:gdLst/>
            <a:ahLst/>
            <a:rect l="l" t="t" r="r" b="b"/>
            <a:pathLst>
              <a:path w="5746" h="11">
                <a:moveTo>
                  <a:pt x="5746" y="6"/>
                </a:moveTo>
                <a:lnTo>
                  <a:pt x="5741" y="0"/>
                </a:lnTo>
                <a:lnTo>
                  <a:pt x="0" y="0"/>
                </a:lnTo>
                <a:lnTo>
                  <a:pt x="0" y="11"/>
                </a:lnTo>
                <a:lnTo>
                  <a:pt x="5741" y="11"/>
                </a:lnTo>
                <a:lnTo>
                  <a:pt x="5735" y="6"/>
                </a:lnTo>
                <a:lnTo>
                  <a:pt x="5746" y="6"/>
                </a:lnTo>
                <a:lnTo>
                  <a:pt x="5746" y="0"/>
                </a:lnTo>
                <a:lnTo>
                  <a:pt x="5741" y="0"/>
                </a:lnTo>
                <a:lnTo>
                  <a:pt x="5746" y="6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9126360" y="1076400"/>
            <a:ext cx="17640" cy="5271840"/>
          </a:xfrm>
          <a:custGeom>
            <a:avLst/>
            <a:gdLst/>
            <a:ahLst/>
            <a:rect l="l" t="t" r="r" b="b"/>
            <a:pathLst>
              <a:path w="11" h="3321">
                <a:moveTo>
                  <a:pt x="6" y="3321"/>
                </a:moveTo>
                <a:lnTo>
                  <a:pt x="11" y="3315"/>
                </a:lnTo>
                <a:lnTo>
                  <a:pt x="11" y="0"/>
                </a:lnTo>
                <a:lnTo>
                  <a:pt x="0" y="0"/>
                </a:lnTo>
                <a:lnTo>
                  <a:pt x="0" y="3315"/>
                </a:lnTo>
                <a:lnTo>
                  <a:pt x="6" y="3310"/>
                </a:lnTo>
                <a:lnTo>
                  <a:pt x="6" y="3321"/>
                </a:lnTo>
                <a:lnTo>
                  <a:pt x="11" y="3321"/>
                </a:lnTo>
                <a:lnTo>
                  <a:pt x="11" y="3315"/>
                </a:lnTo>
                <a:lnTo>
                  <a:pt x="6" y="33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7792920" y="5424480"/>
            <a:ext cx="1336680" cy="9111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796160" y="5676840"/>
            <a:ext cx="133668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809480" y="5519880"/>
            <a:ext cx="1275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 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</a:t>
            </a: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COMPANY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160120" y="5780160"/>
            <a:ext cx="673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HOUSTON, TEXAS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8292240" y="5954760"/>
            <a:ext cx="398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‘F’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8241480" y="6041880"/>
            <a:ext cx="500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MAP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878280" y="2413080"/>
            <a:ext cx="77760" cy="93600"/>
          </a:xfrm>
          <a:custGeom>
            <a:avLst/>
            <a:gdLst/>
            <a:ahLst/>
            <a:rect l="l" t="t" r="r" b="b"/>
            <a:pathLst>
              <a:path w="49" h="59">
                <a:moveTo>
                  <a:pt x="0" y="59"/>
                </a:moveTo>
                <a:lnTo>
                  <a:pt x="12" y="0"/>
                </a:lnTo>
                <a:lnTo>
                  <a:pt x="14" y="2"/>
                </a:lnTo>
                <a:lnTo>
                  <a:pt x="16" y="4"/>
                </a:lnTo>
                <a:lnTo>
                  <a:pt x="16" y="6"/>
                </a:lnTo>
                <a:lnTo>
                  <a:pt x="16" y="7"/>
                </a:lnTo>
                <a:lnTo>
                  <a:pt x="17" y="7"/>
                </a:lnTo>
                <a:lnTo>
                  <a:pt x="17" y="9"/>
                </a:lnTo>
                <a:lnTo>
                  <a:pt x="19" y="9"/>
                </a:lnTo>
                <a:lnTo>
                  <a:pt x="19" y="11"/>
                </a:lnTo>
                <a:lnTo>
                  <a:pt x="21" y="13"/>
                </a:lnTo>
                <a:lnTo>
                  <a:pt x="23" y="13"/>
                </a:lnTo>
                <a:lnTo>
                  <a:pt x="23" y="15"/>
                </a:lnTo>
                <a:lnTo>
                  <a:pt x="25" y="15"/>
                </a:lnTo>
                <a:lnTo>
                  <a:pt x="25" y="17"/>
                </a:lnTo>
                <a:lnTo>
                  <a:pt x="26" y="17"/>
                </a:lnTo>
                <a:lnTo>
                  <a:pt x="28" y="19"/>
                </a:lnTo>
                <a:lnTo>
                  <a:pt x="30" y="21"/>
                </a:lnTo>
                <a:lnTo>
                  <a:pt x="32" y="21"/>
                </a:lnTo>
                <a:lnTo>
                  <a:pt x="32" y="23"/>
                </a:lnTo>
                <a:lnTo>
                  <a:pt x="33" y="23"/>
                </a:lnTo>
                <a:lnTo>
                  <a:pt x="35" y="23"/>
                </a:lnTo>
                <a:lnTo>
                  <a:pt x="35" y="25"/>
                </a:lnTo>
                <a:lnTo>
                  <a:pt x="37" y="25"/>
                </a:lnTo>
                <a:lnTo>
                  <a:pt x="39" y="25"/>
                </a:lnTo>
                <a:lnTo>
                  <a:pt x="41" y="25"/>
                </a:lnTo>
                <a:lnTo>
                  <a:pt x="42" y="26"/>
                </a:lnTo>
                <a:lnTo>
                  <a:pt x="44" y="26"/>
                </a:lnTo>
                <a:lnTo>
                  <a:pt x="46" y="26"/>
                </a:lnTo>
                <a:lnTo>
                  <a:pt x="48" y="26"/>
                </a:lnTo>
                <a:lnTo>
                  <a:pt x="49" y="28"/>
                </a:lnTo>
                <a:lnTo>
                  <a:pt x="0" y="59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903840" y="2133720"/>
            <a:ext cx="744480" cy="336600"/>
          </a:xfrm>
          <a:custGeom>
            <a:avLst/>
            <a:gdLst/>
            <a:ahLst/>
            <a:rect l="l" t="t" r="r" b="b"/>
            <a:pathLst>
              <a:path w="143" h="127">
                <a:moveTo>
                  <a:pt x="0" y="127"/>
                </a:moveTo>
                <a:lnTo>
                  <a:pt x="3" y="121"/>
                </a:lnTo>
                <a:lnTo>
                  <a:pt x="16" y="104"/>
                </a:lnTo>
                <a:lnTo>
                  <a:pt x="33" y="81"/>
                </a:lnTo>
                <a:lnTo>
                  <a:pt x="56" y="55"/>
                </a:lnTo>
                <a:lnTo>
                  <a:pt x="67" y="43"/>
                </a:lnTo>
                <a:lnTo>
                  <a:pt x="80" y="30"/>
                </a:lnTo>
                <a:lnTo>
                  <a:pt x="92" y="21"/>
                </a:lnTo>
                <a:lnTo>
                  <a:pt x="103" y="11"/>
                </a:lnTo>
                <a:lnTo>
                  <a:pt x="115" y="6"/>
                </a:lnTo>
                <a:lnTo>
                  <a:pt x="126" y="2"/>
                </a:lnTo>
                <a:lnTo>
                  <a:pt x="131" y="0"/>
                </a:lnTo>
                <a:lnTo>
                  <a:pt x="135" y="0"/>
                </a:lnTo>
                <a:lnTo>
                  <a:pt x="140" y="2"/>
                </a:lnTo>
                <a:lnTo>
                  <a:pt x="143" y="4"/>
                </a:lnTo>
              </a:path>
            </a:pathLst>
          </a:custGeom>
          <a:noFill/>
          <a:ln cap="sq"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rot="21540000">
            <a:off x="4647240" y="2057040"/>
            <a:ext cx="579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PROPOSED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21540000">
            <a:off x="4645800" y="2168640"/>
            <a:ext cx="942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GALLUP C.S, MOD.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732120" y="2490840"/>
            <a:ext cx="135000" cy="141120"/>
          </a:xfrm>
          <a:custGeom>
            <a:avLst/>
            <a:gdLst/>
            <a:ahLst/>
            <a:rect l="l" t="t" r="r" b="b"/>
            <a:pathLst>
              <a:path w="86" h="89">
                <a:moveTo>
                  <a:pt x="22" y="0"/>
                </a:moveTo>
                <a:lnTo>
                  <a:pt x="86" y="27"/>
                </a:lnTo>
                <a:lnTo>
                  <a:pt x="64" y="89"/>
                </a:lnTo>
                <a:lnTo>
                  <a:pt x="0" y="63"/>
                </a:lnTo>
                <a:lnTo>
                  <a:pt x="22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732120" y="2490840"/>
            <a:ext cx="135000" cy="141120"/>
          </a:xfrm>
          <a:custGeom>
            <a:avLst/>
            <a:gdLst/>
            <a:ahLst/>
            <a:rect l="l" t="t" r="r" b="b"/>
            <a:pathLst>
              <a:path w="86" h="89">
                <a:moveTo>
                  <a:pt x="22" y="0"/>
                </a:moveTo>
                <a:lnTo>
                  <a:pt x="86" y="27"/>
                </a:lnTo>
                <a:lnTo>
                  <a:pt x="64" y="89"/>
                </a:lnTo>
                <a:lnTo>
                  <a:pt x="0" y="63"/>
                </a:lnTo>
                <a:lnTo>
                  <a:pt x="22" y="0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714840" y="2617920"/>
            <a:ext cx="144360" cy="56880"/>
          </a:xfrm>
          <a:custGeom>
            <a:avLst/>
            <a:gdLst/>
            <a:ahLst/>
            <a:rect l="l" t="t" r="r" b="b"/>
            <a:pathLst>
              <a:path w="90" h="36">
                <a:moveTo>
                  <a:pt x="2" y="6"/>
                </a:moveTo>
                <a:lnTo>
                  <a:pt x="0" y="11"/>
                </a:lnTo>
                <a:lnTo>
                  <a:pt x="87" y="36"/>
                </a:lnTo>
                <a:lnTo>
                  <a:pt x="90" y="25"/>
                </a:lnTo>
                <a:lnTo>
                  <a:pt x="3" y="0"/>
                </a:lnTo>
                <a:lnTo>
                  <a:pt x="2" y="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080" bIns="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722760" y="2593800"/>
            <a:ext cx="54000" cy="30240"/>
          </a:xfrm>
          <a:custGeom>
            <a:avLst/>
            <a:gdLst/>
            <a:ahLst/>
            <a:rect l="l" t="t" r="r" b="b"/>
            <a:pathLst>
              <a:path w="34" h="19">
                <a:moveTo>
                  <a:pt x="0" y="7"/>
                </a:moveTo>
                <a:lnTo>
                  <a:pt x="4" y="9"/>
                </a:lnTo>
                <a:lnTo>
                  <a:pt x="30" y="19"/>
                </a:lnTo>
                <a:lnTo>
                  <a:pt x="34" y="7"/>
                </a:lnTo>
                <a:lnTo>
                  <a:pt x="5" y="0"/>
                </a:lnTo>
                <a:lnTo>
                  <a:pt x="9" y="2"/>
                </a:lnTo>
                <a:lnTo>
                  <a:pt x="0" y="7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706920" y="2563920"/>
            <a:ext cx="31680" cy="41040"/>
          </a:xfrm>
          <a:custGeom>
            <a:avLst/>
            <a:gdLst/>
            <a:ahLst/>
            <a:rect l="l" t="t" r="r" b="b"/>
            <a:pathLst>
              <a:path w="19" h="26">
                <a:moveTo>
                  <a:pt x="3" y="11"/>
                </a:moveTo>
                <a:lnTo>
                  <a:pt x="0" y="9"/>
                </a:lnTo>
                <a:lnTo>
                  <a:pt x="10" y="26"/>
                </a:lnTo>
                <a:lnTo>
                  <a:pt x="19" y="21"/>
                </a:lnTo>
                <a:lnTo>
                  <a:pt x="8" y="4"/>
                </a:lnTo>
                <a:lnTo>
                  <a:pt x="5" y="0"/>
                </a:lnTo>
                <a:lnTo>
                  <a:pt x="3" y="1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624120" y="2554200"/>
            <a:ext cx="90720" cy="27000"/>
          </a:xfrm>
          <a:custGeom>
            <a:avLst/>
            <a:gdLst/>
            <a:ahLst/>
            <a:rect l="l" t="t" r="r" b="b"/>
            <a:pathLst>
              <a:path w="57" h="17">
                <a:moveTo>
                  <a:pt x="0" y="6"/>
                </a:moveTo>
                <a:lnTo>
                  <a:pt x="0" y="11"/>
                </a:lnTo>
                <a:lnTo>
                  <a:pt x="55" y="17"/>
                </a:lnTo>
                <a:lnTo>
                  <a:pt x="57" y="6"/>
                </a:lnTo>
                <a:lnTo>
                  <a:pt x="0" y="0"/>
                </a:lnTo>
                <a:lnTo>
                  <a:pt x="0" y="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765600" y="2602080"/>
            <a:ext cx="95040" cy="45720"/>
          </a:xfrm>
          <a:custGeom>
            <a:avLst/>
            <a:gdLst/>
            <a:ahLst/>
            <a:rect l="l" t="t" r="r" b="b"/>
            <a:pathLst>
              <a:path w="60" h="29">
                <a:moveTo>
                  <a:pt x="0" y="6"/>
                </a:moveTo>
                <a:lnTo>
                  <a:pt x="0" y="12"/>
                </a:lnTo>
                <a:lnTo>
                  <a:pt x="58" y="29"/>
                </a:lnTo>
                <a:lnTo>
                  <a:pt x="60" y="19"/>
                </a:lnTo>
                <a:lnTo>
                  <a:pt x="2" y="0"/>
                </a:lnTo>
                <a:lnTo>
                  <a:pt x="0" y="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689280" y="2593800"/>
            <a:ext cx="39600" cy="41400"/>
          </a:xfrm>
          <a:custGeom>
            <a:avLst/>
            <a:gdLst/>
            <a:ahLst/>
            <a:rect l="l" t="t" r="r" b="b"/>
            <a:pathLst>
              <a:path w="25" h="26">
                <a:moveTo>
                  <a:pt x="3" y="11"/>
                </a:moveTo>
                <a:lnTo>
                  <a:pt x="0" y="9"/>
                </a:lnTo>
                <a:lnTo>
                  <a:pt x="18" y="26"/>
                </a:lnTo>
                <a:lnTo>
                  <a:pt x="25" y="19"/>
                </a:lnTo>
                <a:lnTo>
                  <a:pt x="9" y="2"/>
                </a:lnTo>
                <a:lnTo>
                  <a:pt x="5" y="0"/>
                </a:lnTo>
                <a:lnTo>
                  <a:pt x="9" y="2"/>
                </a:lnTo>
                <a:lnTo>
                  <a:pt x="7" y="0"/>
                </a:lnTo>
                <a:lnTo>
                  <a:pt x="5" y="0"/>
                </a:lnTo>
                <a:lnTo>
                  <a:pt x="3" y="1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613320" y="2584440"/>
            <a:ext cx="83880" cy="27000"/>
          </a:xfrm>
          <a:custGeom>
            <a:avLst/>
            <a:gdLst/>
            <a:ahLst/>
            <a:rect l="l" t="t" r="r" b="b"/>
            <a:pathLst>
              <a:path w="53" h="17">
                <a:moveTo>
                  <a:pt x="2" y="6"/>
                </a:moveTo>
                <a:lnTo>
                  <a:pt x="0" y="11"/>
                </a:lnTo>
                <a:lnTo>
                  <a:pt x="51" y="17"/>
                </a:lnTo>
                <a:lnTo>
                  <a:pt x="53" y="6"/>
                </a:lnTo>
                <a:lnTo>
                  <a:pt x="2" y="0"/>
                </a:lnTo>
                <a:lnTo>
                  <a:pt x="2" y="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814920" y="2359080"/>
            <a:ext cx="85680" cy="158760"/>
          </a:xfrm>
          <a:custGeom>
            <a:avLst/>
            <a:gdLst/>
            <a:ahLst/>
            <a:rect l="l" t="t" r="r" b="b"/>
            <a:pathLst>
              <a:path w="55" h="100">
                <a:moveTo>
                  <a:pt x="44" y="0"/>
                </a:moveTo>
                <a:lnTo>
                  <a:pt x="0" y="96"/>
                </a:lnTo>
                <a:lnTo>
                  <a:pt x="9" y="100"/>
                </a:lnTo>
                <a:lnTo>
                  <a:pt x="55" y="5"/>
                </a:lnTo>
                <a:lnTo>
                  <a:pt x="53" y="5"/>
                </a:lnTo>
                <a:lnTo>
                  <a:pt x="44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884760" y="2228760"/>
            <a:ext cx="77760" cy="138240"/>
          </a:xfrm>
          <a:custGeom>
            <a:avLst/>
            <a:gdLst/>
            <a:ahLst/>
            <a:rect l="l" t="t" r="r" b="b"/>
            <a:pathLst>
              <a:path w="50" h="87">
                <a:moveTo>
                  <a:pt x="41" y="0"/>
                </a:moveTo>
                <a:lnTo>
                  <a:pt x="0" y="82"/>
                </a:lnTo>
                <a:lnTo>
                  <a:pt x="9" y="87"/>
                </a:lnTo>
                <a:lnTo>
                  <a:pt x="50" y="6"/>
                </a:lnTo>
                <a:lnTo>
                  <a:pt x="41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948120" y="2087640"/>
            <a:ext cx="104760" cy="150840"/>
          </a:xfrm>
          <a:custGeom>
            <a:avLst/>
            <a:gdLst/>
            <a:ahLst/>
            <a:rect l="l" t="t" r="r" b="b"/>
            <a:pathLst>
              <a:path w="66" h="95">
                <a:moveTo>
                  <a:pt x="57" y="0"/>
                </a:moveTo>
                <a:lnTo>
                  <a:pt x="0" y="89"/>
                </a:lnTo>
                <a:lnTo>
                  <a:pt x="9" y="95"/>
                </a:lnTo>
                <a:lnTo>
                  <a:pt x="66" y="8"/>
                </a:lnTo>
                <a:lnTo>
                  <a:pt x="57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038480" y="2036880"/>
            <a:ext cx="55800" cy="63360"/>
          </a:xfrm>
          <a:custGeom>
            <a:avLst/>
            <a:gdLst/>
            <a:ahLst/>
            <a:rect l="l" t="t" r="r" b="b"/>
            <a:pathLst>
              <a:path w="34" h="40">
                <a:moveTo>
                  <a:pt x="30" y="4"/>
                </a:moveTo>
                <a:lnTo>
                  <a:pt x="25" y="0"/>
                </a:lnTo>
                <a:lnTo>
                  <a:pt x="0" y="32"/>
                </a:lnTo>
                <a:lnTo>
                  <a:pt x="9" y="40"/>
                </a:lnTo>
                <a:lnTo>
                  <a:pt x="34" y="7"/>
                </a:lnTo>
                <a:lnTo>
                  <a:pt x="30" y="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8561520" y="1560600"/>
            <a:ext cx="571320" cy="57240"/>
          </a:xfrm>
          <a:custGeom>
            <a:avLst/>
            <a:gdLst/>
            <a:ahLst/>
            <a:rect l="l" t="t" r="r" b="b"/>
            <a:pathLst>
              <a:path w="360" h="36">
                <a:moveTo>
                  <a:pt x="0" y="36"/>
                </a:moveTo>
                <a:lnTo>
                  <a:pt x="360" y="13"/>
                </a:lnTo>
                <a:lnTo>
                  <a:pt x="360" y="0"/>
                </a:lnTo>
                <a:lnTo>
                  <a:pt x="0" y="23"/>
                </a:lnTo>
                <a:lnTo>
                  <a:pt x="0" y="3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964640" y="1596960"/>
            <a:ext cx="596880" cy="47520"/>
          </a:xfrm>
          <a:custGeom>
            <a:avLst/>
            <a:gdLst/>
            <a:ahLst/>
            <a:rect l="l" t="t" r="r" b="b"/>
            <a:pathLst>
              <a:path w="376" h="30">
                <a:moveTo>
                  <a:pt x="0" y="30"/>
                </a:moveTo>
                <a:lnTo>
                  <a:pt x="376" y="13"/>
                </a:lnTo>
                <a:lnTo>
                  <a:pt x="376" y="0"/>
                </a:lnTo>
                <a:lnTo>
                  <a:pt x="0" y="15"/>
                </a:lnTo>
                <a:lnTo>
                  <a:pt x="0" y="3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437600" y="1620720"/>
            <a:ext cx="527040" cy="39960"/>
          </a:xfrm>
          <a:custGeom>
            <a:avLst/>
            <a:gdLst/>
            <a:ahLst/>
            <a:rect l="l" t="t" r="r" b="b"/>
            <a:pathLst>
              <a:path w="332" h="25">
                <a:moveTo>
                  <a:pt x="0" y="25"/>
                </a:moveTo>
                <a:lnTo>
                  <a:pt x="332" y="15"/>
                </a:lnTo>
                <a:lnTo>
                  <a:pt x="332" y="0"/>
                </a:lnTo>
                <a:lnTo>
                  <a:pt x="0" y="11"/>
                </a:lnTo>
                <a:lnTo>
                  <a:pt x="0" y="2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021280" y="1635120"/>
            <a:ext cx="2416320" cy="25560"/>
          </a:xfrm>
          <a:custGeom>
            <a:avLst/>
            <a:gdLst/>
            <a:ahLst/>
            <a:rect l="l" t="t" r="r" b="b"/>
            <a:pathLst>
              <a:path w="1522" h="16">
                <a:moveTo>
                  <a:pt x="0" y="6"/>
                </a:moveTo>
                <a:lnTo>
                  <a:pt x="0" y="14"/>
                </a:lnTo>
                <a:lnTo>
                  <a:pt x="1522" y="16"/>
                </a:lnTo>
                <a:lnTo>
                  <a:pt x="1522" y="2"/>
                </a:lnTo>
                <a:lnTo>
                  <a:pt x="0" y="0"/>
                </a:lnTo>
                <a:lnTo>
                  <a:pt x="0" y="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825480" y="1886040"/>
            <a:ext cx="52560" cy="39600"/>
          </a:xfrm>
          <a:custGeom>
            <a:avLst/>
            <a:gdLst/>
            <a:ahLst/>
            <a:rect l="l" t="t" r="r" b="b"/>
            <a:pathLst>
              <a:path w="33" h="25">
                <a:moveTo>
                  <a:pt x="10" y="23"/>
                </a:moveTo>
                <a:lnTo>
                  <a:pt x="9" y="25"/>
                </a:lnTo>
                <a:lnTo>
                  <a:pt x="33" y="13"/>
                </a:lnTo>
                <a:lnTo>
                  <a:pt x="30" y="0"/>
                </a:lnTo>
                <a:lnTo>
                  <a:pt x="3" y="11"/>
                </a:lnTo>
                <a:lnTo>
                  <a:pt x="0" y="15"/>
                </a:lnTo>
                <a:lnTo>
                  <a:pt x="10" y="2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04960" y="1909800"/>
            <a:ext cx="38160" cy="42840"/>
          </a:xfrm>
          <a:custGeom>
            <a:avLst/>
            <a:gdLst/>
            <a:ahLst/>
            <a:rect l="l" t="t" r="r" b="b"/>
            <a:pathLst>
              <a:path w="24" h="27">
                <a:moveTo>
                  <a:pt x="12" y="25"/>
                </a:moveTo>
                <a:lnTo>
                  <a:pt x="10" y="27"/>
                </a:lnTo>
                <a:lnTo>
                  <a:pt x="24" y="8"/>
                </a:lnTo>
                <a:lnTo>
                  <a:pt x="14" y="0"/>
                </a:lnTo>
                <a:lnTo>
                  <a:pt x="0" y="17"/>
                </a:lnTo>
                <a:lnTo>
                  <a:pt x="0" y="21"/>
                </a:lnTo>
                <a:lnTo>
                  <a:pt x="12" y="2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92000" y="1943280"/>
            <a:ext cx="32040" cy="50760"/>
          </a:xfrm>
          <a:custGeom>
            <a:avLst/>
            <a:gdLst/>
            <a:ahLst/>
            <a:rect l="l" t="t" r="r" b="b"/>
            <a:pathLst>
              <a:path w="20" h="32">
                <a:moveTo>
                  <a:pt x="13" y="32"/>
                </a:moveTo>
                <a:lnTo>
                  <a:pt x="13" y="30"/>
                </a:lnTo>
                <a:lnTo>
                  <a:pt x="20" y="4"/>
                </a:lnTo>
                <a:lnTo>
                  <a:pt x="8" y="0"/>
                </a:lnTo>
                <a:lnTo>
                  <a:pt x="0" y="27"/>
                </a:lnTo>
                <a:lnTo>
                  <a:pt x="2" y="25"/>
                </a:lnTo>
                <a:lnTo>
                  <a:pt x="13" y="3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79400" y="1982880"/>
            <a:ext cx="31680" cy="34920"/>
          </a:xfrm>
          <a:custGeom>
            <a:avLst/>
            <a:gdLst/>
            <a:ahLst/>
            <a:rect l="l" t="t" r="r" b="b"/>
            <a:pathLst>
              <a:path w="20" h="22">
                <a:moveTo>
                  <a:pt x="9" y="22"/>
                </a:moveTo>
                <a:lnTo>
                  <a:pt x="11" y="20"/>
                </a:lnTo>
                <a:lnTo>
                  <a:pt x="20" y="7"/>
                </a:lnTo>
                <a:lnTo>
                  <a:pt x="9" y="0"/>
                </a:lnTo>
                <a:lnTo>
                  <a:pt x="0" y="13"/>
                </a:lnTo>
                <a:lnTo>
                  <a:pt x="2" y="11"/>
                </a:lnTo>
                <a:lnTo>
                  <a:pt x="9" y="2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60320" y="2000160"/>
            <a:ext cx="33480" cy="33480"/>
          </a:xfrm>
          <a:custGeom>
            <a:avLst/>
            <a:gdLst/>
            <a:ahLst/>
            <a:rect l="l" t="t" r="r" b="b"/>
            <a:pathLst>
              <a:path w="21" h="21">
                <a:moveTo>
                  <a:pt x="2" y="21"/>
                </a:moveTo>
                <a:lnTo>
                  <a:pt x="7" y="21"/>
                </a:lnTo>
                <a:lnTo>
                  <a:pt x="21" y="11"/>
                </a:lnTo>
                <a:lnTo>
                  <a:pt x="14" y="0"/>
                </a:lnTo>
                <a:lnTo>
                  <a:pt x="0" y="8"/>
                </a:lnTo>
                <a:lnTo>
                  <a:pt x="5" y="8"/>
                </a:lnTo>
                <a:lnTo>
                  <a:pt x="2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735120" y="2003400"/>
            <a:ext cx="33120" cy="30240"/>
          </a:xfrm>
          <a:custGeom>
            <a:avLst/>
            <a:gdLst/>
            <a:ahLst/>
            <a:rect l="l" t="t" r="r" b="b"/>
            <a:pathLst>
              <a:path w="21" h="19">
                <a:moveTo>
                  <a:pt x="0" y="9"/>
                </a:moveTo>
                <a:lnTo>
                  <a:pt x="4" y="13"/>
                </a:lnTo>
                <a:lnTo>
                  <a:pt x="18" y="19"/>
                </a:lnTo>
                <a:lnTo>
                  <a:pt x="21" y="6"/>
                </a:lnTo>
                <a:lnTo>
                  <a:pt x="9" y="0"/>
                </a:lnTo>
                <a:lnTo>
                  <a:pt x="12" y="4"/>
                </a:lnTo>
                <a:lnTo>
                  <a:pt x="0" y="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16040" y="1969920"/>
            <a:ext cx="38160" cy="47880"/>
          </a:xfrm>
          <a:custGeom>
            <a:avLst/>
            <a:gdLst/>
            <a:ahLst/>
            <a:rect l="l" t="t" r="r" b="b"/>
            <a:pathLst>
              <a:path w="24" h="30">
                <a:moveTo>
                  <a:pt x="0" y="6"/>
                </a:moveTo>
                <a:lnTo>
                  <a:pt x="12" y="30"/>
                </a:lnTo>
                <a:lnTo>
                  <a:pt x="24" y="25"/>
                </a:lnTo>
                <a:lnTo>
                  <a:pt x="12" y="0"/>
                </a:lnTo>
                <a:lnTo>
                  <a:pt x="0" y="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98400" y="1930320"/>
            <a:ext cx="36720" cy="49320"/>
          </a:xfrm>
          <a:custGeom>
            <a:avLst/>
            <a:gdLst/>
            <a:ahLst/>
            <a:rect l="l" t="t" r="r" b="b"/>
            <a:pathLst>
              <a:path w="23" h="31">
                <a:moveTo>
                  <a:pt x="0" y="6"/>
                </a:moveTo>
                <a:lnTo>
                  <a:pt x="11" y="31"/>
                </a:lnTo>
                <a:lnTo>
                  <a:pt x="23" y="25"/>
                </a:lnTo>
                <a:lnTo>
                  <a:pt x="12" y="0"/>
                </a:lnTo>
                <a:lnTo>
                  <a:pt x="0" y="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90480" y="1900080"/>
            <a:ext cx="27000" cy="39960"/>
          </a:xfrm>
          <a:custGeom>
            <a:avLst/>
            <a:gdLst/>
            <a:ahLst/>
            <a:rect l="l" t="t" r="r" b="b"/>
            <a:pathLst>
              <a:path w="17" h="25">
                <a:moveTo>
                  <a:pt x="5" y="16"/>
                </a:moveTo>
                <a:lnTo>
                  <a:pt x="0" y="12"/>
                </a:lnTo>
                <a:lnTo>
                  <a:pt x="5" y="25"/>
                </a:lnTo>
                <a:lnTo>
                  <a:pt x="17" y="19"/>
                </a:lnTo>
                <a:lnTo>
                  <a:pt x="10" y="4"/>
                </a:lnTo>
                <a:lnTo>
                  <a:pt x="5" y="0"/>
                </a:lnTo>
                <a:lnTo>
                  <a:pt x="5" y="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73200" y="1900080"/>
            <a:ext cx="25200" cy="255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47640" y="1900080"/>
            <a:ext cx="25560" cy="255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30360" y="1900080"/>
            <a:ext cx="17280" cy="255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14520" y="1900080"/>
            <a:ext cx="15840" cy="25560"/>
          </a:xfrm>
          <a:custGeom>
            <a:avLst/>
            <a:gdLst/>
            <a:ahLst/>
            <a:rect l="l" t="t" r="r" b="b"/>
            <a:pathLst>
              <a:path w="10" h="16">
                <a:moveTo>
                  <a:pt x="0" y="14"/>
                </a:moveTo>
                <a:lnTo>
                  <a:pt x="3" y="16"/>
                </a:lnTo>
                <a:lnTo>
                  <a:pt x="10" y="16"/>
                </a:lnTo>
                <a:lnTo>
                  <a:pt x="10" y="0"/>
                </a:lnTo>
                <a:lnTo>
                  <a:pt x="3" y="0"/>
                </a:lnTo>
                <a:lnTo>
                  <a:pt x="7" y="2"/>
                </a:lnTo>
                <a:lnTo>
                  <a:pt x="0" y="1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85720" y="1886040"/>
            <a:ext cx="41400" cy="36360"/>
          </a:xfrm>
          <a:custGeom>
            <a:avLst/>
            <a:gdLst/>
            <a:ahLst/>
            <a:rect l="l" t="t" r="r" b="b"/>
            <a:pathLst>
              <a:path w="25" h="23">
                <a:moveTo>
                  <a:pt x="9" y="11"/>
                </a:moveTo>
                <a:lnTo>
                  <a:pt x="0" y="11"/>
                </a:lnTo>
                <a:lnTo>
                  <a:pt x="18" y="23"/>
                </a:lnTo>
                <a:lnTo>
                  <a:pt x="25" y="11"/>
                </a:lnTo>
                <a:lnTo>
                  <a:pt x="7" y="0"/>
                </a:lnTo>
                <a:lnTo>
                  <a:pt x="0" y="0"/>
                </a:lnTo>
                <a:lnTo>
                  <a:pt x="9" y="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69880" y="1886040"/>
            <a:ext cx="31680" cy="30240"/>
          </a:xfrm>
          <a:custGeom>
            <a:avLst/>
            <a:gdLst/>
            <a:ahLst/>
            <a:rect l="l" t="t" r="r" b="b"/>
            <a:pathLst>
              <a:path w="20" h="19">
                <a:moveTo>
                  <a:pt x="13" y="15"/>
                </a:moveTo>
                <a:lnTo>
                  <a:pt x="11" y="19"/>
                </a:lnTo>
                <a:lnTo>
                  <a:pt x="20" y="11"/>
                </a:lnTo>
                <a:lnTo>
                  <a:pt x="11" y="0"/>
                </a:lnTo>
                <a:lnTo>
                  <a:pt x="2" y="8"/>
                </a:lnTo>
                <a:lnTo>
                  <a:pt x="0" y="11"/>
                </a:lnTo>
                <a:lnTo>
                  <a:pt x="13" y="1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66640" y="1903320"/>
            <a:ext cx="22320" cy="19080"/>
          </a:xfrm>
          <a:custGeom>
            <a:avLst/>
            <a:gdLst/>
            <a:ahLst/>
            <a:rect l="l" t="t" r="r" b="b"/>
            <a:pathLst>
              <a:path w="14" h="12">
                <a:moveTo>
                  <a:pt x="12" y="10"/>
                </a:moveTo>
                <a:lnTo>
                  <a:pt x="12" y="12"/>
                </a:lnTo>
                <a:lnTo>
                  <a:pt x="14" y="4"/>
                </a:lnTo>
                <a:lnTo>
                  <a:pt x="1" y="0"/>
                </a:lnTo>
                <a:lnTo>
                  <a:pt x="0" y="8"/>
                </a:lnTo>
                <a:lnTo>
                  <a:pt x="12" y="1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63400" y="1916280"/>
            <a:ext cx="22320" cy="20520"/>
          </a:xfrm>
          <a:custGeom>
            <a:avLst/>
            <a:gdLst/>
            <a:ahLst/>
            <a:rect l="l" t="t" r="r" b="b"/>
            <a:pathLst>
              <a:path w="14" h="13">
                <a:moveTo>
                  <a:pt x="12" y="13"/>
                </a:moveTo>
                <a:lnTo>
                  <a:pt x="14" y="2"/>
                </a:lnTo>
                <a:lnTo>
                  <a:pt x="2" y="0"/>
                </a:lnTo>
                <a:lnTo>
                  <a:pt x="0" y="11"/>
                </a:lnTo>
                <a:lnTo>
                  <a:pt x="12" y="1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60520" y="1933560"/>
            <a:ext cx="21960" cy="30240"/>
          </a:xfrm>
          <a:custGeom>
            <a:avLst/>
            <a:gdLst/>
            <a:ahLst/>
            <a:rect l="l" t="t" r="r" b="b"/>
            <a:pathLst>
              <a:path w="14" h="19">
                <a:moveTo>
                  <a:pt x="12" y="19"/>
                </a:moveTo>
                <a:lnTo>
                  <a:pt x="14" y="2"/>
                </a:lnTo>
                <a:lnTo>
                  <a:pt x="2" y="0"/>
                </a:lnTo>
                <a:lnTo>
                  <a:pt x="0" y="17"/>
                </a:lnTo>
                <a:lnTo>
                  <a:pt x="12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57280" y="1960560"/>
            <a:ext cx="22320" cy="27000"/>
          </a:xfrm>
          <a:custGeom>
            <a:avLst/>
            <a:gdLst/>
            <a:ahLst/>
            <a:rect l="l" t="t" r="r" b="b"/>
            <a:pathLst>
              <a:path w="14" h="17">
                <a:moveTo>
                  <a:pt x="13" y="16"/>
                </a:moveTo>
                <a:lnTo>
                  <a:pt x="13" y="17"/>
                </a:lnTo>
                <a:lnTo>
                  <a:pt x="14" y="2"/>
                </a:lnTo>
                <a:lnTo>
                  <a:pt x="2" y="0"/>
                </a:lnTo>
                <a:lnTo>
                  <a:pt x="0" y="16"/>
                </a:lnTo>
                <a:lnTo>
                  <a:pt x="0" y="17"/>
                </a:lnTo>
                <a:lnTo>
                  <a:pt x="13" y="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57280" y="1986120"/>
            <a:ext cx="22320" cy="28440"/>
          </a:xfrm>
          <a:custGeom>
            <a:avLst/>
            <a:gdLst/>
            <a:ahLst/>
            <a:rect l="l" t="t" r="r" b="b"/>
            <a:pathLst>
              <a:path w="14" h="18">
                <a:moveTo>
                  <a:pt x="13" y="9"/>
                </a:moveTo>
                <a:lnTo>
                  <a:pt x="14" y="13"/>
                </a:lnTo>
                <a:lnTo>
                  <a:pt x="13" y="0"/>
                </a:lnTo>
                <a:lnTo>
                  <a:pt x="0" y="1"/>
                </a:lnTo>
                <a:lnTo>
                  <a:pt x="2" y="15"/>
                </a:lnTo>
                <a:lnTo>
                  <a:pt x="4" y="18"/>
                </a:lnTo>
                <a:lnTo>
                  <a:pt x="13" y="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63400" y="2000160"/>
            <a:ext cx="22320" cy="20880"/>
          </a:xfrm>
          <a:custGeom>
            <a:avLst/>
            <a:gdLst/>
            <a:ahLst/>
            <a:rect l="l" t="t" r="r" b="b"/>
            <a:pathLst>
              <a:path w="14" h="13">
                <a:moveTo>
                  <a:pt x="14" y="9"/>
                </a:moveTo>
                <a:lnTo>
                  <a:pt x="12" y="4"/>
                </a:lnTo>
                <a:lnTo>
                  <a:pt x="9" y="0"/>
                </a:lnTo>
                <a:lnTo>
                  <a:pt x="0" y="9"/>
                </a:lnTo>
                <a:lnTo>
                  <a:pt x="3" y="13"/>
                </a:lnTo>
                <a:lnTo>
                  <a:pt x="2" y="8"/>
                </a:lnTo>
                <a:lnTo>
                  <a:pt x="14" y="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63400" y="2013120"/>
            <a:ext cx="22320" cy="29880"/>
          </a:xfrm>
          <a:custGeom>
            <a:avLst/>
            <a:gdLst/>
            <a:ahLst/>
            <a:rect l="l" t="t" r="r" b="b"/>
            <a:pathLst>
              <a:path w="14" h="19">
                <a:moveTo>
                  <a:pt x="12" y="19"/>
                </a:moveTo>
                <a:lnTo>
                  <a:pt x="12" y="17"/>
                </a:lnTo>
                <a:lnTo>
                  <a:pt x="14" y="1"/>
                </a:lnTo>
                <a:lnTo>
                  <a:pt x="2" y="0"/>
                </a:lnTo>
                <a:lnTo>
                  <a:pt x="0" y="15"/>
                </a:lnTo>
                <a:lnTo>
                  <a:pt x="0" y="13"/>
                </a:lnTo>
                <a:lnTo>
                  <a:pt x="12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50800" y="2033640"/>
            <a:ext cx="31680" cy="41400"/>
          </a:xfrm>
          <a:custGeom>
            <a:avLst/>
            <a:gdLst/>
            <a:ahLst/>
            <a:rect l="l" t="t" r="r" b="b"/>
            <a:pathLst>
              <a:path w="21" h="26">
                <a:moveTo>
                  <a:pt x="12" y="23"/>
                </a:moveTo>
                <a:lnTo>
                  <a:pt x="12" y="26"/>
                </a:lnTo>
                <a:lnTo>
                  <a:pt x="21" y="6"/>
                </a:lnTo>
                <a:lnTo>
                  <a:pt x="9" y="0"/>
                </a:lnTo>
                <a:lnTo>
                  <a:pt x="0" y="19"/>
                </a:lnTo>
                <a:lnTo>
                  <a:pt x="0" y="23"/>
                </a:lnTo>
                <a:lnTo>
                  <a:pt x="12" y="2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44680" y="2070000"/>
            <a:ext cx="25200" cy="65160"/>
          </a:xfrm>
          <a:custGeom>
            <a:avLst/>
            <a:gdLst/>
            <a:ahLst/>
            <a:rect l="l" t="t" r="r" b="b"/>
            <a:pathLst>
              <a:path w="16" h="41">
                <a:moveTo>
                  <a:pt x="15" y="39"/>
                </a:moveTo>
                <a:lnTo>
                  <a:pt x="13" y="41"/>
                </a:lnTo>
                <a:lnTo>
                  <a:pt x="16" y="0"/>
                </a:lnTo>
                <a:lnTo>
                  <a:pt x="4" y="0"/>
                </a:lnTo>
                <a:lnTo>
                  <a:pt x="0" y="39"/>
                </a:lnTo>
                <a:lnTo>
                  <a:pt x="15" y="3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44680" y="2131920"/>
            <a:ext cx="21960" cy="255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44680" y="2157480"/>
            <a:ext cx="21960" cy="237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44680" y="2181240"/>
            <a:ext cx="21960" cy="14400"/>
          </a:xfrm>
          <a:custGeom>
            <a:avLst/>
            <a:gdLst/>
            <a:ahLst/>
            <a:rect l="l" t="t" r="r" b="b"/>
            <a:pathLst>
              <a:path w="15" h="9">
                <a:moveTo>
                  <a:pt x="13" y="9"/>
                </a:moveTo>
                <a:lnTo>
                  <a:pt x="15" y="7"/>
                </a:lnTo>
                <a:lnTo>
                  <a:pt x="15" y="0"/>
                </a:lnTo>
                <a:lnTo>
                  <a:pt x="0" y="0"/>
                </a:lnTo>
                <a:lnTo>
                  <a:pt x="0" y="7"/>
                </a:lnTo>
                <a:lnTo>
                  <a:pt x="13" y="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34960" y="2192400"/>
            <a:ext cx="28440" cy="79200"/>
          </a:xfrm>
          <a:custGeom>
            <a:avLst/>
            <a:gdLst/>
            <a:ahLst/>
            <a:rect l="l" t="t" r="r" b="b"/>
            <a:pathLst>
              <a:path w="18" h="50">
                <a:moveTo>
                  <a:pt x="12" y="50"/>
                </a:moveTo>
                <a:lnTo>
                  <a:pt x="14" y="48"/>
                </a:lnTo>
                <a:lnTo>
                  <a:pt x="18" y="2"/>
                </a:lnTo>
                <a:lnTo>
                  <a:pt x="5" y="0"/>
                </a:lnTo>
                <a:lnTo>
                  <a:pt x="0" y="46"/>
                </a:lnTo>
                <a:lnTo>
                  <a:pt x="12" y="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15880" y="2265480"/>
            <a:ext cx="38160" cy="77760"/>
          </a:xfrm>
          <a:custGeom>
            <a:avLst/>
            <a:gdLst/>
            <a:ahLst/>
            <a:rect l="l" t="t" r="r" b="b"/>
            <a:pathLst>
              <a:path w="24" h="49">
                <a:moveTo>
                  <a:pt x="14" y="47"/>
                </a:moveTo>
                <a:lnTo>
                  <a:pt x="14" y="49"/>
                </a:lnTo>
                <a:lnTo>
                  <a:pt x="24" y="4"/>
                </a:lnTo>
                <a:lnTo>
                  <a:pt x="12" y="0"/>
                </a:lnTo>
                <a:lnTo>
                  <a:pt x="1" y="45"/>
                </a:lnTo>
                <a:lnTo>
                  <a:pt x="0" y="47"/>
                </a:lnTo>
                <a:lnTo>
                  <a:pt x="14" y="4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15880" y="2340000"/>
            <a:ext cx="22320" cy="42840"/>
          </a:xfrm>
          <a:custGeom>
            <a:avLst/>
            <a:gdLst/>
            <a:ahLst/>
            <a:rect l="l" t="t" r="r" b="b"/>
            <a:pathLst>
              <a:path w="14" h="27">
                <a:moveTo>
                  <a:pt x="14" y="27"/>
                </a:moveTo>
                <a:lnTo>
                  <a:pt x="14" y="25"/>
                </a:lnTo>
                <a:lnTo>
                  <a:pt x="14" y="0"/>
                </a:lnTo>
                <a:lnTo>
                  <a:pt x="0" y="0"/>
                </a:lnTo>
                <a:lnTo>
                  <a:pt x="0" y="25"/>
                </a:lnTo>
                <a:lnTo>
                  <a:pt x="14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12640" y="2379600"/>
            <a:ext cx="25560" cy="27000"/>
          </a:xfrm>
          <a:custGeom>
            <a:avLst/>
            <a:gdLst/>
            <a:ahLst/>
            <a:rect l="l" t="t" r="r" b="b"/>
            <a:pathLst>
              <a:path w="16" h="17">
                <a:moveTo>
                  <a:pt x="14" y="17"/>
                </a:moveTo>
                <a:lnTo>
                  <a:pt x="14" y="15"/>
                </a:lnTo>
                <a:lnTo>
                  <a:pt x="16" y="2"/>
                </a:lnTo>
                <a:lnTo>
                  <a:pt x="2" y="0"/>
                </a:lnTo>
                <a:lnTo>
                  <a:pt x="0" y="13"/>
                </a:lnTo>
                <a:lnTo>
                  <a:pt x="2" y="13"/>
                </a:lnTo>
                <a:lnTo>
                  <a:pt x="14" y="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01480" y="2400480"/>
            <a:ext cx="33480" cy="56880"/>
          </a:xfrm>
          <a:custGeom>
            <a:avLst/>
            <a:gdLst/>
            <a:ahLst/>
            <a:rect l="l" t="t" r="r" b="b"/>
            <a:pathLst>
              <a:path w="21" h="36">
                <a:moveTo>
                  <a:pt x="12" y="36"/>
                </a:moveTo>
                <a:lnTo>
                  <a:pt x="12" y="34"/>
                </a:lnTo>
                <a:lnTo>
                  <a:pt x="21" y="4"/>
                </a:lnTo>
                <a:lnTo>
                  <a:pt x="9" y="0"/>
                </a:lnTo>
                <a:lnTo>
                  <a:pt x="0" y="31"/>
                </a:lnTo>
                <a:lnTo>
                  <a:pt x="12" y="3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080" bIns="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90680" y="2449440"/>
            <a:ext cx="29880" cy="38160"/>
          </a:xfrm>
          <a:custGeom>
            <a:avLst/>
            <a:gdLst/>
            <a:ahLst/>
            <a:rect l="l" t="t" r="r" b="b"/>
            <a:pathLst>
              <a:path w="19" h="24">
                <a:moveTo>
                  <a:pt x="12" y="22"/>
                </a:moveTo>
                <a:lnTo>
                  <a:pt x="12" y="24"/>
                </a:lnTo>
                <a:lnTo>
                  <a:pt x="19" y="5"/>
                </a:lnTo>
                <a:lnTo>
                  <a:pt x="7" y="0"/>
                </a:lnTo>
                <a:lnTo>
                  <a:pt x="0" y="20"/>
                </a:lnTo>
                <a:lnTo>
                  <a:pt x="12" y="2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80960" y="2481120"/>
            <a:ext cx="28800" cy="60480"/>
          </a:xfrm>
          <a:custGeom>
            <a:avLst/>
            <a:gdLst/>
            <a:ahLst/>
            <a:rect l="l" t="t" r="r" b="b"/>
            <a:pathLst>
              <a:path w="18" h="38">
                <a:moveTo>
                  <a:pt x="13" y="38"/>
                </a:moveTo>
                <a:lnTo>
                  <a:pt x="13" y="37"/>
                </a:lnTo>
                <a:lnTo>
                  <a:pt x="18" y="2"/>
                </a:lnTo>
                <a:lnTo>
                  <a:pt x="6" y="0"/>
                </a:lnTo>
                <a:lnTo>
                  <a:pt x="0" y="35"/>
                </a:lnTo>
                <a:lnTo>
                  <a:pt x="0" y="33"/>
                </a:lnTo>
                <a:lnTo>
                  <a:pt x="13" y="3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69800" y="2533680"/>
            <a:ext cx="31680" cy="36360"/>
          </a:xfrm>
          <a:custGeom>
            <a:avLst/>
            <a:gdLst/>
            <a:ahLst/>
            <a:rect l="l" t="t" r="r" b="b"/>
            <a:pathLst>
              <a:path w="20" h="23">
                <a:moveTo>
                  <a:pt x="13" y="23"/>
                </a:moveTo>
                <a:lnTo>
                  <a:pt x="20" y="5"/>
                </a:lnTo>
                <a:lnTo>
                  <a:pt x="7" y="0"/>
                </a:lnTo>
                <a:lnTo>
                  <a:pt x="0" y="17"/>
                </a:lnTo>
                <a:lnTo>
                  <a:pt x="13" y="2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55760" y="2560680"/>
            <a:ext cx="34920" cy="47520"/>
          </a:xfrm>
          <a:custGeom>
            <a:avLst/>
            <a:gdLst/>
            <a:ahLst/>
            <a:rect l="l" t="t" r="r" b="b"/>
            <a:pathLst>
              <a:path w="22" h="30">
                <a:moveTo>
                  <a:pt x="13" y="30"/>
                </a:moveTo>
                <a:lnTo>
                  <a:pt x="13" y="28"/>
                </a:lnTo>
                <a:lnTo>
                  <a:pt x="22" y="6"/>
                </a:lnTo>
                <a:lnTo>
                  <a:pt x="9" y="0"/>
                </a:lnTo>
                <a:lnTo>
                  <a:pt x="0" y="23"/>
                </a:lnTo>
                <a:lnTo>
                  <a:pt x="2" y="21"/>
                </a:lnTo>
                <a:lnTo>
                  <a:pt x="13" y="3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39560" y="2593800"/>
            <a:ext cx="36720" cy="41400"/>
          </a:xfrm>
          <a:custGeom>
            <a:avLst/>
            <a:gdLst/>
            <a:ahLst/>
            <a:rect l="l" t="t" r="r" b="b"/>
            <a:pathLst>
              <a:path w="23" h="26">
                <a:moveTo>
                  <a:pt x="10" y="26"/>
                </a:moveTo>
                <a:lnTo>
                  <a:pt x="23" y="9"/>
                </a:lnTo>
                <a:lnTo>
                  <a:pt x="12" y="0"/>
                </a:lnTo>
                <a:lnTo>
                  <a:pt x="0" y="19"/>
                </a:lnTo>
                <a:lnTo>
                  <a:pt x="10" y="2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25520" y="2624040"/>
            <a:ext cx="30240" cy="34920"/>
          </a:xfrm>
          <a:custGeom>
            <a:avLst/>
            <a:gdLst/>
            <a:ahLst/>
            <a:rect l="l" t="t" r="r" b="b"/>
            <a:pathLst>
              <a:path w="19" h="22">
                <a:moveTo>
                  <a:pt x="11" y="22"/>
                </a:moveTo>
                <a:lnTo>
                  <a:pt x="19" y="7"/>
                </a:lnTo>
                <a:lnTo>
                  <a:pt x="9" y="0"/>
                </a:lnTo>
                <a:lnTo>
                  <a:pt x="0" y="15"/>
                </a:lnTo>
                <a:lnTo>
                  <a:pt x="2" y="13"/>
                </a:lnTo>
                <a:lnTo>
                  <a:pt x="11" y="2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19040" y="2644920"/>
            <a:ext cx="23760" cy="23760"/>
          </a:xfrm>
          <a:custGeom>
            <a:avLst/>
            <a:gdLst/>
            <a:ahLst/>
            <a:rect l="l" t="t" r="r" b="b"/>
            <a:pathLst>
              <a:path w="15" h="15">
                <a:moveTo>
                  <a:pt x="4" y="11"/>
                </a:moveTo>
                <a:lnTo>
                  <a:pt x="9" y="15"/>
                </a:lnTo>
                <a:lnTo>
                  <a:pt x="15" y="9"/>
                </a:lnTo>
                <a:lnTo>
                  <a:pt x="6" y="0"/>
                </a:lnTo>
                <a:lnTo>
                  <a:pt x="0" y="6"/>
                </a:lnTo>
                <a:lnTo>
                  <a:pt x="4" y="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07880" y="2662200"/>
            <a:ext cx="34920" cy="109440"/>
          </a:xfrm>
          <a:custGeom>
            <a:avLst/>
            <a:gdLst/>
            <a:ahLst/>
            <a:rect l="l" t="t" r="r" b="b"/>
            <a:pathLst>
              <a:path w="22" h="69">
                <a:moveTo>
                  <a:pt x="14" y="69"/>
                </a:moveTo>
                <a:lnTo>
                  <a:pt x="22" y="2"/>
                </a:lnTo>
                <a:lnTo>
                  <a:pt x="7" y="0"/>
                </a:lnTo>
                <a:lnTo>
                  <a:pt x="0" y="67"/>
                </a:lnTo>
                <a:lnTo>
                  <a:pt x="14" y="6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04640" y="2768760"/>
            <a:ext cx="25560" cy="41040"/>
          </a:xfrm>
          <a:custGeom>
            <a:avLst/>
            <a:gdLst/>
            <a:ahLst/>
            <a:rect l="l" t="t" r="r" b="b"/>
            <a:pathLst>
              <a:path w="17" h="26">
                <a:moveTo>
                  <a:pt x="14" y="21"/>
                </a:moveTo>
                <a:lnTo>
                  <a:pt x="14" y="24"/>
                </a:lnTo>
                <a:lnTo>
                  <a:pt x="17" y="2"/>
                </a:lnTo>
                <a:lnTo>
                  <a:pt x="3" y="0"/>
                </a:lnTo>
                <a:lnTo>
                  <a:pt x="0" y="22"/>
                </a:lnTo>
                <a:lnTo>
                  <a:pt x="1" y="26"/>
                </a:lnTo>
                <a:lnTo>
                  <a:pt x="14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04640" y="2801880"/>
            <a:ext cx="28800" cy="38160"/>
          </a:xfrm>
          <a:custGeom>
            <a:avLst/>
            <a:gdLst/>
            <a:ahLst/>
            <a:rect l="l" t="t" r="r" b="b"/>
            <a:pathLst>
              <a:path w="18" h="24">
                <a:moveTo>
                  <a:pt x="18" y="17"/>
                </a:moveTo>
                <a:lnTo>
                  <a:pt x="18" y="19"/>
                </a:lnTo>
                <a:lnTo>
                  <a:pt x="13" y="0"/>
                </a:lnTo>
                <a:lnTo>
                  <a:pt x="0" y="5"/>
                </a:lnTo>
                <a:lnTo>
                  <a:pt x="6" y="24"/>
                </a:lnTo>
                <a:lnTo>
                  <a:pt x="18" y="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14360" y="2828880"/>
            <a:ext cx="34920" cy="38160"/>
          </a:xfrm>
          <a:custGeom>
            <a:avLst/>
            <a:gdLst/>
            <a:ahLst/>
            <a:rect l="l" t="t" r="r" b="b"/>
            <a:pathLst>
              <a:path w="21" h="24">
                <a:moveTo>
                  <a:pt x="21" y="17"/>
                </a:moveTo>
                <a:lnTo>
                  <a:pt x="12" y="0"/>
                </a:lnTo>
                <a:lnTo>
                  <a:pt x="0" y="7"/>
                </a:lnTo>
                <a:lnTo>
                  <a:pt x="9" y="24"/>
                </a:lnTo>
                <a:lnTo>
                  <a:pt x="9" y="22"/>
                </a:lnTo>
                <a:lnTo>
                  <a:pt x="21" y="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30200" y="2855880"/>
            <a:ext cx="28440" cy="34920"/>
          </a:xfrm>
          <a:custGeom>
            <a:avLst/>
            <a:gdLst/>
            <a:ahLst/>
            <a:rect l="l" t="t" r="r" b="b"/>
            <a:pathLst>
              <a:path w="19" h="22">
                <a:moveTo>
                  <a:pt x="17" y="11"/>
                </a:moveTo>
                <a:lnTo>
                  <a:pt x="19" y="15"/>
                </a:lnTo>
                <a:lnTo>
                  <a:pt x="12" y="0"/>
                </a:lnTo>
                <a:lnTo>
                  <a:pt x="0" y="5"/>
                </a:lnTo>
                <a:lnTo>
                  <a:pt x="7" y="21"/>
                </a:lnTo>
                <a:lnTo>
                  <a:pt x="9" y="22"/>
                </a:lnTo>
                <a:lnTo>
                  <a:pt x="17" y="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42800" y="2873520"/>
            <a:ext cx="22320" cy="23760"/>
          </a:xfrm>
          <a:custGeom>
            <a:avLst/>
            <a:gdLst/>
            <a:ahLst/>
            <a:rect l="l" t="t" r="r" b="b"/>
            <a:pathLst>
              <a:path w="14" h="15">
                <a:moveTo>
                  <a:pt x="14" y="6"/>
                </a:moveTo>
                <a:lnTo>
                  <a:pt x="12" y="4"/>
                </a:lnTo>
                <a:lnTo>
                  <a:pt x="8" y="0"/>
                </a:lnTo>
                <a:lnTo>
                  <a:pt x="0" y="11"/>
                </a:lnTo>
                <a:lnTo>
                  <a:pt x="3" y="15"/>
                </a:lnTo>
                <a:lnTo>
                  <a:pt x="14" y="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49280" y="2882880"/>
            <a:ext cx="31680" cy="38160"/>
          </a:xfrm>
          <a:custGeom>
            <a:avLst/>
            <a:gdLst/>
            <a:ahLst/>
            <a:rect l="l" t="t" r="r" b="b"/>
            <a:pathLst>
              <a:path w="21" h="24">
                <a:moveTo>
                  <a:pt x="21" y="19"/>
                </a:moveTo>
                <a:lnTo>
                  <a:pt x="21" y="17"/>
                </a:lnTo>
                <a:lnTo>
                  <a:pt x="11" y="0"/>
                </a:lnTo>
                <a:lnTo>
                  <a:pt x="0" y="9"/>
                </a:lnTo>
                <a:lnTo>
                  <a:pt x="11" y="24"/>
                </a:lnTo>
                <a:lnTo>
                  <a:pt x="9" y="23"/>
                </a:lnTo>
                <a:lnTo>
                  <a:pt x="21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61880" y="2913120"/>
            <a:ext cx="28800" cy="30240"/>
          </a:xfrm>
          <a:custGeom>
            <a:avLst/>
            <a:gdLst/>
            <a:ahLst/>
            <a:rect l="l" t="t" r="r" b="b"/>
            <a:pathLst>
              <a:path w="18" h="19">
                <a:moveTo>
                  <a:pt x="18" y="13"/>
                </a:moveTo>
                <a:lnTo>
                  <a:pt x="12" y="0"/>
                </a:lnTo>
                <a:lnTo>
                  <a:pt x="0" y="4"/>
                </a:lnTo>
                <a:lnTo>
                  <a:pt x="5" y="19"/>
                </a:lnTo>
                <a:lnTo>
                  <a:pt x="18" y="1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69800" y="2933640"/>
            <a:ext cx="30240" cy="33480"/>
          </a:xfrm>
          <a:custGeom>
            <a:avLst/>
            <a:gdLst/>
            <a:ahLst/>
            <a:rect l="l" t="t" r="r" b="b"/>
            <a:pathLst>
              <a:path w="18" h="21">
                <a:moveTo>
                  <a:pt x="16" y="11"/>
                </a:moveTo>
                <a:lnTo>
                  <a:pt x="18" y="13"/>
                </a:lnTo>
                <a:lnTo>
                  <a:pt x="13" y="0"/>
                </a:lnTo>
                <a:lnTo>
                  <a:pt x="0" y="6"/>
                </a:lnTo>
                <a:lnTo>
                  <a:pt x="6" y="17"/>
                </a:lnTo>
                <a:lnTo>
                  <a:pt x="7" y="21"/>
                </a:lnTo>
                <a:lnTo>
                  <a:pt x="16" y="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80960" y="2951280"/>
            <a:ext cx="38160" cy="36360"/>
          </a:xfrm>
          <a:custGeom>
            <a:avLst/>
            <a:gdLst/>
            <a:ahLst/>
            <a:rect l="l" t="t" r="r" b="b"/>
            <a:pathLst>
              <a:path w="23" h="23">
                <a:moveTo>
                  <a:pt x="23" y="17"/>
                </a:moveTo>
                <a:lnTo>
                  <a:pt x="22" y="14"/>
                </a:lnTo>
                <a:lnTo>
                  <a:pt x="9" y="0"/>
                </a:lnTo>
                <a:lnTo>
                  <a:pt x="0" y="10"/>
                </a:lnTo>
                <a:lnTo>
                  <a:pt x="11" y="23"/>
                </a:lnTo>
                <a:lnTo>
                  <a:pt x="9" y="17"/>
                </a:lnTo>
                <a:lnTo>
                  <a:pt x="23" y="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95360" y="2978280"/>
            <a:ext cx="23760" cy="21960"/>
          </a:xfrm>
          <a:custGeom>
            <a:avLst/>
            <a:gdLst/>
            <a:ahLst/>
            <a:rect l="l" t="t" r="r" b="b"/>
            <a:pathLst>
              <a:path w="14" h="14">
                <a:moveTo>
                  <a:pt x="14" y="12"/>
                </a:moveTo>
                <a:lnTo>
                  <a:pt x="14" y="0"/>
                </a:lnTo>
                <a:lnTo>
                  <a:pt x="0" y="0"/>
                </a:lnTo>
                <a:lnTo>
                  <a:pt x="0" y="12"/>
                </a:lnTo>
                <a:lnTo>
                  <a:pt x="0" y="14"/>
                </a:lnTo>
                <a:lnTo>
                  <a:pt x="14" y="1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95360" y="2997360"/>
            <a:ext cx="30240" cy="50760"/>
          </a:xfrm>
          <a:custGeom>
            <a:avLst/>
            <a:gdLst/>
            <a:ahLst/>
            <a:rect l="l" t="t" r="r" b="b"/>
            <a:pathLst>
              <a:path w="18" h="32">
                <a:moveTo>
                  <a:pt x="16" y="26"/>
                </a:moveTo>
                <a:lnTo>
                  <a:pt x="18" y="28"/>
                </a:lnTo>
                <a:lnTo>
                  <a:pt x="14" y="0"/>
                </a:lnTo>
                <a:lnTo>
                  <a:pt x="0" y="2"/>
                </a:lnTo>
                <a:lnTo>
                  <a:pt x="4" y="30"/>
                </a:lnTo>
                <a:lnTo>
                  <a:pt x="4" y="32"/>
                </a:lnTo>
                <a:lnTo>
                  <a:pt x="16" y="2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01480" y="3038400"/>
            <a:ext cx="36720" cy="46080"/>
          </a:xfrm>
          <a:custGeom>
            <a:avLst/>
            <a:gdLst/>
            <a:ahLst/>
            <a:rect l="l" t="t" r="r" b="b"/>
            <a:pathLst>
              <a:path w="23" h="29">
                <a:moveTo>
                  <a:pt x="23" y="23"/>
                </a:moveTo>
                <a:lnTo>
                  <a:pt x="23" y="21"/>
                </a:lnTo>
                <a:lnTo>
                  <a:pt x="12" y="0"/>
                </a:lnTo>
                <a:lnTo>
                  <a:pt x="0" y="6"/>
                </a:lnTo>
                <a:lnTo>
                  <a:pt x="10" y="29"/>
                </a:lnTo>
                <a:lnTo>
                  <a:pt x="10" y="27"/>
                </a:lnTo>
                <a:lnTo>
                  <a:pt x="23" y="2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19120" y="3075120"/>
            <a:ext cx="25560" cy="27000"/>
          </a:xfrm>
          <a:custGeom>
            <a:avLst/>
            <a:gdLst/>
            <a:ahLst/>
            <a:rect l="l" t="t" r="r" b="b"/>
            <a:pathLst>
              <a:path w="16" h="17">
                <a:moveTo>
                  <a:pt x="16" y="15"/>
                </a:moveTo>
                <a:lnTo>
                  <a:pt x="16" y="13"/>
                </a:lnTo>
                <a:lnTo>
                  <a:pt x="13" y="0"/>
                </a:lnTo>
                <a:lnTo>
                  <a:pt x="0" y="4"/>
                </a:lnTo>
                <a:lnTo>
                  <a:pt x="2" y="17"/>
                </a:lnTo>
                <a:lnTo>
                  <a:pt x="2" y="15"/>
                </a:lnTo>
                <a:lnTo>
                  <a:pt x="16" y="1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20560" y="3098880"/>
            <a:ext cx="24120" cy="270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20560" y="3125880"/>
            <a:ext cx="24120" cy="19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20560" y="3144960"/>
            <a:ext cx="24120" cy="20520"/>
          </a:xfrm>
          <a:custGeom>
            <a:avLst/>
            <a:gdLst/>
            <a:ahLst/>
            <a:rect l="l" t="t" r="r" b="b"/>
            <a:pathLst>
              <a:path w="14" h="13">
                <a:moveTo>
                  <a:pt x="13" y="5"/>
                </a:moveTo>
                <a:lnTo>
                  <a:pt x="13" y="9"/>
                </a:lnTo>
                <a:lnTo>
                  <a:pt x="14" y="0"/>
                </a:lnTo>
                <a:lnTo>
                  <a:pt x="0" y="0"/>
                </a:lnTo>
                <a:lnTo>
                  <a:pt x="0" y="9"/>
                </a:lnTo>
                <a:lnTo>
                  <a:pt x="0" y="13"/>
                </a:lnTo>
                <a:lnTo>
                  <a:pt x="13" y="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20560" y="3152880"/>
            <a:ext cx="30240" cy="33120"/>
          </a:xfrm>
          <a:custGeom>
            <a:avLst/>
            <a:gdLst/>
            <a:ahLst/>
            <a:rect l="l" t="t" r="r" b="b"/>
            <a:pathLst>
              <a:path w="18" h="21">
                <a:moveTo>
                  <a:pt x="14" y="8"/>
                </a:moveTo>
                <a:lnTo>
                  <a:pt x="18" y="10"/>
                </a:lnTo>
                <a:lnTo>
                  <a:pt x="13" y="0"/>
                </a:lnTo>
                <a:lnTo>
                  <a:pt x="0" y="8"/>
                </a:lnTo>
                <a:lnTo>
                  <a:pt x="7" y="18"/>
                </a:lnTo>
                <a:lnTo>
                  <a:pt x="11" y="21"/>
                </a:lnTo>
                <a:lnTo>
                  <a:pt x="14" y="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38200" y="3165480"/>
            <a:ext cx="47520" cy="33480"/>
          </a:xfrm>
          <a:custGeom>
            <a:avLst/>
            <a:gdLst/>
            <a:ahLst/>
            <a:rect l="l" t="t" r="r" b="b"/>
            <a:pathLst>
              <a:path w="30" h="21">
                <a:moveTo>
                  <a:pt x="30" y="11"/>
                </a:moveTo>
                <a:lnTo>
                  <a:pt x="26" y="8"/>
                </a:lnTo>
                <a:lnTo>
                  <a:pt x="3" y="0"/>
                </a:lnTo>
                <a:lnTo>
                  <a:pt x="0" y="13"/>
                </a:lnTo>
                <a:lnTo>
                  <a:pt x="21" y="21"/>
                </a:lnTo>
                <a:lnTo>
                  <a:pt x="18" y="17"/>
                </a:lnTo>
                <a:lnTo>
                  <a:pt x="30" y="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66640" y="3182760"/>
            <a:ext cx="28800" cy="30240"/>
          </a:xfrm>
          <a:custGeom>
            <a:avLst/>
            <a:gdLst/>
            <a:ahLst/>
            <a:rect l="l" t="t" r="r" b="b"/>
            <a:pathLst>
              <a:path w="17" h="19">
                <a:moveTo>
                  <a:pt x="16" y="12"/>
                </a:moveTo>
                <a:lnTo>
                  <a:pt x="17" y="12"/>
                </a:lnTo>
                <a:lnTo>
                  <a:pt x="12" y="0"/>
                </a:lnTo>
                <a:lnTo>
                  <a:pt x="0" y="6"/>
                </a:lnTo>
                <a:lnTo>
                  <a:pt x="5" y="18"/>
                </a:lnTo>
                <a:lnTo>
                  <a:pt x="5" y="19"/>
                </a:lnTo>
                <a:lnTo>
                  <a:pt x="16" y="1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76360" y="3201840"/>
            <a:ext cx="27000" cy="33480"/>
          </a:xfrm>
          <a:custGeom>
            <a:avLst/>
            <a:gdLst/>
            <a:ahLst/>
            <a:rect l="l" t="t" r="r" b="b"/>
            <a:pathLst>
              <a:path w="18" h="21">
                <a:moveTo>
                  <a:pt x="14" y="7"/>
                </a:moveTo>
                <a:lnTo>
                  <a:pt x="18" y="9"/>
                </a:lnTo>
                <a:lnTo>
                  <a:pt x="11" y="0"/>
                </a:lnTo>
                <a:lnTo>
                  <a:pt x="0" y="7"/>
                </a:lnTo>
                <a:lnTo>
                  <a:pt x="5" y="17"/>
                </a:lnTo>
                <a:lnTo>
                  <a:pt x="9" y="21"/>
                </a:lnTo>
                <a:lnTo>
                  <a:pt x="14" y="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88960" y="3213000"/>
            <a:ext cx="22320" cy="27000"/>
          </a:xfrm>
          <a:custGeom>
            <a:avLst/>
            <a:gdLst/>
            <a:ahLst/>
            <a:rect l="l" t="t" r="r" b="b"/>
            <a:pathLst>
              <a:path w="14" h="17">
                <a:moveTo>
                  <a:pt x="14" y="4"/>
                </a:moveTo>
                <a:lnTo>
                  <a:pt x="12" y="4"/>
                </a:lnTo>
                <a:lnTo>
                  <a:pt x="5" y="0"/>
                </a:lnTo>
                <a:lnTo>
                  <a:pt x="0" y="14"/>
                </a:lnTo>
                <a:lnTo>
                  <a:pt x="5" y="17"/>
                </a:lnTo>
                <a:lnTo>
                  <a:pt x="5" y="16"/>
                </a:lnTo>
                <a:lnTo>
                  <a:pt x="14" y="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96880" y="3219480"/>
            <a:ext cx="31680" cy="36360"/>
          </a:xfrm>
          <a:custGeom>
            <a:avLst/>
            <a:gdLst/>
            <a:ahLst/>
            <a:rect l="l" t="t" r="r" b="b"/>
            <a:pathLst>
              <a:path w="20" h="23">
                <a:moveTo>
                  <a:pt x="20" y="12"/>
                </a:moveTo>
                <a:lnTo>
                  <a:pt x="9" y="0"/>
                </a:lnTo>
                <a:lnTo>
                  <a:pt x="0" y="12"/>
                </a:lnTo>
                <a:lnTo>
                  <a:pt x="11" y="23"/>
                </a:lnTo>
                <a:lnTo>
                  <a:pt x="20" y="1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14520" y="3238560"/>
            <a:ext cx="33120" cy="31680"/>
          </a:xfrm>
          <a:custGeom>
            <a:avLst/>
            <a:gdLst/>
            <a:ahLst/>
            <a:rect l="l" t="t" r="r" b="b"/>
            <a:pathLst>
              <a:path w="21" h="20">
                <a:moveTo>
                  <a:pt x="21" y="11"/>
                </a:moveTo>
                <a:lnTo>
                  <a:pt x="21" y="9"/>
                </a:lnTo>
                <a:lnTo>
                  <a:pt x="9" y="0"/>
                </a:lnTo>
                <a:lnTo>
                  <a:pt x="0" y="11"/>
                </a:lnTo>
                <a:lnTo>
                  <a:pt x="12" y="20"/>
                </a:lnTo>
                <a:lnTo>
                  <a:pt x="10" y="19"/>
                </a:lnTo>
                <a:lnTo>
                  <a:pt x="21" y="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30360" y="3255840"/>
            <a:ext cx="28440" cy="23760"/>
          </a:xfrm>
          <a:custGeom>
            <a:avLst/>
            <a:gdLst/>
            <a:ahLst/>
            <a:rect l="l" t="t" r="r" b="b"/>
            <a:pathLst>
              <a:path w="18" h="15">
                <a:moveTo>
                  <a:pt x="18" y="11"/>
                </a:moveTo>
                <a:lnTo>
                  <a:pt x="16" y="8"/>
                </a:lnTo>
                <a:lnTo>
                  <a:pt x="11" y="0"/>
                </a:lnTo>
                <a:lnTo>
                  <a:pt x="0" y="8"/>
                </a:lnTo>
                <a:lnTo>
                  <a:pt x="6" y="15"/>
                </a:lnTo>
                <a:lnTo>
                  <a:pt x="4" y="11"/>
                </a:lnTo>
                <a:lnTo>
                  <a:pt x="18" y="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36480" y="3273480"/>
            <a:ext cx="22320" cy="15840"/>
          </a:xfrm>
          <a:custGeom>
            <a:avLst/>
            <a:gdLst/>
            <a:ahLst/>
            <a:rect l="l" t="t" r="r" b="b"/>
            <a:pathLst>
              <a:path w="14" h="10">
                <a:moveTo>
                  <a:pt x="14" y="10"/>
                </a:moveTo>
                <a:lnTo>
                  <a:pt x="14" y="0"/>
                </a:lnTo>
                <a:lnTo>
                  <a:pt x="0" y="0"/>
                </a:lnTo>
                <a:lnTo>
                  <a:pt x="2" y="10"/>
                </a:lnTo>
                <a:lnTo>
                  <a:pt x="14" y="1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39720" y="3289320"/>
            <a:ext cx="19080" cy="30240"/>
          </a:xfrm>
          <a:custGeom>
            <a:avLst/>
            <a:gdLst/>
            <a:ahLst/>
            <a:rect l="l" t="t" r="r" b="b"/>
            <a:pathLst>
              <a:path w="12" h="19">
                <a:moveTo>
                  <a:pt x="7" y="19"/>
                </a:moveTo>
                <a:lnTo>
                  <a:pt x="12" y="11"/>
                </a:lnTo>
                <a:lnTo>
                  <a:pt x="12" y="0"/>
                </a:lnTo>
                <a:lnTo>
                  <a:pt x="0" y="0"/>
                </a:lnTo>
                <a:lnTo>
                  <a:pt x="0" y="11"/>
                </a:lnTo>
                <a:lnTo>
                  <a:pt x="3" y="4"/>
                </a:lnTo>
                <a:lnTo>
                  <a:pt x="7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27120" y="3295800"/>
            <a:ext cx="25200" cy="29880"/>
          </a:xfrm>
          <a:custGeom>
            <a:avLst/>
            <a:gdLst/>
            <a:ahLst/>
            <a:rect l="l" t="t" r="r" b="b"/>
            <a:pathLst>
              <a:path w="16" h="19">
                <a:moveTo>
                  <a:pt x="5" y="17"/>
                </a:moveTo>
                <a:lnTo>
                  <a:pt x="3" y="19"/>
                </a:lnTo>
                <a:lnTo>
                  <a:pt x="16" y="15"/>
                </a:lnTo>
                <a:lnTo>
                  <a:pt x="12" y="0"/>
                </a:lnTo>
                <a:lnTo>
                  <a:pt x="0" y="3"/>
                </a:lnTo>
                <a:lnTo>
                  <a:pt x="0" y="5"/>
                </a:lnTo>
                <a:lnTo>
                  <a:pt x="5" y="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96880" y="3303720"/>
            <a:ext cx="36360" cy="29880"/>
          </a:xfrm>
          <a:custGeom>
            <a:avLst/>
            <a:gdLst/>
            <a:ahLst/>
            <a:rect l="l" t="t" r="r" b="b"/>
            <a:pathLst>
              <a:path w="23" h="19">
                <a:moveTo>
                  <a:pt x="12" y="16"/>
                </a:moveTo>
                <a:lnTo>
                  <a:pt x="9" y="19"/>
                </a:lnTo>
                <a:lnTo>
                  <a:pt x="23" y="12"/>
                </a:lnTo>
                <a:lnTo>
                  <a:pt x="18" y="0"/>
                </a:lnTo>
                <a:lnTo>
                  <a:pt x="4" y="6"/>
                </a:lnTo>
                <a:lnTo>
                  <a:pt x="0" y="10"/>
                </a:lnTo>
                <a:lnTo>
                  <a:pt x="12" y="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92200" y="3319560"/>
            <a:ext cx="23760" cy="30240"/>
          </a:xfrm>
          <a:custGeom>
            <a:avLst/>
            <a:gdLst/>
            <a:ahLst/>
            <a:rect l="l" t="t" r="r" b="b"/>
            <a:pathLst>
              <a:path w="15" h="19">
                <a:moveTo>
                  <a:pt x="8" y="19"/>
                </a:moveTo>
                <a:lnTo>
                  <a:pt x="10" y="15"/>
                </a:lnTo>
                <a:lnTo>
                  <a:pt x="15" y="6"/>
                </a:lnTo>
                <a:lnTo>
                  <a:pt x="3" y="0"/>
                </a:lnTo>
                <a:lnTo>
                  <a:pt x="0" y="9"/>
                </a:lnTo>
                <a:lnTo>
                  <a:pt x="1" y="6"/>
                </a:lnTo>
                <a:lnTo>
                  <a:pt x="8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77800" y="3328920"/>
            <a:ext cx="27000" cy="31680"/>
          </a:xfrm>
          <a:custGeom>
            <a:avLst/>
            <a:gdLst/>
            <a:ahLst/>
            <a:rect l="l" t="t" r="r" b="b"/>
            <a:pathLst>
              <a:path w="17" h="20">
                <a:moveTo>
                  <a:pt x="5" y="20"/>
                </a:moveTo>
                <a:lnTo>
                  <a:pt x="7" y="18"/>
                </a:lnTo>
                <a:lnTo>
                  <a:pt x="17" y="13"/>
                </a:lnTo>
                <a:lnTo>
                  <a:pt x="10" y="0"/>
                </a:lnTo>
                <a:lnTo>
                  <a:pt x="0" y="7"/>
                </a:lnTo>
                <a:lnTo>
                  <a:pt x="1" y="7"/>
                </a:lnTo>
                <a:lnTo>
                  <a:pt x="5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57280" y="3340080"/>
            <a:ext cx="28440" cy="27000"/>
          </a:xfrm>
          <a:custGeom>
            <a:avLst/>
            <a:gdLst/>
            <a:ahLst/>
            <a:rect l="l" t="t" r="r" b="b"/>
            <a:pathLst>
              <a:path w="18" h="17">
                <a:moveTo>
                  <a:pt x="6" y="17"/>
                </a:moveTo>
                <a:lnTo>
                  <a:pt x="18" y="13"/>
                </a:lnTo>
                <a:lnTo>
                  <a:pt x="14" y="0"/>
                </a:lnTo>
                <a:lnTo>
                  <a:pt x="0" y="4"/>
                </a:lnTo>
                <a:lnTo>
                  <a:pt x="6" y="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20560" y="3346560"/>
            <a:ext cx="46080" cy="36360"/>
          </a:xfrm>
          <a:custGeom>
            <a:avLst/>
            <a:gdLst/>
            <a:ahLst/>
            <a:rect l="l" t="t" r="r" b="b"/>
            <a:pathLst>
              <a:path w="29" h="23">
                <a:moveTo>
                  <a:pt x="6" y="23"/>
                </a:moveTo>
                <a:lnTo>
                  <a:pt x="29" y="13"/>
                </a:lnTo>
                <a:lnTo>
                  <a:pt x="23" y="0"/>
                </a:lnTo>
                <a:lnTo>
                  <a:pt x="0" y="9"/>
                </a:lnTo>
                <a:lnTo>
                  <a:pt x="6" y="2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01480" y="3360600"/>
            <a:ext cx="30240" cy="33480"/>
          </a:xfrm>
          <a:custGeom>
            <a:avLst/>
            <a:gdLst/>
            <a:ahLst/>
            <a:rect l="l" t="t" r="r" b="b"/>
            <a:pathLst>
              <a:path w="18" h="21">
                <a:moveTo>
                  <a:pt x="3" y="21"/>
                </a:moveTo>
                <a:lnTo>
                  <a:pt x="5" y="21"/>
                </a:lnTo>
                <a:lnTo>
                  <a:pt x="18" y="14"/>
                </a:lnTo>
                <a:lnTo>
                  <a:pt x="12" y="0"/>
                </a:lnTo>
                <a:lnTo>
                  <a:pt x="0" y="8"/>
                </a:lnTo>
                <a:lnTo>
                  <a:pt x="3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80960" y="3373560"/>
            <a:ext cx="25560" cy="27000"/>
          </a:xfrm>
          <a:custGeom>
            <a:avLst/>
            <a:gdLst/>
            <a:ahLst/>
            <a:rect l="l" t="t" r="r" b="b"/>
            <a:pathLst>
              <a:path w="16" h="17">
                <a:moveTo>
                  <a:pt x="4" y="17"/>
                </a:moveTo>
                <a:lnTo>
                  <a:pt x="16" y="13"/>
                </a:lnTo>
                <a:lnTo>
                  <a:pt x="13" y="0"/>
                </a:lnTo>
                <a:lnTo>
                  <a:pt x="0" y="4"/>
                </a:lnTo>
                <a:lnTo>
                  <a:pt x="4" y="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50720" y="3379680"/>
            <a:ext cx="36720" cy="30240"/>
          </a:xfrm>
          <a:custGeom>
            <a:avLst/>
            <a:gdLst/>
            <a:ahLst/>
            <a:rect l="l" t="t" r="r" b="b"/>
            <a:pathLst>
              <a:path w="23" h="19">
                <a:moveTo>
                  <a:pt x="12" y="13"/>
                </a:moveTo>
                <a:lnTo>
                  <a:pt x="7" y="19"/>
                </a:lnTo>
                <a:lnTo>
                  <a:pt x="23" y="13"/>
                </a:lnTo>
                <a:lnTo>
                  <a:pt x="19" y="0"/>
                </a:lnTo>
                <a:lnTo>
                  <a:pt x="3" y="5"/>
                </a:lnTo>
                <a:lnTo>
                  <a:pt x="0" y="9"/>
                </a:lnTo>
                <a:lnTo>
                  <a:pt x="12" y="1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42800" y="3394080"/>
            <a:ext cx="27000" cy="23760"/>
          </a:xfrm>
          <a:custGeom>
            <a:avLst/>
            <a:gdLst/>
            <a:ahLst/>
            <a:rect l="l" t="t" r="r" b="b"/>
            <a:pathLst>
              <a:path w="17" h="15">
                <a:moveTo>
                  <a:pt x="14" y="14"/>
                </a:moveTo>
                <a:lnTo>
                  <a:pt x="14" y="15"/>
                </a:lnTo>
                <a:lnTo>
                  <a:pt x="17" y="4"/>
                </a:lnTo>
                <a:lnTo>
                  <a:pt x="5" y="0"/>
                </a:lnTo>
                <a:lnTo>
                  <a:pt x="1" y="10"/>
                </a:lnTo>
                <a:lnTo>
                  <a:pt x="0" y="14"/>
                </a:lnTo>
                <a:lnTo>
                  <a:pt x="14" y="1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42800" y="3416400"/>
            <a:ext cx="22320" cy="205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42800" y="3436920"/>
            <a:ext cx="22320" cy="14400"/>
          </a:xfrm>
          <a:custGeom>
            <a:avLst/>
            <a:gdLst/>
            <a:ahLst/>
            <a:rect l="l" t="t" r="r" b="b"/>
            <a:pathLst>
              <a:path w="14" h="9">
                <a:moveTo>
                  <a:pt x="14" y="9"/>
                </a:moveTo>
                <a:lnTo>
                  <a:pt x="14" y="7"/>
                </a:lnTo>
                <a:lnTo>
                  <a:pt x="14" y="0"/>
                </a:lnTo>
                <a:lnTo>
                  <a:pt x="0" y="0"/>
                </a:lnTo>
                <a:lnTo>
                  <a:pt x="0" y="7"/>
                </a:lnTo>
                <a:lnTo>
                  <a:pt x="1" y="7"/>
                </a:lnTo>
                <a:lnTo>
                  <a:pt x="14" y="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39560" y="3448080"/>
            <a:ext cx="25560" cy="30240"/>
          </a:xfrm>
          <a:custGeom>
            <a:avLst/>
            <a:gdLst/>
            <a:ahLst/>
            <a:rect l="l" t="t" r="r" b="b"/>
            <a:pathLst>
              <a:path w="16" h="19">
                <a:moveTo>
                  <a:pt x="12" y="19"/>
                </a:moveTo>
                <a:lnTo>
                  <a:pt x="12" y="17"/>
                </a:lnTo>
                <a:lnTo>
                  <a:pt x="16" y="2"/>
                </a:lnTo>
                <a:lnTo>
                  <a:pt x="3" y="0"/>
                </a:lnTo>
                <a:lnTo>
                  <a:pt x="0" y="14"/>
                </a:lnTo>
                <a:lnTo>
                  <a:pt x="0" y="12"/>
                </a:lnTo>
                <a:lnTo>
                  <a:pt x="12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30200" y="3467160"/>
            <a:ext cx="28440" cy="33120"/>
          </a:xfrm>
          <a:custGeom>
            <a:avLst/>
            <a:gdLst/>
            <a:ahLst/>
            <a:rect l="l" t="t" r="r" b="b"/>
            <a:pathLst>
              <a:path w="18" h="21">
                <a:moveTo>
                  <a:pt x="13" y="15"/>
                </a:moveTo>
                <a:lnTo>
                  <a:pt x="13" y="21"/>
                </a:lnTo>
                <a:lnTo>
                  <a:pt x="18" y="7"/>
                </a:lnTo>
                <a:lnTo>
                  <a:pt x="6" y="0"/>
                </a:lnTo>
                <a:lnTo>
                  <a:pt x="0" y="13"/>
                </a:lnTo>
                <a:lnTo>
                  <a:pt x="0" y="19"/>
                </a:lnTo>
                <a:lnTo>
                  <a:pt x="13" y="1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30200" y="3490920"/>
            <a:ext cx="25560" cy="23760"/>
          </a:xfrm>
          <a:custGeom>
            <a:avLst/>
            <a:gdLst/>
            <a:ahLst/>
            <a:rect l="l" t="t" r="r" b="b"/>
            <a:pathLst>
              <a:path w="16" h="15">
                <a:moveTo>
                  <a:pt x="15" y="15"/>
                </a:moveTo>
                <a:lnTo>
                  <a:pt x="16" y="9"/>
                </a:lnTo>
                <a:lnTo>
                  <a:pt x="13" y="0"/>
                </a:lnTo>
                <a:lnTo>
                  <a:pt x="0" y="4"/>
                </a:lnTo>
                <a:lnTo>
                  <a:pt x="4" y="13"/>
                </a:lnTo>
                <a:lnTo>
                  <a:pt x="4" y="8"/>
                </a:lnTo>
                <a:lnTo>
                  <a:pt x="15" y="1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25520" y="3503520"/>
            <a:ext cx="30240" cy="27000"/>
          </a:xfrm>
          <a:custGeom>
            <a:avLst/>
            <a:gdLst/>
            <a:ahLst/>
            <a:rect l="l" t="t" r="r" b="b"/>
            <a:pathLst>
              <a:path w="18" h="17">
                <a:moveTo>
                  <a:pt x="11" y="15"/>
                </a:moveTo>
                <a:lnTo>
                  <a:pt x="11" y="17"/>
                </a:lnTo>
                <a:lnTo>
                  <a:pt x="18" y="7"/>
                </a:lnTo>
                <a:lnTo>
                  <a:pt x="7" y="0"/>
                </a:lnTo>
                <a:lnTo>
                  <a:pt x="0" y="7"/>
                </a:lnTo>
                <a:lnTo>
                  <a:pt x="0" y="9"/>
                </a:lnTo>
                <a:lnTo>
                  <a:pt x="11" y="1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411120" y="3517920"/>
            <a:ext cx="31680" cy="36360"/>
          </a:xfrm>
          <a:custGeom>
            <a:avLst/>
            <a:gdLst/>
            <a:ahLst/>
            <a:rect l="l" t="t" r="r" b="b"/>
            <a:pathLst>
              <a:path w="20" h="23">
                <a:moveTo>
                  <a:pt x="12" y="23"/>
                </a:moveTo>
                <a:lnTo>
                  <a:pt x="12" y="21"/>
                </a:lnTo>
                <a:lnTo>
                  <a:pt x="20" y="6"/>
                </a:lnTo>
                <a:lnTo>
                  <a:pt x="9" y="0"/>
                </a:lnTo>
                <a:lnTo>
                  <a:pt x="0" y="15"/>
                </a:lnTo>
                <a:lnTo>
                  <a:pt x="2" y="13"/>
                </a:lnTo>
                <a:lnTo>
                  <a:pt x="12" y="2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98520" y="3538440"/>
            <a:ext cx="31680" cy="33480"/>
          </a:xfrm>
          <a:custGeom>
            <a:avLst/>
            <a:gdLst/>
            <a:ahLst/>
            <a:rect l="l" t="t" r="r" b="b"/>
            <a:pathLst>
              <a:path w="21" h="21">
                <a:moveTo>
                  <a:pt x="14" y="17"/>
                </a:moveTo>
                <a:lnTo>
                  <a:pt x="13" y="21"/>
                </a:lnTo>
                <a:lnTo>
                  <a:pt x="21" y="10"/>
                </a:lnTo>
                <a:lnTo>
                  <a:pt x="11" y="0"/>
                </a:lnTo>
                <a:lnTo>
                  <a:pt x="2" y="12"/>
                </a:lnTo>
                <a:lnTo>
                  <a:pt x="0" y="15"/>
                </a:lnTo>
                <a:lnTo>
                  <a:pt x="14" y="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98520" y="3562200"/>
            <a:ext cx="20520" cy="22320"/>
          </a:xfrm>
          <a:custGeom>
            <a:avLst/>
            <a:gdLst/>
            <a:ahLst/>
            <a:rect l="l" t="t" r="r" b="b"/>
            <a:pathLst>
              <a:path w="14" h="14">
                <a:moveTo>
                  <a:pt x="13" y="14"/>
                </a:moveTo>
                <a:lnTo>
                  <a:pt x="14" y="2"/>
                </a:lnTo>
                <a:lnTo>
                  <a:pt x="0" y="0"/>
                </a:lnTo>
                <a:lnTo>
                  <a:pt x="0" y="14"/>
                </a:lnTo>
                <a:lnTo>
                  <a:pt x="13" y="1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98520" y="3584520"/>
            <a:ext cx="19080" cy="20520"/>
          </a:xfrm>
          <a:custGeom>
            <a:avLst/>
            <a:gdLst/>
            <a:ahLst/>
            <a:rect l="l" t="t" r="r" b="b"/>
            <a:pathLst>
              <a:path w="13" h="13">
                <a:moveTo>
                  <a:pt x="13" y="11"/>
                </a:moveTo>
                <a:lnTo>
                  <a:pt x="13" y="0"/>
                </a:lnTo>
                <a:lnTo>
                  <a:pt x="0" y="0"/>
                </a:lnTo>
                <a:lnTo>
                  <a:pt x="0" y="11"/>
                </a:lnTo>
                <a:lnTo>
                  <a:pt x="0" y="13"/>
                </a:lnTo>
                <a:lnTo>
                  <a:pt x="13" y="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98520" y="3602160"/>
            <a:ext cx="20520" cy="23760"/>
          </a:xfrm>
          <a:custGeom>
            <a:avLst/>
            <a:gdLst/>
            <a:ahLst/>
            <a:rect l="l" t="t" r="r" b="b"/>
            <a:pathLst>
              <a:path w="14" h="15">
                <a:moveTo>
                  <a:pt x="14" y="8"/>
                </a:moveTo>
                <a:lnTo>
                  <a:pt x="14" y="11"/>
                </a:lnTo>
                <a:lnTo>
                  <a:pt x="13" y="0"/>
                </a:lnTo>
                <a:lnTo>
                  <a:pt x="0" y="2"/>
                </a:lnTo>
                <a:lnTo>
                  <a:pt x="2" y="13"/>
                </a:lnTo>
                <a:lnTo>
                  <a:pt x="2" y="15"/>
                </a:lnTo>
                <a:lnTo>
                  <a:pt x="14" y="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99960" y="3614760"/>
            <a:ext cx="30240" cy="33480"/>
          </a:xfrm>
          <a:custGeom>
            <a:avLst/>
            <a:gdLst/>
            <a:ahLst/>
            <a:rect l="l" t="t" r="r" b="b"/>
            <a:pathLst>
              <a:path w="19" h="21">
                <a:moveTo>
                  <a:pt x="19" y="11"/>
                </a:moveTo>
                <a:lnTo>
                  <a:pt x="19" y="13"/>
                </a:lnTo>
                <a:lnTo>
                  <a:pt x="12" y="0"/>
                </a:lnTo>
                <a:lnTo>
                  <a:pt x="0" y="7"/>
                </a:lnTo>
                <a:lnTo>
                  <a:pt x="9" y="21"/>
                </a:lnTo>
                <a:lnTo>
                  <a:pt x="19" y="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14360" y="3632040"/>
            <a:ext cx="25200" cy="24120"/>
          </a:xfrm>
          <a:custGeom>
            <a:avLst/>
            <a:gdLst/>
            <a:ahLst/>
            <a:rect l="l" t="t" r="r" b="b"/>
            <a:pathLst>
              <a:path w="16" h="15">
                <a:moveTo>
                  <a:pt x="16" y="10"/>
                </a:moveTo>
                <a:lnTo>
                  <a:pt x="16" y="6"/>
                </a:lnTo>
                <a:lnTo>
                  <a:pt x="10" y="0"/>
                </a:lnTo>
                <a:lnTo>
                  <a:pt x="0" y="10"/>
                </a:lnTo>
                <a:lnTo>
                  <a:pt x="5" y="15"/>
                </a:lnTo>
                <a:lnTo>
                  <a:pt x="3" y="11"/>
                </a:lnTo>
                <a:lnTo>
                  <a:pt x="16" y="1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19040" y="3648240"/>
            <a:ext cx="25560" cy="41040"/>
          </a:xfrm>
          <a:custGeom>
            <a:avLst/>
            <a:gdLst/>
            <a:ahLst/>
            <a:rect l="l" t="t" r="r" b="b"/>
            <a:pathLst>
              <a:path w="16" h="26">
                <a:moveTo>
                  <a:pt x="15" y="26"/>
                </a:moveTo>
                <a:lnTo>
                  <a:pt x="16" y="20"/>
                </a:lnTo>
                <a:lnTo>
                  <a:pt x="13" y="0"/>
                </a:lnTo>
                <a:lnTo>
                  <a:pt x="0" y="1"/>
                </a:lnTo>
                <a:lnTo>
                  <a:pt x="2" y="22"/>
                </a:lnTo>
                <a:lnTo>
                  <a:pt x="4" y="17"/>
                </a:lnTo>
                <a:lnTo>
                  <a:pt x="15" y="2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11120" y="3675240"/>
            <a:ext cx="31680" cy="29880"/>
          </a:xfrm>
          <a:custGeom>
            <a:avLst/>
            <a:gdLst/>
            <a:ahLst/>
            <a:rect l="l" t="t" r="r" b="b"/>
            <a:pathLst>
              <a:path w="20" h="19">
                <a:moveTo>
                  <a:pt x="14" y="15"/>
                </a:moveTo>
                <a:lnTo>
                  <a:pt x="12" y="19"/>
                </a:lnTo>
                <a:lnTo>
                  <a:pt x="20" y="9"/>
                </a:lnTo>
                <a:lnTo>
                  <a:pt x="9" y="0"/>
                </a:lnTo>
                <a:lnTo>
                  <a:pt x="2" y="9"/>
                </a:lnTo>
                <a:lnTo>
                  <a:pt x="0" y="13"/>
                </a:lnTo>
                <a:lnTo>
                  <a:pt x="14" y="1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07880" y="3695760"/>
            <a:ext cx="25560" cy="27000"/>
          </a:xfrm>
          <a:custGeom>
            <a:avLst/>
            <a:gdLst/>
            <a:ahLst/>
            <a:rect l="l" t="t" r="r" b="b"/>
            <a:pathLst>
              <a:path w="16" h="17">
                <a:moveTo>
                  <a:pt x="14" y="13"/>
                </a:moveTo>
                <a:lnTo>
                  <a:pt x="14" y="17"/>
                </a:lnTo>
                <a:lnTo>
                  <a:pt x="16" y="2"/>
                </a:lnTo>
                <a:lnTo>
                  <a:pt x="2" y="0"/>
                </a:lnTo>
                <a:lnTo>
                  <a:pt x="0" y="15"/>
                </a:lnTo>
                <a:lnTo>
                  <a:pt x="0" y="17"/>
                </a:lnTo>
                <a:lnTo>
                  <a:pt x="14" y="1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07880" y="3716280"/>
            <a:ext cx="25560" cy="33480"/>
          </a:xfrm>
          <a:custGeom>
            <a:avLst/>
            <a:gdLst/>
            <a:ahLst/>
            <a:rect l="l" t="t" r="r" b="b"/>
            <a:pathLst>
              <a:path w="16" h="21">
                <a:moveTo>
                  <a:pt x="16" y="17"/>
                </a:moveTo>
                <a:lnTo>
                  <a:pt x="14" y="0"/>
                </a:lnTo>
                <a:lnTo>
                  <a:pt x="0" y="4"/>
                </a:lnTo>
                <a:lnTo>
                  <a:pt x="4" y="21"/>
                </a:lnTo>
                <a:lnTo>
                  <a:pt x="16" y="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14360" y="3743280"/>
            <a:ext cx="22320" cy="19080"/>
          </a:xfrm>
          <a:custGeom>
            <a:avLst/>
            <a:gdLst/>
            <a:ahLst/>
            <a:rect l="l" t="t" r="r" b="b"/>
            <a:pathLst>
              <a:path w="14" h="12">
                <a:moveTo>
                  <a:pt x="14" y="10"/>
                </a:moveTo>
                <a:lnTo>
                  <a:pt x="14" y="8"/>
                </a:lnTo>
                <a:lnTo>
                  <a:pt x="12" y="0"/>
                </a:lnTo>
                <a:lnTo>
                  <a:pt x="0" y="4"/>
                </a:lnTo>
                <a:lnTo>
                  <a:pt x="2" y="12"/>
                </a:lnTo>
                <a:lnTo>
                  <a:pt x="2" y="10"/>
                </a:lnTo>
                <a:lnTo>
                  <a:pt x="14" y="1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17600" y="3759120"/>
            <a:ext cx="19080" cy="23760"/>
          </a:xfrm>
          <a:custGeom>
            <a:avLst/>
            <a:gdLst/>
            <a:ahLst/>
            <a:rect l="l" t="t" r="r" b="b"/>
            <a:pathLst>
              <a:path w="12" h="15">
                <a:moveTo>
                  <a:pt x="10" y="15"/>
                </a:moveTo>
                <a:lnTo>
                  <a:pt x="12" y="11"/>
                </a:lnTo>
                <a:lnTo>
                  <a:pt x="12" y="0"/>
                </a:lnTo>
                <a:lnTo>
                  <a:pt x="0" y="0"/>
                </a:lnTo>
                <a:lnTo>
                  <a:pt x="0" y="11"/>
                </a:lnTo>
                <a:lnTo>
                  <a:pt x="1" y="5"/>
                </a:lnTo>
                <a:lnTo>
                  <a:pt x="10" y="1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07880" y="3767040"/>
            <a:ext cx="25560" cy="28800"/>
          </a:xfrm>
          <a:custGeom>
            <a:avLst/>
            <a:gdLst/>
            <a:ahLst/>
            <a:rect l="l" t="t" r="r" b="b"/>
            <a:pathLst>
              <a:path w="16" h="18">
                <a:moveTo>
                  <a:pt x="11" y="16"/>
                </a:moveTo>
                <a:lnTo>
                  <a:pt x="11" y="18"/>
                </a:lnTo>
                <a:lnTo>
                  <a:pt x="16" y="10"/>
                </a:lnTo>
                <a:lnTo>
                  <a:pt x="7" y="0"/>
                </a:lnTo>
                <a:lnTo>
                  <a:pt x="0" y="8"/>
                </a:lnTo>
                <a:lnTo>
                  <a:pt x="0" y="10"/>
                </a:lnTo>
                <a:lnTo>
                  <a:pt x="11" y="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98520" y="3782880"/>
            <a:ext cx="27000" cy="27000"/>
          </a:xfrm>
          <a:custGeom>
            <a:avLst/>
            <a:gdLst/>
            <a:ahLst/>
            <a:rect l="l" t="t" r="r" b="b"/>
            <a:pathLst>
              <a:path w="18" h="17">
                <a:moveTo>
                  <a:pt x="14" y="15"/>
                </a:moveTo>
                <a:lnTo>
                  <a:pt x="13" y="17"/>
                </a:lnTo>
                <a:lnTo>
                  <a:pt x="18" y="6"/>
                </a:lnTo>
                <a:lnTo>
                  <a:pt x="7" y="0"/>
                </a:lnTo>
                <a:lnTo>
                  <a:pt x="2" y="11"/>
                </a:lnTo>
                <a:lnTo>
                  <a:pt x="0" y="15"/>
                </a:lnTo>
                <a:lnTo>
                  <a:pt x="14" y="1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98520" y="3807000"/>
            <a:ext cx="20520" cy="29880"/>
          </a:xfrm>
          <a:custGeom>
            <a:avLst/>
            <a:gdLst/>
            <a:ahLst/>
            <a:rect l="l" t="t" r="r" b="b"/>
            <a:pathLst>
              <a:path w="14" h="19">
                <a:moveTo>
                  <a:pt x="14" y="17"/>
                </a:moveTo>
                <a:lnTo>
                  <a:pt x="14" y="19"/>
                </a:lnTo>
                <a:lnTo>
                  <a:pt x="14" y="0"/>
                </a:lnTo>
                <a:lnTo>
                  <a:pt x="0" y="0"/>
                </a:lnTo>
                <a:lnTo>
                  <a:pt x="2" y="19"/>
                </a:lnTo>
                <a:lnTo>
                  <a:pt x="14" y="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99960" y="3833640"/>
            <a:ext cx="23760" cy="27000"/>
          </a:xfrm>
          <a:custGeom>
            <a:avLst/>
            <a:gdLst/>
            <a:ahLst/>
            <a:rect l="l" t="t" r="r" b="b"/>
            <a:pathLst>
              <a:path w="14" h="17">
                <a:moveTo>
                  <a:pt x="14" y="13"/>
                </a:moveTo>
                <a:lnTo>
                  <a:pt x="12" y="0"/>
                </a:lnTo>
                <a:lnTo>
                  <a:pt x="0" y="2"/>
                </a:lnTo>
                <a:lnTo>
                  <a:pt x="2" y="15"/>
                </a:lnTo>
                <a:lnTo>
                  <a:pt x="2" y="17"/>
                </a:lnTo>
                <a:lnTo>
                  <a:pt x="14" y="1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04640" y="3854520"/>
            <a:ext cx="20880" cy="25200"/>
          </a:xfrm>
          <a:custGeom>
            <a:avLst/>
            <a:gdLst/>
            <a:ahLst/>
            <a:rect l="l" t="t" r="r" b="b"/>
            <a:pathLst>
              <a:path w="14" h="16">
                <a:moveTo>
                  <a:pt x="14" y="16"/>
                </a:moveTo>
                <a:lnTo>
                  <a:pt x="14" y="10"/>
                </a:lnTo>
                <a:lnTo>
                  <a:pt x="12" y="0"/>
                </a:lnTo>
                <a:lnTo>
                  <a:pt x="0" y="4"/>
                </a:lnTo>
                <a:lnTo>
                  <a:pt x="1" y="14"/>
                </a:lnTo>
                <a:lnTo>
                  <a:pt x="1" y="8"/>
                </a:lnTo>
                <a:lnTo>
                  <a:pt x="14" y="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79440" y="3867120"/>
            <a:ext cx="46080" cy="69840"/>
          </a:xfrm>
          <a:custGeom>
            <a:avLst/>
            <a:gdLst/>
            <a:ahLst/>
            <a:rect l="l" t="t" r="r" b="b"/>
            <a:pathLst>
              <a:path w="29" h="44">
                <a:moveTo>
                  <a:pt x="11" y="44"/>
                </a:moveTo>
                <a:lnTo>
                  <a:pt x="29" y="8"/>
                </a:lnTo>
                <a:lnTo>
                  <a:pt x="16" y="0"/>
                </a:lnTo>
                <a:lnTo>
                  <a:pt x="0" y="36"/>
                </a:lnTo>
                <a:lnTo>
                  <a:pt x="0" y="38"/>
                </a:lnTo>
                <a:lnTo>
                  <a:pt x="11" y="4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63600" y="3927600"/>
            <a:ext cx="34920" cy="50760"/>
          </a:xfrm>
          <a:custGeom>
            <a:avLst/>
            <a:gdLst/>
            <a:ahLst/>
            <a:rect l="l" t="t" r="r" b="b"/>
            <a:pathLst>
              <a:path w="21" h="32">
                <a:moveTo>
                  <a:pt x="5" y="28"/>
                </a:moveTo>
                <a:lnTo>
                  <a:pt x="10" y="32"/>
                </a:lnTo>
                <a:lnTo>
                  <a:pt x="21" y="6"/>
                </a:lnTo>
                <a:lnTo>
                  <a:pt x="10" y="0"/>
                </a:lnTo>
                <a:lnTo>
                  <a:pt x="0" y="27"/>
                </a:lnTo>
                <a:lnTo>
                  <a:pt x="5" y="2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4464000" y="1627200"/>
            <a:ext cx="560520" cy="33480"/>
          </a:xfrm>
          <a:custGeom>
            <a:avLst/>
            <a:gdLst/>
            <a:ahLst/>
            <a:rect l="l" t="t" r="r" b="b"/>
            <a:pathLst>
              <a:path w="353" h="21">
                <a:moveTo>
                  <a:pt x="0" y="15"/>
                </a:moveTo>
                <a:lnTo>
                  <a:pt x="353" y="21"/>
                </a:lnTo>
                <a:lnTo>
                  <a:pt x="353" y="5"/>
                </a:ln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976560" y="1608120"/>
            <a:ext cx="487440" cy="42840"/>
          </a:xfrm>
          <a:custGeom>
            <a:avLst/>
            <a:gdLst/>
            <a:ahLst/>
            <a:rect l="l" t="t" r="r" b="b"/>
            <a:pathLst>
              <a:path w="307" h="27">
                <a:moveTo>
                  <a:pt x="0" y="16"/>
                </a:moveTo>
                <a:lnTo>
                  <a:pt x="307" y="27"/>
                </a:lnTo>
                <a:lnTo>
                  <a:pt x="307" y="12"/>
                </a:lnTo>
                <a:lnTo>
                  <a:pt x="2" y="0"/>
                </a:lnTo>
                <a:lnTo>
                  <a:pt x="0" y="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598920" y="1590840"/>
            <a:ext cx="380880" cy="42840"/>
          </a:xfrm>
          <a:custGeom>
            <a:avLst/>
            <a:gdLst/>
            <a:ahLst/>
            <a:rect l="l" t="t" r="r" b="b"/>
            <a:pathLst>
              <a:path w="240" h="27">
                <a:moveTo>
                  <a:pt x="0" y="13"/>
                </a:moveTo>
                <a:lnTo>
                  <a:pt x="238" y="27"/>
                </a:lnTo>
                <a:lnTo>
                  <a:pt x="240" y="11"/>
                </a:lnTo>
                <a:lnTo>
                  <a:pt x="0" y="0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3084480" y="1566720"/>
            <a:ext cx="514440" cy="44640"/>
          </a:xfrm>
          <a:custGeom>
            <a:avLst/>
            <a:gdLst/>
            <a:ahLst/>
            <a:rect l="l" t="t" r="r" b="b"/>
            <a:pathLst>
              <a:path w="325" h="28">
                <a:moveTo>
                  <a:pt x="0" y="13"/>
                </a:moveTo>
                <a:lnTo>
                  <a:pt x="325" y="28"/>
                </a:lnTo>
                <a:lnTo>
                  <a:pt x="325" y="15"/>
                </a:lnTo>
                <a:lnTo>
                  <a:pt x="2" y="0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2681280" y="1527120"/>
            <a:ext cx="405000" cy="60480"/>
          </a:xfrm>
          <a:custGeom>
            <a:avLst/>
            <a:gdLst/>
            <a:ahLst/>
            <a:rect l="l" t="t" r="r" b="b"/>
            <a:pathLst>
              <a:path w="255" h="38">
                <a:moveTo>
                  <a:pt x="0" y="15"/>
                </a:moveTo>
                <a:lnTo>
                  <a:pt x="253" y="38"/>
                </a:lnTo>
                <a:lnTo>
                  <a:pt x="255" y="25"/>
                </a:lnTo>
                <a:lnTo>
                  <a:pt x="2" y="0"/>
                </a:lnTo>
                <a:lnTo>
                  <a:pt x="0" y="1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595600" y="1523880"/>
            <a:ext cx="88920" cy="27000"/>
          </a:xfrm>
          <a:custGeom>
            <a:avLst/>
            <a:gdLst/>
            <a:ahLst/>
            <a:rect l="l" t="t" r="r" b="b"/>
            <a:pathLst>
              <a:path w="57" h="17">
                <a:moveTo>
                  <a:pt x="2" y="8"/>
                </a:moveTo>
                <a:lnTo>
                  <a:pt x="0" y="15"/>
                </a:lnTo>
                <a:lnTo>
                  <a:pt x="55" y="17"/>
                </a:lnTo>
                <a:lnTo>
                  <a:pt x="57" y="2"/>
                </a:lnTo>
                <a:lnTo>
                  <a:pt x="2" y="0"/>
                </a:lnTo>
                <a:lnTo>
                  <a:pt x="2" y="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084480" y="1566720"/>
            <a:ext cx="892080" cy="66960"/>
          </a:xfrm>
          <a:custGeom>
            <a:avLst/>
            <a:gdLst/>
            <a:ahLst/>
            <a:rect l="l" t="t" r="r" b="b"/>
            <a:pathLst>
              <a:path w="563" h="42">
                <a:moveTo>
                  <a:pt x="0" y="6"/>
                </a:moveTo>
                <a:lnTo>
                  <a:pt x="0" y="13"/>
                </a:lnTo>
                <a:lnTo>
                  <a:pt x="563" y="42"/>
                </a:lnTo>
                <a:lnTo>
                  <a:pt x="563" y="26"/>
                </a:lnTo>
                <a:lnTo>
                  <a:pt x="0" y="0"/>
                </a:lnTo>
                <a:lnTo>
                  <a:pt x="0" y="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201680" y="1352520"/>
            <a:ext cx="1408320" cy="193680"/>
          </a:xfrm>
          <a:custGeom>
            <a:avLst/>
            <a:gdLst/>
            <a:ahLst/>
            <a:rect l="l" t="t" r="r" b="b"/>
            <a:pathLst>
              <a:path w="887" h="122">
                <a:moveTo>
                  <a:pt x="0" y="8"/>
                </a:moveTo>
                <a:lnTo>
                  <a:pt x="0" y="13"/>
                </a:lnTo>
                <a:lnTo>
                  <a:pt x="886" y="122"/>
                </a:lnTo>
                <a:lnTo>
                  <a:pt x="887" y="108"/>
                </a:lnTo>
                <a:lnTo>
                  <a:pt x="0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570120" y="1069920"/>
            <a:ext cx="66960" cy="1081080"/>
          </a:xfrm>
          <a:custGeom>
            <a:avLst/>
            <a:gdLst/>
            <a:ahLst/>
            <a:rect l="l" t="t" r="r" b="b"/>
            <a:pathLst>
              <a:path w="41" h="681">
                <a:moveTo>
                  <a:pt x="15" y="681"/>
                </a:moveTo>
                <a:lnTo>
                  <a:pt x="41" y="0"/>
                </a:lnTo>
                <a:lnTo>
                  <a:pt x="27" y="0"/>
                </a:lnTo>
                <a:lnTo>
                  <a:pt x="0" y="679"/>
                </a:lnTo>
                <a:lnTo>
                  <a:pt x="15" y="68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497400" y="2147760"/>
            <a:ext cx="96840" cy="1635120"/>
          </a:xfrm>
          <a:custGeom>
            <a:avLst/>
            <a:gdLst/>
            <a:ahLst/>
            <a:rect l="l" t="t" r="r" b="b"/>
            <a:pathLst>
              <a:path w="61" h="1030">
                <a:moveTo>
                  <a:pt x="13" y="1030"/>
                </a:moveTo>
                <a:lnTo>
                  <a:pt x="13" y="1028"/>
                </a:lnTo>
                <a:lnTo>
                  <a:pt x="61" y="2"/>
                </a:lnTo>
                <a:lnTo>
                  <a:pt x="46" y="0"/>
                </a:lnTo>
                <a:lnTo>
                  <a:pt x="0" y="1028"/>
                </a:lnTo>
                <a:lnTo>
                  <a:pt x="13" y="103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421080" y="3780000"/>
            <a:ext cx="96840" cy="1463400"/>
          </a:xfrm>
          <a:custGeom>
            <a:avLst/>
            <a:gdLst/>
            <a:ahLst/>
            <a:rect l="l" t="t" r="r" b="b"/>
            <a:pathLst>
              <a:path w="61" h="922">
                <a:moveTo>
                  <a:pt x="7" y="922"/>
                </a:moveTo>
                <a:lnTo>
                  <a:pt x="15" y="922"/>
                </a:lnTo>
                <a:lnTo>
                  <a:pt x="61" y="2"/>
                </a:lnTo>
                <a:lnTo>
                  <a:pt x="48" y="0"/>
                </a:lnTo>
                <a:lnTo>
                  <a:pt x="0" y="922"/>
                </a:lnTo>
                <a:lnTo>
                  <a:pt x="7" y="92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60360" y="3970440"/>
            <a:ext cx="38160" cy="71280"/>
          </a:xfrm>
          <a:custGeom>
            <a:avLst/>
            <a:gdLst/>
            <a:ahLst/>
            <a:rect l="l" t="t" r="r" b="b"/>
            <a:pathLst>
              <a:path w="23" h="45">
                <a:moveTo>
                  <a:pt x="20" y="45"/>
                </a:moveTo>
                <a:lnTo>
                  <a:pt x="23" y="37"/>
                </a:lnTo>
                <a:lnTo>
                  <a:pt x="14" y="0"/>
                </a:lnTo>
                <a:lnTo>
                  <a:pt x="0" y="3"/>
                </a:lnTo>
                <a:lnTo>
                  <a:pt x="11" y="41"/>
                </a:lnTo>
                <a:lnTo>
                  <a:pt x="14" y="32"/>
                </a:lnTo>
                <a:lnTo>
                  <a:pt x="20" y="4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368280" y="4021200"/>
            <a:ext cx="23760" cy="23760"/>
          </a:xfrm>
          <a:custGeom>
            <a:avLst/>
            <a:gdLst/>
            <a:ahLst/>
            <a:rect l="l" t="t" r="r" b="b"/>
            <a:pathLst>
              <a:path w="15" h="15">
                <a:moveTo>
                  <a:pt x="13" y="11"/>
                </a:moveTo>
                <a:lnTo>
                  <a:pt x="9" y="15"/>
                </a:lnTo>
                <a:lnTo>
                  <a:pt x="15" y="13"/>
                </a:lnTo>
                <a:lnTo>
                  <a:pt x="9" y="0"/>
                </a:lnTo>
                <a:lnTo>
                  <a:pt x="4" y="4"/>
                </a:lnTo>
                <a:lnTo>
                  <a:pt x="0" y="7"/>
                </a:lnTo>
                <a:lnTo>
                  <a:pt x="13" y="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63600" y="4032360"/>
            <a:ext cx="25200" cy="29880"/>
          </a:xfrm>
          <a:custGeom>
            <a:avLst/>
            <a:gdLst/>
            <a:ahLst/>
            <a:rect l="l" t="t" r="r" b="b"/>
            <a:pathLst>
              <a:path w="16" h="19">
                <a:moveTo>
                  <a:pt x="14" y="17"/>
                </a:moveTo>
                <a:lnTo>
                  <a:pt x="14" y="19"/>
                </a:lnTo>
                <a:lnTo>
                  <a:pt x="16" y="4"/>
                </a:lnTo>
                <a:lnTo>
                  <a:pt x="3" y="0"/>
                </a:lnTo>
                <a:lnTo>
                  <a:pt x="0" y="17"/>
                </a:lnTo>
                <a:lnTo>
                  <a:pt x="0" y="19"/>
                </a:lnTo>
                <a:lnTo>
                  <a:pt x="14" y="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63600" y="4059360"/>
            <a:ext cx="25200" cy="27000"/>
          </a:xfrm>
          <a:custGeom>
            <a:avLst/>
            <a:gdLst/>
            <a:ahLst/>
            <a:rect l="l" t="t" r="r" b="b"/>
            <a:pathLst>
              <a:path w="16" h="17">
                <a:moveTo>
                  <a:pt x="14" y="14"/>
                </a:moveTo>
                <a:lnTo>
                  <a:pt x="16" y="16"/>
                </a:lnTo>
                <a:lnTo>
                  <a:pt x="14" y="0"/>
                </a:lnTo>
                <a:lnTo>
                  <a:pt x="0" y="2"/>
                </a:lnTo>
                <a:lnTo>
                  <a:pt x="2" y="17"/>
                </a:lnTo>
                <a:lnTo>
                  <a:pt x="14" y="1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66840" y="4081320"/>
            <a:ext cx="25200" cy="24120"/>
          </a:xfrm>
          <a:custGeom>
            <a:avLst/>
            <a:gdLst/>
            <a:ahLst/>
            <a:rect l="l" t="t" r="r" b="b"/>
            <a:pathLst>
              <a:path w="16" h="15">
                <a:moveTo>
                  <a:pt x="16" y="11"/>
                </a:moveTo>
                <a:lnTo>
                  <a:pt x="12" y="0"/>
                </a:lnTo>
                <a:lnTo>
                  <a:pt x="0" y="3"/>
                </a:lnTo>
                <a:lnTo>
                  <a:pt x="3" y="15"/>
                </a:lnTo>
                <a:lnTo>
                  <a:pt x="3" y="13"/>
                </a:lnTo>
                <a:lnTo>
                  <a:pt x="16" y="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72960" y="4098960"/>
            <a:ext cx="20880" cy="23760"/>
          </a:xfrm>
          <a:custGeom>
            <a:avLst/>
            <a:gdLst/>
            <a:ahLst/>
            <a:rect l="l" t="t" r="r" b="b"/>
            <a:pathLst>
              <a:path w="14" h="15">
                <a:moveTo>
                  <a:pt x="14" y="11"/>
                </a:moveTo>
                <a:lnTo>
                  <a:pt x="14" y="13"/>
                </a:lnTo>
                <a:lnTo>
                  <a:pt x="13" y="0"/>
                </a:lnTo>
                <a:lnTo>
                  <a:pt x="0" y="2"/>
                </a:lnTo>
                <a:lnTo>
                  <a:pt x="0" y="15"/>
                </a:lnTo>
                <a:lnTo>
                  <a:pt x="14" y="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72960" y="4116240"/>
            <a:ext cx="25560" cy="33480"/>
          </a:xfrm>
          <a:custGeom>
            <a:avLst/>
            <a:gdLst/>
            <a:ahLst/>
            <a:rect l="l" t="t" r="r" b="b"/>
            <a:pathLst>
              <a:path w="16" h="21">
                <a:moveTo>
                  <a:pt x="11" y="8"/>
                </a:moveTo>
                <a:lnTo>
                  <a:pt x="16" y="14"/>
                </a:lnTo>
                <a:lnTo>
                  <a:pt x="14" y="0"/>
                </a:lnTo>
                <a:lnTo>
                  <a:pt x="0" y="4"/>
                </a:lnTo>
                <a:lnTo>
                  <a:pt x="4" y="16"/>
                </a:lnTo>
                <a:lnTo>
                  <a:pt x="7" y="21"/>
                </a:lnTo>
                <a:lnTo>
                  <a:pt x="11" y="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82680" y="4129200"/>
            <a:ext cx="21960" cy="27000"/>
          </a:xfrm>
          <a:custGeom>
            <a:avLst/>
            <a:gdLst/>
            <a:ahLst/>
            <a:rect l="l" t="t" r="r" b="b"/>
            <a:pathLst>
              <a:path w="13" h="17">
                <a:moveTo>
                  <a:pt x="13" y="2"/>
                </a:moveTo>
                <a:lnTo>
                  <a:pt x="4" y="0"/>
                </a:lnTo>
                <a:lnTo>
                  <a:pt x="0" y="13"/>
                </a:lnTo>
                <a:lnTo>
                  <a:pt x="9" y="17"/>
                </a:lnTo>
                <a:lnTo>
                  <a:pt x="11" y="17"/>
                </a:lnTo>
                <a:lnTo>
                  <a:pt x="13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99960" y="4132440"/>
            <a:ext cx="25560" cy="26640"/>
          </a:xfrm>
          <a:custGeom>
            <a:avLst/>
            <a:gdLst/>
            <a:ahLst/>
            <a:rect l="l" t="t" r="r" b="b"/>
            <a:pathLst>
              <a:path w="16" h="17">
                <a:moveTo>
                  <a:pt x="16" y="4"/>
                </a:moveTo>
                <a:lnTo>
                  <a:pt x="14" y="4"/>
                </a:lnTo>
                <a:lnTo>
                  <a:pt x="2" y="0"/>
                </a:lnTo>
                <a:lnTo>
                  <a:pt x="0" y="15"/>
                </a:lnTo>
                <a:lnTo>
                  <a:pt x="12" y="17"/>
                </a:lnTo>
                <a:lnTo>
                  <a:pt x="11" y="17"/>
                </a:lnTo>
                <a:lnTo>
                  <a:pt x="16" y="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0160" bIns="-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17600" y="4138560"/>
            <a:ext cx="19080" cy="27000"/>
          </a:xfrm>
          <a:custGeom>
            <a:avLst/>
            <a:gdLst/>
            <a:ahLst/>
            <a:rect l="l" t="t" r="r" b="b"/>
            <a:pathLst>
              <a:path w="12" h="17">
                <a:moveTo>
                  <a:pt x="12" y="4"/>
                </a:moveTo>
                <a:lnTo>
                  <a:pt x="5" y="0"/>
                </a:lnTo>
                <a:lnTo>
                  <a:pt x="0" y="13"/>
                </a:lnTo>
                <a:lnTo>
                  <a:pt x="7" y="17"/>
                </a:lnTo>
                <a:lnTo>
                  <a:pt x="12" y="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30200" y="4145040"/>
            <a:ext cx="25560" cy="30240"/>
          </a:xfrm>
          <a:custGeom>
            <a:avLst/>
            <a:gdLst/>
            <a:ahLst/>
            <a:rect l="l" t="t" r="r" b="b"/>
            <a:pathLst>
              <a:path w="17" h="19">
                <a:moveTo>
                  <a:pt x="17" y="9"/>
                </a:moveTo>
                <a:lnTo>
                  <a:pt x="14" y="5"/>
                </a:lnTo>
                <a:lnTo>
                  <a:pt x="5" y="0"/>
                </a:lnTo>
                <a:lnTo>
                  <a:pt x="0" y="13"/>
                </a:lnTo>
                <a:lnTo>
                  <a:pt x="9" y="19"/>
                </a:lnTo>
                <a:lnTo>
                  <a:pt x="5" y="13"/>
                </a:lnTo>
                <a:lnTo>
                  <a:pt x="17" y="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36680" y="4159080"/>
            <a:ext cx="25200" cy="20880"/>
          </a:xfrm>
          <a:custGeom>
            <a:avLst/>
            <a:gdLst/>
            <a:ahLst/>
            <a:rect l="l" t="t" r="r" b="b"/>
            <a:pathLst>
              <a:path w="16" h="13">
                <a:moveTo>
                  <a:pt x="16" y="8"/>
                </a:moveTo>
                <a:lnTo>
                  <a:pt x="12" y="0"/>
                </a:lnTo>
                <a:lnTo>
                  <a:pt x="0" y="4"/>
                </a:lnTo>
                <a:lnTo>
                  <a:pt x="2" y="13"/>
                </a:lnTo>
                <a:lnTo>
                  <a:pt x="16" y="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39560" y="4172040"/>
            <a:ext cx="28800" cy="27000"/>
          </a:xfrm>
          <a:custGeom>
            <a:avLst/>
            <a:gdLst/>
            <a:ahLst/>
            <a:rect l="l" t="t" r="r" b="b"/>
            <a:pathLst>
              <a:path w="17" h="17">
                <a:moveTo>
                  <a:pt x="17" y="15"/>
                </a:moveTo>
                <a:lnTo>
                  <a:pt x="17" y="13"/>
                </a:lnTo>
                <a:lnTo>
                  <a:pt x="14" y="0"/>
                </a:lnTo>
                <a:lnTo>
                  <a:pt x="0" y="5"/>
                </a:lnTo>
                <a:lnTo>
                  <a:pt x="5" y="17"/>
                </a:lnTo>
                <a:lnTo>
                  <a:pt x="3" y="15"/>
                </a:lnTo>
                <a:lnTo>
                  <a:pt x="17" y="1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444600" y="4195800"/>
            <a:ext cx="25200" cy="20520"/>
          </a:xfrm>
          <a:custGeom>
            <a:avLst/>
            <a:gdLst/>
            <a:ahLst/>
            <a:rect l="l" t="t" r="r" b="b"/>
            <a:pathLst>
              <a:path w="16" h="13">
                <a:moveTo>
                  <a:pt x="16" y="11"/>
                </a:moveTo>
                <a:lnTo>
                  <a:pt x="14" y="0"/>
                </a:lnTo>
                <a:lnTo>
                  <a:pt x="0" y="0"/>
                </a:lnTo>
                <a:lnTo>
                  <a:pt x="2" y="13"/>
                </a:lnTo>
                <a:lnTo>
                  <a:pt x="2" y="11"/>
                </a:lnTo>
                <a:lnTo>
                  <a:pt x="16" y="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49280" y="4213080"/>
            <a:ext cx="20520" cy="20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49280" y="4233960"/>
            <a:ext cx="20520" cy="25200"/>
          </a:xfrm>
          <a:custGeom>
            <a:avLst/>
            <a:gdLst/>
            <a:ahLst/>
            <a:rect l="l" t="t" r="r" b="b"/>
            <a:pathLst>
              <a:path w="14" h="16">
                <a:moveTo>
                  <a:pt x="12" y="16"/>
                </a:moveTo>
                <a:lnTo>
                  <a:pt x="14" y="14"/>
                </a:lnTo>
                <a:lnTo>
                  <a:pt x="14" y="0"/>
                </a:lnTo>
                <a:lnTo>
                  <a:pt x="0" y="0"/>
                </a:lnTo>
                <a:lnTo>
                  <a:pt x="0" y="14"/>
                </a:lnTo>
                <a:lnTo>
                  <a:pt x="12" y="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442800" y="4255920"/>
            <a:ext cx="25560" cy="30240"/>
          </a:xfrm>
          <a:custGeom>
            <a:avLst/>
            <a:gdLst/>
            <a:ahLst/>
            <a:rect l="l" t="t" r="r" b="b"/>
            <a:pathLst>
              <a:path w="15" h="19">
                <a:moveTo>
                  <a:pt x="12" y="19"/>
                </a:moveTo>
                <a:lnTo>
                  <a:pt x="15" y="2"/>
                </a:lnTo>
                <a:lnTo>
                  <a:pt x="3" y="0"/>
                </a:lnTo>
                <a:lnTo>
                  <a:pt x="0" y="15"/>
                </a:lnTo>
                <a:lnTo>
                  <a:pt x="0" y="13"/>
                </a:lnTo>
                <a:lnTo>
                  <a:pt x="12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33440" y="4276800"/>
            <a:ext cx="28440" cy="30240"/>
          </a:xfrm>
          <a:custGeom>
            <a:avLst/>
            <a:gdLst/>
            <a:ahLst/>
            <a:rect l="l" t="t" r="r" b="b"/>
            <a:pathLst>
              <a:path w="18" h="19">
                <a:moveTo>
                  <a:pt x="13" y="17"/>
                </a:moveTo>
                <a:lnTo>
                  <a:pt x="13" y="19"/>
                </a:lnTo>
                <a:lnTo>
                  <a:pt x="18" y="6"/>
                </a:lnTo>
                <a:lnTo>
                  <a:pt x="6" y="0"/>
                </a:lnTo>
                <a:lnTo>
                  <a:pt x="0" y="13"/>
                </a:lnTo>
                <a:lnTo>
                  <a:pt x="13" y="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30200" y="4297320"/>
            <a:ext cx="25560" cy="22320"/>
          </a:xfrm>
          <a:custGeom>
            <a:avLst/>
            <a:gdLst/>
            <a:ahLst/>
            <a:rect l="l" t="t" r="r" b="b"/>
            <a:pathLst>
              <a:path w="15" h="14">
                <a:moveTo>
                  <a:pt x="13" y="14"/>
                </a:moveTo>
                <a:lnTo>
                  <a:pt x="15" y="4"/>
                </a:lnTo>
                <a:lnTo>
                  <a:pt x="2" y="0"/>
                </a:lnTo>
                <a:lnTo>
                  <a:pt x="0" y="10"/>
                </a:lnTo>
                <a:lnTo>
                  <a:pt x="13" y="1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30200" y="4313160"/>
            <a:ext cx="20520" cy="14400"/>
          </a:xfrm>
          <a:custGeom>
            <a:avLst/>
            <a:gdLst/>
            <a:ahLst/>
            <a:rect l="l" t="t" r="r" b="b"/>
            <a:pathLst>
              <a:path w="14" h="9">
                <a:moveTo>
                  <a:pt x="12" y="9"/>
                </a:moveTo>
                <a:lnTo>
                  <a:pt x="14" y="4"/>
                </a:lnTo>
                <a:lnTo>
                  <a:pt x="1" y="0"/>
                </a:lnTo>
                <a:lnTo>
                  <a:pt x="0" y="5"/>
                </a:lnTo>
                <a:lnTo>
                  <a:pt x="12" y="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25520" y="4321080"/>
            <a:ext cx="23760" cy="19080"/>
          </a:xfrm>
          <a:custGeom>
            <a:avLst/>
            <a:gdLst/>
            <a:ahLst/>
            <a:rect l="l" t="t" r="r" b="b"/>
            <a:pathLst>
              <a:path w="14" h="12">
                <a:moveTo>
                  <a:pt x="12" y="10"/>
                </a:moveTo>
                <a:lnTo>
                  <a:pt x="12" y="12"/>
                </a:lnTo>
                <a:lnTo>
                  <a:pt x="14" y="4"/>
                </a:lnTo>
                <a:lnTo>
                  <a:pt x="2" y="0"/>
                </a:lnTo>
                <a:lnTo>
                  <a:pt x="0" y="6"/>
                </a:lnTo>
                <a:lnTo>
                  <a:pt x="0" y="10"/>
                </a:lnTo>
                <a:lnTo>
                  <a:pt x="12" y="1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25520" y="4336920"/>
            <a:ext cx="19080" cy="9720"/>
          </a:xfrm>
          <a:custGeom>
            <a:avLst/>
            <a:gdLst/>
            <a:ahLst/>
            <a:rect l="l" t="t" r="r" b="b"/>
            <a:pathLst>
              <a:path w="12" h="6">
                <a:moveTo>
                  <a:pt x="12" y="6"/>
                </a:moveTo>
                <a:lnTo>
                  <a:pt x="12" y="4"/>
                </a:lnTo>
                <a:lnTo>
                  <a:pt x="12" y="0"/>
                </a:lnTo>
                <a:lnTo>
                  <a:pt x="0" y="0"/>
                </a:lnTo>
                <a:lnTo>
                  <a:pt x="0" y="4"/>
                </a:lnTo>
                <a:lnTo>
                  <a:pt x="12" y="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423720" y="4343400"/>
            <a:ext cx="20880" cy="20520"/>
          </a:xfrm>
          <a:custGeom>
            <a:avLst/>
            <a:gdLst/>
            <a:ahLst/>
            <a:rect l="l" t="t" r="r" b="b"/>
            <a:pathLst>
              <a:path w="14" h="13">
                <a:moveTo>
                  <a:pt x="13" y="13"/>
                </a:moveTo>
                <a:lnTo>
                  <a:pt x="13" y="11"/>
                </a:lnTo>
                <a:lnTo>
                  <a:pt x="14" y="2"/>
                </a:lnTo>
                <a:lnTo>
                  <a:pt x="2" y="0"/>
                </a:lnTo>
                <a:lnTo>
                  <a:pt x="0" y="11"/>
                </a:lnTo>
                <a:lnTo>
                  <a:pt x="0" y="9"/>
                </a:lnTo>
                <a:lnTo>
                  <a:pt x="13" y="1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419040" y="4357800"/>
            <a:ext cx="23760" cy="12600"/>
          </a:xfrm>
          <a:custGeom>
            <a:avLst/>
            <a:gdLst/>
            <a:ahLst/>
            <a:rect l="l" t="t" r="r" b="b"/>
            <a:pathLst>
              <a:path w="15" h="8">
                <a:moveTo>
                  <a:pt x="15" y="8"/>
                </a:moveTo>
                <a:lnTo>
                  <a:pt x="13" y="8"/>
                </a:lnTo>
                <a:lnTo>
                  <a:pt x="15" y="4"/>
                </a:lnTo>
                <a:lnTo>
                  <a:pt x="2" y="0"/>
                </a:lnTo>
                <a:lnTo>
                  <a:pt x="0" y="4"/>
                </a:lnTo>
                <a:lnTo>
                  <a:pt x="15" y="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417600" y="4363920"/>
            <a:ext cx="25200" cy="23760"/>
          </a:xfrm>
          <a:custGeom>
            <a:avLst/>
            <a:gdLst/>
            <a:ahLst/>
            <a:rect l="l" t="t" r="r" b="b"/>
            <a:pathLst>
              <a:path w="16" h="15">
                <a:moveTo>
                  <a:pt x="12" y="15"/>
                </a:moveTo>
                <a:lnTo>
                  <a:pt x="12" y="13"/>
                </a:lnTo>
                <a:lnTo>
                  <a:pt x="16" y="4"/>
                </a:lnTo>
                <a:lnTo>
                  <a:pt x="1" y="0"/>
                </a:lnTo>
                <a:lnTo>
                  <a:pt x="0" y="9"/>
                </a:lnTo>
                <a:lnTo>
                  <a:pt x="0" y="8"/>
                </a:lnTo>
                <a:lnTo>
                  <a:pt x="12" y="1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04640" y="4376880"/>
            <a:ext cx="32040" cy="37800"/>
          </a:xfrm>
          <a:custGeom>
            <a:avLst/>
            <a:gdLst/>
            <a:ahLst/>
            <a:rect l="l" t="t" r="r" b="b"/>
            <a:pathLst>
              <a:path w="21" h="24">
                <a:moveTo>
                  <a:pt x="12" y="24"/>
                </a:moveTo>
                <a:lnTo>
                  <a:pt x="21" y="7"/>
                </a:lnTo>
                <a:lnTo>
                  <a:pt x="9" y="0"/>
                </a:lnTo>
                <a:lnTo>
                  <a:pt x="0" y="19"/>
                </a:lnTo>
                <a:lnTo>
                  <a:pt x="0" y="17"/>
                </a:lnTo>
                <a:lnTo>
                  <a:pt x="12" y="2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385920" y="4403880"/>
            <a:ext cx="37800" cy="41040"/>
          </a:xfrm>
          <a:custGeom>
            <a:avLst/>
            <a:gdLst/>
            <a:ahLst/>
            <a:rect l="l" t="t" r="r" b="b"/>
            <a:pathLst>
              <a:path w="23" h="26">
                <a:moveTo>
                  <a:pt x="14" y="22"/>
                </a:moveTo>
                <a:lnTo>
                  <a:pt x="12" y="26"/>
                </a:lnTo>
                <a:lnTo>
                  <a:pt x="23" y="7"/>
                </a:lnTo>
                <a:lnTo>
                  <a:pt x="11" y="0"/>
                </a:lnTo>
                <a:lnTo>
                  <a:pt x="2" y="19"/>
                </a:lnTo>
                <a:lnTo>
                  <a:pt x="0" y="22"/>
                </a:lnTo>
                <a:lnTo>
                  <a:pt x="14" y="2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382680" y="4438800"/>
            <a:ext cx="25200" cy="27000"/>
          </a:xfrm>
          <a:custGeom>
            <a:avLst/>
            <a:gdLst/>
            <a:ahLst/>
            <a:rect l="l" t="t" r="r" b="b"/>
            <a:pathLst>
              <a:path w="16" h="17">
                <a:moveTo>
                  <a:pt x="14" y="16"/>
                </a:moveTo>
                <a:lnTo>
                  <a:pt x="14" y="17"/>
                </a:lnTo>
                <a:lnTo>
                  <a:pt x="16" y="0"/>
                </a:lnTo>
                <a:lnTo>
                  <a:pt x="2" y="0"/>
                </a:lnTo>
                <a:lnTo>
                  <a:pt x="0" y="16"/>
                </a:lnTo>
                <a:lnTo>
                  <a:pt x="2" y="17"/>
                </a:lnTo>
                <a:lnTo>
                  <a:pt x="14" y="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85920" y="4464000"/>
            <a:ext cx="21960" cy="17640"/>
          </a:xfrm>
          <a:custGeom>
            <a:avLst/>
            <a:gdLst/>
            <a:ahLst/>
            <a:rect l="l" t="t" r="r" b="b"/>
            <a:pathLst>
              <a:path w="14" h="11">
                <a:moveTo>
                  <a:pt x="7" y="9"/>
                </a:moveTo>
                <a:lnTo>
                  <a:pt x="14" y="7"/>
                </a:lnTo>
                <a:lnTo>
                  <a:pt x="12" y="0"/>
                </a:lnTo>
                <a:lnTo>
                  <a:pt x="0" y="1"/>
                </a:lnTo>
                <a:lnTo>
                  <a:pt x="0" y="11"/>
                </a:lnTo>
                <a:lnTo>
                  <a:pt x="7" y="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0" y="2157480"/>
            <a:ext cx="439560" cy="514440"/>
          </a:xfrm>
          <a:custGeom>
            <a:avLst/>
            <a:gdLst/>
            <a:ahLst/>
            <a:rect l="l" t="t" r="r" b="b"/>
            <a:pathLst>
              <a:path w="277" h="324">
                <a:moveTo>
                  <a:pt x="271" y="320"/>
                </a:moveTo>
                <a:lnTo>
                  <a:pt x="277" y="315"/>
                </a:lnTo>
                <a:lnTo>
                  <a:pt x="11" y="0"/>
                </a:lnTo>
                <a:lnTo>
                  <a:pt x="0" y="9"/>
                </a:lnTo>
                <a:lnTo>
                  <a:pt x="266" y="324"/>
                </a:lnTo>
                <a:lnTo>
                  <a:pt x="271" y="3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8400" y="4438800"/>
            <a:ext cx="331560" cy="39600"/>
          </a:xfrm>
          <a:custGeom>
            <a:avLst/>
            <a:gdLst/>
            <a:ahLst/>
            <a:rect l="l" t="t" r="r" b="b"/>
            <a:pathLst>
              <a:path w="209" h="25">
                <a:moveTo>
                  <a:pt x="209" y="6"/>
                </a:moveTo>
                <a:lnTo>
                  <a:pt x="207" y="0"/>
                </a:lnTo>
                <a:lnTo>
                  <a:pt x="0" y="10"/>
                </a:lnTo>
                <a:lnTo>
                  <a:pt x="0" y="25"/>
                </a:lnTo>
                <a:lnTo>
                  <a:pt x="209" y="14"/>
                </a:lnTo>
                <a:lnTo>
                  <a:pt x="209" y="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865080" y="1069920"/>
            <a:ext cx="98640" cy="846360"/>
          </a:xfrm>
          <a:custGeom>
            <a:avLst/>
            <a:gdLst/>
            <a:ahLst/>
            <a:rect l="l" t="t" r="r" b="b"/>
            <a:pathLst>
              <a:path w="62" h="533">
                <a:moveTo>
                  <a:pt x="5" y="533"/>
                </a:moveTo>
                <a:lnTo>
                  <a:pt x="12" y="533"/>
                </a:lnTo>
                <a:lnTo>
                  <a:pt x="62" y="2"/>
                </a:lnTo>
                <a:lnTo>
                  <a:pt x="49" y="0"/>
                </a:lnTo>
                <a:lnTo>
                  <a:pt x="0" y="531"/>
                </a:lnTo>
                <a:lnTo>
                  <a:pt x="5" y="53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3416400" y="5754600"/>
            <a:ext cx="501480" cy="46080"/>
          </a:xfrm>
          <a:custGeom>
            <a:avLst/>
            <a:gdLst/>
            <a:ahLst/>
            <a:rect l="l" t="t" r="r" b="b"/>
            <a:pathLst>
              <a:path w="316" h="29">
                <a:moveTo>
                  <a:pt x="301" y="21"/>
                </a:moveTo>
                <a:lnTo>
                  <a:pt x="308" y="16"/>
                </a:lnTo>
                <a:lnTo>
                  <a:pt x="2" y="0"/>
                </a:lnTo>
                <a:lnTo>
                  <a:pt x="0" y="14"/>
                </a:lnTo>
                <a:lnTo>
                  <a:pt x="308" y="29"/>
                </a:lnTo>
                <a:lnTo>
                  <a:pt x="316" y="23"/>
                </a:lnTo>
                <a:lnTo>
                  <a:pt x="301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3894120" y="5451480"/>
            <a:ext cx="42840" cy="339840"/>
          </a:xfrm>
          <a:custGeom>
            <a:avLst/>
            <a:gdLst/>
            <a:ahLst/>
            <a:rect l="l" t="t" r="r" b="b"/>
            <a:pathLst>
              <a:path w="27" h="214">
                <a:moveTo>
                  <a:pt x="22" y="0"/>
                </a:moveTo>
                <a:lnTo>
                  <a:pt x="15" y="5"/>
                </a:lnTo>
                <a:lnTo>
                  <a:pt x="0" y="212"/>
                </a:lnTo>
                <a:lnTo>
                  <a:pt x="15" y="214"/>
                </a:lnTo>
                <a:lnTo>
                  <a:pt x="27" y="7"/>
                </a:lnTo>
                <a:lnTo>
                  <a:pt x="22" y="13"/>
                </a:lnTo>
                <a:lnTo>
                  <a:pt x="2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3929040" y="5451480"/>
            <a:ext cx="965160" cy="50760"/>
          </a:xfrm>
          <a:custGeom>
            <a:avLst/>
            <a:gdLst/>
            <a:ahLst/>
            <a:rect l="l" t="t" r="r" b="b"/>
            <a:pathLst>
              <a:path w="608" h="32">
                <a:moveTo>
                  <a:pt x="601" y="30"/>
                </a:moveTo>
                <a:lnTo>
                  <a:pt x="605" y="17"/>
                </a:lnTo>
                <a:lnTo>
                  <a:pt x="0" y="0"/>
                </a:lnTo>
                <a:lnTo>
                  <a:pt x="0" y="13"/>
                </a:lnTo>
                <a:lnTo>
                  <a:pt x="605" y="32"/>
                </a:lnTo>
                <a:lnTo>
                  <a:pt x="608" y="19"/>
                </a:lnTo>
                <a:lnTo>
                  <a:pt x="601" y="3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849920" y="5457960"/>
            <a:ext cx="44280" cy="41040"/>
          </a:xfrm>
          <a:custGeom>
            <a:avLst/>
            <a:gdLst/>
            <a:ahLst/>
            <a:rect l="l" t="t" r="r" b="b"/>
            <a:pathLst>
              <a:path w="28" h="26">
                <a:moveTo>
                  <a:pt x="0" y="9"/>
                </a:moveTo>
                <a:lnTo>
                  <a:pt x="2" y="11"/>
                </a:lnTo>
                <a:lnTo>
                  <a:pt x="21" y="26"/>
                </a:lnTo>
                <a:lnTo>
                  <a:pt x="28" y="15"/>
                </a:lnTo>
                <a:lnTo>
                  <a:pt x="9" y="0"/>
                </a:lnTo>
                <a:lnTo>
                  <a:pt x="12" y="1"/>
                </a:lnTo>
                <a:lnTo>
                  <a:pt x="0" y="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836960" y="5429160"/>
            <a:ext cx="32040" cy="42840"/>
          </a:xfrm>
          <a:custGeom>
            <a:avLst/>
            <a:gdLst/>
            <a:ahLst/>
            <a:rect l="l" t="t" r="r" b="b"/>
            <a:pathLst>
              <a:path w="21" h="27">
                <a:moveTo>
                  <a:pt x="0" y="6"/>
                </a:moveTo>
                <a:lnTo>
                  <a:pt x="9" y="27"/>
                </a:lnTo>
                <a:lnTo>
                  <a:pt x="21" y="19"/>
                </a:lnTo>
                <a:lnTo>
                  <a:pt x="12" y="0"/>
                </a:lnTo>
                <a:lnTo>
                  <a:pt x="0" y="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4827600" y="5411880"/>
            <a:ext cx="28440" cy="27000"/>
          </a:xfrm>
          <a:custGeom>
            <a:avLst/>
            <a:gdLst/>
            <a:ahLst/>
            <a:rect l="l" t="t" r="r" b="b"/>
            <a:pathLst>
              <a:path w="17" h="17">
                <a:moveTo>
                  <a:pt x="0" y="0"/>
                </a:moveTo>
                <a:lnTo>
                  <a:pt x="0" y="6"/>
                </a:lnTo>
                <a:lnTo>
                  <a:pt x="5" y="17"/>
                </a:lnTo>
                <a:lnTo>
                  <a:pt x="17" y="11"/>
                </a:lnTo>
                <a:lnTo>
                  <a:pt x="12" y="0"/>
                </a:lnTo>
                <a:lnTo>
                  <a:pt x="12" y="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827600" y="5384880"/>
            <a:ext cx="25560" cy="33120"/>
          </a:xfrm>
          <a:custGeom>
            <a:avLst/>
            <a:gdLst/>
            <a:ahLst/>
            <a:rect l="l" t="t" r="r" b="b"/>
            <a:pathLst>
              <a:path w="16" h="21">
                <a:moveTo>
                  <a:pt x="8" y="0"/>
                </a:moveTo>
                <a:lnTo>
                  <a:pt x="1" y="6"/>
                </a:lnTo>
                <a:lnTo>
                  <a:pt x="0" y="17"/>
                </a:lnTo>
                <a:lnTo>
                  <a:pt x="12" y="21"/>
                </a:lnTo>
                <a:lnTo>
                  <a:pt x="16" y="10"/>
                </a:lnTo>
                <a:lnTo>
                  <a:pt x="8" y="15"/>
                </a:lnTo>
                <a:lnTo>
                  <a:pt x="8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836960" y="5384880"/>
            <a:ext cx="20880" cy="23760"/>
          </a:xfrm>
          <a:custGeom>
            <a:avLst/>
            <a:gdLst/>
            <a:ahLst/>
            <a:rect l="l" t="t" r="r" b="b"/>
            <a:pathLst>
              <a:path w="14" h="15">
                <a:moveTo>
                  <a:pt x="0" y="6"/>
                </a:moveTo>
                <a:lnTo>
                  <a:pt x="7" y="0"/>
                </a:lnTo>
                <a:lnTo>
                  <a:pt x="3" y="0"/>
                </a:lnTo>
                <a:lnTo>
                  <a:pt x="3" y="15"/>
                </a:lnTo>
                <a:lnTo>
                  <a:pt x="7" y="15"/>
                </a:lnTo>
                <a:lnTo>
                  <a:pt x="14" y="10"/>
                </a:lnTo>
                <a:lnTo>
                  <a:pt x="0" y="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4836960" y="5375160"/>
            <a:ext cx="25560" cy="25560"/>
          </a:xfrm>
          <a:custGeom>
            <a:avLst/>
            <a:gdLst/>
            <a:ahLst/>
            <a:rect l="l" t="t" r="r" b="b"/>
            <a:pathLst>
              <a:path w="16" h="16">
                <a:moveTo>
                  <a:pt x="3" y="2"/>
                </a:moveTo>
                <a:lnTo>
                  <a:pt x="3" y="0"/>
                </a:lnTo>
                <a:lnTo>
                  <a:pt x="0" y="12"/>
                </a:lnTo>
                <a:lnTo>
                  <a:pt x="14" y="16"/>
                </a:lnTo>
                <a:lnTo>
                  <a:pt x="16" y="2"/>
                </a:lnTo>
                <a:lnTo>
                  <a:pt x="16" y="0"/>
                </a:lnTo>
                <a:lnTo>
                  <a:pt x="3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838760" y="5357880"/>
            <a:ext cx="23760" cy="20520"/>
          </a:xfrm>
          <a:custGeom>
            <a:avLst/>
            <a:gdLst/>
            <a:ahLst/>
            <a:rect l="l" t="t" r="r" b="b"/>
            <a:pathLst>
              <a:path w="14" h="13">
                <a:moveTo>
                  <a:pt x="1" y="6"/>
                </a:moveTo>
                <a:lnTo>
                  <a:pt x="0" y="4"/>
                </a:lnTo>
                <a:lnTo>
                  <a:pt x="1" y="13"/>
                </a:lnTo>
                <a:lnTo>
                  <a:pt x="14" y="11"/>
                </a:lnTo>
                <a:lnTo>
                  <a:pt x="14" y="2"/>
                </a:lnTo>
                <a:lnTo>
                  <a:pt x="12" y="0"/>
                </a:lnTo>
                <a:lnTo>
                  <a:pt x="1" y="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827600" y="5327640"/>
            <a:ext cx="30240" cy="39600"/>
          </a:xfrm>
          <a:custGeom>
            <a:avLst/>
            <a:gdLst/>
            <a:ahLst/>
            <a:rect l="l" t="t" r="r" b="b"/>
            <a:pathLst>
              <a:path w="19" h="25">
                <a:moveTo>
                  <a:pt x="8" y="0"/>
                </a:moveTo>
                <a:lnTo>
                  <a:pt x="0" y="11"/>
                </a:lnTo>
                <a:lnTo>
                  <a:pt x="8" y="25"/>
                </a:lnTo>
                <a:lnTo>
                  <a:pt x="19" y="19"/>
                </a:lnTo>
                <a:lnTo>
                  <a:pt x="12" y="4"/>
                </a:lnTo>
                <a:lnTo>
                  <a:pt x="3" y="13"/>
                </a:lnTo>
                <a:lnTo>
                  <a:pt x="8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832280" y="5327640"/>
            <a:ext cx="14400" cy="23760"/>
          </a:xfrm>
          <a:custGeom>
            <a:avLst/>
            <a:gdLst/>
            <a:ahLst/>
            <a:rect l="l" t="t" r="r" b="b"/>
            <a:pathLst>
              <a:path w="9" h="15">
                <a:moveTo>
                  <a:pt x="5" y="2"/>
                </a:moveTo>
                <a:lnTo>
                  <a:pt x="9" y="2"/>
                </a:lnTo>
                <a:lnTo>
                  <a:pt x="5" y="0"/>
                </a:lnTo>
                <a:lnTo>
                  <a:pt x="0" y="13"/>
                </a:lnTo>
                <a:lnTo>
                  <a:pt x="4" y="15"/>
                </a:lnTo>
                <a:lnTo>
                  <a:pt x="5" y="15"/>
                </a:lnTo>
                <a:lnTo>
                  <a:pt x="5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840200" y="5330880"/>
            <a:ext cx="1312920" cy="30240"/>
          </a:xfrm>
          <a:custGeom>
            <a:avLst/>
            <a:gdLst/>
            <a:ahLst/>
            <a:rect l="l" t="t" r="r" b="b"/>
            <a:pathLst>
              <a:path w="827" h="19">
                <a:moveTo>
                  <a:pt x="827" y="6"/>
                </a:moveTo>
                <a:lnTo>
                  <a:pt x="0" y="0"/>
                </a:lnTo>
                <a:lnTo>
                  <a:pt x="0" y="13"/>
                </a:lnTo>
                <a:lnTo>
                  <a:pt x="827" y="19"/>
                </a:lnTo>
                <a:lnTo>
                  <a:pt x="827" y="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153120" y="5330880"/>
            <a:ext cx="793800" cy="30240"/>
          </a:xfrm>
          <a:custGeom>
            <a:avLst/>
            <a:gdLst/>
            <a:ahLst/>
            <a:rect l="l" t="t" r="r" b="b"/>
            <a:pathLst>
              <a:path w="500" h="19">
                <a:moveTo>
                  <a:pt x="486" y="6"/>
                </a:moveTo>
                <a:lnTo>
                  <a:pt x="493" y="0"/>
                </a:lnTo>
                <a:lnTo>
                  <a:pt x="0" y="6"/>
                </a:lnTo>
                <a:lnTo>
                  <a:pt x="0" y="19"/>
                </a:lnTo>
                <a:lnTo>
                  <a:pt x="493" y="13"/>
                </a:lnTo>
                <a:lnTo>
                  <a:pt x="500" y="6"/>
                </a:lnTo>
                <a:lnTo>
                  <a:pt x="486" y="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907320" y="3749760"/>
            <a:ext cx="39600" cy="1590480"/>
          </a:xfrm>
          <a:custGeom>
            <a:avLst/>
            <a:gdLst/>
            <a:ahLst/>
            <a:rect l="l" t="t" r="r" b="b"/>
            <a:pathLst>
              <a:path w="25" h="1002">
                <a:moveTo>
                  <a:pt x="0" y="2"/>
                </a:moveTo>
                <a:lnTo>
                  <a:pt x="11" y="1002"/>
                </a:lnTo>
                <a:lnTo>
                  <a:pt x="25" y="1002"/>
                </a:lnTo>
                <a:lnTo>
                  <a:pt x="15" y="0"/>
                </a:lnTo>
                <a:lnTo>
                  <a:pt x="0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6888240" y="2017800"/>
            <a:ext cx="44280" cy="1735200"/>
          </a:xfrm>
          <a:custGeom>
            <a:avLst/>
            <a:gdLst/>
            <a:ahLst/>
            <a:rect l="l" t="t" r="r" b="b"/>
            <a:pathLst>
              <a:path w="27" h="1093">
                <a:moveTo>
                  <a:pt x="7" y="0"/>
                </a:moveTo>
                <a:lnTo>
                  <a:pt x="0" y="8"/>
                </a:lnTo>
                <a:lnTo>
                  <a:pt x="12" y="1093"/>
                </a:lnTo>
                <a:lnTo>
                  <a:pt x="27" y="1091"/>
                </a:lnTo>
                <a:lnTo>
                  <a:pt x="12" y="8"/>
                </a:lnTo>
                <a:lnTo>
                  <a:pt x="7" y="16"/>
                </a:lnTo>
                <a:lnTo>
                  <a:pt x="7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6900840" y="1994040"/>
            <a:ext cx="1165320" cy="48960"/>
          </a:xfrm>
          <a:custGeom>
            <a:avLst/>
            <a:gdLst/>
            <a:ahLst/>
            <a:rect l="l" t="t" r="r" b="b"/>
            <a:pathLst>
              <a:path w="735" h="31">
                <a:moveTo>
                  <a:pt x="735" y="0"/>
                </a:moveTo>
                <a:lnTo>
                  <a:pt x="0" y="15"/>
                </a:lnTo>
                <a:lnTo>
                  <a:pt x="0" y="31"/>
                </a:lnTo>
                <a:lnTo>
                  <a:pt x="735" y="15"/>
                </a:lnTo>
                <a:lnTo>
                  <a:pt x="73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8066160" y="1967040"/>
            <a:ext cx="511200" cy="50760"/>
          </a:xfrm>
          <a:custGeom>
            <a:avLst/>
            <a:gdLst/>
            <a:ahLst/>
            <a:rect l="l" t="t" r="r" b="b"/>
            <a:pathLst>
              <a:path w="321" h="32">
                <a:moveTo>
                  <a:pt x="321" y="6"/>
                </a:moveTo>
                <a:lnTo>
                  <a:pt x="314" y="0"/>
                </a:lnTo>
                <a:lnTo>
                  <a:pt x="0" y="17"/>
                </a:lnTo>
                <a:lnTo>
                  <a:pt x="0" y="32"/>
                </a:lnTo>
                <a:lnTo>
                  <a:pt x="314" y="13"/>
                </a:lnTo>
                <a:lnTo>
                  <a:pt x="308" y="8"/>
                </a:lnTo>
                <a:lnTo>
                  <a:pt x="321" y="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8555040" y="1976400"/>
            <a:ext cx="76320" cy="1209600"/>
          </a:xfrm>
          <a:custGeom>
            <a:avLst/>
            <a:gdLst/>
            <a:ahLst/>
            <a:rect l="l" t="t" r="r" b="b"/>
            <a:pathLst>
              <a:path w="48" h="762">
                <a:moveTo>
                  <a:pt x="41" y="762"/>
                </a:moveTo>
                <a:lnTo>
                  <a:pt x="48" y="762"/>
                </a:lnTo>
                <a:lnTo>
                  <a:pt x="13" y="0"/>
                </a:lnTo>
                <a:lnTo>
                  <a:pt x="0" y="2"/>
                </a:lnTo>
                <a:lnTo>
                  <a:pt x="36" y="762"/>
                </a:lnTo>
                <a:lnTo>
                  <a:pt x="41" y="76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2146320" y="5691240"/>
            <a:ext cx="812880" cy="60120"/>
          </a:xfrm>
          <a:custGeom>
            <a:avLst/>
            <a:gdLst/>
            <a:ahLst/>
            <a:rect l="l" t="t" r="r" b="b"/>
            <a:pathLst>
              <a:path w="512" h="38">
                <a:moveTo>
                  <a:pt x="0" y="8"/>
                </a:moveTo>
                <a:lnTo>
                  <a:pt x="0" y="14"/>
                </a:lnTo>
                <a:lnTo>
                  <a:pt x="511" y="38"/>
                </a:lnTo>
                <a:lnTo>
                  <a:pt x="512" y="25"/>
                </a:lnTo>
                <a:lnTo>
                  <a:pt x="0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4876920" y="5478480"/>
            <a:ext cx="61920" cy="50760"/>
          </a:xfrm>
          <a:custGeom>
            <a:avLst/>
            <a:gdLst/>
            <a:ahLst/>
            <a:rect l="l" t="t" r="r" b="b"/>
            <a:pathLst>
              <a:path w="38" h="32">
                <a:moveTo>
                  <a:pt x="38" y="21"/>
                </a:moveTo>
                <a:lnTo>
                  <a:pt x="8" y="0"/>
                </a:lnTo>
                <a:lnTo>
                  <a:pt x="0" y="11"/>
                </a:lnTo>
                <a:lnTo>
                  <a:pt x="31" y="32"/>
                </a:lnTo>
                <a:lnTo>
                  <a:pt x="32" y="32"/>
                </a:lnTo>
                <a:lnTo>
                  <a:pt x="31" y="32"/>
                </a:lnTo>
                <a:lnTo>
                  <a:pt x="32" y="32"/>
                </a:lnTo>
                <a:lnTo>
                  <a:pt x="38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4927680" y="5511960"/>
            <a:ext cx="36360" cy="33120"/>
          </a:xfrm>
          <a:custGeom>
            <a:avLst/>
            <a:gdLst/>
            <a:ahLst/>
            <a:rect l="l" t="t" r="r" b="b"/>
            <a:pathLst>
              <a:path w="22" h="21">
                <a:moveTo>
                  <a:pt x="22" y="11"/>
                </a:moveTo>
                <a:lnTo>
                  <a:pt x="20" y="7"/>
                </a:lnTo>
                <a:lnTo>
                  <a:pt x="6" y="0"/>
                </a:lnTo>
                <a:lnTo>
                  <a:pt x="0" y="11"/>
                </a:lnTo>
                <a:lnTo>
                  <a:pt x="13" y="21"/>
                </a:lnTo>
                <a:lnTo>
                  <a:pt x="11" y="19"/>
                </a:lnTo>
                <a:lnTo>
                  <a:pt x="22" y="11"/>
                </a:lnTo>
                <a:lnTo>
                  <a:pt x="22" y="9"/>
                </a:lnTo>
                <a:lnTo>
                  <a:pt x="20" y="7"/>
                </a:lnTo>
                <a:lnTo>
                  <a:pt x="22" y="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4944960" y="5529240"/>
            <a:ext cx="38160" cy="47520"/>
          </a:xfrm>
          <a:custGeom>
            <a:avLst/>
            <a:gdLst/>
            <a:ahLst/>
            <a:rect l="l" t="t" r="r" b="b"/>
            <a:pathLst>
              <a:path w="23" h="30">
                <a:moveTo>
                  <a:pt x="18" y="15"/>
                </a:moveTo>
                <a:lnTo>
                  <a:pt x="23" y="19"/>
                </a:lnTo>
                <a:lnTo>
                  <a:pt x="11" y="0"/>
                </a:lnTo>
                <a:lnTo>
                  <a:pt x="0" y="8"/>
                </a:lnTo>
                <a:lnTo>
                  <a:pt x="12" y="27"/>
                </a:lnTo>
                <a:lnTo>
                  <a:pt x="18" y="30"/>
                </a:lnTo>
                <a:lnTo>
                  <a:pt x="12" y="27"/>
                </a:lnTo>
                <a:lnTo>
                  <a:pt x="14" y="30"/>
                </a:lnTo>
                <a:lnTo>
                  <a:pt x="18" y="30"/>
                </a:lnTo>
                <a:lnTo>
                  <a:pt x="18" y="1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973760" y="5553000"/>
            <a:ext cx="21960" cy="237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995720" y="5553000"/>
            <a:ext cx="14400" cy="23760"/>
          </a:xfrm>
          <a:custGeom>
            <a:avLst/>
            <a:gdLst/>
            <a:ahLst/>
            <a:rect l="l" t="t" r="r" b="b"/>
            <a:pathLst>
              <a:path w="9" h="15">
                <a:moveTo>
                  <a:pt x="9" y="2"/>
                </a:moveTo>
                <a:lnTo>
                  <a:pt x="4" y="0"/>
                </a:lnTo>
                <a:lnTo>
                  <a:pt x="0" y="0"/>
                </a:lnTo>
                <a:lnTo>
                  <a:pt x="0" y="15"/>
                </a:lnTo>
                <a:lnTo>
                  <a:pt x="4" y="15"/>
                </a:lnTo>
                <a:lnTo>
                  <a:pt x="0" y="14"/>
                </a:lnTo>
                <a:lnTo>
                  <a:pt x="9" y="2"/>
                </a:lnTo>
                <a:lnTo>
                  <a:pt x="7" y="0"/>
                </a:lnTo>
                <a:lnTo>
                  <a:pt x="4" y="0"/>
                </a:lnTo>
                <a:lnTo>
                  <a:pt x="9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995720" y="5556240"/>
            <a:ext cx="32040" cy="33480"/>
          </a:xfrm>
          <a:custGeom>
            <a:avLst/>
            <a:gdLst/>
            <a:ahLst/>
            <a:rect l="l" t="t" r="r" b="b"/>
            <a:pathLst>
              <a:path w="19" h="21">
                <a:moveTo>
                  <a:pt x="19" y="12"/>
                </a:moveTo>
                <a:lnTo>
                  <a:pt x="9" y="0"/>
                </a:lnTo>
                <a:lnTo>
                  <a:pt x="0" y="12"/>
                </a:lnTo>
                <a:lnTo>
                  <a:pt x="9" y="21"/>
                </a:lnTo>
                <a:lnTo>
                  <a:pt x="19" y="1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010120" y="5575320"/>
            <a:ext cx="36720" cy="44280"/>
          </a:xfrm>
          <a:custGeom>
            <a:avLst/>
            <a:gdLst/>
            <a:ahLst/>
            <a:rect l="l" t="t" r="r" b="b"/>
            <a:pathLst>
              <a:path w="23" h="28">
                <a:moveTo>
                  <a:pt x="21" y="18"/>
                </a:moveTo>
                <a:lnTo>
                  <a:pt x="23" y="20"/>
                </a:lnTo>
                <a:lnTo>
                  <a:pt x="10" y="0"/>
                </a:lnTo>
                <a:lnTo>
                  <a:pt x="0" y="9"/>
                </a:lnTo>
                <a:lnTo>
                  <a:pt x="12" y="28"/>
                </a:lnTo>
                <a:lnTo>
                  <a:pt x="21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5029200" y="5603760"/>
            <a:ext cx="39600" cy="42840"/>
          </a:xfrm>
          <a:custGeom>
            <a:avLst/>
            <a:gdLst/>
            <a:ahLst/>
            <a:rect l="l" t="t" r="r" b="b"/>
            <a:pathLst>
              <a:path w="25" h="27">
                <a:moveTo>
                  <a:pt x="25" y="19"/>
                </a:moveTo>
                <a:lnTo>
                  <a:pt x="23" y="18"/>
                </a:lnTo>
                <a:lnTo>
                  <a:pt x="9" y="0"/>
                </a:lnTo>
                <a:lnTo>
                  <a:pt x="0" y="10"/>
                </a:lnTo>
                <a:lnTo>
                  <a:pt x="14" y="27"/>
                </a:lnTo>
                <a:lnTo>
                  <a:pt x="13" y="25"/>
                </a:lnTo>
                <a:lnTo>
                  <a:pt x="25" y="19"/>
                </a:lnTo>
                <a:lnTo>
                  <a:pt x="23" y="18"/>
                </a:lnTo>
                <a:lnTo>
                  <a:pt x="25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5049720" y="5634000"/>
            <a:ext cx="25560" cy="28440"/>
          </a:xfrm>
          <a:custGeom>
            <a:avLst/>
            <a:gdLst/>
            <a:ahLst/>
            <a:rect l="l" t="t" r="r" b="b"/>
            <a:pathLst>
              <a:path w="16" h="18">
                <a:moveTo>
                  <a:pt x="16" y="12"/>
                </a:moveTo>
                <a:lnTo>
                  <a:pt x="12" y="0"/>
                </a:lnTo>
                <a:lnTo>
                  <a:pt x="0" y="6"/>
                </a:lnTo>
                <a:lnTo>
                  <a:pt x="3" y="18"/>
                </a:lnTo>
                <a:lnTo>
                  <a:pt x="16" y="1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5054760" y="5653080"/>
            <a:ext cx="36360" cy="50760"/>
          </a:xfrm>
          <a:custGeom>
            <a:avLst/>
            <a:gdLst/>
            <a:ahLst/>
            <a:rect l="l" t="t" r="r" b="b"/>
            <a:pathLst>
              <a:path w="23" h="32">
                <a:moveTo>
                  <a:pt x="22" y="21"/>
                </a:moveTo>
                <a:lnTo>
                  <a:pt x="23" y="23"/>
                </a:lnTo>
                <a:lnTo>
                  <a:pt x="13" y="0"/>
                </a:lnTo>
                <a:lnTo>
                  <a:pt x="0" y="6"/>
                </a:lnTo>
                <a:lnTo>
                  <a:pt x="11" y="28"/>
                </a:lnTo>
                <a:lnTo>
                  <a:pt x="13" y="32"/>
                </a:lnTo>
                <a:lnTo>
                  <a:pt x="11" y="28"/>
                </a:lnTo>
                <a:lnTo>
                  <a:pt x="11" y="30"/>
                </a:lnTo>
                <a:lnTo>
                  <a:pt x="13" y="32"/>
                </a:lnTo>
                <a:lnTo>
                  <a:pt x="22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5075280" y="5686560"/>
            <a:ext cx="38160" cy="41040"/>
          </a:xfrm>
          <a:custGeom>
            <a:avLst/>
            <a:gdLst/>
            <a:ahLst/>
            <a:rect l="l" t="t" r="r" b="b"/>
            <a:pathLst>
              <a:path w="24" h="26">
                <a:moveTo>
                  <a:pt x="24" y="15"/>
                </a:moveTo>
                <a:lnTo>
                  <a:pt x="9" y="0"/>
                </a:lnTo>
                <a:lnTo>
                  <a:pt x="0" y="11"/>
                </a:lnTo>
                <a:lnTo>
                  <a:pt x="16" y="24"/>
                </a:lnTo>
                <a:lnTo>
                  <a:pt x="16" y="26"/>
                </a:lnTo>
                <a:lnTo>
                  <a:pt x="16" y="24"/>
                </a:lnTo>
                <a:lnTo>
                  <a:pt x="16" y="26"/>
                </a:lnTo>
                <a:lnTo>
                  <a:pt x="24" y="1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5100480" y="5710320"/>
            <a:ext cx="38160" cy="39600"/>
          </a:xfrm>
          <a:custGeom>
            <a:avLst/>
            <a:gdLst/>
            <a:ahLst/>
            <a:rect l="l" t="t" r="r" b="b"/>
            <a:pathLst>
              <a:path w="24" h="25">
                <a:moveTo>
                  <a:pt x="23" y="11"/>
                </a:moveTo>
                <a:lnTo>
                  <a:pt x="24" y="11"/>
                </a:lnTo>
                <a:lnTo>
                  <a:pt x="8" y="0"/>
                </a:lnTo>
                <a:lnTo>
                  <a:pt x="0" y="11"/>
                </a:lnTo>
                <a:lnTo>
                  <a:pt x="16" y="23"/>
                </a:lnTo>
                <a:lnTo>
                  <a:pt x="17" y="25"/>
                </a:lnTo>
                <a:lnTo>
                  <a:pt x="16" y="23"/>
                </a:lnTo>
                <a:lnTo>
                  <a:pt x="16" y="25"/>
                </a:lnTo>
                <a:lnTo>
                  <a:pt x="17" y="25"/>
                </a:lnTo>
                <a:lnTo>
                  <a:pt x="23" y="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5129280" y="5727600"/>
            <a:ext cx="41040" cy="42840"/>
          </a:xfrm>
          <a:custGeom>
            <a:avLst/>
            <a:gdLst/>
            <a:ahLst/>
            <a:rect l="l" t="t" r="r" b="b"/>
            <a:pathLst>
              <a:path w="27" h="27">
                <a:moveTo>
                  <a:pt x="25" y="14"/>
                </a:moveTo>
                <a:lnTo>
                  <a:pt x="27" y="14"/>
                </a:lnTo>
                <a:lnTo>
                  <a:pt x="6" y="0"/>
                </a:lnTo>
                <a:lnTo>
                  <a:pt x="0" y="14"/>
                </a:lnTo>
                <a:lnTo>
                  <a:pt x="20" y="25"/>
                </a:lnTo>
                <a:lnTo>
                  <a:pt x="20" y="27"/>
                </a:lnTo>
                <a:lnTo>
                  <a:pt x="20" y="25"/>
                </a:lnTo>
                <a:lnTo>
                  <a:pt x="20" y="27"/>
                </a:lnTo>
                <a:lnTo>
                  <a:pt x="25" y="1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5160960" y="5749920"/>
            <a:ext cx="50760" cy="38160"/>
          </a:xfrm>
          <a:custGeom>
            <a:avLst/>
            <a:gdLst/>
            <a:ahLst/>
            <a:rect l="l" t="t" r="r" b="b"/>
            <a:pathLst>
              <a:path w="32" h="24">
                <a:moveTo>
                  <a:pt x="32" y="13"/>
                </a:moveTo>
                <a:lnTo>
                  <a:pt x="5" y="0"/>
                </a:lnTo>
                <a:lnTo>
                  <a:pt x="0" y="13"/>
                </a:lnTo>
                <a:lnTo>
                  <a:pt x="26" y="24"/>
                </a:lnTo>
                <a:lnTo>
                  <a:pt x="32" y="1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200560" y="5770440"/>
            <a:ext cx="31680" cy="30240"/>
          </a:xfrm>
          <a:custGeom>
            <a:avLst/>
            <a:gdLst/>
            <a:ahLst/>
            <a:rect l="l" t="t" r="r" b="b"/>
            <a:pathLst>
              <a:path w="20" h="19">
                <a:moveTo>
                  <a:pt x="20" y="6"/>
                </a:moveTo>
                <a:lnTo>
                  <a:pt x="18" y="6"/>
                </a:lnTo>
                <a:lnTo>
                  <a:pt x="6" y="0"/>
                </a:lnTo>
                <a:lnTo>
                  <a:pt x="0" y="11"/>
                </a:lnTo>
                <a:lnTo>
                  <a:pt x="13" y="19"/>
                </a:lnTo>
                <a:lnTo>
                  <a:pt x="11" y="17"/>
                </a:lnTo>
                <a:lnTo>
                  <a:pt x="20" y="6"/>
                </a:lnTo>
                <a:lnTo>
                  <a:pt x="18" y="6"/>
                </a:lnTo>
                <a:lnTo>
                  <a:pt x="20" y="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218200" y="5780160"/>
            <a:ext cx="28440" cy="31680"/>
          </a:xfrm>
          <a:custGeom>
            <a:avLst/>
            <a:gdLst/>
            <a:ahLst/>
            <a:rect l="l" t="t" r="r" b="b"/>
            <a:pathLst>
              <a:path w="18" h="20">
                <a:moveTo>
                  <a:pt x="18" y="9"/>
                </a:moveTo>
                <a:lnTo>
                  <a:pt x="9" y="0"/>
                </a:lnTo>
                <a:lnTo>
                  <a:pt x="0" y="11"/>
                </a:lnTo>
                <a:lnTo>
                  <a:pt x="11" y="20"/>
                </a:lnTo>
                <a:lnTo>
                  <a:pt x="18" y="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5237280" y="5794200"/>
            <a:ext cx="44280" cy="43200"/>
          </a:xfrm>
          <a:custGeom>
            <a:avLst/>
            <a:gdLst/>
            <a:ahLst/>
            <a:rect l="l" t="t" r="r" b="b"/>
            <a:pathLst>
              <a:path w="28" h="27">
                <a:moveTo>
                  <a:pt x="28" y="15"/>
                </a:moveTo>
                <a:lnTo>
                  <a:pt x="26" y="15"/>
                </a:lnTo>
                <a:lnTo>
                  <a:pt x="7" y="0"/>
                </a:lnTo>
                <a:lnTo>
                  <a:pt x="0" y="11"/>
                </a:lnTo>
                <a:lnTo>
                  <a:pt x="19" y="27"/>
                </a:lnTo>
                <a:lnTo>
                  <a:pt x="18" y="25"/>
                </a:lnTo>
                <a:lnTo>
                  <a:pt x="28" y="15"/>
                </a:lnTo>
                <a:lnTo>
                  <a:pt x="26" y="15"/>
                </a:lnTo>
                <a:lnTo>
                  <a:pt x="28" y="1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264280" y="5818320"/>
            <a:ext cx="33120" cy="36360"/>
          </a:xfrm>
          <a:custGeom>
            <a:avLst/>
            <a:gdLst/>
            <a:ahLst/>
            <a:rect l="l" t="t" r="r" b="b"/>
            <a:pathLst>
              <a:path w="21" h="23">
                <a:moveTo>
                  <a:pt x="21" y="15"/>
                </a:moveTo>
                <a:lnTo>
                  <a:pt x="21" y="13"/>
                </a:lnTo>
                <a:lnTo>
                  <a:pt x="10" y="0"/>
                </a:lnTo>
                <a:lnTo>
                  <a:pt x="0" y="10"/>
                </a:lnTo>
                <a:lnTo>
                  <a:pt x="10" y="23"/>
                </a:lnTo>
                <a:lnTo>
                  <a:pt x="21" y="15"/>
                </a:lnTo>
                <a:lnTo>
                  <a:pt x="21" y="13"/>
                </a:lnTo>
                <a:lnTo>
                  <a:pt x="21" y="1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5281560" y="5842080"/>
            <a:ext cx="34920" cy="48960"/>
          </a:xfrm>
          <a:custGeom>
            <a:avLst/>
            <a:gdLst/>
            <a:ahLst/>
            <a:rect l="l" t="t" r="r" b="b"/>
            <a:pathLst>
              <a:path w="23" h="31">
                <a:moveTo>
                  <a:pt x="21" y="19"/>
                </a:moveTo>
                <a:lnTo>
                  <a:pt x="23" y="21"/>
                </a:lnTo>
                <a:lnTo>
                  <a:pt x="11" y="0"/>
                </a:lnTo>
                <a:lnTo>
                  <a:pt x="0" y="8"/>
                </a:lnTo>
                <a:lnTo>
                  <a:pt x="11" y="29"/>
                </a:lnTo>
                <a:lnTo>
                  <a:pt x="13" y="31"/>
                </a:lnTo>
                <a:lnTo>
                  <a:pt x="11" y="29"/>
                </a:lnTo>
                <a:lnTo>
                  <a:pt x="13" y="29"/>
                </a:lnTo>
                <a:lnTo>
                  <a:pt x="13" y="31"/>
                </a:lnTo>
                <a:lnTo>
                  <a:pt x="21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5300640" y="5872320"/>
            <a:ext cx="63360" cy="60120"/>
          </a:xfrm>
          <a:custGeom>
            <a:avLst/>
            <a:gdLst/>
            <a:ahLst/>
            <a:rect l="l" t="t" r="r" b="b"/>
            <a:pathLst>
              <a:path w="40" h="38">
                <a:moveTo>
                  <a:pt x="37" y="25"/>
                </a:moveTo>
                <a:lnTo>
                  <a:pt x="40" y="25"/>
                </a:lnTo>
                <a:lnTo>
                  <a:pt x="8" y="0"/>
                </a:lnTo>
                <a:lnTo>
                  <a:pt x="0" y="12"/>
                </a:lnTo>
                <a:lnTo>
                  <a:pt x="33" y="36"/>
                </a:lnTo>
                <a:lnTo>
                  <a:pt x="35" y="38"/>
                </a:lnTo>
                <a:lnTo>
                  <a:pt x="33" y="36"/>
                </a:lnTo>
                <a:lnTo>
                  <a:pt x="33" y="38"/>
                </a:lnTo>
                <a:lnTo>
                  <a:pt x="35" y="38"/>
                </a:lnTo>
                <a:lnTo>
                  <a:pt x="37" y="2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5357880" y="5911920"/>
            <a:ext cx="25200" cy="23760"/>
          </a:xfrm>
          <a:custGeom>
            <a:avLst/>
            <a:gdLst/>
            <a:ahLst/>
            <a:rect l="l" t="t" r="r" b="b"/>
            <a:pathLst>
              <a:path w="16" h="15">
                <a:moveTo>
                  <a:pt x="16" y="4"/>
                </a:moveTo>
                <a:lnTo>
                  <a:pt x="12" y="2"/>
                </a:lnTo>
                <a:lnTo>
                  <a:pt x="2" y="0"/>
                </a:lnTo>
                <a:lnTo>
                  <a:pt x="0" y="13"/>
                </a:lnTo>
                <a:lnTo>
                  <a:pt x="11" y="15"/>
                </a:lnTo>
                <a:lnTo>
                  <a:pt x="7" y="13"/>
                </a:lnTo>
                <a:lnTo>
                  <a:pt x="16" y="4"/>
                </a:lnTo>
                <a:lnTo>
                  <a:pt x="14" y="2"/>
                </a:lnTo>
                <a:lnTo>
                  <a:pt x="12" y="2"/>
                </a:lnTo>
                <a:lnTo>
                  <a:pt x="16" y="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5367240" y="5918040"/>
            <a:ext cx="28800" cy="30240"/>
          </a:xfrm>
          <a:custGeom>
            <a:avLst/>
            <a:gdLst/>
            <a:ahLst/>
            <a:rect l="l" t="t" r="r" b="b"/>
            <a:pathLst>
              <a:path w="18" h="19">
                <a:moveTo>
                  <a:pt x="18" y="9"/>
                </a:moveTo>
                <a:lnTo>
                  <a:pt x="18" y="7"/>
                </a:lnTo>
                <a:lnTo>
                  <a:pt x="9" y="0"/>
                </a:lnTo>
                <a:lnTo>
                  <a:pt x="0" y="9"/>
                </a:lnTo>
                <a:lnTo>
                  <a:pt x="7" y="19"/>
                </a:lnTo>
                <a:lnTo>
                  <a:pt x="7" y="17"/>
                </a:lnTo>
                <a:lnTo>
                  <a:pt x="18" y="9"/>
                </a:lnTo>
                <a:lnTo>
                  <a:pt x="18" y="7"/>
                </a:lnTo>
                <a:lnTo>
                  <a:pt x="18" y="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5378400" y="5932440"/>
            <a:ext cx="30240" cy="30240"/>
          </a:xfrm>
          <a:custGeom>
            <a:avLst/>
            <a:gdLst/>
            <a:ahLst/>
            <a:rect l="l" t="t" r="r" b="b"/>
            <a:pathLst>
              <a:path w="18" h="19">
                <a:moveTo>
                  <a:pt x="18" y="12"/>
                </a:moveTo>
                <a:lnTo>
                  <a:pt x="11" y="0"/>
                </a:lnTo>
                <a:lnTo>
                  <a:pt x="0" y="8"/>
                </a:lnTo>
                <a:lnTo>
                  <a:pt x="6" y="19"/>
                </a:lnTo>
                <a:lnTo>
                  <a:pt x="6" y="17"/>
                </a:lnTo>
                <a:lnTo>
                  <a:pt x="18" y="1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5389560" y="5951520"/>
            <a:ext cx="34920" cy="57240"/>
          </a:xfrm>
          <a:custGeom>
            <a:avLst/>
            <a:gdLst/>
            <a:ahLst/>
            <a:rect l="l" t="t" r="r" b="b"/>
            <a:pathLst>
              <a:path w="23" h="36">
                <a:moveTo>
                  <a:pt x="21" y="24"/>
                </a:moveTo>
                <a:lnTo>
                  <a:pt x="23" y="28"/>
                </a:lnTo>
                <a:lnTo>
                  <a:pt x="12" y="0"/>
                </a:lnTo>
                <a:lnTo>
                  <a:pt x="0" y="5"/>
                </a:lnTo>
                <a:lnTo>
                  <a:pt x="12" y="34"/>
                </a:lnTo>
                <a:lnTo>
                  <a:pt x="14" y="36"/>
                </a:lnTo>
                <a:lnTo>
                  <a:pt x="12" y="34"/>
                </a:lnTo>
                <a:lnTo>
                  <a:pt x="12" y="36"/>
                </a:lnTo>
                <a:lnTo>
                  <a:pt x="14" y="36"/>
                </a:lnTo>
                <a:lnTo>
                  <a:pt x="21" y="2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410080" y="5989680"/>
            <a:ext cx="50760" cy="49320"/>
          </a:xfrm>
          <a:custGeom>
            <a:avLst/>
            <a:gdLst/>
            <a:ahLst/>
            <a:rect l="l" t="t" r="r" b="b"/>
            <a:pathLst>
              <a:path w="32" h="31">
                <a:moveTo>
                  <a:pt x="32" y="17"/>
                </a:moveTo>
                <a:lnTo>
                  <a:pt x="7" y="0"/>
                </a:lnTo>
                <a:lnTo>
                  <a:pt x="0" y="12"/>
                </a:lnTo>
                <a:lnTo>
                  <a:pt x="25" y="31"/>
                </a:lnTo>
                <a:lnTo>
                  <a:pt x="32" y="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5450040" y="6016680"/>
            <a:ext cx="50760" cy="49320"/>
          </a:xfrm>
          <a:custGeom>
            <a:avLst/>
            <a:gdLst/>
            <a:ahLst/>
            <a:rect l="l" t="t" r="r" b="b"/>
            <a:pathLst>
              <a:path w="32" h="31">
                <a:moveTo>
                  <a:pt x="32" y="17"/>
                </a:moveTo>
                <a:lnTo>
                  <a:pt x="7" y="0"/>
                </a:lnTo>
                <a:lnTo>
                  <a:pt x="0" y="14"/>
                </a:lnTo>
                <a:lnTo>
                  <a:pt x="24" y="31"/>
                </a:lnTo>
                <a:lnTo>
                  <a:pt x="32" y="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5487840" y="6043680"/>
            <a:ext cx="54000" cy="46080"/>
          </a:xfrm>
          <a:custGeom>
            <a:avLst/>
            <a:gdLst/>
            <a:ahLst/>
            <a:rect l="l" t="t" r="r" b="b"/>
            <a:pathLst>
              <a:path w="34" h="29">
                <a:moveTo>
                  <a:pt x="34" y="17"/>
                </a:moveTo>
                <a:lnTo>
                  <a:pt x="32" y="16"/>
                </a:lnTo>
                <a:lnTo>
                  <a:pt x="8" y="0"/>
                </a:lnTo>
                <a:lnTo>
                  <a:pt x="0" y="14"/>
                </a:lnTo>
                <a:lnTo>
                  <a:pt x="25" y="29"/>
                </a:lnTo>
                <a:lnTo>
                  <a:pt x="23" y="27"/>
                </a:lnTo>
                <a:lnTo>
                  <a:pt x="34" y="17"/>
                </a:lnTo>
                <a:lnTo>
                  <a:pt x="32" y="16"/>
                </a:lnTo>
                <a:lnTo>
                  <a:pt x="34" y="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5524560" y="6070680"/>
            <a:ext cx="30240" cy="30240"/>
          </a:xfrm>
          <a:custGeom>
            <a:avLst/>
            <a:gdLst/>
            <a:ahLst/>
            <a:rect l="l" t="t" r="r" b="b"/>
            <a:pathLst>
              <a:path w="18" h="19">
                <a:moveTo>
                  <a:pt x="18" y="8"/>
                </a:moveTo>
                <a:lnTo>
                  <a:pt x="11" y="0"/>
                </a:lnTo>
                <a:lnTo>
                  <a:pt x="0" y="10"/>
                </a:lnTo>
                <a:lnTo>
                  <a:pt x="9" y="19"/>
                </a:lnTo>
                <a:lnTo>
                  <a:pt x="18" y="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538960" y="6083280"/>
            <a:ext cx="21960" cy="23760"/>
          </a:xfrm>
          <a:custGeom>
            <a:avLst/>
            <a:gdLst/>
            <a:ahLst/>
            <a:rect l="l" t="t" r="r" b="b"/>
            <a:pathLst>
              <a:path w="13" h="15">
                <a:moveTo>
                  <a:pt x="13" y="4"/>
                </a:moveTo>
                <a:lnTo>
                  <a:pt x="9" y="0"/>
                </a:lnTo>
                <a:lnTo>
                  <a:pt x="0" y="11"/>
                </a:lnTo>
                <a:lnTo>
                  <a:pt x="4" y="15"/>
                </a:lnTo>
                <a:lnTo>
                  <a:pt x="6" y="15"/>
                </a:lnTo>
                <a:lnTo>
                  <a:pt x="4" y="15"/>
                </a:lnTo>
                <a:lnTo>
                  <a:pt x="6" y="15"/>
                </a:lnTo>
                <a:lnTo>
                  <a:pt x="13" y="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5548320" y="6089760"/>
            <a:ext cx="33480" cy="36360"/>
          </a:xfrm>
          <a:custGeom>
            <a:avLst/>
            <a:gdLst/>
            <a:ahLst/>
            <a:rect l="l" t="t" r="r" b="b"/>
            <a:pathLst>
              <a:path w="21" h="23">
                <a:moveTo>
                  <a:pt x="21" y="11"/>
                </a:moveTo>
                <a:lnTo>
                  <a:pt x="7" y="0"/>
                </a:lnTo>
                <a:lnTo>
                  <a:pt x="0" y="11"/>
                </a:lnTo>
                <a:lnTo>
                  <a:pt x="12" y="23"/>
                </a:lnTo>
                <a:lnTo>
                  <a:pt x="14" y="23"/>
                </a:lnTo>
                <a:lnTo>
                  <a:pt x="12" y="23"/>
                </a:lnTo>
                <a:lnTo>
                  <a:pt x="14" y="23"/>
                </a:lnTo>
                <a:lnTo>
                  <a:pt x="21" y="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5570640" y="6107040"/>
            <a:ext cx="36360" cy="36720"/>
          </a:xfrm>
          <a:custGeom>
            <a:avLst/>
            <a:gdLst/>
            <a:ahLst/>
            <a:rect l="l" t="t" r="r" b="b"/>
            <a:pathLst>
              <a:path w="23" h="23">
                <a:moveTo>
                  <a:pt x="23" y="10"/>
                </a:moveTo>
                <a:lnTo>
                  <a:pt x="7" y="0"/>
                </a:lnTo>
                <a:lnTo>
                  <a:pt x="0" y="12"/>
                </a:lnTo>
                <a:lnTo>
                  <a:pt x="16" y="23"/>
                </a:lnTo>
                <a:lnTo>
                  <a:pt x="14" y="21"/>
                </a:lnTo>
                <a:lnTo>
                  <a:pt x="23" y="1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5592600" y="6122880"/>
            <a:ext cx="44640" cy="44640"/>
          </a:xfrm>
          <a:custGeom>
            <a:avLst/>
            <a:gdLst/>
            <a:ahLst/>
            <a:rect l="l" t="t" r="r" b="b"/>
            <a:pathLst>
              <a:path w="28" h="28">
                <a:moveTo>
                  <a:pt x="25" y="23"/>
                </a:moveTo>
                <a:lnTo>
                  <a:pt x="28" y="17"/>
                </a:lnTo>
                <a:lnTo>
                  <a:pt x="9" y="0"/>
                </a:lnTo>
                <a:lnTo>
                  <a:pt x="0" y="11"/>
                </a:lnTo>
                <a:lnTo>
                  <a:pt x="21" y="28"/>
                </a:lnTo>
                <a:lnTo>
                  <a:pt x="25" y="2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7404120" y="1066680"/>
            <a:ext cx="44280" cy="584280"/>
          </a:xfrm>
          <a:custGeom>
            <a:avLst/>
            <a:gdLst/>
            <a:ahLst/>
            <a:rect l="l" t="t" r="r" b="b"/>
            <a:pathLst>
              <a:path w="28" h="368">
                <a:moveTo>
                  <a:pt x="7" y="0"/>
                </a:moveTo>
                <a:lnTo>
                  <a:pt x="0" y="0"/>
                </a:lnTo>
                <a:lnTo>
                  <a:pt x="14" y="368"/>
                </a:lnTo>
                <a:lnTo>
                  <a:pt x="28" y="366"/>
                </a:lnTo>
                <a:lnTo>
                  <a:pt x="12" y="0"/>
                </a:lnTo>
                <a:lnTo>
                  <a:pt x="7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6902280" y="1660680"/>
            <a:ext cx="30240" cy="369720"/>
          </a:xfrm>
          <a:custGeom>
            <a:avLst/>
            <a:gdLst/>
            <a:ahLst/>
            <a:rect l="l" t="t" r="r" b="b"/>
            <a:pathLst>
              <a:path w="19" h="233">
                <a:moveTo>
                  <a:pt x="5" y="0"/>
                </a:moveTo>
                <a:lnTo>
                  <a:pt x="0" y="2"/>
                </a:lnTo>
                <a:lnTo>
                  <a:pt x="5" y="233"/>
                </a:lnTo>
                <a:lnTo>
                  <a:pt x="19" y="233"/>
                </a:lnTo>
                <a:lnTo>
                  <a:pt x="12" y="0"/>
                </a:lnTo>
                <a:lnTo>
                  <a:pt x="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8612280" y="3186000"/>
            <a:ext cx="30240" cy="227160"/>
          </a:xfrm>
          <a:custGeom>
            <a:avLst/>
            <a:gdLst/>
            <a:ahLst/>
            <a:rect l="l" t="t" r="r" b="b"/>
            <a:pathLst>
              <a:path w="19" h="143">
                <a:moveTo>
                  <a:pt x="10" y="129"/>
                </a:moveTo>
                <a:lnTo>
                  <a:pt x="19" y="135"/>
                </a:lnTo>
                <a:lnTo>
                  <a:pt x="12" y="0"/>
                </a:lnTo>
                <a:lnTo>
                  <a:pt x="0" y="0"/>
                </a:lnTo>
                <a:lnTo>
                  <a:pt x="7" y="137"/>
                </a:lnTo>
                <a:lnTo>
                  <a:pt x="16" y="143"/>
                </a:lnTo>
                <a:lnTo>
                  <a:pt x="10" y="12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8628120" y="3376440"/>
            <a:ext cx="38160" cy="36720"/>
          </a:xfrm>
          <a:custGeom>
            <a:avLst/>
            <a:gdLst/>
            <a:ahLst/>
            <a:rect l="l" t="t" r="r" b="b"/>
            <a:pathLst>
              <a:path w="23" h="23">
                <a:moveTo>
                  <a:pt x="23" y="2"/>
                </a:moveTo>
                <a:lnTo>
                  <a:pt x="16" y="0"/>
                </a:lnTo>
                <a:lnTo>
                  <a:pt x="0" y="9"/>
                </a:lnTo>
                <a:lnTo>
                  <a:pt x="6" y="23"/>
                </a:lnTo>
                <a:lnTo>
                  <a:pt x="22" y="13"/>
                </a:lnTo>
                <a:lnTo>
                  <a:pt x="15" y="11"/>
                </a:lnTo>
                <a:lnTo>
                  <a:pt x="23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8653320" y="3379680"/>
            <a:ext cx="28800" cy="33480"/>
          </a:xfrm>
          <a:custGeom>
            <a:avLst/>
            <a:gdLst/>
            <a:ahLst/>
            <a:rect l="l" t="t" r="r" b="b"/>
            <a:pathLst>
              <a:path w="19" h="21">
                <a:moveTo>
                  <a:pt x="19" y="9"/>
                </a:moveTo>
                <a:lnTo>
                  <a:pt x="8" y="0"/>
                </a:lnTo>
                <a:lnTo>
                  <a:pt x="0" y="9"/>
                </a:lnTo>
                <a:lnTo>
                  <a:pt x="12" y="21"/>
                </a:lnTo>
                <a:lnTo>
                  <a:pt x="19" y="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8672400" y="3394080"/>
            <a:ext cx="25560" cy="23760"/>
          </a:xfrm>
          <a:custGeom>
            <a:avLst/>
            <a:gdLst/>
            <a:ahLst/>
            <a:rect l="l" t="t" r="r" b="b"/>
            <a:pathLst>
              <a:path w="16" h="15">
                <a:moveTo>
                  <a:pt x="16" y="6"/>
                </a:moveTo>
                <a:lnTo>
                  <a:pt x="12" y="4"/>
                </a:lnTo>
                <a:lnTo>
                  <a:pt x="7" y="0"/>
                </a:lnTo>
                <a:lnTo>
                  <a:pt x="0" y="12"/>
                </a:lnTo>
                <a:lnTo>
                  <a:pt x="7" y="15"/>
                </a:lnTo>
                <a:lnTo>
                  <a:pt x="4" y="12"/>
                </a:lnTo>
                <a:lnTo>
                  <a:pt x="16" y="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8678880" y="3403440"/>
            <a:ext cx="25560" cy="39960"/>
          </a:xfrm>
          <a:custGeom>
            <a:avLst/>
            <a:gdLst/>
            <a:ahLst/>
            <a:rect l="l" t="t" r="r" b="b"/>
            <a:pathLst>
              <a:path w="17" h="25">
                <a:moveTo>
                  <a:pt x="12" y="11"/>
                </a:moveTo>
                <a:lnTo>
                  <a:pt x="17" y="15"/>
                </a:lnTo>
                <a:lnTo>
                  <a:pt x="12" y="0"/>
                </a:lnTo>
                <a:lnTo>
                  <a:pt x="0" y="6"/>
                </a:lnTo>
                <a:lnTo>
                  <a:pt x="7" y="21"/>
                </a:lnTo>
                <a:lnTo>
                  <a:pt x="12" y="25"/>
                </a:lnTo>
                <a:lnTo>
                  <a:pt x="12" y="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8697960" y="3421080"/>
            <a:ext cx="27000" cy="23760"/>
          </a:xfrm>
          <a:custGeom>
            <a:avLst/>
            <a:gdLst/>
            <a:ahLst/>
            <a:rect l="l" t="t" r="r" b="b"/>
            <a:pathLst>
              <a:path w="18" h="15">
                <a:moveTo>
                  <a:pt x="18" y="4"/>
                </a:moveTo>
                <a:lnTo>
                  <a:pt x="12" y="0"/>
                </a:lnTo>
                <a:lnTo>
                  <a:pt x="0" y="0"/>
                </a:lnTo>
                <a:lnTo>
                  <a:pt x="0" y="14"/>
                </a:lnTo>
                <a:lnTo>
                  <a:pt x="12" y="15"/>
                </a:lnTo>
                <a:lnTo>
                  <a:pt x="9" y="14"/>
                </a:lnTo>
                <a:lnTo>
                  <a:pt x="18" y="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8710560" y="3427560"/>
            <a:ext cx="88920" cy="99720"/>
          </a:xfrm>
          <a:custGeom>
            <a:avLst/>
            <a:gdLst/>
            <a:ahLst/>
            <a:rect l="l" t="t" r="r" b="b"/>
            <a:pathLst>
              <a:path w="55" h="63">
                <a:moveTo>
                  <a:pt x="51" y="49"/>
                </a:moveTo>
                <a:lnTo>
                  <a:pt x="55" y="51"/>
                </a:lnTo>
                <a:lnTo>
                  <a:pt x="9" y="0"/>
                </a:lnTo>
                <a:lnTo>
                  <a:pt x="0" y="10"/>
                </a:lnTo>
                <a:lnTo>
                  <a:pt x="44" y="61"/>
                </a:lnTo>
                <a:lnTo>
                  <a:pt x="48" y="63"/>
                </a:lnTo>
                <a:lnTo>
                  <a:pt x="51" y="4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8786880" y="3505320"/>
            <a:ext cx="33120" cy="29880"/>
          </a:xfrm>
          <a:custGeom>
            <a:avLst/>
            <a:gdLst/>
            <a:ahLst/>
            <a:rect l="l" t="t" r="r" b="b"/>
            <a:pathLst>
              <a:path w="21" h="19">
                <a:moveTo>
                  <a:pt x="17" y="6"/>
                </a:moveTo>
                <a:lnTo>
                  <a:pt x="21" y="6"/>
                </a:lnTo>
                <a:lnTo>
                  <a:pt x="3" y="0"/>
                </a:lnTo>
                <a:lnTo>
                  <a:pt x="0" y="14"/>
                </a:lnTo>
                <a:lnTo>
                  <a:pt x="16" y="19"/>
                </a:lnTo>
                <a:lnTo>
                  <a:pt x="19" y="19"/>
                </a:lnTo>
                <a:lnTo>
                  <a:pt x="17" y="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8813880" y="3511440"/>
            <a:ext cx="25200" cy="23760"/>
          </a:xfrm>
          <a:custGeom>
            <a:avLst/>
            <a:gdLst/>
            <a:ahLst/>
            <a:rect l="l" t="t" r="r" b="b"/>
            <a:pathLst>
              <a:path w="16" h="15">
                <a:moveTo>
                  <a:pt x="13" y="0"/>
                </a:moveTo>
                <a:lnTo>
                  <a:pt x="0" y="2"/>
                </a:lnTo>
                <a:lnTo>
                  <a:pt x="2" y="15"/>
                </a:lnTo>
                <a:lnTo>
                  <a:pt x="15" y="15"/>
                </a:lnTo>
                <a:lnTo>
                  <a:pt x="16" y="15"/>
                </a:lnTo>
                <a:lnTo>
                  <a:pt x="13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8834400" y="3508200"/>
            <a:ext cx="25560" cy="27000"/>
          </a:xfrm>
          <a:custGeom>
            <a:avLst/>
            <a:gdLst/>
            <a:ahLst/>
            <a:rect l="l" t="t" r="r" b="b"/>
            <a:pathLst>
              <a:path w="16" h="17">
                <a:moveTo>
                  <a:pt x="16" y="2"/>
                </a:moveTo>
                <a:lnTo>
                  <a:pt x="11" y="0"/>
                </a:lnTo>
                <a:lnTo>
                  <a:pt x="0" y="2"/>
                </a:lnTo>
                <a:lnTo>
                  <a:pt x="3" y="17"/>
                </a:lnTo>
                <a:lnTo>
                  <a:pt x="14" y="14"/>
                </a:lnTo>
                <a:lnTo>
                  <a:pt x="7" y="12"/>
                </a:lnTo>
                <a:lnTo>
                  <a:pt x="16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8845560" y="3511440"/>
            <a:ext cx="25560" cy="23760"/>
          </a:xfrm>
          <a:custGeom>
            <a:avLst/>
            <a:gdLst/>
            <a:ahLst/>
            <a:rect l="l" t="t" r="r" b="b"/>
            <a:pathLst>
              <a:path w="16" h="15">
                <a:moveTo>
                  <a:pt x="5" y="6"/>
                </a:moveTo>
                <a:lnTo>
                  <a:pt x="16" y="4"/>
                </a:lnTo>
                <a:lnTo>
                  <a:pt x="9" y="0"/>
                </a:lnTo>
                <a:lnTo>
                  <a:pt x="0" y="10"/>
                </a:lnTo>
                <a:lnTo>
                  <a:pt x="7" y="15"/>
                </a:lnTo>
                <a:lnTo>
                  <a:pt x="16" y="13"/>
                </a:lnTo>
                <a:lnTo>
                  <a:pt x="5" y="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8853480" y="3494160"/>
            <a:ext cx="34920" cy="38160"/>
          </a:xfrm>
          <a:custGeom>
            <a:avLst/>
            <a:gdLst/>
            <a:ahLst/>
            <a:rect l="l" t="t" r="r" b="b"/>
            <a:pathLst>
              <a:path w="22" h="24">
                <a:moveTo>
                  <a:pt x="13" y="0"/>
                </a:moveTo>
                <a:lnTo>
                  <a:pt x="11" y="2"/>
                </a:lnTo>
                <a:lnTo>
                  <a:pt x="0" y="17"/>
                </a:lnTo>
                <a:lnTo>
                  <a:pt x="11" y="24"/>
                </a:lnTo>
                <a:lnTo>
                  <a:pt x="22" y="11"/>
                </a:lnTo>
                <a:lnTo>
                  <a:pt x="18" y="13"/>
                </a:lnTo>
                <a:lnTo>
                  <a:pt x="13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8875800" y="3478320"/>
            <a:ext cx="39600" cy="36360"/>
          </a:xfrm>
          <a:custGeom>
            <a:avLst/>
            <a:gdLst/>
            <a:ahLst/>
            <a:rect l="l" t="t" r="r" b="b"/>
            <a:pathLst>
              <a:path w="26" h="23">
                <a:moveTo>
                  <a:pt x="26" y="2"/>
                </a:moveTo>
                <a:lnTo>
                  <a:pt x="19" y="0"/>
                </a:lnTo>
                <a:lnTo>
                  <a:pt x="0" y="10"/>
                </a:lnTo>
                <a:lnTo>
                  <a:pt x="5" y="23"/>
                </a:lnTo>
                <a:lnTo>
                  <a:pt x="25" y="14"/>
                </a:lnTo>
                <a:lnTo>
                  <a:pt x="17" y="12"/>
                </a:lnTo>
                <a:lnTo>
                  <a:pt x="26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8901000" y="3481560"/>
            <a:ext cx="38160" cy="42840"/>
          </a:xfrm>
          <a:custGeom>
            <a:avLst/>
            <a:gdLst/>
            <a:ahLst/>
            <a:rect l="l" t="t" r="r" b="b"/>
            <a:pathLst>
              <a:path w="24" h="27">
                <a:moveTo>
                  <a:pt x="22" y="15"/>
                </a:moveTo>
                <a:lnTo>
                  <a:pt x="24" y="17"/>
                </a:lnTo>
                <a:lnTo>
                  <a:pt x="9" y="0"/>
                </a:lnTo>
                <a:lnTo>
                  <a:pt x="0" y="10"/>
                </a:lnTo>
                <a:lnTo>
                  <a:pt x="15" y="27"/>
                </a:lnTo>
                <a:lnTo>
                  <a:pt x="22" y="1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8926560" y="3505320"/>
            <a:ext cx="38160" cy="39600"/>
          </a:xfrm>
          <a:custGeom>
            <a:avLst/>
            <a:gdLst/>
            <a:ahLst/>
            <a:rect l="l" t="t" r="r" b="b"/>
            <a:pathLst>
              <a:path w="24" h="25">
                <a:moveTo>
                  <a:pt x="14" y="14"/>
                </a:moveTo>
                <a:lnTo>
                  <a:pt x="23" y="12"/>
                </a:lnTo>
                <a:lnTo>
                  <a:pt x="7" y="0"/>
                </a:lnTo>
                <a:lnTo>
                  <a:pt x="0" y="12"/>
                </a:lnTo>
                <a:lnTo>
                  <a:pt x="16" y="25"/>
                </a:lnTo>
                <a:lnTo>
                  <a:pt x="24" y="23"/>
                </a:lnTo>
                <a:lnTo>
                  <a:pt x="14" y="1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8947080" y="3508200"/>
            <a:ext cx="30240" cy="33480"/>
          </a:xfrm>
          <a:custGeom>
            <a:avLst/>
            <a:gdLst/>
            <a:ahLst/>
            <a:rect l="l" t="t" r="r" b="b"/>
            <a:pathLst>
              <a:path w="19" h="21">
                <a:moveTo>
                  <a:pt x="7" y="0"/>
                </a:moveTo>
                <a:lnTo>
                  <a:pt x="0" y="12"/>
                </a:lnTo>
                <a:lnTo>
                  <a:pt x="10" y="21"/>
                </a:lnTo>
                <a:lnTo>
                  <a:pt x="19" y="8"/>
                </a:lnTo>
                <a:lnTo>
                  <a:pt x="7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8958240" y="3497400"/>
            <a:ext cx="28440" cy="23760"/>
          </a:xfrm>
          <a:custGeom>
            <a:avLst/>
            <a:gdLst/>
            <a:ahLst/>
            <a:rect l="l" t="t" r="r" b="b"/>
            <a:pathLst>
              <a:path w="18" h="15">
                <a:moveTo>
                  <a:pt x="5" y="2"/>
                </a:moveTo>
                <a:lnTo>
                  <a:pt x="5" y="0"/>
                </a:lnTo>
                <a:lnTo>
                  <a:pt x="0" y="7"/>
                </a:lnTo>
                <a:lnTo>
                  <a:pt x="12" y="15"/>
                </a:lnTo>
                <a:lnTo>
                  <a:pt x="16" y="7"/>
                </a:lnTo>
                <a:lnTo>
                  <a:pt x="18" y="5"/>
                </a:lnTo>
                <a:lnTo>
                  <a:pt x="5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8966160" y="3460680"/>
            <a:ext cx="30240" cy="44640"/>
          </a:xfrm>
          <a:custGeom>
            <a:avLst/>
            <a:gdLst/>
            <a:ahLst/>
            <a:rect l="l" t="t" r="r" b="b"/>
            <a:pathLst>
              <a:path w="18" h="28">
                <a:moveTo>
                  <a:pt x="16" y="0"/>
                </a:moveTo>
                <a:lnTo>
                  <a:pt x="6" y="4"/>
                </a:lnTo>
                <a:lnTo>
                  <a:pt x="0" y="25"/>
                </a:lnTo>
                <a:lnTo>
                  <a:pt x="13" y="28"/>
                </a:lnTo>
                <a:lnTo>
                  <a:pt x="18" y="8"/>
                </a:lnTo>
                <a:lnTo>
                  <a:pt x="7" y="11"/>
                </a:lnTo>
                <a:lnTo>
                  <a:pt x="16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8977320" y="3460680"/>
            <a:ext cx="25560" cy="27000"/>
          </a:xfrm>
          <a:custGeom>
            <a:avLst/>
            <a:gdLst/>
            <a:ahLst/>
            <a:rect l="l" t="t" r="r" b="b"/>
            <a:pathLst>
              <a:path w="15" h="17">
                <a:moveTo>
                  <a:pt x="13" y="4"/>
                </a:moveTo>
                <a:lnTo>
                  <a:pt x="15" y="6"/>
                </a:lnTo>
                <a:lnTo>
                  <a:pt x="9" y="0"/>
                </a:lnTo>
                <a:lnTo>
                  <a:pt x="0" y="11"/>
                </a:lnTo>
                <a:lnTo>
                  <a:pt x="6" y="17"/>
                </a:lnTo>
                <a:lnTo>
                  <a:pt x="9" y="17"/>
                </a:lnTo>
                <a:lnTo>
                  <a:pt x="13" y="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8991720" y="3467160"/>
            <a:ext cx="31680" cy="33120"/>
          </a:xfrm>
          <a:custGeom>
            <a:avLst/>
            <a:gdLst/>
            <a:ahLst/>
            <a:rect l="l" t="t" r="r" b="b"/>
            <a:pathLst>
              <a:path w="20" h="21">
                <a:moveTo>
                  <a:pt x="20" y="7"/>
                </a:moveTo>
                <a:lnTo>
                  <a:pt x="4" y="0"/>
                </a:lnTo>
                <a:lnTo>
                  <a:pt x="0" y="13"/>
                </a:lnTo>
                <a:lnTo>
                  <a:pt x="16" y="21"/>
                </a:lnTo>
                <a:lnTo>
                  <a:pt x="20" y="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9016920" y="3478320"/>
            <a:ext cx="49320" cy="33120"/>
          </a:xfrm>
          <a:custGeom>
            <a:avLst/>
            <a:gdLst/>
            <a:ahLst/>
            <a:rect l="l" t="t" r="r" b="b"/>
            <a:pathLst>
              <a:path w="30" h="21">
                <a:moveTo>
                  <a:pt x="30" y="10"/>
                </a:moveTo>
                <a:lnTo>
                  <a:pt x="27" y="8"/>
                </a:lnTo>
                <a:lnTo>
                  <a:pt x="4" y="0"/>
                </a:lnTo>
                <a:lnTo>
                  <a:pt x="0" y="14"/>
                </a:lnTo>
                <a:lnTo>
                  <a:pt x="23" y="21"/>
                </a:lnTo>
                <a:lnTo>
                  <a:pt x="20" y="17"/>
                </a:lnTo>
                <a:lnTo>
                  <a:pt x="30" y="1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9048600" y="3494160"/>
            <a:ext cx="44640" cy="47520"/>
          </a:xfrm>
          <a:custGeom>
            <a:avLst/>
            <a:gdLst/>
            <a:ahLst/>
            <a:rect l="l" t="t" r="r" b="b"/>
            <a:pathLst>
              <a:path w="28" h="30">
                <a:moveTo>
                  <a:pt x="28" y="24"/>
                </a:moveTo>
                <a:lnTo>
                  <a:pt x="26" y="21"/>
                </a:lnTo>
                <a:lnTo>
                  <a:pt x="10" y="0"/>
                </a:lnTo>
                <a:lnTo>
                  <a:pt x="0" y="7"/>
                </a:lnTo>
                <a:lnTo>
                  <a:pt x="16" y="30"/>
                </a:lnTo>
                <a:lnTo>
                  <a:pt x="14" y="26"/>
                </a:lnTo>
                <a:lnTo>
                  <a:pt x="28" y="2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9072720" y="3532320"/>
            <a:ext cx="20520" cy="25200"/>
          </a:xfrm>
          <a:custGeom>
            <a:avLst/>
            <a:gdLst/>
            <a:ahLst/>
            <a:rect l="l" t="t" r="r" b="b"/>
            <a:pathLst>
              <a:path w="14" h="16">
                <a:moveTo>
                  <a:pt x="14" y="14"/>
                </a:moveTo>
                <a:lnTo>
                  <a:pt x="14" y="0"/>
                </a:lnTo>
                <a:lnTo>
                  <a:pt x="0" y="2"/>
                </a:lnTo>
                <a:lnTo>
                  <a:pt x="2" y="16"/>
                </a:lnTo>
                <a:lnTo>
                  <a:pt x="14" y="1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9074160" y="3554280"/>
            <a:ext cx="25560" cy="47880"/>
          </a:xfrm>
          <a:custGeom>
            <a:avLst/>
            <a:gdLst/>
            <a:ahLst/>
            <a:rect l="l" t="t" r="r" b="b"/>
            <a:pathLst>
              <a:path w="16" h="30">
                <a:moveTo>
                  <a:pt x="14" y="26"/>
                </a:moveTo>
                <a:lnTo>
                  <a:pt x="16" y="28"/>
                </a:lnTo>
                <a:lnTo>
                  <a:pt x="12" y="0"/>
                </a:lnTo>
                <a:lnTo>
                  <a:pt x="0" y="2"/>
                </a:lnTo>
                <a:lnTo>
                  <a:pt x="1" y="28"/>
                </a:lnTo>
                <a:lnTo>
                  <a:pt x="1" y="30"/>
                </a:lnTo>
                <a:lnTo>
                  <a:pt x="14" y="2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9075600" y="3595680"/>
            <a:ext cx="28800" cy="33480"/>
          </a:xfrm>
          <a:custGeom>
            <a:avLst/>
            <a:gdLst/>
            <a:ahLst/>
            <a:rect l="l" t="t" r="r" b="b"/>
            <a:pathLst>
              <a:path w="18" h="21">
                <a:moveTo>
                  <a:pt x="15" y="8"/>
                </a:moveTo>
                <a:lnTo>
                  <a:pt x="18" y="12"/>
                </a:lnTo>
                <a:lnTo>
                  <a:pt x="13" y="0"/>
                </a:lnTo>
                <a:lnTo>
                  <a:pt x="0" y="4"/>
                </a:lnTo>
                <a:lnTo>
                  <a:pt x="6" y="17"/>
                </a:lnTo>
                <a:lnTo>
                  <a:pt x="9" y="21"/>
                </a:lnTo>
                <a:lnTo>
                  <a:pt x="15" y="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9091440" y="3608280"/>
            <a:ext cx="8280" cy="20880"/>
          </a:xfrm>
          <a:custGeom>
            <a:avLst/>
            <a:gdLst/>
            <a:ahLst/>
            <a:rect l="l" t="t" r="r" b="b"/>
            <a:pathLst>
              <a:path w="6" h="13">
                <a:moveTo>
                  <a:pt x="4" y="7"/>
                </a:moveTo>
                <a:lnTo>
                  <a:pt x="6" y="0"/>
                </a:lnTo>
                <a:lnTo>
                  <a:pt x="0" y="13"/>
                </a:lnTo>
                <a:lnTo>
                  <a:pt x="4" y="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3416400" y="5243400"/>
            <a:ext cx="30240" cy="117720"/>
          </a:xfrm>
          <a:custGeom>
            <a:avLst/>
            <a:gdLst/>
            <a:ahLst/>
            <a:rect l="l" t="t" r="r" b="b"/>
            <a:pathLst>
              <a:path w="18" h="74">
                <a:moveTo>
                  <a:pt x="14" y="74"/>
                </a:moveTo>
                <a:lnTo>
                  <a:pt x="18" y="0"/>
                </a:lnTo>
                <a:lnTo>
                  <a:pt x="3" y="0"/>
                </a:lnTo>
                <a:lnTo>
                  <a:pt x="0" y="74"/>
                </a:lnTo>
                <a:lnTo>
                  <a:pt x="14" y="7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3405240" y="5361120"/>
            <a:ext cx="34920" cy="415800"/>
          </a:xfrm>
          <a:custGeom>
            <a:avLst/>
            <a:gdLst/>
            <a:ahLst/>
            <a:rect l="l" t="t" r="r" b="b"/>
            <a:pathLst>
              <a:path w="21" h="262">
                <a:moveTo>
                  <a:pt x="5" y="262"/>
                </a:moveTo>
                <a:lnTo>
                  <a:pt x="12" y="256"/>
                </a:lnTo>
                <a:lnTo>
                  <a:pt x="21" y="0"/>
                </a:lnTo>
                <a:lnTo>
                  <a:pt x="7" y="0"/>
                </a:lnTo>
                <a:lnTo>
                  <a:pt x="0" y="254"/>
                </a:lnTo>
                <a:lnTo>
                  <a:pt x="7" y="248"/>
                </a:lnTo>
                <a:lnTo>
                  <a:pt x="5" y="26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2957400" y="5727600"/>
            <a:ext cx="459000" cy="49320"/>
          </a:xfrm>
          <a:custGeom>
            <a:avLst/>
            <a:gdLst/>
            <a:ahLst/>
            <a:rect l="l" t="t" r="r" b="b"/>
            <a:pathLst>
              <a:path w="289" h="31">
                <a:moveTo>
                  <a:pt x="0" y="8"/>
                </a:moveTo>
                <a:lnTo>
                  <a:pt x="0" y="15"/>
                </a:lnTo>
                <a:lnTo>
                  <a:pt x="287" y="31"/>
                </a:lnTo>
                <a:lnTo>
                  <a:pt x="289" y="17"/>
                </a:lnTo>
                <a:lnTo>
                  <a:pt x="0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393840" y="4465800"/>
            <a:ext cx="1760400" cy="1247760"/>
          </a:xfrm>
          <a:custGeom>
            <a:avLst/>
            <a:gdLst/>
            <a:ahLst/>
            <a:rect l="l" t="t" r="r" b="b"/>
            <a:pathLst>
              <a:path w="1109" h="786">
                <a:moveTo>
                  <a:pt x="4" y="6"/>
                </a:moveTo>
                <a:lnTo>
                  <a:pt x="0" y="12"/>
                </a:lnTo>
                <a:lnTo>
                  <a:pt x="1102" y="786"/>
                </a:lnTo>
                <a:lnTo>
                  <a:pt x="1109" y="774"/>
                </a:lnTo>
                <a:lnTo>
                  <a:pt x="7" y="0"/>
                </a:lnTo>
                <a:lnTo>
                  <a:pt x="4" y="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932040" y="1322280"/>
            <a:ext cx="812520" cy="114480"/>
          </a:xfrm>
          <a:custGeom>
            <a:avLst/>
            <a:gdLst/>
            <a:ahLst/>
            <a:rect l="l" t="t" r="r" b="b"/>
            <a:pathLst>
              <a:path w="511" h="72">
                <a:moveTo>
                  <a:pt x="509" y="67"/>
                </a:moveTo>
                <a:lnTo>
                  <a:pt x="511" y="59"/>
                </a:lnTo>
                <a:lnTo>
                  <a:pt x="2" y="0"/>
                </a:lnTo>
                <a:lnTo>
                  <a:pt x="0" y="14"/>
                </a:lnTo>
                <a:lnTo>
                  <a:pt x="509" y="72"/>
                </a:lnTo>
                <a:lnTo>
                  <a:pt x="509" y="6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1401840" y="3386160"/>
            <a:ext cx="2746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YAVAPAI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1495080" y="2162160"/>
            <a:ext cx="3704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COCONINO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676800" y="2225520"/>
            <a:ext cx="278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MOHAVE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3244320" y="1882800"/>
            <a:ext cx="2818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APACHE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rot="1740000">
            <a:off x="2741760" y="3031920"/>
            <a:ext cx="375480" cy="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LITTLE   COLORADO</a:t>
            </a:r>
            <a:endParaRPr b="0" lang="en-US" sz="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2750760" y="1846440"/>
            <a:ext cx="2566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NAVAJO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2912760" y="195588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3646080" y="2124000"/>
            <a:ext cx="317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JUAN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3642120" y="2759040"/>
            <a:ext cx="3456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 KINLEY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3950280" y="3198960"/>
            <a:ext cx="2354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CIBOLA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5264280" y="3216240"/>
            <a:ext cx="3600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TORRANCE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4679280" y="3219480"/>
            <a:ext cx="317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VALENCIA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5190840" y="4294080"/>
            <a:ext cx="278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LINCOLN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5745240" y="4538520"/>
            <a:ext cx="2638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CHAVES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748200" y="4384800"/>
            <a:ext cx="1216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5935320" y="484668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EDDY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6532560" y="3957480"/>
            <a:ext cx="392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ROOSEVELT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6639840" y="3400560"/>
            <a:ext cx="2282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6944760" y="3508200"/>
            <a:ext cx="2746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PARMER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6951240" y="2997360"/>
            <a:ext cx="3884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DEAF SMITH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4416480" y="4159080"/>
            <a:ext cx="331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SOCORRO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6426360" y="5935680"/>
            <a:ext cx="260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REEVES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7122600" y="6029280"/>
            <a:ext cx="2246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PECOS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7157520" y="5700600"/>
            <a:ext cx="2246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CRANE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6697440" y="5683320"/>
            <a:ext cx="1962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WARD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6475680" y="5486400"/>
            <a:ext cx="2426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LOVING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6842880" y="5465880"/>
            <a:ext cx="2923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WINKLER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rot="3060000">
            <a:off x="39960" y="3025800"/>
            <a:ext cx="576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BERNARDINO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 rot="18540000">
            <a:off x="4861080" y="2728080"/>
            <a:ext cx="241920" cy="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RIO GRANDE</a:t>
            </a:r>
            <a:endParaRPr b="0" lang="en-US" sz="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2946240" y="2657520"/>
            <a:ext cx="55800" cy="17280"/>
          </a:xfrm>
          <a:custGeom>
            <a:avLst/>
            <a:gdLst/>
            <a:ahLst/>
            <a:rect l="l" t="t" r="r" b="b"/>
            <a:pathLst>
              <a:path w="35" h="11">
                <a:moveTo>
                  <a:pt x="31" y="0"/>
                </a:moveTo>
                <a:lnTo>
                  <a:pt x="33" y="0"/>
                </a:lnTo>
                <a:lnTo>
                  <a:pt x="0" y="0"/>
                </a:lnTo>
                <a:lnTo>
                  <a:pt x="0" y="11"/>
                </a:lnTo>
                <a:lnTo>
                  <a:pt x="33" y="11"/>
                </a:lnTo>
                <a:lnTo>
                  <a:pt x="35" y="11"/>
                </a:lnTo>
                <a:lnTo>
                  <a:pt x="33" y="11"/>
                </a:lnTo>
                <a:lnTo>
                  <a:pt x="35" y="11"/>
                </a:lnTo>
                <a:lnTo>
                  <a:pt x="31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2995560" y="2629080"/>
            <a:ext cx="57240" cy="45720"/>
          </a:xfrm>
          <a:custGeom>
            <a:avLst/>
            <a:gdLst/>
            <a:ahLst/>
            <a:rect l="l" t="t" r="r" b="b"/>
            <a:pathLst>
              <a:path w="36" h="29">
                <a:moveTo>
                  <a:pt x="36" y="2"/>
                </a:moveTo>
                <a:lnTo>
                  <a:pt x="31" y="2"/>
                </a:lnTo>
                <a:lnTo>
                  <a:pt x="0" y="18"/>
                </a:lnTo>
                <a:lnTo>
                  <a:pt x="4" y="29"/>
                </a:lnTo>
                <a:lnTo>
                  <a:pt x="36" y="12"/>
                </a:lnTo>
                <a:lnTo>
                  <a:pt x="32" y="12"/>
                </a:lnTo>
                <a:lnTo>
                  <a:pt x="36" y="2"/>
                </a:lnTo>
                <a:lnTo>
                  <a:pt x="32" y="0"/>
                </a:lnTo>
                <a:lnTo>
                  <a:pt x="31" y="2"/>
                </a:lnTo>
                <a:lnTo>
                  <a:pt x="36" y="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3046320" y="2631960"/>
            <a:ext cx="85680" cy="46080"/>
          </a:xfrm>
          <a:custGeom>
            <a:avLst/>
            <a:gdLst/>
            <a:ahLst/>
            <a:rect l="l" t="t" r="r" b="b"/>
            <a:pathLst>
              <a:path w="54" h="29">
                <a:moveTo>
                  <a:pt x="52" y="17"/>
                </a:moveTo>
                <a:lnTo>
                  <a:pt x="54" y="19"/>
                </a:lnTo>
                <a:lnTo>
                  <a:pt x="4" y="0"/>
                </a:lnTo>
                <a:lnTo>
                  <a:pt x="0" y="10"/>
                </a:lnTo>
                <a:lnTo>
                  <a:pt x="50" y="29"/>
                </a:lnTo>
                <a:lnTo>
                  <a:pt x="54" y="29"/>
                </a:lnTo>
                <a:lnTo>
                  <a:pt x="50" y="29"/>
                </a:lnTo>
                <a:lnTo>
                  <a:pt x="52" y="29"/>
                </a:lnTo>
                <a:lnTo>
                  <a:pt x="54" y="29"/>
                </a:lnTo>
                <a:lnTo>
                  <a:pt x="52" y="17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3129120" y="2597040"/>
            <a:ext cx="215640" cy="81000"/>
          </a:xfrm>
          <a:custGeom>
            <a:avLst/>
            <a:gdLst/>
            <a:ahLst/>
            <a:rect l="l" t="t" r="r" b="b"/>
            <a:pathLst>
              <a:path w="135" h="51">
                <a:moveTo>
                  <a:pt x="135" y="5"/>
                </a:moveTo>
                <a:lnTo>
                  <a:pt x="133" y="0"/>
                </a:lnTo>
                <a:lnTo>
                  <a:pt x="0" y="39"/>
                </a:lnTo>
                <a:lnTo>
                  <a:pt x="2" y="51"/>
                </a:lnTo>
                <a:lnTo>
                  <a:pt x="135" y="11"/>
                </a:lnTo>
                <a:lnTo>
                  <a:pt x="135" y="5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7229880" y="3473280"/>
            <a:ext cx="2674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CASTRO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7426800" y="3205080"/>
            <a:ext cx="2959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RANDALL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7771680" y="3063960"/>
            <a:ext cx="1429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ARM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7712280" y="3132000"/>
            <a:ext cx="2746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8078400" y="286236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7744680" y="2894040"/>
            <a:ext cx="2746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CARSON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7439040" y="2870280"/>
            <a:ext cx="260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POTTER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8290080" y="2536920"/>
            <a:ext cx="320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HEMPHILL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8614440" y="2141640"/>
            <a:ext cx="1749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ELLIS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8658720" y="2536920"/>
            <a:ext cx="2530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ROGER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8658360" y="2604960"/>
            <a:ext cx="185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MILLS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7382880" y="2151000"/>
            <a:ext cx="320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SHERMAN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7705800" y="2165400"/>
            <a:ext cx="3600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HANSFORD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7515000" y="2484360"/>
            <a:ext cx="4273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HUTCHINSON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8151840" y="2141640"/>
            <a:ext cx="331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LIPSCOMB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8075520" y="1762200"/>
            <a:ext cx="260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BEAVER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7979400" y="2367000"/>
            <a:ext cx="3099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ROBERTS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7383600" y="2023920"/>
            <a:ext cx="1189080" cy="341280"/>
          </a:xfrm>
          <a:custGeom>
            <a:avLst/>
            <a:gdLst/>
            <a:ahLst/>
            <a:rect l="l" t="t" r="r" b="b"/>
            <a:pathLst>
              <a:path w="749" h="215">
                <a:moveTo>
                  <a:pt x="0" y="0"/>
                </a:moveTo>
                <a:lnTo>
                  <a:pt x="7" y="215"/>
                </a:lnTo>
                <a:lnTo>
                  <a:pt x="749" y="178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8799480" y="2192400"/>
            <a:ext cx="146160" cy="488880"/>
          </a:xfrm>
          <a:custGeom>
            <a:avLst/>
            <a:gdLst/>
            <a:ahLst/>
            <a:rect l="l" t="t" r="r" b="b"/>
            <a:pathLst>
              <a:path w="92" h="308">
                <a:moveTo>
                  <a:pt x="0" y="6"/>
                </a:moveTo>
                <a:lnTo>
                  <a:pt x="76" y="0"/>
                </a:lnTo>
                <a:lnTo>
                  <a:pt x="92" y="308"/>
                </a:lnTo>
                <a:lnTo>
                  <a:pt x="19" y="308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7288200" y="1109520"/>
            <a:ext cx="1824120" cy="5241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7288200" y="1109520"/>
            <a:ext cx="1824120" cy="5241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7326360" y="1154160"/>
            <a:ext cx="16362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324920" y="1262160"/>
            <a:ext cx="954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DOCKET NO. CP01-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7325280" y="1371600"/>
            <a:ext cx="533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‘F’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7326360" y="1476360"/>
            <a:ext cx="624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1 OF 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 rot="120000">
            <a:off x="4155120" y="1144440"/>
            <a:ext cx="4064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 A  P L A T 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 flipH="1">
            <a:off x="4529160" y="2382840"/>
            <a:ext cx="9360" cy="5079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 flipH="1" flipV="1">
            <a:off x="2323800" y="2509560"/>
            <a:ext cx="4680" cy="270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 flipH="1" flipV="1">
            <a:off x="1334880" y="2509920"/>
            <a:ext cx="91800" cy="921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 flipH="1">
            <a:off x="1073160" y="2289240"/>
            <a:ext cx="146160" cy="1393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 flipH="1">
            <a:off x="2538360" y="1539720"/>
            <a:ext cx="146160" cy="22194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1073160" y="3683160"/>
            <a:ext cx="303120" cy="126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 flipV="1">
            <a:off x="31680" y="3412800"/>
            <a:ext cx="424080" cy="46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627120" y="3249720"/>
            <a:ext cx="71280" cy="396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861840" y="3352680"/>
            <a:ext cx="54000" cy="237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 flipV="1">
            <a:off x="830160" y="3352320"/>
            <a:ext cx="3168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808200" y="3328920"/>
            <a:ext cx="21960" cy="270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741240" y="3319560"/>
            <a:ext cx="66960" cy="93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698400" y="3289320"/>
            <a:ext cx="42840" cy="30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1062000" y="3330720"/>
            <a:ext cx="36720" cy="28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1030320" y="3322800"/>
            <a:ext cx="31680" cy="7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 flipV="1">
            <a:off x="996840" y="3322800"/>
            <a:ext cx="33480" cy="28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 flipV="1">
            <a:off x="982800" y="3325680"/>
            <a:ext cx="14040" cy="208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 flipV="1">
            <a:off x="960480" y="3346560"/>
            <a:ext cx="22320" cy="172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 flipV="1">
            <a:off x="938160" y="3363480"/>
            <a:ext cx="2232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 flipV="1">
            <a:off x="915840" y="3367080"/>
            <a:ext cx="22320" cy="93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 flipH="1" flipV="1">
            <a:off x="5111280" y="3101760"/>
            <a:ext cx="538200" cy="61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5003640" y="3675240"/>
            <a:ext cx="277920" cy="7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5018040" y="3165480"/>
            <a:ext cx="149400" cy="63360"/>
          </a:xfrm>
          <a:custGeom>
            <a:avLst/>
            <a:gdLst/>
            <a:ahLst/>
            <a:rect l="l" t="t" r="r" b="b"/>
            <a:pathLst>
              <a:path w="94" h="40">
                <a:moveTo>
                  <a:pt x="0" y="40"/>
                </a:moveTo>
                <a:lnTo>
                  <a:pt x="94" y="40"/>
                </a:lnTo>
                <a:lnTo>
                  <a:pt x="91" y="0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 flipH="1" flipV="1">
            <a:off x="5111640" y="3165120"/>
            <a:ext cx="5256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 flipH="1">
            <a:off x="3117600" y="3295800"/>
            <a:ext cx="19080" cy="1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 flipH="1" flipV="1">
            <a:off x="3131640" y="4114440"/>
            <a:ext cx="9720" cy="111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 flipV="1">
            <a:off x="3125880" y="4125960"/>
            <a:ext cx="1584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 flipV="1">
            <a:off x="3132000" y="4105440"/>
            <a:ext cx="15840" cy="93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 flipV="1">
            <a:off x="2948040" y="3785760"/>
            <a:ext cx="22320" cy="3128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 flipV="1">
            <a:off x="2165400" y="3792600"/>
            <a:ext cx="1440" cy="1411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1376280" y="3695760"/>
            <a:ext cx="250920" cy="1173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 flipV="1">
            <a:off x="1627200" y="3682800"/>
            <a:ext cx="123840" cy="1299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 flipH="1">
            <a:off x="2666520" y="4430880"/>
            <a:ext cx="55800" cy="205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 flipH="1" flipV="1">
            <a:off x="2271600" y="4125960"/>
            <a:ext cx="268560" cy="4492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 flipH="1">
            <a:off x="2610000" y="4471920"/>
            <a:ext cx="25200" cy="270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 flipH="1">
            <a:off x="2539800" y="4554360"/>
            <a:ext cx="14040" cy="208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 flipH="1">
            <a:off x="2553840" y="4541760"/>
            <a:ext cx="11160" cy="126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 flipH="1">
            <a:off x="2565360" y="4498920"/>
            <a:ext cx="44640" cy="428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 flipH="1">
            <a:off x="2635200" y="4451400"/>
            <a:ext cx="31680" cy="205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 flipV="1">
            <a:off x="2182680" y="4102200"/>
            <a:ext cx="1800" cy="396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 flipH="1">
            <a:off x="2236320" y="4125960"/>
            <a:ext cx="34920" cy="126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 flipH="1" flipV="1">
            <a:off x="2182680" y="4141800"/>
            <a:ext cx="22320" cy="684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 flipH="1" flipV="1">
            <a:off x="2204640" y="4209840"/>
            <a:ext cx="19080" cy="61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 flipH="1">
            <a:off x="2224080" y="4195800"/>
            <a:ext cx="6480" cy="205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2230560" y="4172040"/>
            <a:ext cx="2880" cy="237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 flipH="1">
            <a:off x="2230200" y="4138560"/>
            <a:ext cx="6120" cy="33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 flipH="1" flipV="1">
            <a:off x="2176200" y="4014720"/>
            <a:ext cx="6120" cy="367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 flipV="1">
            <a:off x="2182680" y="4051080"/>
            <a:ext cx="1800" cy="507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 flipH="1" flipV="1">
            <a:off x="2165040" y="3933360"/>
            <a:ext cx="11160" cy="810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3005280" y="4105440"/>
            <a:ext cx="28440" cy="172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 flipH="1">
            <a:off x="2945880" y="4098960"/>
            <a:ext cx="1800" cy="810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 flipH="1" flipV="1">
            <a:off x="2874600" y="4165560"/>
            <a:ext cx="12600" cy="144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 flipH="1">
            <a:off x="2798640" y="4165560"/>
            <a:ext cx="76320" cy="30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2732040" y="4346640"/>
            <a:ext cx="3240" cy="410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 flipH="1">
            <a:off x="2722320" y="4430880"/>
            <a:ext cx="20520" cy="1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 flipV="1">
            <a:off x="2735280" y="4430880"/>
            <a:ext cx="7920" cy="28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2735280" y="4421160"/>
            <a:ext cx="1440" cy="126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2732040" y="4387680"/>
            <a:ext cx="3240" cy="33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 flipH="1">
            <a:off x="2731680" y="4309920"/>
            <a:ext cx="3240" cy="367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 flipH="1">
            <a:off x="2734920" y="4255920"/>
            <a:ext cx="19080" cy="540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 flipH="1">
            <a:off x="2754000" y="4229280"/>
            <a:ext cx="19080" cy="266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0160" bIns="-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 flipH="1">
            <a:off x="2773440" y="4195800"/>
            <a:ext cx="25200" cy="33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3033720" y="4135320"/>
            <a:ext cx="1260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3033720" y="4122720"/>
            <a:ext cx="1440" cy="126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3052800" y="4175280"/>
            <a:ext cx="19080" cy="7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 flipV="1">
            <a:off x="3090960" y="4149720"/>
            <a:ext cx="9360" cy="158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 flipV="1">
            <a:off x="3086280" y="4165200"/>
            <a:ext cx="4680" cy="97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 flipV="1">
            <a:off x="3100320" y="4144680"/>
            <a:ext cx="11160" cy="46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 flipV="1">
            <a:off x="3071880" y="4175280"/>
            <a:ext cx="14400" cy="7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 flipH="1">
            <a:off x="2887200" y="4179960"/>
            <a:ext cx="58680" cy="1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 flipV="1">
            <a:off x="3111480" y="4132080"/>
            <a:ext cx="14400" cy="126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3046320" y="4138560"/>
            <a:ext cx="6480" cy="367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 flipH="1">
            <a:off x="3005280" y="3951360"/>
            <a:ext cx="10800" cy="1540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 flipH="1">
            <a:off x="2948040" y="4098960"/>
            <a:ext cx="15840" cy="1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9" name=""/>
          <p:cNvGrpSpPr/>
          <p:nvPr/>
        </p:nvGrpSpPr>
        <p:grpSpPr>
          <a:xfrm>
            <a:off x="1427040" y="1576440"/>
            <a:ext cx="3686040" cy="2655720"/>
            <a:chOff x="1427040" y="1576440"/>
            <a:chExt cx="3686040" cy="2655720"/>
          </a:xfrm>
        </p:grpSpPr>
        <p:sp>
          <p:nvSpPr>
            <p:cNvPr id="400" name=""/>
            <p:cNvSpPr/>
            <p:nvPr/>
          </p:nvSpPr>
          <p:spPr>
            <a:xfrm flipH="1" flipV="1">
              <a:off x="2963160" y="4098960"/>
              <a:ext cx="20160" cy="9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 flipH="1">
              <a:off x="2983320" y="4105440"/>
              <a:ext cx="21960" cy="28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3016800" y="3298680"/>
              <a:ext cx="61560" cy="652680"/>
            </a:xfrm>
            <a:custGeom>
              <a:avLst/>
              <a:gdLst/>
              <a:ahLst/>
              <a:rect l="l" t="t" r="r" b="b"/>
              <a:pathLst>
                <a:path w="39" h="411">
                  <a:moveTo>
                    <a:pt x="39" y="0"/>
                  </a:moveTo>
                  <a:lnTo>
                    <a:pt x="19" y="411"/>
                  </a:lnTo>
                  <a:lnTo>
                    <a:pt x="0" y="411"/>
                  </a:lnTo>
                </a:path>
              </a:pathLst>
            </a:custGeom>
            <a:noFill/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" name=""/>
            <p:cNvSpPr/>
            <p:nvPr/>
          </p:nvSpPr>
          <p:spPr>
            <a:xfrm flipH="1" flipV="1">
              <a:off x="2012040" y="3063960"/>
              <a:ext cx="124920" cy="172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 flipH="1">
              <a:off x="2129400" y="3303720"/>
              <a:ext cx="6120" cy="28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 flipV="1">
              <a:off x="2118960" y="3081240"/>
              <a:ext cx="18360" cy="231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 flipH="1" flipV="1">
              <a:off x="2126520" y="3648240"/>
              <a:ext cx="9000" cy="64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 flipV="1">
              <a:off x="2125080" y="3712680"/>
              <a:ext cx="10800" cy="270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 flipV="1">
              <a:off x="2034720" y="3443400"/>
              <a:ext cx="1080" cy="141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1750680" y="3683160"/>
              <a:ext cx="212040" cy="568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1963080" y="3740040"/>
              <a:ext cx="16632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" name=""/>
            <p:cNvSpPr/>
            <p:nvPr/>
          </p:nvSpPr>
          <p:spPr>
            <a:xfrm flipH="1" flipV="1">
              <a:off x="2125080" y="3740040"/>
              <a:ext cx="432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" name=""/>
            <p:cNvSpPr/>
            <p:nvPr/>
          </p:nvSpPr>
          <p:spPr>
            <a:xfrm flipH="1" flipV="1">
              <a:off x="2067480" y="3638160"/>
              <a:ext cx="5868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" name=""/>
            <p:cNvSpPr/>
            <p:nvPr/>
          </p:nvSpPr>
          <p:spPr>
            <a:xfrm flipH="1" flipV="1">
              <a:off x="2034360" y="3584160"/>
              <a:ext cx="7560" cy="270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 flipH="1" flipV="1">
              <a:off x="2042280" y="3611160"/>
              <a:ext cx="7560" cy="176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 flipH="1" flipV="1">
              <a:off x="2050200" y="3629160"/>
              <a:ext cx="16920" cy="9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 flipV="1">
              <a:off x="2064960" y="3370320"/>
              <a:ext cx="5760" cy="237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 flipV="1">
              <a:off x="2057040" y="3394080"/>
              <a:ext cx="7560" cy="9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 flipV="1">
              <a:off x="2050560" y="3403080"/>
              <a:ext cx="6120" cy="24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 flipV="1">
              <a:off x="2034720" y="3427560"/>
              <a:ext cx="1548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 flipH="1">
              <a:off x="2118960" y="3309840"/>
              <a:ext cx="576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 flipV="1">
              <a:off x="2115720" y="3313080"/>
              <a:ext cx="2880" cy="30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 flipV="1">
              <a:off x="2071080" y="3342960"/>
              <a:ext cx="44280" cy="270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 flipH="1">
              <a:off x="2125080" y="3306600"/>
              <a:ext cx="432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 flipH="1">
              <a:off x="1605600" y="2695680"/>
              <a:ext cx="3636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 flipH="1" flipV="1">
              <a:off x="1427040" y="2602080"/>
              <a:ext cx="2664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 flipH="1" flipV="1">
              <a:off x="1453680" y="2617560"/>
              <a:ext cx="3456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 flipH="1" flipV="1">
              <a:off x="1488600" y="2624040"/>
              <a:ext cx="18720" cy="144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 flipH="1" flipV="1">
              <a:off x="1507320" y="2638440"/>
              <a:ext cx="1404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 flipH="1" flipV="1">
              <a:off x="1521720" y="2644560"/>
              <a:ext cx="3924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 flipH="1" flipV="1">
              <a:off x="1561680" y="2651040"/>
              <a:ext cx="21600" cy="38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 flipH="1" flipV="1">
              <a:off x="1583280" y="2689200"/>
              <a:ext cx="2196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 flipV="1">
              <a:off x="1715760" y="2785680"/>
              <a:ext cx="5760" cy="1810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 flipH="1" flipV="1">
              <a:off x="1715400" y="2967120"/>
              <a:ext cx="296280" cy="9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 flipV="1">
              <a:off x="2012400" y="2976120"/>
              <a:ext cx="1440" cy="87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 flipV="1">
              <a:off x="1674360" y="2692440"/>
              <a:ext cx="1080" cy="763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 flipH="1" flipV="1">
              <a:off x="1674000" y="2768760"/>
              <a:ext cx="47160" cy="172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 flipH="1">
              <a:off x="1667520" y="2692440"/>
              <a:ext cx="612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 flipH="1">
              <a:off x="1659960" y="2692440"/>
              <a:ext cx="432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 flipH="1">
              <a:off x="1648440" y="2695680"/>
              <a:ext cx="468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1642680" y="2695680"/>
              <a:ext cx="108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" name=""/>
            <p:cNvSpPr/>
            <p:nvPr/>
          </p:nvSpPr>
          <p:spPr>
            <a:xfrm flipH="1" flipV="1">
              <a:off x="2973960" y="3155760"/>
              <a:ext cx="2880" cy="219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" name=""/>
            <p:cNvSpPr/>
            <p:nvPr/>
          </p:nvSpPr>
          <p:spPr>
            <a:xfrm flipH="1">
              <a:off x="3078360" y="2684520"/>
              <a:ext cx="36360" cy="6285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 flipH="1" flipV="1">
              <a:off x="2537640" y="3758760"/>
              <a:ext cx="431280" cy="270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 flipH="1" flipV="1">
              <a:off x="2456280" y="3450960"/>
              <a:ext cx="16920" cy="36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 flipH="1" flipV="1">
              <a:off x="2135880" y="3758760"/>
              <a:ext cx="29880" cy="33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 flipH="1">
              <a:off x="2473560" y="3484440"/>
              <a:ext cx="3636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 flipH="1" flipV="1">
              <a:off x="2510280" y="3484440"/>
              <a:ext cx="15480" cy="129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 flipH="1">
              <a:off x="2526480" y="3484440"/>
              <a:ext cx="28080" cy="129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 flipH="1">
              <a:off x="2347200" y="3400560"/>
              <a:ext cx="39240" cy="28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 flipH="1" flipV="1">
              <a:off x="2312640" y="3379680"/>
              <a:ext cx="1224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 flipH="1">
              <a:off x="2325240" y="3386160"/>
              <a:ext cx="1080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 flipV="1">
              <a:off x="2336400" y="3386160"/>
              <a:ext cx="1080" cy="144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" name=""/>
            <p:cNvSpPr/>
            <p:nvPr/>
          </p:nvSpPr>
          <p:spPr>
            <a:xfrm flipH="1" flipV="1">
              <a:off x="2336400" y="3400560"/>
              <a:ext cx="10800" cy="28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" name=""/>
            <p:cNvSpPr/>
            <p:nvPr/>
          </p:nvSpPr>
          <p:spPr>
            <a:xfrm flipH="1" flipV="1">
              <a:off x="2150640" y="3288960"/>
              <a:ext cx="432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 flipH="1" flipV="1">
              <a:off x="2155320" y="3292200"/>
              <a:ext cx="288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 flipV="1">
              <a:off x="2158560" y="3298680"/>
              <a:ext cx="1080" cy="79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 flipV="1">
              <a:off x="2152080" y="3306240"/>
              <a:ext cx="612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 flipH="1" flipV="1">
              <a:off x="2152080" y="3309480"/>
              <a:ext cx="288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 flipH="1" flipV="1">
              <a:off x="2155320" y="3319560"/>
              <a:ext cx="2880" cy="9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 flipV="1">
              <a:off x="2155320" y="3328920"/>
              <a:ext cx="2880" cy="79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 flipH="1">
              <a:off x="2151720" y="3349800"/>
              <a:ext cx="612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 flipH="1">
              <a:off x="2158200" y="3343320"/>
              <a:ext cx="1404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3" name=""/>
            <p:cNvSpPr/>
            <p:nvPr/>
          </p:nvSpPr>
          <p:spPr>
            <a:xfrm flipH="1">
              <a:off x="2172600" y="3343320"/>
              <a:ext cx="1548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4" name=""/>
            <p:cNvSpPr/>
            <p:nvPr/>
          </p:nvSpPr>
          <p:spPr>
            <a:xfrm flipH="1" flipV="1">
              <a:off x="2188440" y="3343320"/>
              <a:ext cx="1044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 flipV="1">
              <a:off x="2194920" y="3349800"/>
              <a:ext cx="4320" cy="10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" name=""/>
            <p:cNvSpPr/>
            <p:nvPr/>
          </p:nvSpPr>
          <p:spPr>
            <a:xfrm flipV="1">
              <a:off x="2188800" y="3360240"/>
              <a:ext cx="576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" name=""/>
            <p:cNvSpPr/>
            <p:nvPr/>
          </p:nvSpPr>
          <p:spPr>
            <a:xfrm flipH="1" flipV="1">
              <a:off x="2188440" y="3369960"/>
              <a:ext cx="2520" cy="12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" name=""/>
            <p:cNvSpPr/>
            <p:nvPr/>
          </p:nvSpPr>
          <p:spPr>
            <a:xfrm flipH="1">
              <a:off x="2191320" y="3379680"/>
              <a:ext cx="756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" name=""/>
            <p:cNvSpPr/>
            <p:nvPr/>
          </p:nvSpPr>
          <p:spPr>
            <a:xfrm flipH="1">
              <a:off x="2199240" y="3367080"/>
              <a:ext cx="12600" cy="12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 flipH="1">
              <a:off x="2212200" y="3355920"/>
              <a:ext cx="1548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 flipH="1" flipV="1">
              <a:off x="2228400" y="3355560"/>
              <a:ext cx="1080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 flipH="1">
              <a:off x="2239560" y="3357720"/>
              <a:ext cx="288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3" name=""/>
            <p:cNvSpPr/>
            <p:nvPr/>
          </p:nvSpPr>
          <p:spPr>
            <a:xfrm flipH="1">
              <a:off x="2242800" y="3355920"/>
              <a:ext cx="576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4" name=""/>
            <p:cNvSpPr/>
            <p:nvPr/>
          </p:nvSpPr>
          <p:spPr>
            <a:xfrm flipH="1">
              <a:off x="2248920" y="3352680"/>
              <a:ext cx="1080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" name=""/>
            <p:cNvSpPr/>
            <p:nvPr/>
          </p:nvSpPr>
          <p:spPr>
            <a:xfrm flipH="1">
              <a:off x="2259720" y="3352680"/>
              <a:ext cx="756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6" name=""/>
            <p:cNvSpPr/>
            <p:nvPr/>
          </p:nvSpPr>
          <p:spPr>
            <a:xfrm flipH="1" flipV="1">
              <a:off x="2268000" y="3352320"/>
              <a:ext cx="1080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 flipH="1" flipV="1">
              <a:off x="2278800" y="3355560"/>
              <a:ext cx="7560" cy="46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" name=""/>
            <p:cNvSpPr/>
            <p:nvPr/>
          </p:nvSpPr>
          <p:spPr>
            <a:xfrm flipH="1" flipV="1">
              <a:off x="2286720" y="3360240"/>
              <a:ext cx="612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" name=""/>
            <p:cNvSpPr/>
            <p:nvPr/>
          </p:nvSpPr>
          <p:spPr>
            <a:xfrm flipH="1">
              <a:off x="2293560" y="3363840"/>
              <a:ext cx="576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" name=""/>
            <p:cNvSpPr/>
            <p:nvPr/>
          </p:nvSpPr>
          <p:spPr>
            <a:xfrm flipH="1" flipV="1">
              <a:off x="2299320" y="3363840"/>
              <a:ext cx="1260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" name=""/>
            <p:cNvSpPr/>
            <p:nvPr/>
          </p:nvSpPr>
          <p:spPr>
            <a:xfrm flipH="1">
              <a:off x="2135880" y="3295800"/>
              <a:ext cx="1080" cy="79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" name=""/>
            <p:cNvSpPr/>
            <p:nvPr/>
          </p:nvSpPr>
          <p:spPr>
            <a:xfrm flipH="1">
              <a:off x="2137320" y="3289320"/>
              <a:ext cx="612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" name=""/>
            <p:cNvSpPr/>
            <p:nvPr/>
          </p:nvSpPr>
          <p:spPr>
            <a:xfrm flipH="1">
              <a:off x="2143800" y="3289320"/>
              <a:ext cx="612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4" name=""/>
            <p:cNvSpPr/>
            <p:nvPr/>
          </p:nvSpPr>
          <p:spPr>
            <a:xfrm flipV="1">
              <a:off x="2147400" y="3336480"/>
              <a:ext cx="756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" name=""/>
            <p:cNvSpPr/>
            <p:nvPr/>
          </p:nvSpPr>
          <p:spPr>
            <a:xfrm flipH="1" flipV="1">
              <a:off x="2147400" y="3339720"/>
              <a:ext cx="432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" name=""/>
            <p:cNvSpPr/>
            <p:nvPr/>
          </p:nvSpPr>
          <p:spPr>
            <a:xfrm flipH="1">
              <a:off x="2397960" y="3427560"/>
              <a:ext cx="1224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 flipH="1">
              <a:off x="2410200" y="3427560"/>
              <a:ext cx="1404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8" name=""/>
            <p:cNvSpPr/>
            <p:nvPr/>
          </p:nvSpPr>
          <p:spPr>
            <a:xfrm flipH="1" flipV="1">
              <a:off x="2424600" y="3427200"/>
              <a:ext cx="9000" cy="12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9" name=""/>
            <p:cNvSpPr/>
            <p:nvPr/>
          </p:nvSpPr>
          <p:spPr>
            <a:xfrm flipH="1" flipV="1">
              <a:off x="2434320" y="3439800"/>
              <a:ext cx="10800" cy="46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0" name=""/>
            <p:cNvSpPr/>
            <p:nvPr/>
          </p:nvSpPr>
          <p:spPr>
            <a:xfrm flipH="1" flipV="1">
              <a:off x="2445480" y="3444840"/>
              <a:ext cx="1080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" name=""/>
            <p:cNvSpPr/>
            <p:nvPr/>
          </p:nvSpPr>
          <p:spPr>
            <a:xfrm flipH="1">
              <a:off x="2386440" y="3400560"/>
              <a:ext cx="756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 flipV="1">
              <a:off x="2388240" y="3400200"/>
              <a:ext cx="6120" cy="205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 flipH="1" flipV="1">
              <a:off x="2388240" y="3421080"/>
              <a:ext cx="2880" cy="9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" name=""/>
            <p:cNvSpPr/>
            <p:nvPr/>
          </p:nvSpPr>
          <p:spPr>
            <a:xfrm flipH="1" flipV="1">
              <a:off x="2391120" y="3430080"/>
              <a:ext cx="612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" name=""/>
            <p:cNvSpPr/>
            <p:nvPr/>
          </p:nvSpPr>
          <p:spPr>
            <a:xfrm flipH="1" flipV="1">
              <a:off x="2991600" y="3189240"/>
              <a:ext cx="18720" cy="237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6" name=""/>
            <p:cNvSpPr/>
            <p:nvPr/>
          </p:nvSpPr>
          <p:spPr>
            <a:xfrm flipH="1" flipV="1">
              <a:off x="3010320" y="3213000"/>
              <a:ext cx="16920" cy="129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7" name=""/>
            <p:cNvSpPr/>
            <p:nvPr/>
          </p:nvSpPr>
          <p:spPr>
            <a:xfrm flipH="1" flipV="1">
              <a:off x="3027600" y="3225600"/>
              <a:ext cx="14040" cy="12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8" name=""/>
            <p:cNvSpPr/>
            <p:nvPr/>
          </p:nvSpPr>
          <p:spPr>
            <a:xfrm flipH="1" flipV="1">
              <a:off x="3042360" y="3238560"/>
              <a:ext cx="17280" cy="79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9" name=""/>
            <p:cNvSpPr/>
            <p:nvPr/>
          </p:nvSpPr>
          <p:spPr>
            <a:xfrm flipH="1" flipV="1">
              <a:off x="3060000" y="3246480"/>
              <a:ext cx="36000" cy="223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0" name=""/>
            <p:cNvSpPr/>
            <p:nvPr/>
          </p:nvSpPr>
          <p:spPr>
            <a:xfrm flipH="1" flipV="1">
              <a:off x="3096360" y="3268440"/>
              <a:ext cx="10800" cy="205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1" name=""/>
            <p:cNvSpPr/>
            <p:nvPr/>
          </p:nvSpPr>
          <p:spPr>
            <a:xfrm flipH="1" flipV="1">
              <a:off x="3107520" y="3289320"/>
              <a:ext cx="1080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" name=""/>
            <p:cNvSpPr/>
            <p:nvPr/>
          </p:nvSpPr>
          <p:spPr>
            <a:xfrm flipH="1" flipV="1">
              <a:off x="2976840" y="3177720"/>
              <a:ext cx="1404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3" name=""/>
            <p:cNvSpPr/>
            <p:nvPr/>
          </p:nvSpPr>
          <p:spPr>
            <a:xfrm flipH="1" flipV="1">
              <a:off x="2619720" y="2849400"/>
              <a:ext cx="14040" cy="144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 flipH="1" flipV="1">
              <a:off x="2599560" y="2832120"/>
              <a:ext cx="20160" cy="172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 flipH="1" flipV="1">
              <a:off x="2373840" y="2644920"/>
              <a:ext cx="56520" cy="540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" name=""/>
            <p:cNvSpPr/>
            <p:nvPr/>
          </p:nvSpPr>
          <p:spPr>
            <a:xfrm flipH="1" flipV="1">
              <a:off x="2365920" y="2624040"/>
              <a:ext cx="7920" cy="208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 flipH="1" flipV="1">
              <a:off x="2341080" y="2566800"/>
              <a:ext cx="10800" cy="37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 flipH="1" flipV="1">
              <a:off x="2351880" y="2604600"/>
              <a:ext cx="13680" cy="190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 flipH="1" flipV="1">
              <a:off x="2329920" y="2536920"/>
              <a:ext cx="10800" cy="30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 flipH="1" flipV="1">
              <a:off x="2467800" y="2741760"/>
              <a:ext cx="2880" cy="28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 flipH="1" flipV="1">
              <a:off x="2461320" y="2731680"/>
              <a:ext cx="288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 flipH="1" flipV="1">
              <a:off x="2453040" y="2722320"/>
              <a:ext cx="612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 flipH="1" flipV="1">
              <a:off x="2471040" y="2744280"/>
              <a:ext cx="29520" cy="349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" name=""/>
            <p:cNvSpPr/>
            <p:nvPr/>
          </p:nvSpPr>
          <p:spPr>
            <a:xfrm flipH="1" flipV="1">
              <a:off x="2500920" y="2779200"/>
              <a:ext cx="42480" cy="24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 flipH="1" flipV="1">
              <a:off x="2543760" y="2803320"/>
              <a:ext cx="55440" cy="28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 flipH="1" flipV="1">
              <a:off x="2430720" y="2698920"/>
              <a:ext cx="21960" cy="237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 flipH="1" flipV="1">
              <a:off x="2859480" y="3074760"/>
              <a:ext cx="69480" cy="190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" name=""/>
            <p:cNvSpPr/>
            <p:nvPr/>
          </p:nvSpPr>
          <p:spPr>
            <a:xfrm flipH="1" flipV="1">
              <a:off x="2805480" y="3041280"/>
              <a:ext cx="29880" cy="270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 flipH="1" flipV="1">
              <a:off x="2835720" y="3068640"/>
              <a:ext cx="2340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 flipH="1" flipV="1">
              <a:off x="2648520" y="2960280"/>
              <a:ext cx="10800" cy="205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" name=""/>
            <p:cNvSpPr/>
            <p:nvPr/>
          </p:nvSpPr>
          <p:spPr>
            <a:xfrm flipH="1" flipV="1">
              <a:off x="2659680" y="2980800"/>
              <a:ext cx="1080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" name=""/>
            <p:cNvSpPr/>
            <p:nvPr/>
          </p:nvSpPr>
          <p:spPr>
            <a:xfrm flipH="1" flipV="1">
              <a:off x="2670840" y="2990880"/>
              <a:ext cx="1872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 flipH="1" flipV="1">
              <a:off x="2689920" y="3006360"/>
              <a:ext cx="20160" cy="176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 flipH="1" flipV="1">
              <a:off x="2710080" y="3024000"/>
              <a:ext cx="756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 flipH="1" flipV="1">
              <a:off x="2718360" y="3030120"/>
              <a:ext cx="4752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6" name=""/>
            <p:cNvSpPr/>
            <p:nvPr/>
          </p:nvSpPr>
          <p:spPr>
            <a:xfrm flipH="1">
              <a:off x="2766240" y="3041640"/>
              <a:ext cx="2160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7" name=""/>
            <p:cNvSpPr/>
            <p:nvPr/>
          </p:nvSpPr>
          <p:spPr>
            <a:xfrm flipH="1">
              <a:off x="2788200" y="3041640"/>
              <a:ext cx="1728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8" name=""/>
            <p:cNvSpPr/>
            <p:nvPr/>
          </p:nvSpPr>
          <p:spPr>
            <a:xfrm flipH="1" flipV="1">
              <a:off x="2634120" y="2863440"/>
              <a:ext cx="1080" cy="42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9" name=""/>
            <p:cNvSpPr/>
            <p:nvPr/>
          </p:nvSpPr>
          <p:spPr>
            <a:xfrm flipH="1" flipV="1">
              <a:off x="2635560" y="2906640"/>
              <a:ext cx="6120" cy="237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0" name=""/>
            <p:cNvSpPr/>
            <p:nvPr/>
          </p:nvSpPr>
          <p:spPr>
            <a:xfrm flipH="1" flipV="1">
              <a:off x="2642400" y="2930400"/>
              <a:ext cx="5760" cy="30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1" name=""/>
            <p:cNvSpPr/>
            <p:nvPr/>
          </p:nvSpPr>
          <p:spPr>
            <a:xfrm flipH="1" flipV="1">
              <a:off x="2929680" y="3093840"/>
              <a:ext cx="18720" cy="205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2" name=""/>
            <p:cNvSpPr/>
            <p:nvPr/>
          </p:nvSpPr>
          <p:spPr>
            <a:xfrm flipH="1" flipV="1">
              <a:off x="2948400" y="3114360"/>
              <a:ext cx="14040" cy="205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" name=""/>
            <p:cNvSpPr/>
            <p:nvPr/>
          </p:nvSpPr>
          <p:spPr>
            <a:xfrm flipH="1" flipV="1">
              <a:off x="2962800" y="3135240"/>
              <a:ext cx="10440" cy="208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" name=""/>
            <p:cNvSpPr/>
            <p:nvPr/>
          </p:nvSpPr>
          <p:spPr>
            <a:xfrm flipH="1">
              <a:off x="3121560" y="2560680"/>
              <a:ext cx="7560" cy="1047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3061440" y="1576440"/>
              <a:ext cx="68040" cy="984240"/>
            </a:xfrm>
            <a:custGeom>
              <a:avLst/>
              <a:gdLst/>
              <a:ahLst/>
              <a:rect l="l" t="t" r="r" b="b"/>
              <a:pathLst>
                <a:path w="43" h="620">
                  <a:moveTo>
                    <a:pt x="43" y="0"/>
                  </a:moveTo>
                  <a:lnTo>
                    <a:pt x="0" y="618"/>
                  </a:lnTo>
                  <a:lnTo>
                    <a:pt x="43" y="620"/>
                  </a:lnTo>
                </a:path>
              </a:pathLst>
            </a:custGeom>
            <a:noFill/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" name=""/>
            <p:cNvSpPr/>
            <p:nvPr/>
          </p:nvSpPr>
          <p:spPr>
            <a:xfrm flipH="1">
              <a:off x="3115080" y="2665440"/>
              <a:ext cx="6120" cy="190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 flipV="1">
              <a:off x="4664160" y="3795480"/>
              <a:ext cx="108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" name=""/>
            <p:cNvSpPr/>
            <p:nvPr/>
          </p:nvSpPr>
          <p:spPr>
            <a:xfrm flipH="1">
              <a:off x="4243320" y="3659040"/>
              <a:ext cx="25200" cy="573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3319920" y="3971880"/>
              <a:ext cx="17424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" name=""/>
            <p:cNvSpPr/>
            <p:nvPr/>
          </p:nvSpPr>
          <p:spPr>
            <a:xfrm flipV="1">
              <a:off x="3261600" y="4020840"/>
              <a:ext cx="900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" name=""/>
            <p:cNvSpPr/>
            <p:nvPr/>
          </p:nvSpPr>
          <p:spPr>
            <a:xfrm flipV="1">
              <a:off x="3245400" y="4029120"/>
              <a:ext cx="1440" cy="252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 flipV="1">
              <a:off x="3232800" y="4054320"/>
              <a:ext cx="12240" cy="79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 flipV="1">
              <a:off x="3224880" y="4062240"/>
              <a:ext cx="7560" cy="129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 flipV="1">
              <a:off x="3210480" y="4074840"/>
              <a:ext cx="1404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 flipV="1">
              <a:off x="3247200" y="4026960"/>
              <a:ext cx="1404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3148560" y="4105440"/>
              <a:ext cx="1404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 flipV="1">
              <a:off x="3174120" y="4081320"/>
              <a:ext cx="20160" cy="79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 flipV="1">
              <a:off x="3169440" y="4088880"/>
              <a:ext cx="432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 flipV="1">
              <a:off x="3162960" y="4098960"/>
              <a:ext cx="612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3194640" y="4081320"/>
              <a:ext cx="1548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 flipV="1">
              <a:off x="3315240" y="3971880"/>
              <a:ext cx="4320" cy="39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 flipV="1">
              <a:off x="3286440" y="4011120"/>
              <a:ext cx="2844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3270600" y="4021200"/>
              <a:ext cx="1548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4254480" y="3970440"/>
              <a:ext cx="6120" cy="79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 flipV="1">
              <a:off x="4689360" y="4024080"/>
              <a:ext cx="1440" cy="37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 flipV="1">
              <a:off x="4660920" y="4061880"/>
              <a:ext cx="28080" cy="33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 flipV="1">
              <a:off x="4664160" y="3830760"/>
              <a:ext cx="1080" cy="9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" name=""/>
            <p:cNvSpPr/>
            <p:nvPr/>
          </p:nvSpPr>
          <p:spPr>
            <a:xfrm flipV="1">
              <a:off x="4664160" y="3839760"/>
              <a:ext cx="1080" cy="176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 flipH="1" flipV="1">
              <a:off x="4663800" y="3857400"/>
              <a:ext cx="1080" cy="298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 flipV="1">
              <a:off x="4665600" y="3887640"/>
              <a:ext cx="1440" cy="223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 flipH="1" flipV="1">
              <a:off x="4665600" y="3909600"/>
              <a:ext cx="9360" cy="205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 flipH="1" flipV="1">
              <a:off x="4675320" y="3930120"/>
              <a:ext cx="10800" cy="270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 flipH="1" flipV="1">
              <a:off x="4686120" y="3957480"/>
              <a:ext cx="7560" cy="36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 flipV="1">
              <a:off x="4691160" y="3994200"/>
              <a:ext cx="2880" cy="30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 flipV="1">
              <a:off x="4664160" y="3807000"/>
              <a:ext cx="1080" cy="237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 flipV="1">
              <a:off x="4643280" y="4095720"/>
              <a:ext cx="1728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3529440" y="3373560"/>
              <a:ext cx="742680" cy="442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3875400" y="2860560"/>
              <a:ext cx="404640" cy="190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 flipH="1" flipV="1">
              <a:off x="3312000" y="3472920"/>
              <a:ext cx="5760" cy="320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3337200" y="3595680"/>
              <a:ext cx="1404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 flipH="1" flipV="1">
              <a:off x="3318120" y="3504960"/>
              <a:ext cx="18720" cy="190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 flipV="1">
              <a:off x="3337200" y="3524040"/>
              <a:ext cx="1440" cy="36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" name=""/>
            <p:cNvSpPr/>
            <p:nvPr/>
          </p:nvSpPr>
          <p:spPr>
            <a:xfrm flipV="1">
              <a:off x="3337200" y="3560400"/>
              <a:ext cx="1440" cy="349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 flipH="1" flipV="1">
              <a:off x="3343680" y="3373560"/>
              <a:ext cx="4320" cy="39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 flipV="1">
              <a:off x="3337200" y="3412800"/>
              <a:ext cx="1080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 flipV="1">
              <a:off x="3332520" y="3424320"/>
              <a:ext cx="432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 flipV="1">
              <a:off x="3312000" y="3440160"/>
              <a:ext cx="20160" cy="172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 flipV="1">
              <a:off x="3312000" y="3457440"/>
              <a:ext cx="108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 flipH="1" flipV="1">
              <a:off x="3162600" y="3292200"/>
              <a:ext cx="1404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 flipH="1" flipV="1">
              <a:off x="3177000" y="3298320"/>
              <a:ext cx="2484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 flipH="1" flipV="1">
              <a:off x="3202560" y="3309840"/>
              <a:ext cx="1728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" name=""/>
            <p:cNvSpPr/>
            <p:nvPr/>
          </p:nvSpPr>
          <p:spPr>
            <a:xfrm flipH="1">
              <a:off x="3220200" y="3325680"/>
              <a:ext cx="432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 flipH="1">
              <a:off x="3224880" y="3325680"/>
              <a:ext cx="1728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 flipH="1" flipV="1">
              <a:off x="3242520" y="3325680"/>
              <a:ext cx="10800" cy="79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 flipH="1">
              <a:off x="3253680" y="3333600"/>
              <a:ext cx="432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 flipH="1">
              <a:off x="3258360" y="3328920"/>
              <a:ext cx="12240" cy="46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 flipH="1" flipV="1">
              <a:off x="3270600" y="3328560"/>
              <a:ext cx="3312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" name=""/>
            <p:cNvSpPr/>
            <p:nvPr/>
          </p:nvSpPr>
          <p:spPr>
            <a:xfrm flipH="1">
              <a:off x="3303720" y="3340080"/>
              <a:ext cx="756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" name=""/>
            <p:cNvSpPr/>
            <p:nvPr/>
          </p:nvSpPr>
          <p:spPr>
            <a:xfrm flipH="1" flipV="1">
              <a:off x="3312000" y="3340080"/>
              <a:ext cx="1368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" name=""/>
            <p:cNvSpPr/>
            <p:nvPr/>
          </p:nvSpPr>
          <p:spPr>
            <a:xfrm flipH="1" flipV="1">
              <a:off x="3325680" y="3346200"/>
              <a:ext cx="612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 flipH="1" flipV="1">
              <a:off x="3332520" y="3357720"/>
              <a:ext cx="1080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 flipH="1">
              <a:off x="3137400" y="3292560"/>
              <a:ext cx="2484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3540600" y="3114720"/>
              <a:ext cx="32652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 flipV="1">
              <a:off x="3867480" y="2860200"/>
              <a:ext cx="7560" cy="2653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 flipV="1">
              <a:off x="5111640" y="3102120"/>
              <a:ext cx="1440" cy="63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 flipH="1">
              <a:off x="4552920" y="3152880"/>
              <a:ext cx="2880" cy="2775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4587840" y="2957400"/>
              <a:ext cx="90000" cy="255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 flipH="1" flipV="1">
              <a:off x="4555800" y="3152520"/>
              <a:ext cx="10116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4272120" y="3417840"/>
              <a:ext cx="39960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0" name=""/>
          <p:cNvGrpSpPr/>
          <p:nvPr/>
        </p:nvGrpSpPr>
        <p:grpSpPr>
          <a:xfrm>
            <a:off x="884160" y="1711440"/>
            <a:ext cx="5072040" cy="3531960"/>
            <a:chOff x="884160" y="1711440"/>
            <a:chExt cx="5072040" cy="3531960"/>
          </a:xfrm>
        </p:grpSpPr>
        <p:sp>
          <p:nvSpPr>
            <p:cNvPr id="601" name=""/>
            <p:cNvSpPr/>
            <p:nvPr/>
          </p:nvSpPr>
          <p:spPr>
            <a:xfrm flipH="1">
              <a:off x="4264200" y="3417840"/>
              <a:ext cx="7920" cy="2350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4264200" y="3652920"/>
              <a:ext cx="468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 flipH="1">
              <a:off x="4976280" y="3225960"/>
              <a:ext cx="11160" cy="255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4" name=""/>
            <p:cNvSpPr/>
            <p:nvPr/>
          </p:nvSpPr>
          <p:spPr>
            <a:xfrm flipV="1">
              <a:off x="4748040" y="3477960"/>
              <a:ext cx="504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 flipV="1">
              <a:off x="4734000" y="3481200"/>
              <a:ext cx="1404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 flipV="1">
              <a:off x="4694400" y="3698640"/>
              <a:ext cx="612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 flipV="1">
              <a:off x="4680000" y="3704760"/>
              <a:ext cx="1440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" name=""/>
            <p:cNvSpPr/>
            <p:nvPr/>
          </p:nvSpPr>
          <p:spPr>
            <a:xfrm flipV="1">
              <a:off x="4680000" y="3715920"/>
              <a:ext cx="1440" cy="12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 flipH="1" flipV="1">
              <a:off x="4679640" y="3728520"/>
              <a:ext cx="324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 flipH="1" flipV="1">
              <a:off x="4683240" y="3740040"/>
              <a:ext cx="7920" cy="129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 flipV="1">
              <a:off x="4691160" y="3753000"/>
              <a:ext cx="1440" cy="237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2" name=""/>
            <p:cNvSpPr/>
            <p:nvPr/>
          </p:nvSpPr>
          <p:spPr>
            <a:xfrm flipV="1">
              <a:off x="4686480" y="3776400"/>
              <a:ext cx="4680" cy="12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 flipV="1">
              <a:off x="4680000" y="3789360"/>
              <a:ext cx="648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>
              <a:off x="4665600" y="3795840"/>
              <a:ext cx="1440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 flipV="1">
              <a:off x="4730760" y="3503520"/>
              <a:ext cx="1440" cy="144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 flipH="1" flipV="1">
              <a:off x="4730760" y="3517920"/>
              <a:ext cx="6480" cy="172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 flipH="1" flipV="1">
              <a:off x="4737240" y="3534840"/>
              <a:ext cx="7920" cy="190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 flipV="1">
              <a:off x="4741920" y="3554280"/>
              <a:ext cx="3240" cy="208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 flipV="1">
              <a:off x="4734000" y="3574800"/>
              <a:ext cx="7920" cy="12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 flipV="1">
              <a:off x="4727520" y="3587400"/>
              <a:ext cx="648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 flipV="1">
              <a:off x="4719600" y="3591000"/>
              <a:ext cx="792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 flipV="1">
              <a:off x="4714920" y="3592440"/>
              <a:ext cx="468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 flipV="1">
              <a:off x="4714920" y="3598560"/>
              <a:ext cx="1440" cy="12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4" name=""/>
            <p:cNvSpPr/>
            <p:nvPr/>
          </p:nvSpPr>
          <p:spPr>
            <a:xfrm flipV="1">
              <a:off x="4714920" y="3611160"/>
              <a:ext cx="144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5" name=""/>
            <p:cNvSpPr/>
            <p:nvPr/>
          </p:nvSpPr>
          <p:spPr>
            <a:xfrm flipH="1" flipV="1">
              <a:off x="4714560" y="3622320"/>
              <a:ext cx="4680" cy="190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 flipV="1">
              <a:off x="4719600" y="3641760"/>
              <a:ext cx="1800" cy="79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 flipV="1">
              <a:off x="4719600" y="3649680"/>
              <a:ext cx="1800" cy="223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 flipV="1">
              <a:off x="4711680" y="3671640"/>
              <a:ext cx="7920" cy="140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 flipV="1">
              <a:off x="4700520" y="3686040"/>
              <a:ext cx="11160" cy="129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 flipV="1">
              <a:off x="4730760" y="3487680"/>
              <a:ext cx="324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 flipH="1">
              <a:off x="5003640" y="3538440"/>
              <a:ext cx="6480" cy="136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4745160" y="3433680"/>
              <a:ext cx="264960" cy="104760"/>
            </a:xfrm>
            <a:custGeom>
              <a:avLst/>
              <a:gdLst/>
              <a:ahLst/>
              <a:rect l="l" t="t" r="r" b="b"/>
              <a:pathLst>
                <a:path w="167" h="66">
                  <a:moveTo>
                    <a:pt x="0" y="0"/>
                  </a:moveTo>
                  <a:lnTo>
                    <a:pt x="158" y="66"/>
                  </a:lnTo>
                  <a:lnTo>
                    <a:pt x="167" y="66"/>
                  </a:lnTo>
                </a:path>
              </a:pathLst>
            </a:custGeom>
            <a:noFill/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4978440" y="3481560"/>
              <a:ext cx="31680" cy="56880"/>
            </a:xfrm>
            <a:custGeom>
              <a:avLst/>
              <a:gdLst/>
              <a:ahLst/>
              <a:rect l="l" t="t" r="r" b="b"/>
              <a:pathLst>
                <a:path w="20" h="36">
                  <a:moveTo>
                    <a:pt x="0" y="0"/>
                  </a:moveTo>
                  <a:lnTo>
                    <a:pt x="20" y="2"/>
                  </a:lnTo>
                  <a:lnTo>
                    <a:pt x="20" y="36"/>
                  </a:lnTo>
                </a:path>
              </a:pathLst>
            </a:custGeom>
            <a:noFill/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4680000" y="3192480"/>
              <a:ext cx="326880" cy="30240"/>
            </a:xfrm>
            <a:custGeom>
              <a:avLst/>
              <a:gdLst/>
              <a:ahLst/>
              <a:rect l="l" t="t" r="r" b="b"/>
              <a:pathLst>
                <a:path w="206" h="19">
                  <a:moveTo>
                    <a:pt x="0" y="15"/>
                  </a:moveTo>
                  <a:lnTo>
                    <a:pt x="105" y="19"/>
                  </a:lnTo>
                  <a:lnTo>
                    <a:pt x="121" y="0"/>
                  </a:lnTo>
                  <a:lnTo>
                    <a:pt x="206" y="6"/>
                  </a:lnTo>
                </a:path>
              </a:pathLst>
            </a:custGeom>
            <a:noFill/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>
              <a:off x="4672080" y="3433680"/>
              <a:ext cx="7308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" name=""/>
            <p:cNvSpPr/>
            <p:nvPr/>
          </p:nvSpPr>
          <p:spPr>
            <a:xfrm flipV="1">
              <a:off x="4861080" y="3204720"/>
              <a:ext cx="288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" name=""/>
            <p:cNvSpPr/>
            <p:nvPr/>
          </p:nvSpPr>
          <p:spPr>
            <a:xfrm flipV="1">
              <a:off x="4853160" y="3215880"/>
              <a:ext cx="792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" name=""/>
            <p:cNvSpPr/>
            <p:nvPr/>
          </p:nvSpPr>
          <p:spPr>
            <a:xfrm flipV="1">
              <a:off x="4840200" y="3225600"/>
              <a:ext cx="12960" cy="140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 flipV="1">
              <a:off x="4838760" y="3239640"/>
              <a:ext cx="144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0" name=""/>
            <p:cNvSpPr/>
            <p:nvPr/>
          </p:nvSpPr>
          <p:spPr>
            <a:xfrm flipV="1">
              <a:off x="4835520" y="3249360"/>
              <a:ext cx="324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" name=""/>
            <p:cNvSpPr/>
            <p:nvPr/>
          </p:nvSpPr>
          <p:spPr>
            <a:xfrm flipV="1">
              <a:off x="4835520" y="3255480"/>
              <a:ext cx="144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 flipV="1">
              <a:off x="4832280" y="3265200"/>
              <a:ext cx="3240" cy="140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 flipV="1">
              <a:off x="4827600" y="3279240"/>
              <a:ext cx="4680" cy="190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 flipV="1">
              <a:off x="4818240" y="3298680"/>
              <a:ext cx="9360" cy="208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 flipV="1">
              <a:off x="4863960" y="3141720"/>
              <a:ext cx="5040" cy="63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>
              <a:off x="5006880" y="3201840"/>
              <a:ext cx="11160" cy="270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7" name=""/>
            <p:cNvSpPr/>
            <p:nvPr/>
          </p:nvSpPr>
          <p:spPr>
            <a:xfrm flipH="1" flipV="1">
              <a:off x="4987800" y="3225960"/>
              <a:ext cx="30240" cy="28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8" name=""/>
            <p:cNvSpPr/>
            <p:nvPr/>
          </p:nvSpPr>
          <p:spPr>
            <a:xfrm>
              <a:off x="4341960" y="2879640"/>
              <a:ext cx="18720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9" name=""/>
            <p:cNvSpPr/>
            <p:nvPr/>
          </p:nvSpPr>
          <p:spPr>
            <a:xfrm>
              <a:off x="4286160" y="2846520"/>
              <a:ext cx="5580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0" name=""/>
            <p:cNvSpPr/>
            <p:nvPr/>
          </p:nvSpPr>
          <p:spPr>
            <a:xfrm>
              <a:off x="4341960" y="2852640"/>
              <a:ext cx="1440" cy="270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1" name=""/>
            <p:cNvSpPr/>
            <p:nvPr/>
          </p:nvSpPr>
          <p:spPr>
            <a:xfrm flipV="1">
              <a:off x="4280040" y="2846520"/>
              <a:ext cx="6120" cy="33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 flipH="1" flipV="1">
              <a:off x="4565520" y="2890440"/>
              <a:ext cx="22320" cy="66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3" name=""/>
            <p:cNvSpPr/>
            <p:nvPr/>
          </p:nvSpPr>
          <p:spPr>
            <a:xfrm>
              <a:off x="4529160" y="2890800"/>
              <a:ext cx="3636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4" name=""/>
            <p:cNvSpPr/>
            <p:nvPr/>
          </p:nvSpPr>
          <p:spPr>
            <a:xfrm flipV="1">
              <a:off x="4948200" y="2836800"/>
              <a:ext cx="1908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5" name=""/>
            <p:cNvSpPr/>
            <p:nvPr/>
          </p:nvSpPr>
          <p:spPr>
            <a:xfrm flipV="1">
              <a:off x="4883040" y="3007800"/>
              <a:ext cx="6480" cy="162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6" name=""/>
            <p:cNvSpPr/>
            <p:nvPr/>
          </p:nvSpPr>
          <p:spPr>
            <a:xfrm flipV="1">
              <a:off x="4875120" y="3024360"/>
              <a:ext cx="7920" cy="9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 flipV="1">
              <a:off x="4857840" y="3047760"/>
              <a:ext cx="6120" cy="270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 flipV="1">
              <a:off x="4857840" y="3075120"/>
              <a:ext cx="1440" cy="33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 flipH="1" flipV="1">
              <a:off x="4857480" y="3107880"/>
              <a:ext cx="324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 flipV="1">
              <a:off x="4861080" y="3117960"/>
              <a:ext cx="1440" cy="79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 flipH="1" flipV="1">
              <a:off x="4861080" y="3125520"/>
              <a:ext cx="7920" cy="190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2" name=""/>
            <p:cNvSpPr/>
            <p:nvPr/>
          </p:nvSpPr>
          <p:spPr>
            <a:xfrm flipV="1">
              <a:off x="4863960" y="3033720"/>
              <a:ext cx="11160" cy="144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 flipV="1">
              <a:off x="4925880" y="2876040"/>
              <a:ext cx="15840" cy="24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4" name=""/>
            <p:cNvSpPr/>
            <p:nvPr/>
          </p:nvSpPr>
          <p:spPr>
            <a:xfrm flipV="1">
              <a:off x="4915080" y="2900520"/>
              <a:ext cx="1080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5" name=""/>
            <p:cNvSpPr/>
            <p:nvPr/>
          </p:nvSpPr>
          <p:spPr>
            <a:xfrm flipV="1">
              <a:off x="4889520" y="2943360"/>
              <a:ext cx="7920" cy="172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6" name=""/>
            <p:cNvSpPr/>
            <p:nvPr/>
          </p:nvSpPr>
          <p:spPr>
            <a:xfrm flipV="1">
              <a:off x="4889520" y="2960640"/>
              <a:ext cx="1440" cy="237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 flipV="1">
              <a:off x="4889520" y="2984400"/>
              <a:ext cx="1440" cy="237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8" name=""/>
            <p:cNvSpPr/>
            <p:nvPr/>
          </p:nvSpPr>
          <p:spPr>
            <a:xfrm flipV="1">
              <a:off x="4897440" y="2916000"/>
              <a:ext cx="17640" cy="270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9" name=""/>
            <p:cNvSpPr/>
            <p:nvPr/>
          </p:nvSpPr>
          <p:spPr>
            <a:xfrm flipV="1">
              <a:off x="4941720" y="2852640"/>
              <a:ext cx="6480" cy="237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0" name=""/>
            <p:cNvSpPr/>
            <p:nvPr/>
          </p:nvSpPr>
          <p:spPr>
            <a:xfrm flipV="1">
              <a:off x="5038560" y="2719080"/>
              <a:ext cx="16200" cy="270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 flipV="1">
              <a:off x="5025960" y="2746440"/>
              <a:ext cx="12600" cy="223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2" name=""/>
            <p:cNvSpPr/>
            <p:nvPr/>
          </p:nvSpPr>
          <p:spPr>
            <a:xfrm flipV="1">
              <a:off x="5010120" y="2768760"/>
              <a:ext cx="15840" cy="237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3" name=""/>
            <p:cNvSpPr/>
            <p:nvPr/>
          </p:nvSpPr>
          <p:spPr>
            <a:xfrm flipV="1">
              <a:off x="4987800" y="2792520"/>
              <a:ext cx="22320" cy="172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4" name=""/>
            <p:cNvSpPr/>
            <p:nvPr/>
          </p:nvSpPr>
          <p:spPr>
            <a:xfrm flipV="1">
              <a:off x="4967280" y="2809440"/>
              <a:ext cx="20520" cy="270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 flipV="1">
              <a:off x="5111640" y="2598480"/>
              <a:ext cx="1800" cy="190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6" name=""/>
            <p:cNvSpPr/>
            <p:nvPr/>
          </p:nvSpPr>
          <p:spPr>
            <a:xfrm flipV="1">
              <a:off x="5105520" y="2617920"/>
              <a:ext cx="6120" cy="172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7" name=""/>
            <p:cNvSpPr/>
            <p:nvPr/>
          </p:nvSpPr>
          <p:spPr>
            <a:xfrm flipV="1">
              <a:off x="5086440" y="2634840"/>
              <a:ext cx="19080" cy="33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8" name=""/>
            <p:cNvSpPr/>
            <p:nvPr/>
          </p:nvSpPr>
          <p:spPr>
            <a:xfrm flipV="1">
              <a:off x="5079960" y="2668680"/>
              <a:ext cx="6480" cy="237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 flipV="1">
              <a:off x="5054760" y="2692080"/>
              <a:ext cx="25200" cy="270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 flipH="1">
              <a:off x="5879880" y="4971960"/>
              <a:ext cx="6120" cy="198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1" name=""/>
            <p:cNvSpPr/>
            <p:nvPr/>
          </p:nvSpPr>
          <p:spPr>
            <a:xfrm>
              <a:off x="5880240" y="5170320"/>
              <a:ext cx="612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2" name=""/>
            <p:cNvSpPr/>
            <p:nvPr/>
          </p:nvSpPr>
          <p:spPr>
            <a:xfrm>
              <a:off x="5886360" y="5176800"/>
              <a:ext cx="1800" cy="66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5280120" y="3683160"/>
              <a:ext cx="1440" cy="3110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4" name=""/>
            <p:cNvSpPr/>
            <p:nvPr/>
          </p:nvSpPr>
          <p:spPr>
            <a:xfrm flipH="1" flipV="1">
              <a:off x="5854320" y="4394160"/>
              <a:ext cx="3240" cy="123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>
              <a:off x="4238640" y="4481640"/>
              <a:ext cx="76824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5621400" y="4968720"/>
              <a:ext cx="26496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 flipV="1">
              <a:off x="5894280" y="4642920"/>
              <a:ext cx="3240" cy="3286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5886360" y="4971960"/>
              <a:ext cx="792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5897520" y="4643280"/>
              <a:ext cx="1584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5207040" y="3997440"/>
              <a:ext cx="1440" cy="117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 flipH="1">
              <a:off x="5206680" y="3994200"/>
              <a:ext cx="7308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 flipH="1" flipV="1">
              <a:off x="5865480" y="4021200"/>
              <a:ext cx="3240" cy="3729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>
              <a:off x="5854680" y="4394160"/>
              <a:ext cx="1440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5865840" y="3809880"/>
              <a:ext cx="6192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 flipH="1" flipV="1">
              <a:off x="5862240" y="4014720"/>
              <a:ext cx="324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5632560" y="3645000"/>
              <a:ext cx="230040" cy="369720"/>
            </a:xfrm>
            <a:custGeom>
              <a:avLst/>
              <a:gdLst/>
              <a:ahLst/>
              <a:rect l="l" t="t" r="r" b="b"/>
              <a:pathLst>
                <a:path w="145" h="233">
                  <a:moveTo>
                    <a:pt x="145" y="233"/>
                  </a:moveTo>
                  <a:lnTo>
                    <a:pt x="144" y="2"/>
                  </a:lnTo>
                  <a:lnTo>
                    <a:pt x="0" y="0"/>
                  </a:lnTo>
                </a:path>
              </a:pathLst>
            </a:custGeom>
            <a:noFill/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7" name=""/>
            <p:cNvSpPr/>
            <p:nvPr/>
          </p:nvSpPr>
          <p:spPr>
            <a:xfrm flipV="1">
              <a:off x="5950080" y="3876480"/>
              <a:ext cx="612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8" name=""/>
            <p:cNvSpPr/>
            <p:nvPr/>
          </p:nvSpPr>
          <p:spPr>
            <a:xfrm>
              <a:off x="5927760" y="3879720"/>
              <a:ext cx="2232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5927760" y="3809880"/>
              <a:ext cx="1440" cy="69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0" name=""/>
            <p:cNvSpPr/>
            <p:nvPr/>
          </p:nvSpPr>
          <p:spPr>
            <a:xfrm flipV="1">
              <a:off x="5646600" y="3107880"/>
              <a:ext cx="3240" cy="312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1" name=""/>
            <p:cNvSpPr/>
            <p:nvPr/>
          </p:nvSpPr>
          <p:spPr>
            <a:xfrm flipV="1">
              <a:off x="5632560" y="3420720"/>
              <a:ext cx="1404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2" name=""/>
            <p:cNvSpPr/>
            <p:nvPr/>
          </p:nvSpPr>
          <p:spPr>
            <a:xfrm>
              <a:off x="5280120" y="3683160"/>
              <a:ext cx="355680" cy="28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3" name=""/>
            <p:cNvSpPr/>
            <p:nvPr/>
          </p:nvSpPr>
          <p:spPr>
            <a:xfrm flipV="1">
              <a:off x="5632560" y="3424320"/>
              <a:ext cx="1440" cy="195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 flipH="1" flipV="1">
              <a:off x="5632200" y="3619080"/>
              <a:ext cx="3240" cy="66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5" name=""/>
            <p:cNvSpPr/>
            <p:nvPr/>
          </p:nvSpPr>
          <p:spPr>
            <a:xfrm flipH="1" flipV="1">
              <a:off x="1101600" y="2247840"/>
              <a:ext cx="38160" cy="237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6" name=""/>
            <p:cNvSpPr/>
            <p:nvPr/>
          </p:nvSpPr>
          <p:spPr>
            <a:xfrm flipH="1" flipV="1">
              <a:off x="1033560" y="2190600"/>
              <a:ext cx="7920" cy="28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 flipH="1">
              <a:off x="1055160" y="2232000"/>
              <a:ext cx="324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 flipH="1">
              <a:off x="1058760" y="2225520"/>
              <a:ext cx="792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9" name=""/>
            <p:cNvSpPr/>
            <p:nvPr/>
          </p:nvSpPr>
          <p:spPr>
            <a:xfrm flipH="1">
              <a:off x="1066320" y="2222640"/>
              <a:ext cx="17640" cy="28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 flipH="1" flipV="1">
              <a:off x="1084320" y="2222640"/>
              <a:ext cx="17280" cy="252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 flipH="1" flipV="1">
              <a:off x="1041120" y="2219400"/>
              <a:ext cx="1404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 flipH="1" flipV="1">
              <a:off x="990720" y="2070000"/>
              <a:ext cx="17280" cy="30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 flipH="1" flipV="1">
              <a:off x="1007640" y="2100240"/>
              <a:ext cx="3240" cy="30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4" name=""/>
            <p:cNvSpPr/>
            <p:nvPr/>
          </p:nvSpPr>
          <p:spPr>
            <a:xfrm flipH="1" flipV="1">
              <a:off x="1011240" y="2130480"/>
              <a:ext cx="22320" cy="38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 flipV="1">
              <a:off x="1033560" y="2168280"/>
              <a:ext cx="1440" cy="219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 flipH="1" flipV="1">
              <a:off x="901440" y="1952280"/>
              <a:ext cx="19080" cy="270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 flipV="1">
              <a:off x="915840" y="1979640"/>
              <a:ext cx="5040" cy="79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 flipH="1" flipV="1">
              <a:off x="915480" y="1987200"/>
              <a:ext cx="16200" cy="190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 flipH="1" flipV="1">
              <a:off x="931680" y="2006640"/>
              <a:ext cx="20520" cy="237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 flipH="1">
              <a:off x="952560" y="2030400"/>
              <a:ext cx="1584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 flipH="1" flipV="1">
              <a:off x="968400" y="2030400"/>
              <a:ext cx="22320" cy="39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 flipH="1" flipV="1">
              <a:off x="884160" y="1912680"/>
              <a:ext cx="792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 flipH="1" flipV="1">
              <a:off x="891720" y="1918800"/>
              <a:ext cx="9720" cy="33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 flipV="1">
              <a:off x="2120760" y="1752120"/>
              <a:ext cx="1116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2128680" y="1744560"/>
              <a:ext cx="648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 flipH="1" flipV="1">
              <a:off x="2117520" y="2073240"/>
              <a:ext cx="21960" cy="237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 flipH="1">
              <a:off x="2120760" y="1711440"/>
              <a:ext cx="4464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 flipV="1">
              <a:off x="2055960" y="1876320"/>
              <a:ext cx="1080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 flipH="1" flipV="1">
              <a:off x="1717200" y="1861920"/>
              <a:ext cx="11160" cy="140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 flipH="1">
              <a:off x="1619280" y="1873080"/>
              <a:ext cx="2232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1227240" y="2192400"/>
              <a:ext cx="1440" cy="66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 flipH="1">
              <a:off x="1208160" y="2440080"/>
              <a:ext cx="3168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 flipH="1" flipV="1">
              <a:off x="1239480" y="2440080"/>
              <a:ext cx="19080" cy="172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 flipH="1" flipV="1">
              <a:off x="1258560" y="2457360"/>
              <a:ext cx="28440" cy="129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 flipH="1" flipV="1">
              <a:off x="1287000" y="2470320"/>
              <a:ext cx="25560" cy="33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 flipH="1" flipV="1">
              <a:off x="1312920" y="2503440"/>
              <a:ext cx="2232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 flipH="1">
              <a:off x="1171080" y="2295360"/>
              <a:ext cx="1908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 flipH="1">
              <a:off x="1190520" y="2289240"/>
              <a:ext cx="2880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 flipH="1">
              <a:off x="1219320" y="2274840"/>
              <a:ext cx="7920" cy="144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1227240" y="2259000"/>
              <a:ext cx="144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 flipH="1" flipV="1">
              <a:off x="1139760" y="2271600"/>
              <a:ext cx="31680" cy="237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 flipH="1">
              <a:off x="1374480" y="1963800"/>
              <a:ext cx="2700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 flipH="1">
              <a:off x="1356840" y="1969920"/>
              <a:ext cx="1764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1230480" y="2044800"/>
              <a:ext cx="6120" cy="82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1227240" y="2171880"/>
              <a:ext cx="1440" cy="205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 flipH="1">
              <a:off x="1226880" y="2157480"/>
              <a:ext cx="3240" cy="144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 flipH="1">
              <a:off x="1230120" y="2127240"/>
              <a:ext cx="6120" cy="30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 flipH="1">
              <a:off x="1230120" y="2033640"/>
              <a:ext cx="2196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 flipH="1" flipV="1">
              <a:off x="1252440" y="2033280"/>
              <a:ext cx="1296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 flipH="1">
              <a:off x="1265040" y="2039760"/>
              <a:ext cx="468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 flipH="1">
              <a:off x="1270080" y="2030400"/>
              <a:ext cx="22320" cy="9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 flipH="1">
              <a:off x="1292400" y="2021040"/>
              <a:ext cx="10800" cy="9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 flipH="1">
              <a:off x="1303200" y="1986120"/>
              <a:ext cx="36720" cy="349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 flipH="1">
              <a:off x="1339920" y="1979640"/>
              <a:ext cx="1728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 flipH="1">
              <a:off x="1576080" y="1882800"/>
              <a:ext cx="4284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 flipH="1">
              <a:off x="1401480" y="1960560"/>
              <a:ext cx="2052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 flipH="1">
              <a:off x="1422000" y="1957320"/>
              <a:ext cx="1116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 flipH="1">
              <a:off x="1433520" y="1946160"/>
              <a:ext cx="1728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 flipH="1">
              <a:off x="1450440" y="1936800"/>
              <a:ext cx="19080" cy="9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 flipH="1">
              <a:off x="1469520" y="1927080"/>
              <a:ext cx="1764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 flipH="1">
              <a:off x="1487160" y="1925640"/>
              <a:ext cx="1116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 flipH="1">
              <a:off x="1498680" y="1925640"/>
              <a:ext cx="3024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 flipH="1">
              <a:off x="1528560" y="1922400"/>
              <a:ext cx="2196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 flipH="1">
              <a:off x="1550520" y="1906560"/>
              <a:ext cx="1764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 flipH="1">
              <a:off x="1568520" y="1886040"/>
              <a:ext cx="7920" cy="205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 flipH="1" flipV="1">
              <a:off x="1877760" y="2099880"/>
              <a:ext cx="3492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 flipH="1" flipV="1">
              <a:off x="1852560" y="2081160"/>
              <a:ext cx="14400" cy="223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 flipH="1">
              <a:off x="1866600" y="2100240"/>
              <a:ext cx="1116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 flipV="1">
              <a:off x="1712880" y="1909440"/>
              <a:ext cx="15840" cy="205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 flipV="1">
              <a:off x="1709640" y="1929960"/>
              <a:ext cx="3240" cy="33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 flipH="1" flipV="1">
              <a:off x="1709640" y="1963800"/>
              <a:ext cx="5040" cy="223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 flipH="1" flipV="1">
              <a:off x="1714320" y="1986120"/>
              <a:ext cx="14040" cy="237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 flipH="1">
              <a:off x="1728360" y="2006640"/>
              <a:ext cx="972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 flipH="1">
              <a:off x="1738080" y="1994040"/>
              <a:ext cx="12600" cy="12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 flipH="1" flipV="1">
              <a:off x="1750680" y="1993680"/>
              <a:ext cx="2052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 flipH="1" flipV="1">
              <a:off x="1771200" y="1999800"/>
              <a:ext cx="33480" cy="176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 flipH="1" flipV="1">
              <a:off x="1804680" y="2017440"/>
              <a:ext cx="6120" cy="270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 flipH="1" flipV="1">
              <a:off x="1810800" y="2044440"/>
              <a:ext cx="1800" cy="12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 flipH="1" flipV="1">
              <a:off x="1812960" y="2057400"/>
              <a:ext cx="39600" cy="237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 flipV="1">
              <a:off x="1728720" y="1875960"/>
              <a:ext cx="1800" cy="33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2070000" y="2081160"/>
              <a:ext cx="180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 flipH="1" flipV="1">
              <a:off x="1912680" y="2103120"/>
              <a:ext cx="2700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 flipH="1" flipV="1">
              <a:off x="1940040" y="2114280"/>
              <a:ext cx="3168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 flipH="1" flipV="1">
              <a:off x="1971720" y="2117520"/>
              <a:ext cx="15840" cy="205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 flipH="1" flipV="1">
              <a:off x="1987560" y="2138040"/>
              <a:ext cx="14400" cy="12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 flipH="1">
              <a:off x="2001600" y="2147760"/>
              <a:ext cx="2052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 flipH="1">
              <a:off x="2022120" y="2144880"/>
              <a:ext cx="19080" cy="28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 flipH="1">
              <a:off x="2041200" y="2135160"/>
              <a:ext cx="1116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 flipH="1">
              <a:off x="2052360" y="2127240"/>
              <a:ext cx="11160" cy="79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 flipH="1">
              <a:off x="2063520" y="2114640"/>
              <a:ext cx="6120" cy="12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2070000" y="2097000"/>
              <a:ext cx="1800" cy="176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 flipH="1">
              <a:off x="2069640" y="2050920"/>
              <a:ext cx="25560" cy="30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 flipH="1" flipV="1">
              <a:off x="2055600" y="1918800"/>
              <a:ext cx="6120" cy="33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4" name=""/>
            <p:cNvSpPr/>
            <p:nvPr/>
          </p:nvSpPr>
          <p:spPr>
            <a:xfrm flipH="1" flipV="1">
              <a:off x="2061720" y="1952640"/>
              <a:ext cx="1800" cy="172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5" name=""/>
            <p:cNvSpPr/>
            <p:nvPr/>
          </p:nvSpPr>
          <p:spPr>
            <a:xfrm flipH="1" flipV="1">
              <a:off x="2063520" y="1969560"/>
              <a:ext cx="6120" cy="24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6" name=""/>
            <p:cNvSpPr/>
            <p:nvPr/>
          </p:nvSpPr>
          <p:spPr>
            <a:xfrm flipH="1" flipV="1">
              <a:off x="2070000" y="1993680"/>
              <a:ext cx="5040" cy="190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7" name=""/>
            <p:cNvSpPr/>
            <p:nvPr/>
          </p:nvSpPr>
          <p:spPr>
            <a:xfrm flipH="1" flipV="1">
              <a:off x="2075040" y="2012760"/>
              <a:ext cx="17280" cy="37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8" name=""/>
            <p:cNvSpPr/>
            <p:nvPr/>
          </p:nvSpPr>
          <p:spPr>
            <a:xfrm flipH="1" flipV="1">
              <a:off x="2091960" y="2050560"/>
              <a:ext cx="1764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9" name=""/>
            <p:cNvSpPr/>
            <p:nvPr/>
          </p:nvSpPr>
          <p:spPr>
            <a:xfrm flipH="1" flipV="1">
              <a:off x="2109960" y="2060280"/>
              <a:ext cx="7920" cy="12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0" name=""/>
            <p:cNvSpPr/>
            <p:nvPr/>
          </p:nvSpPr>
          <p:spPr>
            <a:xfrm flipV="1">
              <a:off x="2055960" y="1891800"/>
              <a:ext cx="1440" cy="270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01" name=""/>
          <p:cNvSpPr/>
          <p:nvPr/>
        </p:nvSpPr>
        <p:spPr>
          <a:xfrm flipV="1">
            <a:off x="1689120" y="1536840"/>
            <a:ext cx="4680" cy="23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2" name=""/>
          <p:cNvSpPr/>
          <p:nvPr/>
        </p:nvSpPr>
        <p:spPr>
          <a:xfrm flipV="1">
            <a:off x="1684440" y="1560600"/>
            <a:ext cx="4680" cy="17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3" name=""/>
          <p:cNvSpPr/>
          <p:nvPr/>
        </p:nvSpPr>
        <p:spPr>
          <a:xfrm flipH="1" flipV="1">
            <a:off x="1652760" y="1758600"/>
            <a:ext cx="9360" cy="57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4" name=""/>
          <p:cNvSpPr/>
          <p:nvPr/>
        </p:nvSpPr>
        <p:spPr>
          <a:xfrm flipH="1">
            <a:off x="1669680" y="1849320"/>
            <a:ext cx="176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5" name=""/>
          <p:cNvSpPr/>
          <p:nvPr/>
        </p:nvSpPr>
        <p:spPr>
          <a:xfrm flipH="1" flipV="1">
            <a:off x="1687680" y="1849320"/>
            <a:ext cx="31680" cy="129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6" name=""/>
          <p:cNvSpPr/>
          <p:nvPr/>
        </p:nvSpPr>
        <p:spPr>
          <a:xfrm flipV="1">
            <a:off x="1674720" y="1600200"/>
            <a:ext cx="648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7" name=""/>
          <p:cNvSpPr/>
          <p:nvPr/>
        </p:nvSpPr>
        <p:spPr>
          <a:xfrm flipV="1">
            <a:off x="1674720" y="1630440"/>
            <a:ext cx="0" cy="23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8" name=""/>
          <p:cNvSpPr/>
          <p:nvPr/>
        </p:nvSpPr>
        <p:spPr>
          <a:xfrm flipV="1">
            <a:off x="1674720" y="1654200"/>
            <a:ext cx="0" cy="17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9" name=""/>
          <p:cNvSpPr/>
          <p:nvPr/>
        </p:nvSpPr>
        <p:spPr>
          <a:xfrm flipV="1">
            <a:off x="1670040" y="1671480"/>
            <a:ext cx="4680" cy="46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0" name=""/>
          <p:cNvSpPr/>
          <p:nvPr/>
        </p:nvSpPr>
        <p:spPr>
          <a:xfrm flipV="1">
            <a:off x="1663560" y="1717560"/>
            <a:ext cx="6480" cy="79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1" name=""/>
          <p:cNvSpPr/>
          <p:nvPr/>
        </p:nvSpPr>
        <p:spPr>
          <a:xfrm flipV="1">
            <a:off x="1658880" y="1725120"/>
            <a:ext cx="4680" cy="97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2" name=""/>
          <p:cNvSpPr/>
          <p:nvPr/>
        </p:nvSpPr>
        <p:spPr>
          <a:xfrm flipV="1">
            <a:off x="1650960" y="1735200"/>
            <a:ext cx="7920" cy="9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3" name=""/>
          <p:cNvSpPr/>
          <p:nvPr/>
        </p:nvSpPr>
        <p:spPr>
          <a:xfrm flipH="1" flipV="1">
            <a:off x="1650600" y="1744560"/>
            <a:ext cx="1800" cy="144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4" name=""/>
          <p:cNvSpPr/>
          <p:nvPr/>
        </p:nvSpPr>
        <p:spPr>
          <a:xfrm flipV="1">
            <a:off x="1643040" y="1816200"/>
            <a:ext cx="19080" cy="54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 flipH="1">
            <a:off x="1642680" y="1849320"/>
            <a:ext cx="27000" cy="23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"/>
          <p:cNvSpPr/>
          <p:nvPr/>
        </p:nvSpPr>
        <p:spPr>
          <a:xfrm flipV="1">
            <a:off x="1681200" y="1577880"/>
            <a:ext cx="3240" cy="22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7" name=""/>
          <p:cNvSpPr/>
          <p:nvPr/>
        </p:nvSpPr>
        <p:spPr>
          <a:xfrm flipV="1">
            <a:off x="2112840" y="1762200"/>
            <a:ext cx="7920" cy="15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8" name=""/>
          <p:cNvSpPr/>
          <p:nvPr/>
        </p:nvSpPr>
        <p:spPr>
          <a:xfrm flipV="1">
            <a:off x="2095560" y="1777680"/>
            <a:ext cx="17280" cy="349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9" name=""/>
          <p:cNvSpPr/>
          <p:nvPr/>
        </p:nvSpPr>
        <p:spPr>
          <a:xfrm flipV="1">
            <a:off x="2081160" y="1812960"/>
            <a:ext cx="14400" cy="252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0" name=""/>
          <p:cNvSpPr/>
          <p:nvPr/>
        </p:nvSpPr>
        <p:spPr>
          <a:xfrm flipV="1">
            <a:off x="2068560" y="1838160"/>
            <a:ext cx="12600" cy="381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1" name=""/>
          <p:cNvSpPr/>
          <p:nvPr/>
        </p:nvSpPr>
        <p:spPr>
          <a:xfrm>
            <a:off x="2120760" y="1725480"/>
            <a:ext cx="7920" cy="19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2" name=""/>
          <p:cNvSpPr/>
          <p:nvPr/>
        </p:nvSpPr>
        <p:spPr>
          <a:xfrm>
            <a:off x="2120760" y="1714680"/>
            <a:ext cx="1800" cy="10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3" name=""/>
          <p:cNvSpPr/>
          <p:nvPr/>
        </p:nvSpPr>
        <p:spPr>
          <a:xfrm flipV="1">
            <a:off x="1731960" y="1445760"/>
            <a:ext cx="6480" cy="97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4" name=""/>
          <p:cNvSpPr/>
          <p:nvPr/>
        </p:nvSpPr>
        <p:spPr>
          <a:xfrm flipV="1">
            <a:off x="1725480" y="1455480"/>
            <a:ext cx="6480" cy="111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5" name=""/>
          <p:cNvSpPr/>
          <p:nvPr/>
        </p:nvSpPr>
        <p:spPr>
          <a:xfrm flipV="1">
            <a:off x="1720800" y="1466640"/>
            <a:ext cx="4680" cy="12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6" name=""/>
          <p:cNvSpPr/>
          <p:nvPr/>
        </p:nvSpPr>
        <p:spPr>
          <a:xfrm flipV="1">
            <a:off x="1712880" y="1479600"/>
            <a:ext cx="7920" cy="144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7" name=""/>
          <p:cNvSpPr/>
          <p:nvPr/>
        </p:nvSpPr>
        <p:spPr>
          <a:xfrm flipV="1">
            <a:off x="1703520" y="1494000"/>
            <a:ext cx="9360" cy="15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8" name=""/>
          <p:cNvSpPr/>
          <p:nvPr/>
        </p:nvSpPr>
        <p:spPr>
          <a:xfrm flipV="1">
            <a:off x="1700280" y="1509840"/>
            <a:ext cx="3240" cy="9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9" name=""/>
          <p:cNvSpPr/>
          <p:nvPr/>
        </p:nvSpPr>
        <p:spPr>
          <a:xfrm flipV="1">
            <a:off x="1693800" y="1518840"/>
            <a:ext cx="6480" cy="176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0" name=""/>
          <p:cNvSpPr/>
          <p:nvPr/>
        </p:nvSpPr>
        <p:spPr>
          <a:xfrm flipV="1">
            <a:off x="1738440" y="1433160"/>
            <a:ext cx="1440" cy="12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1" name=""/>
          <p:cNvSpPr/>
          <p:nvPr/>
        </p:nvSpPr>
        <p:spPr>
          <a:xfrm flipV="1">
            <a:off x="2151000" y="2184480"/>
            <a:ext cx="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2" name=""/>
          <p:cNvSpPr/>
          <p:nvPr/>
        </p:nvSpPr>
        <p:spPr>
          <a:xfrm flipV="1">
            <a:off x="2317680" y="2416320"/>
            <a:ext cx="6480" cy="10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3" name=""/>
          <p:cNvSpPr/>
          <p:nvPr/>
        </p:nvSpPr>
        <p:spPr>
          <a:xfrm flipV="1">
            <a:off x="2317680" y="2427120"/>
            <a:ext cx="1800" cy="129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4" name=""/>
          <p:cNvSpPr/>
          <p:nvPr/>
        </p:nvSpPr>
        <p:spPr>
          <a:xfrm flipV="1">
            <a:off x="2317680" y="2440080"/>
            <a:ext cx="1800" cy="17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5" name=""/>
          <p:cNvSpPr/>
          <p:nvPr/>
        </p:nvSpPr>
        <p:spPr>
          <a:xfrm flipV="1">
            <a:off x="2317680" y="2457360"/>
            <a:ext cx="1800" cy="15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6" name=""/>
          <p:cNvSpPr/>
          <p:nvPr/>
        </p:nvSpPr>
        <p:spPr>
          <a:xfrm flipV="1">
            <a:off x="2311560" y="2472840"/>
            <a:ext cx="6120" cy="111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7" name=""/>
          <p:cNvSpPr/>
          <p:nvPr/>
        </p:nvSpPr>
        <p:spPr>
          <a:xfrm flipH="1" flipV="1">
            <a:off x="2311200" y="2484000"/>
            <a:ext cx="12600" cy="255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8" name=""/>
          <p:cNvSpPr/>
          <p:nvPr/>
        </p:nvSpPr>
        <p:spPr>
          <a:xfrm flipH="1" flipV="1">
            <a:off x="2151000" y="2232000"/>
            <a:ext cx="20880" cy="15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9" name=""/>
          <p:cNvSpPr/>
          <p:nvPr/>
        </p:nvSpPr>
        <p:spPr>
          <a:xfrm flipH="1" flipV="1">
            <a:off x="2171520" y="2247480"/>
            <a:ext cx="42840" cy="176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0" name=""/>
          <p:cNvSpPr/>
          <p:nvPr/>
        </p:nvSpPr>
        <p:spPr>
          <a:xfrm flipH="1" flipV="1">
            <a:off x="2214360" y="2265480"/>
            <a:ext cx="12600" cy="9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1" name=""/>
          <p:cNvSpPr/>
          <p:nvPr/>
        </p:nvSpPr>
        <p:spPr>
          <a:xfrm flipH="1" flipV="1">
            <a:off x="2226960" y="2274480"/>
            <a:ext cx="12600" cy="3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2" name=""/>
          <p:cNvSpPr/>
          <p:nvPr/>
        </p:nvSpPr>
        <p:spPr>
          <a:xfrm flipH="1" flipV="1">
            <a:off x="2239560" y="2278080"/>
            <a:ext cx="41400" cy="17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3" name=""/>
          <p:cNvSpPr/>
          <p:nvPr/>
        </p:nvSpPr>
        <p:spPr>
          <a:xfrm flipH="1" flipV="1">
            <a:off x="2280960" y="2295360"/>
            <a:ext cx="4680" cy="208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4" name=""/>
          <p:cNvSpPr/>
          <p:nvPr/>
        </p:nvSpPr>
        <p:spPr>
          <a:xfrm flipH="1" flipV="1">
            <a:off x="2286000" y="2315880"/>
            <a:ext cx="14400" cy="205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5" name=""/>
          <p:cNvSpPr/>
          <p:nvPr/>
        </p:nvSpPr>
        <p:spPr>
          <a:xfrm flipH="1" flipV="1">
            <a:off x="2300040" y="2336760"/>
            <a:ext cx="11160" cy="15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6" name=""/>
          <p:cNvSpPr/>
          <p:nvPr/>
        </p:nvSpPr>
        <p:spPr>
          <a:xfrm flipH="1" flipV="1">
            <a:off x="2311200" y="2352600"/>
            <a:ext cx="1260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7" name=""/>
          <p:cNvSpPr/>
          <p:nvPr/>
        </p:nvSpPr>
        <p:spPr>
          <a:xfrm flipH="1" flipV="1">
            <a:off x="2323800" y="2382480"/>
            <a:ext cx="4680" cy="205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8" name=""/>
          <p:cNvSpPr/>
          <p:nvPr/>
        </p:nvSpPr>
        <p:spPr>
          <a:xfrm flipV="1">
            <a:off x="2324160" y="2403360"/>
            <a:ext cx="4680" cy="129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9" name=""/>
          <p:cNvSpPr/>
          <p:nvPr/>
        </p:nvSpPr>
        <p:spPr>
          <a:xfrm flipV="1">
            <a:off x="2151000" y="2214720"/>
            <a:ext cx="1800" cy="17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0" name=""/>
          <p:cNvSpPr/>
          <p:nvPr/>
        </p:nvSpPr>
        <p:spPr>
          <a:xfrm flipH="1" flipV="1">
            <a:off x="2145960" y="2126880"/>
            <a:ext cx="4680" cy="176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1" name=""/>
          <p:cNvSpPr/>
          <p:nvPr/>
        </p:nvSpPr>
        <p:spPr>
          <a:xfrm flipV="1">
            <a:off x="2151000" y="2144880"/>
            <a:ext cx="0" cy="39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2" name=""/>
          <p:cNvSpPr/>
          <p:nvPr/>
        </p:nvSpPr>
        <p:spPr>
          <a:xfrm flipH="1" flipV="1">
            <a:off x="2139840" y="2097000"/>
            <a:ext cx="648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3" name=""/>
          <p:cNvSpPr/>
          <p:nvPr/>
        </p:nvSpPr>
        <p:spPr>
          <a:xfrm flipV="1">
            <a:off x="2274840" y="1550520"/>
            <a:ext cx="22320" cy="19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4" name=""/>
          <p:cNvSpPr/>
          <p:nvPr/>
        </p:nvSpPr>
        <p:spPr>
          <a:xfrm flipH="1">
            <a:off x="2165400" y="1684440"/>
            <a:ext cx="14400" cy="27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5" name=""/>
          <p:cNvSpPr/>
          <p:nvPr/>
        </p:nvSpPr>
        <p:spPr>
          <a:xfrm flipH="1">
            <a:off x="2179440" y="1671480"/>
            <a:ext cx="6120" cy="129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6" name=""/>
          <p:cNvSpPr/>
          <p:nvPr/>
        </p:nvSpPr>
        <p:spPr>
          <a:xfrm flipH="1">
            <a:off x="2185560" y="1660680"/>
            <a:ext cx="12600" cy="10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7" name=""/>
          <p:cNvSpPr/>
          <p:nvPr/>
        </p:nvSpPr>
        <p:spPr>
          <a:xfrm flipH="1">
            <a:off x="2198520" y="1654200"/>
            <a:ext cx="12960" cy="6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8" name=""/>
          <p:cNvSpPr/>
          <p:nvPr/>
        </p:nvSpPr>
        <p:spPr>
          <a:xfrm flipH="1">
            <a:off x="2211120" y="1641600"/>
            <a:ext cx="3240" cy="12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9" name=""/>
          <p:cNvSpPr/>
          <p:nvPr/>
        </p:nvSpPr>
        <p:spPr>
          <a:xfrm>
            <a:off x="2214720" y="1630440"/>
            <a:ext cx="0" cy="111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0" name=""/>
          <p:cNvSpPr/>
          <p:nvPr/>
        </p:nvSpPr>
        <p:spPr>
          <a:xfrm flipH="1">
            <a:off x="2214720" y="1596960"/>
            <a:ext cx="9360" cy="33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1" name=""/>
          <p:cNvSpPr/>
          <p:nvPr/>
        </p:nvSpPr>
        <p:spPr>
          <a:xfrm flipH="1">
            <a:off x="2223720" y="1590840"/>
            <a:ext cx="17640" cy="61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2" name=""/>
          <p:cNvSpPr/>
          <p:nvPr/>
        </p:nvSpPr>
        <p:spPr>
          <a:xfrm>
            <a:off x="2241720" y="1593720"/>
            <a:ext cx="61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3" name=""/>
          <p:cNvSpPr/>
          <p:nvPr/>
        </p:nvSpPr>
        <p:spPr>
          <a:xfrm flipV="1">
            <a:off x="2247840" y="1569960"/>
            <a:ext cx="27000" cy="23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4" name=""/>
          <p:cNvSpPr/>
          <p:nvPr/>
        </p:nvSpPr>
        <p:spPr>
          <a:xfrm flipH="1">
            <a:off x="2131560" y="1751040"/>
            <a:ext cx="32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5" name=""/>
          <p:cNvSpPr/>
          <p:nvPr/>
        </p:nvSpPr>
        <p:spPr>
          <a:xfrm flipV="1">
            <a:off x="2317680" y="1512720"/>
            <a:ext cx="25560" cy="208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6" name=""/>
          <p:cNvSpPr/>
          <p:nvPr/>
        </p:nvSpPr>
        <p:spPr>
          <a:xfrm flipV="1">
            <a:off x="2297160" y="1533600"/>
            <a:ext cx="20520" cy="17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7" name=""/>
          <p:cNvSpPr/>
          <p:nvPr/>
        </p:nvSpPr>
        <p:spPr>
          <a:xfrm flipH="1">
            <a:off x="4475160" y="1197000"/>
            <a:ext cx="6480" cy="125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8" name=""/>
          <p:cNvSpPr/>
          <p:nvPr/>
        </p:nvSpPr>
        <p:spPr>
          <a:xfrm>
            <a:off x="3573360" y="2352600"/>
            <a:ext cx="96516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9" name=""/>
          <p:cNvSpPr/>
          <p:nvPr/>
        </p:nvSpPr>
        <p:spPr>
          <a:xfrm flipH="1" flipV="1">
            <a:off x="3976200" y="1620360"/>
            <a:ext cx="489240" cy="176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0" name=""/>
          <p:cNvSpPr/>
          <p:nvPr/>
        </p:nvSpPr>
        <p:spPr>
          <a:xfrm flipH="1">
            <a:off x="4125960" y="1305000"/>
            <a:ext cx="22320" cy="39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1" name=""/>
          <p:cNvSpPr/>
          <p:nvPr/>
        </p:nvSpPr>
        <p:spPr>
          <a:xfrm flipH="1">
            <a:off x="4002120" y="1509840"/>
            <a:ext cx="22320" cy="680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2" name=""/>
          <p:cNvSpPr/>
          <p:nvPr/>
        </p:nvSpPr>
        <p:spPr>
          <a:xfrm flipH="1">
            <a:off x="3976200" y="1608120"/>
            <a:ext cx="3240" cy="12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3" name=""/>
          <p:cNvSpPr/>
          <p:nvPr/>
        </p:nvSpPr>
        <p:spPr>
          <a:xfrm flipH="1">
            <a:off x="3979800" y="1577880"/>
            <a:ext cx="2232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4" name=""/>
          <p:cNvSpPr/>
          <p:nvPr/>
        </p:nvSpPr>
        <p:spPr>
          <a:xfrm flipH="1">
            <a:off x="4026960" y="1442880"/>
            <a:ext cx="19080" cy="241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5" name=""/>
          <p:cNvSpPr/>
          <p:nvPr/>
        </p:nvSpPr>
        <p:spPr>
          <a:xfrm flipH="1">
            <a:off x="4024440" y="1467000"/>
            <a:ext cx="2880" cy="42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6" name=""/>
          <p:cNvSpPr/>
          <p:nvPr/>
        </p:nvSpPr>
        <p:spPr>
          <a:xfrm flipH="1">
            <a:off x="4046400" y="1389240"/>
            <a:ext cx="28800" cy="536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7" name=""/>
          <p:cNvSpPr/>
          <p:nvPr/>
        </p:nvSpPr>
        <p:spPr>
          <a:xfrm flipH="1">
            <a:off x="4074840" y="1371600"/>
            <a:ext cx="6120" cy="176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8" name=""/>
          <p:cNvSpPr/>
          <p:nvPr/>
        </p:nvSpPr>
        <p:spPr>
          <a:xfrm flipH="1">
            <a:off x="4081320" y="1365120"/>
            <a:ext cx="12960" cy="6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9" name=""/>
          <p:cNvSpPr/>
          <p:nvPr/>
        </p:nvSpPr>
        <p:spPr>
          <a:xfrm flipH="1">
            <a:off x="4094280" y="1344600"/>
            <a:ext cx="31680" cy="205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0" name=""/>
          <p:cNvSpPr/>
          <p:nvPr/>
        </p:nvSpPr>
        <p:spPr>
          <a:xfrm flipH="1">
            <a:off x="4362480" y="1778040"/>
            <a:ext cx="14400" cy="433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1" name=""/>
          <p:cNvSpPr/>
          <p:nvPr/>
        </p:nvSpPr>
        <p:spPr>
          <a:xfrm flipH="1">
            <a:off x="4361040" y="2211480"/>
            <a:ext cx="1440" cy="1648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2" name=""/>
          <p:cNvSpPr/>
          <p:nvPr/>
        </p:nvSpPr>
        <p:spPr>
          <a:xfrm flipH="1">
            <a:off x="4465800" y="1322280"/>
            <a:ext cx="9360" cy="316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3" name=""/>
          <p:cNvSpPr/>
          <p:nvPr/>
        </p:nvSpPr>
        <p:spPr>
          <a:xfrm flipH="1">
            <a:off x="4376880" y="1768320"/>
            <a:ext cx="15840" cy="97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4" name=""/>
          <p:cNvSpPr/>
          <p:nvPr/>
        </p:nvSpPr>
        <p:spPr>
          <a:xfrm flipH="1">
            <a:off x="4478040" y="1665360"/>
            <a:ext cx="4680" cy="28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5" name=""/>
          <p:cNvSpPr/>
          <p:nvPr/>
        </p:nvSpPr>
        <p:spPr>
          <a:xfrm flipH="1">
            <a:off x="4398480" y="1741320"/>
            <a:ext cx="19080" cy="111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6" name=""/>
          <p:cNvSpPr/>
          <p:nvPr/>
        </p:nvSpPr>
        <p:spPr>
          <a:xfrm flipH="1">
            <a:off x="4417560" y="1728720"/>
            <a:ext cx="25560" cy="12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7" name=""/>
          <p:cNvSpPr/>
          <p:nvPr/>
        </p:nvSpPr>
        <p:spPr>
          <a:xfrm flipH="1">
            <a:off x="4443120" y="1711440"/>
            <a:ext cx="28440" cy="17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8" name=""/>
          <p:cNvSpPr/>
          <p:nvPr/>
        </p:nvSpPr>
        <p:spPr>
          <a:xfrm flipH="1">
            <a:off x="4471920" y="1693800"/>
            <a:ext cx="6480" cy="176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9" name=""/>
          <p:cNvSpPr/>
          <p:nvPr/>
        </p:nvSpPr>
        <p:spPr>
          <a:xfrm flipH="1">
            <a:off x="4483080" y="1644480"/>
            <a:ext cx="14400" cy="208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0" name=""/>
          <p:cNvSpPr/>
          <p:nvPr/>
        </p:nvSpPr>
        <p:spPr>
          <a:xfrm flipH="1">
            <a:off x="4392360" y="1752480"/>
            <a:ext cx="6120" cy="15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/>
          <p:nvPr/>
        </p:nvSpPr>
        <p:spPr>
          <a:xfrm flipH="1">
            <a:off x="4154040" y="1292400"/>
            <a:ext cx="3240" cy="28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/>
          <p:nvPr/>
        </p:nvSpPr>
        <p:spPr>
          <a:xfrm flipH="1">
            <a:off x="4148280" y="1301760"/>
            <a:ext cx="2880" cy="3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"/>
          <p:cNvSpPr/>
          <p:nvPr/>
        </p:nvSpPr>
        <p:spPr>
          <a:xfrm>
            <a:off x="4159080" y="1274760"/>
            <a:ext cx="1800" cy="6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4" name=""/>
          <p:cNvSpPr/>
          <p:nvPr/>
        </p:nvSpPr>
        <p:spPr>
          <a:xfrm>
            <a:off x="4157640" y="1285920"/>
            <a:ext cx="0" cy="6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"/>
          <p:cNvSpPr/>
          <p:nvPr/>
        </p:nvSpPr>
        <p:spPr>
          <a:xfrm flipV="1">
            <a:off x="5170320" y="2514240"/>
            <a:ext cx="6480" cy="19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6" name=""/>
          <p:cNvSpPr/>
          <p:nvPr/>
        </p:nvSpPr>
        <p:spPr>
          <a:xfrm flipV="1">
            <a:off x="5156280" y="2533680"/>
            <a:ext cx="14040" cy="23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7" name=""/>
          <p:cNvSpPr/>
          <p:nvPr/>
        </p:nvSpPr>
        <p:spPr>
          <a:xfrm flipV="1">
            <a:off x="5138640" y="2557440"/>
            <a:ext cx="17640" cy="23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8" name=""/>
          <p:cNvSpPr/>
          <p:nvPr/>
        </p:nvSpPr>
        <p:spPr>
          <a:xfrm flipV="1">
            <a:off x="5129280" y="2580840"/>
            <a:ext cx="9360" cy="12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/>
          <p:nvPr/>
        </p:nvSpPr>
        <p:spPr>
          <a:xfrm flipV="1">
            <a:off x="5111640" y="2593800"/>
            <a:ext cx="17640" cy="50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0" name=""/>
          <p:cNvSpPr/>
          <p:nvPr/>
        </p:nvSpPr>
        <p:spPr>
          <a:xfrm flipV="1">
            <a:off x="5200560" y="2442960"/>
            <a:ext cx="6480" cy="27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"/>
          <p:cNvSpPr/>
          <p:nvPr/>
        </p:nvSpPr>
        <p:spPr>
          <a:xfrm flipV="1">
            <a:off x="5200560" y="2470320"/>
            <a:ext cx="1800" cy="9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2" name=""/>
          <p:cNvSpPr/>
          <p:nvPr/>
        </p:nvSpPr>
        <p:spPr>
          <a:xfrm flipV="1">
            <a:off x="5187960" y="2479320"/>
            <a:ext cx="12600" cy="27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3" name=""/>
          <p:cNvSpPr/>
          <p:nvPr/>
        </p:nvSpPr>
        <p:spPr>
          <a:xfrm flipH="1">
            <a:off x="5879880" y="4971960"/>
            <a:ext cx="6120" cy="198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4" name=""/>
          <p:cNvSpPr/>
          <p:nvPr/>
        </p:nvSpPr>
        <p:spPr>
          <a:xfrm>
            <a:off x="5886360" y="5176800"/>
            <a:ext cx="1800" cy="66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5" name=""/>
          <p:cNvSpPr/>
          <p:nvPr/>
        </p:nvSpPr>
        <p:spPr>
          <a:xfrm>
            <a:off x="5880240" y="5170320"/>
            <a:ext cx="6120" cy="6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6" name=""/>
          <p:cNvSpPr/>
          <p:nvPr/>
        </p:nvSpPr>
        <p:spPr>
          <a:xfrm flipV="1">
            <a:off x="6026040" y="4638240"/>
            <a:ext cx="268560" cy="3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7" name=""/>
          <p:cNvSpPr/>
          <p:nvPr/>
        </p:nvSpPr>
        <p:spPr>
          <a:xfrm flipV="1">
            <a:off x="5894280" y="4642920"/>
            <a:ext cx="3240" cy="328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8" name=""/>
          <p:cNvSpPr/>
          <p:nvPr/>
        </p:nvSpPr>
        <p:spPr>
          <a:xfrm>
            <a:off x="5621400" y="4968720"/>
            <a:ext cx="264960" cy="3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9" name=""/>
          <p:cNvSpPr/>
          <p:nvPr/>
        </p:nvSpPr>
        <p:spPr>
          <a:xfrm>
            <a:off x="5886360" y="4971960"/>
            <a:ext cx="79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0" name=""/>
          <p:cNvSpPr/>
          <p:nvPr/>
        </p:nvSpPr>
        <p:spPr>
          <a:xfrm flipV="1">
            <a:off x="6014880" y="4641480"/>
            <a:ext cx="11160" cy="4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1" name=""/>
          <p:cNvSpPr/>
          <p:nvPr/>
        </p:nvSpPr>
        <p:spPr>
          <a:xfrm>
            <a:off x="5897520" y="4643280"/>
            <a:ext cx="117360" cy="3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2" name=""/>
          <p:cNvSpPr/>
          <p:nvPr/>
        </p:nvSpPr>
        <p:spPr>
          <a:xfrm>
            <a:off x="5956200" y="3876840"/>
            <a:ext cx="50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3" name=""/>
          <p:cNvSpPr/>
          <p:nvPr/>
        </p:nvSpPr>
        <p:spPr>
          <a:xfrm>
            <a:off x="5967360" y="3876840"/>
            <a:ext cx="64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4" name=""/>
          <p:cNvSpPr/>
          <p:nvPr/>
        </p:nvSpPr>
        <p:spPr>
          <a:xfrm>
            <a:off x="5975280" y="3876840"/>
            <a:ext cx="64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5" name=""/>
          <p:cNvSpPr/>
          <p:nvPr/>
        </p:nvSpPr>
        <p:spPr>
          <a:xfrm>
            <a:off x="5986440" y="3876840"/>
            <a:ext cx="64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6" name=""/>
          <p:cNvSpPr/>
          <p:nvPr/>
        </p:nvSpPr>
        <p:spPr>
          <a:xfrm>
            <a:off x="5999040" y="3876840"/>
            <a:ext cx="18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7" name=""/>
          <p:cNvSpPr/>
          <p:nvPr/>
        </p:nvSpPr>
        <p:spPr>
          <a:xfrm>
            <a:off x="6006960" y="3876840"/>
            <a:ext cx="50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8" name=""/>
          <p:cNvSpPr/>
          <p:nvPr/>
        </p:nvSpPr>
        <p:spPr>
          <a:xfrm>
            <a:off x="6018120" y="3876840"/>
            <a:ext cx="64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9" name=""/>
          <p:cNvSpPr/>
          <p:nvPr/>
        </p:nvSpPr>
        <p:spPr>
          <a:xfrm>
            <a:off x="6026040" y="3876840"/>
            <a:ext cx="64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0" name=""/>
          <p:cNvSpPr/>
          <p:nvPr/>
        </p:nvSpPr>
        <p:spPr>
          <a:xfrm>
            <a:off x="6037200" y="3876840"/>
            <a:ext cx="64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1" name=""/>
          <p:cNvSpPr/>
          <p:nvPr/>
        </p:nvSpPr>
        <p:spPr>
          <a:xfrm>
            <a:off x="6049800" y="3876840"/>
            <a:ext cx="1800" cy="28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2" name=""/>
          <p:cNvSpPr/>
          <p:nvPr/>
        </p:nvSpPr>
        <p:spPr>
          <a:xfrm>
            <a:off x="6058080" y="3879720"/>
            <a:ext cx="46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3" name=""/>
          <p:cNvSpPr/>
          <p:nvPr/>
        </p:nvSpPr>
        <p:spPr>
          <a:xfrm>
            <a:off x="6068880" y="3879720"/>
            <a:ext cx="64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4" name=""/>
          <p:cNvSpPr/>
          <p:nvPr/>
        </p:nvSpPr>
        <p:spPr>
          <a:xfrm>
            <a:off x="6076800" y="3879720"/>
            <a:ext cx="64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5" name=""/>
          <p:cNvSpPr/>
          <p:nvPr/>
        </p:nvSpPr>
        <p:spPr>
          <a:xfrm>
            <a:off x="6087960" y="3879720"/>
            <a:ext cx="64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6" name=""/>
          <p:cNvSpPr/>
          <p:nvPr/>
        </p:nvSpPr>
        <p:spPr>
          <a:xfrm>
            <a:off x="6100920" y="3879720"/>
            <a:ext cx="14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7" name=""/>
          <p:cNvSpPr/>
          <p:nvPr/>
        </p:nvSpPr>
        <p:spPr>
          <a:xfrm>
            <a:off x="6108840" y="3879720"/>
            <a:ext cx="46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8" name=""/>
          <p:cNvSpPr/>
          <p:nvPr/>
        </p:nvSpPr>
        <p:spPr>
          <a:xfrm>
            <a:off x="6119640" y="3879720"/>
            <a:ext cx="64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9" name=""/>
          <p:cNvSpPr/>
          <p:nvPr/>
        </p:nvSpPr>
        <p:spPr>
          <a:xfrm>
            <a:off x="6127920" y="3879720"/>
            <a:ext cx="61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0" name=""/>
          <p:cNvSpPr/>
          <p:nvPr/>
        </p:nvSpPr>
        <p:spPr>
          <a:xfrm>
            <a:off x="6138720" y="3879720"/>
            <a:ext cx="64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1" name=""/>
          <p:cNvSpPr/>
          <p:nvPr/>
        </p:nvSpPr>
        <p:spPr>
          <a:xfrm>
            <a:off x="6151680" y="3879720"/>
            <a:ext cx="14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2" name=""/>
          <p:cNvSpPr/>
          <p:nvPr/>
        </p:nvSpPr>
        <p:spPr>
          <a:xfrm>
            <a:off x="6159600" y="3879720"/>
            <a:ext cx="46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3" name=""/>
          <p:cNvSpPr/>
          <p:nvPr/>
        </p:nvSpPr>
        <p:spPr>
          <a:xfrm>
            <a:off x="6170760" y="3879720"/>
            <a:ext cx="61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4" name=""/>
          <p:cNvSpPr/>
          <p:nvPr/>
        </p:nvSpPr>
        <p:spPr>
          <a:xfrm>
            <a:off x="6178680" y="3879720"/>
            <a:ext cx="61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5" name=""/>
          <p:cNvSpPr/>
          <p:nvPr/>
        </p:nvSpPr>
        <p:spPr>
          <a:xfrm>
            <a:off x="6189840" y="3879720"/>
            <a:ext cx="61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6" name=""/>
          <p:cNvSpPr/>
          <p:nvPr/>
        </p:nvSpPr>
        <p:spPr>
          <a:xfrm>
            <a:off x="6202440" y="3879720"/>
            <a:ext cx="14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7" name=""/>
          <p:cNvSpPr/>
          <p:nvPr/>
        </p:nvSpPr>
        <p:spPr>
          <a:xfrm>
            <a:off x="6210360" y="3879720"/>
            <a:ext cx="46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8" name=""/>
          <p:cNvSpPr/>
          <p:nvPr/>
        </p:nvSpPr>
        <p:spPr>
          <a:xfrm>
            <a:off x="6221520" y="3879720"/>
            <a:ext cx="61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9" name=""/>
          <p:cNvSpPr/>
          <p:nvPr/>
        </p:nvSpPr>
        <p:spPr>
          <a:xfrm>
            <a:off x="6229440" y="3879720"/>
            <a:ext cx="61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0" name=""/>
          <p:cNvSpPr/>
          <p:nvPr/>
        </p:nvSpPr>
        <p:spPr>
          <a:xfrm>
            <a:off x="6240600" y="3879720"/>
            <a:ext cx="61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1" name=""/>
          <p:cNvSpPr/>
          <p:nvPr/>
        </p:nvSpPr>
        <p:spPr>
          <a:xfrm>
            <a:off x="6253200" y="3879720"/>
            <a:ext cx="14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2" name=""/>
          <p:cNvSpPr/>
          <p:nvPr/>
        </p:nvSpPr>
        <p:spPr>
          <a:xfrm>
            <a:off x="6259680" y="3879720"/>
            <a:ext cx="61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3" name=""/>
          <p:cNvSpPr/>
          <p:nvPr/>
        </p:nvSpPr>
        <p:spPr>
          <a:xfrm>
            <a:off x="6272280" y="3879720"/>
            <a:ext cx="61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4" name=""/>
          <p:cNvSpPr/>
          <p:nvPr/>
        </p:nvSpPr>
        <p:spPr>
          <a:xfrm>
            <a:off x="6280200" y="3879720"/>
            <a:ext cx="46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5" name=""/>
          <p:cNvSpPr/>
          <p:nvPr/>
        </p:nvSpPr>
        <p:spPr>
          <a:xfrm>
            <a:off x="6291360" y="3879720"/>
            <a:ext cx="32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6" name=""/>
          <p:cNvSpPr/>
          <p:nvPr/>
        </p:nvSpPr>
        <p:spPr>
          <a:xfrm>
            <a:off x="5888160" y="3809880"/>
            <a:ext cx="410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7" name=""/>
          <p:cNvSpPr/>
          <p:nvPr/>
        </p:nvSpPr>
        <p:spPr>
          <a:xfrm flipV="1">
            <a:off x="5950080" y="3876480"/>
            <a:ext cx="6120" cy="61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8" name=""/>
          <p:cNvSpPr/>
          <p:nvPr/>
        </p:nvSpPr>
        <p:spPr>
          <a:xfrm>
            <a:off x="5929200" y="3879720"/>
            <a:ext cx="20880" cy="3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9" name=""/>
          <p:cNvSpPr/>
          <p:nvPr/>
        </p:nvSpPr>
        <p:spPr>
          <a:xfrm>
            <a:off x="5929200" y="3809880"/>
            <a:ext cx="0" cy="6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0" name=""/>
          <p:cNvSpPr/>
          <p:nvPr/>
        </p:nvSpPr>
        <p:spPr>
          <a:xfrm>
            <a:off x="5929200" y="3822840"/>
            <a:ext cx="0" cy="4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1" name=""/>
          <p:cNvSpPr/>
          <p:nvPr/>
        </p:nvSpPr>
        <p:spPr>
          <a:xfrm>
            <a:off x="5929200" y="3833640"/>
            <a:ext cx="0" cy="3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2" name=""/>
          <p:cNvSpPr/>
          <p:nvPr/>
        </p:nvSpPr>
        <p:spPr>
          <a:xfrm>
            <a:off x="5929200" y="3843360"/>
            <a:ext cx="0" cy="6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3" name=""/>
          <p:cNvSpPr/>
          <p:nvPr/>
        </p:nvSpPr>
        <p:spPr>
          <a:xfrm>
            <a:off x="5929200" y="3854520"/>
            <a:ext cx="0" cy="61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4" name=""/>
          <p:cNvSpPr/>
          <p:nvPr/>
        </p:nvSpPr>
        <p:spPr>
          <a:xfrm>
            <a:off x="5929200" y="3863880"/>
            <a:ext cx="0" cy="6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5" name=""/>
          <p:cNvSpPr/>
          <p:nvPr/>
        </p:nvSpPr>
        <p:spPr>
          <a:xfrm>
            <a:off x="5929200" y="3876840"/>
            <a:ext cx="0" cy="28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6" name=""/>
          <p:cNvSpPr/>
          <p:nvPr/>
        </p:nvSpPr>
        <p:spPr>
          <a:xfrm flipH="1">
            <a:off x="4150800" y="1130400"/>
            <a:ext cx="3240" cy="838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7" name=""/>
          <p:cNvSpPr/>
          <p:nvPr/>
        </p:nvSpPr>
        <p:spPr>
          <a:xfrm>
            <a:off x="4151160" y="1228680"/>
            <a:ext cx="6480" cy="27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8" name=""/>
          <p:cNvSpPr/>
          <p:nvPr/>
        </p:nvSpPr>
        <p:spPr>
          <a:xfrm>
            <a:off x="4157640" y="1255680"/>
            <a:ext cx="1440" cy="19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9" name=""/>
          <p:cNvSpPr/>
          <p:nvPr/>
        </p:nvSpPr>
        <p:spPr>
          <a:xfrm>
            <a:off x="6535800" y="4005360"/>
            <a:ext cx="3240" cy="1299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0" name=""/>
          <p:cNvSpPr/>
          <p:nvPr/>
        </p:nvSpPr>
        <p:spPr>
          <a:xfrm flipH="1" flipV="1">
            <a:off x="6323040" y="6008400"/>
            <a:ext cx="185760" cy="158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1" name=""/>
          <p:cNvSpPr/>
          <p:nvPr/>
        </p:nvSpPr>
        <p:spPr>
          <a:xfrm flipH="1" flipV="1">
            <a:off x="6379920" y="5222880"/>
            <a:ext cx="20520" cy="23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2" name=""/>
          <p:cNvSpPr/>
          <p:nvPr/>
        </p:nvSpPr>
        <p:spPr>
          <a:xfrm flipV="1">
            <a:off x="6386400" y="5311440"/>
            <a:ext cx="6480" cy="33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3" name=""/>
          <p:cNvSpPr/>
          <p:nvPr/>
        </p:nvSpPr>
        <p:spPr>
          <a:xfrm flipV="1">
            <a:off x="6294600" y="4638240"/>
            <a:ext cx="193680" cy="3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4" name=""/>
          <p:cNvSpPr/>
          <p:nvPr/>
        </p:nvSpPr>
        <p:spPr>
          <a:xfrm>
            <a:off x="6386400" y="5348160"/>
            <a:ext cx="6480" cy="97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5" name=""/>
          <p:cNvSpPr/>
          <p:nvPr/>
        </p:nvSpPr>
        <p:spPr>
          <a:xfrm>
            <a:off x="5884920" y="5176800"/>
            <a:ext cx="0" cy="174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6" name=""/>
          <p:cNvSpPr/>
          <p:nvPr/>
        </p:nvSpPr>
        <p:spPr>
          <a:xfrm flipV="1">
            <a:off x="6323040" y="5347800"/>
            <a:ext cx="47520" cy="660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7" name=""/>
          <p:cNvSpPr/>
          <p:nvPr/>
        </p:nvSpPr>
        <p:spPr>
          <a:xfrm flipH="1" flipV="1">
            <a:off x="6273720" y="4951080"/>
            <a:ext cx="36720" cy="601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8" name=""/>
          <p:cNvSpPr/>
          <p:nvPr/>
        </p:nvSpPr>
        <p:spPr>
          <a:xfrm flipV="1">
            <a:off x="6310440" y="5011560"/>
            <a:ext cx="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9" name=""/>
          <p:cNvSpPr/>
          <p:nvPr/>
        </p:nvSpPr>
        <p:spPr>
          <a:xfrm flipV="1">
            <a:off x="6305400" y="5041800"/>
            <a:ext cx="5040" cy="79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0" name=""/>
          <p:cNvSpPr/>
          <p:nvPr/>
        </p:nvSpPr>
        <p:spPr>
          <a:xfrm flipV="1">
            <a:off x="6305400" y="5049720"/>
            <a:ext cx="1800" cy="129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1" name=""/>
          <p:cNvSpPr/>
          <p:nvPr/>
        </p:nvSpPr>
        <p:spPr>
          <a:xfrm flipV="1">
            <a:off x="6305400" y="5062680"/>
            <a:ext cx="1800" cy="28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2" name=""/>
          <p:cNvSpPr/>
          <p:nvPr/>
        </p:nvSpPr>
        <p:spPr>
          <a:xfrm flipV="1">
            <a:off x="6305400" y="5065200"/>
            <a:ext cx="1800" cy="97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3" name=""/>
          <p:cNvSpPr/>
          <p:nvPr/>
        </p:nvSpPr>
        <p:spPr>
          <a:xfrm flipH="1" flipV="1">
            <a:off x="6305040" y="5075280"/>
            <a:ext cx="11160" cy="17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4" name=""/>
          <p:cNvSpPr/>
          <p:nvPr/>
        </p:nvSpPr>
        <p:spPr>
          <a:xfrm flipH="1" flipV="1">
            <a:off x="6316200" y="5092560"/>
            <a:ext cx="19080" cy="15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5" name=""/>
          <p:cNvSpPr/>
          <p:nvPr/>
        </p:nvSpPr>
        <p:spPr>
          <a:xfrm flipH="1" flipV="1">
            <a:off x="6335640" y="5108040"/>
            <a:ext cx="6480" cy="27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6" name=""/>
          <p:cNvSpPr/>
          <p:nvPr/>
        </p:nvSpPr>
        <p:spPr>
          <a:xfrm flipV="1">
            <a:off x="6342120" y="5135400"/>
            <a:ext cx="1440" cy="144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7" name=""/>
          <p:cNvSpPr/>
          <p:nvPr/>
        </p:nvSpPr>
        <p:spPr>
          <a:xfrm flipH="1" flipV="1">
            <a:off x="6342120" y="5149440"/>
            <a:ext cx="14400" cy="12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8" name=""/>
          <p:cNvSpPr/>
          <p:nvPr/>
        </p:nvSpPr>
        <p:spPr>
          <a:xfrm flipH="1" flipV="1">
            <a:off x="6356160" y="5162400"/>
            <a:ext cx="14040" cy="208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9" name=""/>
          <p:cNvSpPr/>
          <p:nvPr/>
        </p:nvSpPr>
        <p:spPr>
          <a:xfrm>
            <a:off x="6370560" y="5183280"/>
            <a:ext cx="32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0" name=""/>
          <p:cNvSpPr/>
          <p:nvPr/>
        </p:nvSpPr>
        <p:spPr>
          <a:xfrm flipV="1">
            <a:off x="6370560" y="5183280"/>
            <a:ext cx="3240" cy="9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1" name=""/>
          <p:cNvSpPr/>
          <p:nvPr/>
        </p:nvSpPr>
        <p:spPr>
          <a:xfrm flipV="1">
            <a:off x="6370560" y="5192280"/>
            <a:ext cx="3240" cy="111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2" name=""/>
          <p:cNvSpPr/>
          <p:nvPr/>
        </p:nvSpPr>
        <p:spPr>
          <a:xfrm flipV="1">
            <a:off x="6370560" y="5203440"/>
            <a:ext cx="3240" cy="12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3" name=""/>
          <p:cNvSpPr/>
          <p:nvPr/>
        </p:nvSpPr>
        <p:spPr>
          <a:xfrm flipV="1">
            <a:off x="6370560" y="5216400"/>
            <a:ext cx="3240" cy="6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4" name=""/>
          <p:cNvSpPr/>
          <p:nvPr/>
        </p:nvSpPr>
        <p:spPr>
          <a:xfrm flipH="1">
            <a:off x="6370200" y="5222880"/>
            <a:ext cx="97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5" name=""/>
          <p:cNvSpPr/>
          <p:nvPr/>
        </p:nvSpPr>
        <p:spPr>
          <a:xfrm flipV="1">
            <a:off x="6392880" y="5306760"/>
            <a:ext cx="3240" cy="4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6" name=""/>
          <p:cNvSpPr/>
          <p:nvPr/>
        </p:nvSpPr>
        <p:spPr>
          <a:xfrm flipV="1">
            <a:off x="6399360" y="5297400"/>
            <a:ext cx="0" cy="6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7" name=""/>
          <p:cNvSpPr/>
          <p:nvPr/>
        </p:nvSpPr>
        <p:spPr>
          <a:xfrm flipV="1">
            <a:off x="6400800" y="5287680"/>
            <a:ext cx="1440" cy="3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8" name=""/>
          <p:cNvSpPr/>
          <p:nvPr/>
        </p:nvSpPr>
        <p:spPr>
          <a:xfrm flipH="1" flipV="1">
            <a:off x="7080120" y="5283000"/>
            <a:ext cx="5040" cy="3157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9" name=""/>
          <p:cNvSpPr/>
          <p:nvPr/>
        </p:nvSpPr>
        <p:spPr>
          <a:xfrm flipH="1">
            <a:off x="6539040" y="4965840"/>
            <a:ext cx="2880" cy="379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0" name=""/>
          <p:cNvSpPr/>
          <p:nvPr/>
        </p:nvSpPr>
        <p:spPr>
          <a:xfrm flipV="1">
            <a:off x="7389720" y="6046920"/>
            <a:ext cx="12960" cy="28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1" name=""/>
          <p:cNvSpPr/>
          <p:nvPr/>
        </p:nvSpPr>
        <p:spPr>
          <a:xfrm flipH="1" flipV="1">
            <a:off x="7377120" y="5595840"/>
            <a:ext cx="6480" cy="4161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2" name=""/>
          <p:cNvSpPr/>
          <p:nvPr/>
        </p:nvSpPr>
        <p:spPr>
          <a:xfrm flipV="1">
            <a:off x="6699240" y="5806800"/>
            <a:ext cx="262080" cy="3459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3" name=""/>
          <p:cNvSpPr/>
          <p:nvPr/>
        </p:nvSpPr>
        <p:spPr>
          <a:xfrm>
            <a:off x="7302600" y="5942160"/>
            <a:ext cx="4680" cy="237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4" name=""/>
          <p:cNvSpPr/>
          <p:nvPr/>
        </p:nvSpPr>
        <p:spPr>
          <a:xfrm>
            <a:off x="7383600" y="6035760"/>
            <a:ext cx="6120" cy="140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5" name=""/>
          <p:cNvSpPr/>
          <p:nvPr/>
        </p:nvSpPr>
        <p:spPr>
          <a:xfrm>
            <a:off x="7377120" y="6035760"/>
            <a:ext cx="64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6" name=""/>
          <p:cNvSpPr/>
          <p:nvPr/>
        </p:nvSpPr>
        <p:spPr>
          <a:xfrm>
            <a:off x="7370640" y="6029280"/>
            <a:ext cx="6480" cy="6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7" name=""/>
          <p:cNvSpPr/>
          <p:nvPr/>
        </p:nvSpPr>
        <p:spPr>
          <a:xfrm>
            <a:off x="7358040" y="6022800"/>
            <a:ext cx="12600" cy="64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8" name=""/>
          <p:cNvSpPr/>
          <p:nvPr/>
        </p:nvSpPr>
        <p:spPr>
          <a:xfrm>
            <a:off x="7327800" y="6012000"/>
            <a:ext cx="30240" cy="10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9" name=""/>
          <p:cNvSpPr/>
          <p:nvPr/>
        </p:nvSpPr>
        <p:spPr>
          <a:xfrm flipV="1">
            <a:off x="7327800" y="6008400"/>
            <a:ext cx="55800" cy="3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0" name=""/>
          <p:cNvSpPr/>
          <p:nvPr/>
        </p:nvSpPr>
        <p:spPr>
          <a:xfrm>
            <a:off x="7326360" y="5999040"/>
            <a:ext cx="1440" cy="129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1" name=""/>
          <p:cNvSpPr/>
          <p:nvPr/>
        </p:nvSpPr>
        <p:spPr>
          <a:xfrm>
            <a:off x="7307280" y="5983200"/>
            <a:ext cx="19080" cy="158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2" name=""/>
          <p:cNvSpPr/>
          <p:nvPr/>
        </p:nvSpPr>
        <p:spPr>
          <a:xfrm>
            <a:off x="7307280" y="5965920"/>
            <a:ext cx="0" cy="172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3" name=""/>
          <p:cNvSpPr/>
          <p:nvPr/>
        </p:nvSpPr>
        <p:spPr>
          <a:xfrm flipV="1">
            <a:off x="6764400" y="5595840"/>
            <a:ext cx="612720" cy="7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4" name=""/>
          <p:cNvSpPr/>
          <p:nvPr/>
        </p:nvSpPr>
        <p:spPr>
          <a:xfrm>
            <a:off x="6870600" y="5807160"/>
            <a:ext cx="25560" cy="1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5" name=""/>
          <p:cNvSpPr/>
          <p:nvPr/>
        </p:nvSpPr>
        <p:spPr>
          <a:xfrm>
            <a:off x="6669000" y="5622840"/>
            <a:ext cx="324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6" name=""/>
          <p:cNvSpPr/>
          <p:nvPr/>
        </p:nvSpPr>
        <p:spPr>
          <a:xfrm>
            <a:off x="6669000" y="5634000"/>
            <a:ext cx="324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7" name=""/>
          <p:cNvSpPr/>
          <p:nvPr/>
        </p:nvSpPr>
        <p:spPr>
          <a:xfrm>
            <a:off x="6819840" y="5788080"/>
            <a:ext cx="25560" cy="158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8" name=""/>
          <p:cNvSpPr/>
          <p:nvPr/>
        </p:nvSpPr>
        <p:spPr>
          <a:xfrm flipV="1">
            <a:off x="6745320" y="5770080"/>
            <a:ext cx="2232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9" name=""/>
          <p:cNvSpPr/>
          <p:nvPr/>
        </p:nvSpPr>
        <p:spPr>
          <a:xfrm>
            <a:off x="6738840" y="5764320"/>
            <a:ext cx="6480" cy="93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0" name=""/>
          <p:cNvSpPr/>
          <p:nvPr/>
        </p:nvSpPr>
        <p:spPr>
          <a:xfrm>
            <a:off x="6815160" y="5781600"/>
            <a:ext cx="468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1" name=""/>
          <p:cNvSpPr/>
          <p:nvPr/>
        </p:nvSpPr>
        <p:spPr>
          <a:xfrm>
            <a:off x="6815160" y="5767560"/>
            <a:ext cx="3240" cy="140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2" name=""/>
          <p:cNvSpPr/>
          <p:nvPr/>
        </p:nvSpPr>
        <p:spPr>
          <a:xfrm flipV="1">
            <a:off x="6807240" y="5767200"/>
            <a:ext cx="7920" cy="61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3" name=""/>
          <p:cNvSpPr/>
          <p:nvPr/>
        </p:nvSpPr>
        <p:spPr>
          <a:xfrm>
            <a:off x="6800760" y="5770440"/>
            <a:ext cx="648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4" name=""/>
          <p:cNvSpPr/>
          <p:nvPr/>
        </p:nvSpPr>
        <p:spPr>
          <a:xfrm flipV="1">
            <a:off x="6780240" y="5770440"/>
            <a:ext cx="2052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5" name=""/>
          <p:cNvSpPr/>
          <p:nvPr/>
        </p:nvSpPr>
        <p:spPr>
          <a:xfrm>
            <a:off x="6767640" y="5770440"/>
            <a:ext cx="1260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6" name=""/>
          <p:cNvSpPr/>
          <p:nvPr/>
        </p:nvSpPr>
        <p:spPr>
          <a:xfrm>
            <a:off x="6678720" y="5697360"/>
            <a:ext cx="0" cy="162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7" name=""/>
          <p:cNvSpPr/>
          <p:nvPr/>
        </p:nvSpPr>
        <p:spPr>
          <a:xfrm>
            <a:off x="6684840" y="5746680"/>
            <a:ext cx="3240" cy="111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8" name=""/>
          <p:cNvSpPr/>
          <p:nvPr/>
        </p:nvSpPr>
        <p:spPr>
          <a:xfrm>
            <a:off x="6684840" y="5730840"/>
            <a:ext cx="0" cy="158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9" name=""/>
          <p:cNvSpPr/>
          <p:nvPr/>
        </p:nvSpPr>
        <p:spPr>
          <a:xfrm>
            <a:off x="6680160" y="5721480"/>
            <a:ext cx="4680" cy="93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0" name=""/>
          <p:cNvSpPr/>
          <p:nvPr/>
        </p:nvSpPr>
        <p:spPr>
          <a:xfrm>
            <a:off x="6678720" y="5713560"/>
            <a:ext cx="1440" cy="7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1" name=""/>
          <p:cNvSpPr/>
          <p:nvPr/>
        </p:nvSpPr>
        <p:spPr>
          <a:xfrm>
            <a:off x="6713640" y="5764320"/>
            <a:ext cx="1584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2" name=""/>
          <p:cNvSpPr/>
          <p:nvPr/>
        </p:nvSpPr>
        <p:spPr>
          <a:xfrm>
            <a:off x="6699240" y="5764320"/>
            <a:ext cx="14400" cy="1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3" name=""/>
          <p:cNvSpPr/>
          <p:nvPr/>
        </p:nvSpPr>
        <p:spPr>
          <a:xfrm>
            <a:off x="6688080" y="5757840"/>
            <a:ext cx="1116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4" name=""/>
          <p:cNvSpPr/>
          <p:nvPr/>
        </p:nvSpPr>
        <p:spPr>
          <a:xfrm>
            <a:off x="6672240" y="5664240"/>
            <a:ext cx="6480" cy="331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5" name=""/>
          <p:cNvSpPr/>
          <p:nvPr/>
        </p:nvSpPr>
        <p:spPr>
          <a:xfrm>
            <a:off x="6669000" y="5637240"/>
            <a:ext cx="468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6" name=""/>
          <p:cNvSpPr/>
          <p:nvPr/>
        </p:nvSpPr>
        <p:spPr>
          <a:xfrm>
            <a:off x="6665760" y="5653080"/>
            <a:ext cx="3240" cy="93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7" name=""/>
          <p:cNvSpPr/>
          <p:nvPr/>
        </p:nvSpPr>
        <p:spPr>
          <a:xfrm>
            <a:off x="6669000" y="5662440"/>
            <a:ext cx="3240" cy="18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8" name=""/>
          <p:cNvSpPr/>
          <p:nvPr/>
        </p:nvSpPr>
        <p:spPr>
          <a:xfrm flipH="1">
            <a:off x="6665760" y="5643720"/>
            <a:ext cx="7920" cy="93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9" name=""/>
          <p:cNvSpPr/>
          <p:nvPr/>
        </p:nvSpPr>
        <p:spPr>
          <a:xfrm flipV="1">
            <a:off x="6729480" y="5763960"/>
            <a:ext cx="936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0" name=""/>
          <p:cNvSpPr/>
          <p:nvPr/>
        </p:nvSpPr>
        <p:spPr>
          <a:xfrm>
            <a:off x="6862680" y="5807160"/>
            <a:ext cx="7920" cy="1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1" name=""/>
          <p:cNvSpPr/>
          <p:nvPr/>
        </p:nvSpPr>
        <p:spPr>
          <a:xfrm>
            <a:off x="6845400" y="5803920"/>
            <a:ext cx="1728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2" name=""/>
          <p:cNvSpPr/>
          <p:nvPr/>
        </p:nvSpPr>
        <p:spPr>
          <a:xfrm>
            <a:off x="6629400" y="5613480"/>
            <a:ext cx="14400" cy="1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3" name=""/>
          <p:cNvSpPr/>
          <p:nvPr/>
        </p:nvSpPr>
        <p:spPr>
          <a:xfrm flipV="1">
            <a:off x="6618240" y="5603400"/>
            <a:ext cx="14616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4" name=""/>
          <p:cNvSpPr/>
          <p:nvPr/>
        </p:nvSpPr>
        <p:spPr>
          <a:xfrm>
            <a:off x="6481800" y="5448240"/>
            <a:ext cx="3240" cy="176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5" name=""/>
          <p:cNvSpPr/>
          <p:nvPr/>
        </p:nvSpPr>
        <p:spPr>
          <a:xfrm>
            <a:off x="6431040" y="5415120"/>
            <a:ext cx="15840" cy="140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6" name=""/>
          <p:cNvSpPr/>
          <p:nvPr/>
        </p:nvSpPr>
        <p:spPr>
          <a:xfrm>
            <a:off x="6399360" y="5364000"/>
            <a:ext cx="6120" cy="18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7" name=""/>
          <p:cNvSpPr/>
          <p:nvPr/>
        </p:nvSpPr>
        <p:spPr>
          <a:xfrm>
            <a:off x="6392880" y="5357880"/>
            <a:ext cx="6480" cy="61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8" name=""/>
          <p:cNvSpPr/>
          <p:nvPr/>
        </p:nvSpPr>
        <p:spPr>
          <a:xfrm>
            <a:off x="6426360" y="5394240"/>
            <a:ext cx="4680" cy="208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9" name=""/>
          <p:cNvSpPr/>
          <p:nvPr/>
        </p:nvSpPr>
        <p:spPr>
          <a:xfrm>
            <a:off x="6415200" y="5378400"/>
            <a:ext cx="11160" cy="158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0" name=""/>
          <p:cNvSpPr/>
          <p:nvPr/>
        </p:nvSpPr>
        <p:spPr>
          <a:xfrm>
            <a:off x="6405480" y="5364000"/>
            <a:ext cx="9720" cy="144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1" name=""/>
          <p:cNvSpPr/>
          <p:nvPr/>
        </p:nvSpPr>
        <p:spPr>
          <a:xfrm>
            <a:off x="6477120" y="5432400"/>
            <a:ext cx="4680" cy="158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2" name=""/>
          <p:cNvSpPr/>
          <p:nvPr/>
        </p:nvSpPr>
        <p:spPr>
          <a:xfrm>
            <a:off x="6450120" y="5435640"/>
            <a:ext cx="0" cy="158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3" name=""/>
          <p:cNvSpPr/>
          <p:nvPr/>
        </p:nvSpPr>
        <p:spPr>
          <a:xfrm>
            <a:off x="6446880" y="5429160"/>
            <a:ext cx="324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4" name=""/>
          <p:cNvSpPr/>
          <p:nvPr/>
        </p:nvSpPr>
        <p:spPr>
          <a:xfrm flipV="1">
            <a:off x="6450120" y="5432040"/>
            <a:ext cx="27000" cy="190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5" name=""/>
          <p:cNvSpPr/>
          <p:nvPr/>
        </p:nvSpPr>
        <p:spPr>
          <a:xfrm>
            <a:off x="6595920" y="5576760"/>
            <a:ext cx="1800" cy="190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6" name=""/>
          <p:cNvSpPr/>
          <p:nvPr/>
        </p:nvSpPr>
        <p:spPr>
          <a:xfrm>
            <a:off x="6618240" y="5607000"/>
            <a:ext cx="1116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7" name=""/>
          <p:cNvSpPr/>
          <p:nvPr/>
        </p:nvSpPr>
        <p:spPr>
          <a:xfrm>
            <a:off x="6597720" y="5595840"/>
            <a:ext cx="20520" cy="111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8" name=""/>
          <p:cNvSpPr/>
          <p:nvPr/>
        </p:nvSpPr>
        <p:spPr>
          <a:xfrm flipV="1">
            <a:off x="6532560" y="5538960"/>
            <a:ext cx="12600" cy="28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9" name=""/>
          <p:cNvSpPr/>
          <p:nvPr/>
        </p:nvSpPr>
        <p:spPr>
          <a:xfrm>
            <a:off x="6519960" y="5535720"/>
            <a:ext cx="12600" cy="61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0" name=""/>
          <p:cNvSpPr/>
          <p:nvPr/>
        </p:nvSpPr>
        <p:spPr>
          <a:xfrm>
            <a:off x="6508800" y="5522760"/>
            <a:ext cx="11160" cy="129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1" name=""/>
          <p:cNvSpPr/>
          <p:nvPr/>
        </p:nvSpPr>
        <p:spPr>
          <a:xfrm>
            <a:off x="6508800" y="5516640"/>
            <a:ext cx="1440" cy="61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2" name=""/>
          <p:cNvSpPr/>
          <p:nvPr/>
        </p:nvSpPr>
        <p:spPr>
          <a:xfrm>
            <a:off x="6500880" y="5514840"/>
            <a:ext cx="7920" cy="18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3" name=""/>
          <p:cNvSpPr/>
          <p:nvPr/>
        </p:nvSpPr>
        <p:spPr>
          <a:xfrm>
            <a:off x="6491160" y="5495760"/>
            <a:ext cx="9720" cy="190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4" name=""/>
          <p:cNvSpPr/>
          <p:nvPr/>
        </p:nvSpPr>
        <p:spPr>
          <a:xfrm flipH="1">
            <a:off x="6595920" y="5575320"/>
            <a:ext cx="6480" cy="1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5" name=""/>
          <p:cNvSpPr/>
          <p:nvPr/>
        </p:nvSpPr>
        <p:spPr>
          <a:xfrm>
            <a:off x="6595920" y="5562720"/>
            <a:ext cx="6480" cy="126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6" name=""/>
          <p:cNvSpPr/>
          <p:nvPr/>
        </p:nvSpPr>
        <p:spPr>
          <a:xfrm>
            <a:off x="6583320" y="5559480"/>
            <a:ext cx="1260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7" name=""/>
          <p:cNvSpPr/>
          <p:nvPr/>
        </p:nvSpPr>
        <p:spPr>
          <a:xfrm>
            <a:off x="6567480" y="5546880"/>
            <a:ext cx="15840" cy="126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8" name=""/>
          <p:cNvSpPr/>
          <p:nvPr/>
        </p:nvSpPr>
        <p:spPr>
          <a:xfrm>
            <a:off x="6559560" y="5532480"/>
            <a:ext cx="7920" cy="144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9" name=""/>
          <p:cNvSpPr/>
          <p:nvPr/>
        </p:nvSpPr>
        <p:spPr>
          <a:xfrm flipV="1">
            <a:off x="6545160" y="5532480"/>
            <a:ext cx="1440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0" name=""/>
          <p:cNvSpPr/>
          <p:nvPr/>
        </p:nvSpPr>
        <p:spPr>
          <a:xfrm>
            <a:off x="6485040" y="5465880"/>
            <a:ext cx="6120" cy="298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1" name=""/>
          <p:cNvSpPr/>
          <p:nvPr/>
        </p:nvSpPr>
        <p:spPr>
          <a:xfrm flipV="1">
            <a:off x="6764400" y="5345280"/>
            <a:ext cx="3240" cy="258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2" name=""/>
          <p:cNvSpPr/>
          <p:nvPr/>
        </p:nvSpPr>
        <p:spPr>
          <a:xfrm>
            <a:off x="6643800" y="5613480"/>
            <a:ext cx="11160" cy="1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3" name=""/>
          <p:cNvSpPr/>
          <p:nvPr/>
        </p:nvSpPr>
        <p:spPr>
          <a:xfrm>
            <a:off x="6654960" y="5613480"/>
            <a:ext cx="14040" cy="93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4" name=""/>
          <p:cNvSpPr/>
          <p:nvPr/>
        </p:nvSpPr>
        <p:spPr>
          <a:xfrm>
            <a:off x="7104240" y="5602320"/>
            <a:ext cx="0" cy="2556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5" name=""/>
          <p:cNvSpPr/>
          <p:nvPr/>
        </p:nvSpPr>
        <p:spPr>
          <a:xfrm flipV="1">
            <a:off x="7130880" y="5838840"/>
            <a:ext cx="19080" cy="158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6" name=""/>
          <p:cNvSpPr/>
          <p:nvPr/>
        </p:nvSpPr>
        <p:spPr>
          <a:xfrm flipH="1">
            <a:off x="7081920" y="5869080"/>
            <a:ext cx="1584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7" name=""/>
          <p:cNvSpPr/>
          <p:nvPr/>
        </p:nvSpPr>
        <p:spPr>
          <a:xfrm flipH="1">
            <a:off x="7078320" y="5872320"/>
            <a:ext cx="3240" cy="93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8" name=""/>
          <p:cNvSpPr/>
          <p:nvPr/>
        </p:nvSpPr>
        <p:spPr>
          <a:xfrm flipV="1">
            <a:off x="7122960" y="5854680"/>
            <a:ext cx="7920" cy="144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9" name=""/>
          <p:cNvSpPr/>
          <p:nvPr/>
        </p:nvSpPr>
        <p:spPr>
          <a:xfrm flipV="1">
            <a:off x="7110360" y="5868720"/>
            <a:ext cx="1260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0" name=""/>
          <p:cNvSpPr/>
          <p:nvPr/>
        </p:nvSpPr>
        <p:spPr>
          <a:xfrm>
            <a:off x="7107120" y="5864400"/>
            <a:ext cx="3240" cy="7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1" name=""/>
          <p:cNvSpPr/>
          <p:nvPr/>
        </p:nvSpPr>
        <p:spPr>
          <a:xfrm>
            <a:off x="7104240" y="5857920"/>
            <a:ext cx="288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2" name=""/>
          <p:cNvSpPr/>
          <p:nvPr/>
        </p:nvSpPr>
        <p:spPr>
          <a:xfrm flipH="1">
            <a:off x="7097760" y="5857920"/>
            <a:ext cx="6480" cy="111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3" name=""/>
          <p:cNvSpPr/>
          <p:nvPr/>
        </p:nvSpPr>
        <p:spPr>
          <a:xfrm flipH="1" flipV="1">
            <a:off x="6957720" y="5806800"/>
            <a:ext cx="19080" cy="111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4" name=""/>
          <p:cNvSpPr/>
          <p:nvPr/>
        </p:nvSpPr>
        <p:spPr>
          <a:xfrm flipH="1" flipV="1">
            <a:off x="7059240" y="5864400"/>
            <a:ext cx="3240" cy="7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5" name=""/>
          <p:cNvSpPr/>
          <p:nvPr/>
        </p:nvSpPr>
        <p:spPr>
          <a:xfrm flipH="1" flipV="1">
            <a:off x="6977160" y="5817960"/>
            <a:ext cx="25200" cy="61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6" name=""/>
          <p:cNvSpPr/>
          <p:nvPr/>
        </p:nvSpPr>
        <p:spPr>
          <a:xfrm flipH="1" flipV="1">
            <a:off x="7002360" y="5824080"/>
            <a:ext cx="6480" cy="97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7" name=""/>
          <p:cNvSpPr/>
          <p:nvPr/>
        </p:nvSpPr>
        <p:spPr>
          <a:xfrm flipH="1">
            <a:off x="7008840" y="5834160"/>
            <a:ext cx="9360" cy="1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8" name=""/>
          <p:cNvSpPr/>
          <p:nvPr/>
        </p:nvSpPr>
        <p:spPr>
          <a:xfrm flipH="1" flipV="1">
            <a:off x="7017840" y="5834160"/>
            <a:ext cx="9720" cy="7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9" name=""/>
          <p:cNvSpPr/>
          <p:nvPr/>
        </p:nvSpPr>
        <p:spPr>
          <a:xfrm flipH="1" flipV="1">
            <a:off x="7027560" y="5841720"/>
            <a:ext cx="1260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0" name=""/>
          <p:cNvSpPr/>
          <p:nvPr/>
        </p:nvSpPr>
        <p:spPr>
          <a:xfrm flipH="1" flipV="1">
            <a:off x="7040160" y="5844960"/>
            <a:ext cx="3240" cy="126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1" name=""/>
          <p:cNvSpPr/>
          <p:nvPr/>
        </p:nvSpPr>
        <p:spPr>
          <a:xfrm flipH="1" flipV="1">
            <a:off x="7043760" y="5857920"/>
            <a:ext cx="1584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2" name=""/>
          <p:cNvSpPr/>
          <p:nvPr/>
        </p:nvSpPr>
        <p:spPr>
          <a:xfrm flipV="1">
            <a:off x="6926400" y="5800320"/>
            <a:ext cx="6120" cy="111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3" name=""/>
          <p:cNvSpPr/>
          <p:nvPr/>
        </p:nvSpPr>
        <p:spPr>
          <a:xfrm>
            <a:off x="6896160" y="5808600"/>
            <a:ext cx="3024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4" name=""/>
          <p:cNvSpPr/>
          <p:nvPr/>
        </p:nvSpPr>
        <p:spPr>
          <a:xfrm flipH="1" flipV="1">
            <a:off x="7062840" y="5872320"/>
            <a:ext cx="15840" cy="93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5" name=""/>
          <p:cNvSpPr/>
          <p:nvPr/>
        </p:nvSpPr>
        <p:spPr>
          <a:xfrm>
            <a:off x="6939000" y="5794200"/>
            <a:ext cx="19080" cy="129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6" name=""/>
          <p:cNvSpPr/>
          <p:nvPr/>
        </p:nvSpPr>
        <p:spPr>
          <a:xfrm flipV="1">
            <a:off x="6932520" y="5794200"/>
            <a:ext cx="648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7" name=""/>
          <p:cNvSpPr/>
          <p:nvPr/>
        </p:nvSpPr>
        <p:spPr>
          <a:xfrm>
            <a:off x="7167600" y="5842080"/>
            <a:ext cx="14400" cy="93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8" name=""/>
          <p:cNvSpPr/>
          <p:nvPr/>
        </p:nvSpPr>
        <p:spPr>
          <a:xfrm>
            <a:off x="7156440" y="5834160"/>
            <a:ext cx="11160" cy="7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9" name=""/>
          <p:cNvSpPr/>
          <p:nvPr/>
        </p:nvSpPr>
        <p:spPr>
          <a:xfrm flipV="1">
            <a:off x="7149960" y="5833800"/>
            <a:ext cx="6480" cy="46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0" name=""/>
          <p:cNvSpPr/>
          <p:nvPr/>
        </p:nvSpPr>
        <p:spPr>
          <a:xfrm>
            <a:off x="7275600" y="5902200"/>
            <a:ext cx="25200" cy="190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1" name=""/>
          <p:cNvSpPr/>
          <p:nvPr/>
        </p:nvSpPr>
        <p:spPr>
          <a:xfrm>
            <a:off x="7300800" y="5921280"/>
            <a:ext cx="1800" cy="208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2" name=""/>
          <p:cNvSpPr/>
          <p:nvPr/>
        </p:nvSpPr>
        <p:spPr>
          <a:xfrm>
            <a:off x="7256520" y="5888160"/>
            <a:ext cx="19080" cy="140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3" name=""/>
          <p:cNvSpPr/>
          <p:nvPr/>
        </p:nvSpPr>
        <p:spPr>
          <a:xfrm>
            <a:off x="7207200" y="5878440"/>
            <a:ext cx="11160" cy="18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4" name=""/>
          <p:cNvSpPr/>
          <p:nvPr/>
        </p:nvSpPr>
        <p:spPr>
          <a:xfrm>
            <a:off x="7199280" y="5864400"/>
            <a:ext cx="7920" cy="140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5" name=""/>
          <p:cNvSpPr/>
          <p:nvPr/>
        </p:nvSpPr>
        <p:spPr>
          <a:xfrm>
            <a:off x="7182000" y="5864400"/>
            <a:ext cx="17280" cy="1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6" name=""/>
          <p:cNvSpPr/>
          <p:nvPr/>
        </p:nvSpPr>
        <p:spPr>
          <a:xfrm>
            <a:off x="7182000" y="5851440"/>
            <a:ext cx="1440" cy="129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7" name=""/>
          <p:cNvSpPr/>
          <p:nvPr/>
        </p:nvSpPr>
        <p:spPr>
          <a:xfrm>
            <a:off x="7218360" y="5878440"/>
            <a:ext cx="38160" cy="97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8" name=""/>
          <p:cNvSpPr/>
          <p:nvPr/>
        </p:nvSpPr>
        <p:spPr>
          <a:xfrm>
            <a:off x="7085160" y="5599080"/>
            <a:ext cx="1908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9" name=""/>
          <p:cNvSpPr/>
          <p:nvPr/>
        </p:nvSpPr>
        <p:spPr>
          <a:xfrm flipV="1">
            <a:off x="7377120" y="5592240"/>
            <a:ext cx="648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0" name=""/>
          <p:cNvSpPr/>
          <p:nvPr/>
        </p:nvSpPr>
        <p:spPr>
          <a:xfrm>
            <a:off x="7434360" y="6046920"/>
            <a:ext cx="12600" cy="61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1" name=""/>
          <p:cNvSpPr/>
          <p:nvPr/>
        </p:nvSpPr>
        <p:spPr>
          <a:xfrm>
            <a:off x="7456320" y="6062760"/>
            <a:ext cx="22320" cy="61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2" name=""/>
          <p:cNvSpPr/>
          <p:nvPr/>
        </p:nvSpPr>
        <p:spPr>
          <a:xfrm flipV="1">
            <a:off x="7448400" y="6062760"/>
            <a:ext cx="7920" cy="7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3" name=""/>
          <p:cNvSpPr/>
          <p:nvPr/>
        </p:nvSpPr>
        <p:spPr>
          <a:xfrm>
            <a:off x="7446960" y="6053040"/>
            <a:ext cx="1440" cy="176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4" name=""/>
          <p:cNvSpPr/>
          <p:nvPr/>
        </p:nvSpPr>
        <p:spPr>
          <a:xfrm flipV="1">
            <a:off x="7402680" y="6041880"/>
            <a:ext cx="6120" cy="50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5" name=""/>
          <p:cNvSpPr/>
          <p:nvPr/>
        </p:nvSpPr>
        <p:spPr>
          <a:xfrm>
            <a:off x="7408800" y="6041880"/>
            <a:ext cx="25560" cy="50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6" name=""/>
          <p:cNvSpPr/>
          <p:nvPr/>
        </p:nvSpPr>
        <p:spPr>
          <a:xfrm flipH="1">
            <a:off x="6484680" y="4638600"/>
            <a:ext cx="3240" cy="327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7" name=""/>
          <p:cNvSpPr/>
          <p:nvPr/>
        </p:nvSpPr>
        <p:spPr>
          <a:xfrm flipV="1">
            <a:off x="6400800" y="5246640"/>
            <a:ext cx="1440" cy="30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8" name=""/>
          <p:cNvSpPr/>
          <p:nvPr/>
        </p:nvSpPr>
        <p:spPr>
          <a:xfrm flipV="1">
            <a:off x="6400800" y="5276520"/>
            <a:ext cx="1440" cy="111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9" name=""/>
          <p:cNvSpPr/>
          <p:nvPr/>
        </p:nvSpPr>
        <p:spPr>
          <a:xfrm flipH="1">
            <a:off x="6932520" y="5283360"/>
            <a:ext cx="147600" cy="1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0" name=""/>
          <p:cNvSpPr/>
          <p:nvPr/>
        </p:nvSpPr>
        <p:spPr>
          <a:xfrm flipV="1">
            <a:off x="6659640" y="4192200"/>
            <a:ext cx="25704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1" name=""/>
          <p:cNvSpPr/>
          <p:nvPr/>
        </p:nvSpPr>
        <p:spPr>
          <a:xfrm flipH="1" flipV="1">
            <a:off x="6513120" y="4327200"/>
            <a:ext cx="3240" cy="3078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2" name=""/>
          <p:cNvSpPr/>
          <p:nvPr/>
        </p:nvSpPr>
        <p:spPr>
          <a:xfrm flipV="1">
            <a:off x="6488280" y="4635000"/>
            <a:ext cx="2844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3" name=""/>
          <p:cNvSpPr/>
          <p:nvPr/>
        </p:nvSpPr>
        <p:spPr>
          <a:xfrm flipV="1">
            <a:off x="6539040" y="4195440"/>
            <a:ext cx="12060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4" name=""/>
          <p:cNvSpPr/>
          <p:nvPr/>
        </p:nvSpPr>
        <p:spPr>
          <a:xfrm>
            <a:off x="6539040" y="4135320"/>
            <a:ext cx="120600" cy="18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5" name=""/>
          <p:cNvSpPr/>
          <p:nvPr/>
        </p:nvSpPr>
        <p:spPr>
          <a:xfrm flipV="1">
            <a:off x="6535800" y="4199040"/>
            <a:ext cx="3240" cy="1252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6" name=""/>
          <p:cNvSpPr/>
          <p:nvPr/>
        </p:nvSpPr>
        <p:spPr>
          <a:xfrm flipV="1">
            <a:off x="6513480" y="4323960"/>
            <a:ext cx="2232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7" name=""/>
          <p:cNvSpPr/>
          <p:nvPr/>
        </p:nvSpPr>
        <p:spPr>
          <a:xfrm>
            <a:off x="6659640" y="4135320"/>
            <a:ext cx="0" cy="60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8" name=""/>
          <p:cNvSpPr/>
          <p:nvPr/>
        </p:nvSpPr>
        <p:spPr>
          <a:xfrm flipH="1" flipV="1">
            <a:off x="8392680" y="2403360"/>
            <a:ext cx="34920" cy="129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9" name=""/>
          <p:cNvSpPr/>
          <p:nvPr/>
        </p:nvSpPr>
        <p:spPr>
          <a:xfrm flipV="1">
            <a:off x="6284880" y="3812760"/>
            <a:ext cx="12240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0" name=""/>
          <p:cNvSpPr/>
          <p:nvPr/>
        </p:nvSpPr>
        <p:spPr>
          <a:xfrm flipV="1">
            <a:off x="6284880" y="3816360"/>
            <a:ext cx="0" cy="633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1" name=""/>
          <p:cNvSpPr/>
          <p:nvPr/>
        </p:nvSpPr>
        <p:spPr>
          <a:xfrm rot="21060000">
            <a:off x="7047360" y="2674800"/>
            <a:ext cx="271800" cy="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" strike="noStrike" u="none">
                <a:solidFill>
                  <a:srgbClr val="000000"/>
                </a:solidFill>
                <a:effectLst/>
                <a:uFillTx/>
                <a:latin typeface="AvantGarde Bk BT"/>
              </a:rPr>
              <a:t>C A N A D I A N</a:t>
            </a:r>
            <a:endParaRPr b="0" lang="en-US" sz="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2" name=""/>
          <p:cNvSpPr/>
          <p:nvPr/>
        </p:nvSpPr>
        <p:spPr>
          <a:xfrm flipH="1">
            <a:off x="7599240" y="2732040"/>
            <a:ext cx="6480" cy="176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3" name=""/>
          <p:cNvSpPr/>
          <p:nvPr/>
        </p:nvSpPr>
        <p:spPr>
          <a:xfrm flipH="1" flipV="1">
            <a:off x="7346520" y="2728800"/>
            <a:ext cx="11160" cy="158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4" name=""/>
          <p:cNvSpPr/>
          <p:nvPr/>
        </p:nvSpPr>
        <p:spPr>
          <a:xfrm flipH="1">
            <a:off x="7097760" y="2738520"/>
            <a:ext cx="1440" cy="7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5" name=""/>
          <p:cNvSpPr/>
          <p:nvPr/>
        </p:nvSpPr>
        <p:spPr>
          <a:xfrm flipH="1" flipV="1">
            <a:off x="7098840" y="2738520"/>
            <a:ext cx="11160" cy="7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6" name=""/>
          <p:cNvSpPr/>
          <p:nvPr/>
        </p:nvSpPr>
        <p:spPr>
          <a:xfrm flipH="1">
            <a:off x="7130880" y="2738520"/>
            <a:ext cx="5040" cy="7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7" name=""/>
          <p:cNvSpPr/>
          <p:nvPr/>
        </p:nvSpPr>
        <p:spPr>
          <a:xfrm flipH="1" flipV="1">
            <a:off x="7994520" y="2647800"/>
            <a:ext cx="20880" cy="655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8" name=""/>
          <p:cNvSpPr/>
          <p:nvPr/>
        </p:nvSpPr>
        <p:spPr>
          <a:xfrm flipH="1" flipV="1">
            <a:off x="7684560" y="2334960"/>
            <a:ext cx="9720" cy="6490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9" name=""/>
          <p:cNvSpPr/>
          <p:nvPr/>
        </p:nvSpPr>
        <p:spPr>
          <a:xfrm flipH="1" flipV="1">
            <a:off x="7396200" y="2366640"/>
            <a:ext cx="6480" cy="6238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0" name=""/>
          <p:cNvSpPr/>
          <p:nvPr/>
        </p:nvSpPr>
        <p:spPr>
          <a:xfrm flipH="1" flipV="1">
            <a:off x="8278920" y="2313000"/>
            <a:ext cx="25200" cy="6444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1" name=""/>
          <p:cNvSpPr/>
          <p:nvPr/>
        </p:nvSpPr>
        <p:spPr>
          <a:xfrm flipH="1">
            <a:off x="7383240" y="2746440"/>
            <a:ext cx="2052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2" name=""/>
          <p:cNvSpPr/>
          <p:nvPr/>
        </p:nvSpPr>
        <p:spPr>
          <a:xfrm flipV="1">
            <a:off x="7205760" y="3309480"/>
            <a:ext cx="19692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3" name=""/>
          <p:cNvSpPr/>
          <p:nvPr/>
        </p:nvSpPr>
        <p:spPr>
          <a:xfrm flipV="1">
            <a:off x="7207200" y="3635280"/>
            <a:ext cx="24624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4" name=""/>
          <p:cNvSpPr/>
          <p:nvPr/>
        </p:nvSpPr>
        <p:spPr>
          <a:xfrm flipV="1">
            <a:off x="6910560" y="2993760"/>
            <a:ext cx="482400" cy="126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5" name=""/>
          <p:cNvSpPr/>
          <p:nvPr/>
        </p:nvSpPr>
        <p:spPr>
          <a:xfrm flipH="1" flipV="1">
            <a:off x="6539040" y="3373200"/>
            <a:ext cx="2880" cy="601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6" name=""/>
          <p:cNvSpPr/>
          <p:nvPr/>
        </p:nvSpPr>
        <p:spPr>
          <a:xfrm flipH="1" flipV="1">
            <a:off x="7205760" y="3312720"/>
            <a:ext cx="1440" cy="3286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7" name=""/>
          <p:cNvSpPr/>
          <p:nvPr/>
        </p:nvSpPr>
        <p:spPr>
          <a:xfrm flipV="1">
            <a:off x="6521400" y="3648240"/>
            <a:ext cx="395280" cy="1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8" name=""/>
          <p:cNvSpPr/>
          <p:nvPr/>
        </p:nvSpPr>
        <p:spPr>
          <a:xfrm flipH="1" flipV="1">
            <a:off x="6405120" y="3433680"/>
            <a:ext cx="1800" cy="379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9" name=""/>
          <p:cNvSpPr/>
          <p:nvPr/>
        </p:nvSpPr>
        <p:spPr>
          <a:xfrm>
            <a:off x="6462720" y="3813120"/>
            <a:ext cx="6480" cy="1857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0" name=""/>
          <p:cNvSpPr/>
          <p:nvPr/>
        </p:nvSpPr>
        <p:spPr>
          <a:xfrm>
            <a:off x="6407280" y="3813120"/>
            <a:ext cx="55440" cy="18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1" name=""/>
          <p:cNvSpPr/>
          <p:nvPr/>
        </p:nvSpPr>
        <p:spPr>
          <a:xfrm>
            <a:off x="6469200" y="3998880"/>
            <a:ext cx="6660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2" name=""/>
          <p:cNvSpPr/>
          <p:nvPr/>
        </p:nvSpPr>
        <p:spPr>
          <a:xfrm>
            <a:off x="6405480" y="3433680"/>
            <a:ext cx="111240" cy="18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3" name=""/>
          <p:cNvSpPr/>
          <p:nvPr/>
        </p:nvSpPr>
        <p:spPr>
          <a:xfrm>
            <a:off x="6516720" y="3433680"/>
            <a:ext cx="25200" cy="18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4" name=""/>
          <p:cNvSpPr/>
          <p:nvPr/>
        </p:nvSpPr>
        <p:spPr>
          <a:xfrm>
            <a:off x="6516720" y="3433680"/>
            <a:ext cx="4680" cy="2160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5" name=""/>
          <p:cNvSpPr/>
          <p:nvPr/>
        </p:nvSpPr>
        <p:spPr>
          <a:xfrm flipV="1">
            <a:off x="6916680" y="3641760"/>
            <a:ext cx="24120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6" name=""/>
          <p:cNvSpPr/>
          <p:nvPr/>
        </p:nvSpPr>
        <p:spPr>
          <a:xfrm>
            <a:off x="7157880" y="3641760"/>
            <a:ext cx="49320" cy="1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7" name=""/>
          <p:cNvSpPr/>
          <p:nvPr/>
        </p:nvSpPr>
        <p:spPr>
          <a:xfrm flipV="1">
            <a:off x="6773760" y="3161880"/>
            <a:ext cx="13680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8" name=""/>
          <p:cNvSpPr/>
          <p:nvPr/>
        </p:nvSpPr>
        <p:spPr>
          <a:xfrm flipV="1">
            <a:off x="6539040" y="3367080"/>
            <a:ext cx="12060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9" name=""/>
          <p:cNvSpPr/>
          <p:nvPr/>
        </p:nvSpPr>
        <p:spPr>
          <a:xfrm flipV="1">
            <a:off x="6773760" y="3165480"/>
            <a:ext cx="0" cy="60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0" name=""/>
          <p:cNvSpPr/>
          <p:nvPr/>
        </p:nvSpPr>
        <p:spPr>
          <a:xfrm flipV="1">
            <a:off x="6713640" y="3225600"/>
            <a:ext cx="60120" cy="61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1" name=""/>
          <p:cNvSpPr/>
          <p:nvPr/>
        </p:nvSpPr>
        <p:spPr>
          <a:xfrm flipH="1" flipV="1">
            <a:off x="6654600" y="3295800"/>
            <a:ext cx="4680" cy="712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2" name=""/>
          <p:cNvSpPr/>
          <p:nvPr/>
        </p:nvSpPr>
        <p:spPr>
          <a:xfrm>
            <a:off x="6654960" y="3295800"/>
            <a:ext cx="58680" cy="1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3" name=""/>
          <p:cNvSpPr/>
          <p:nvPr/>
        </p:nvSpPr>
        <p:spPr>
          <a:xfrm flipV="1">
            <a:off x="6713640" y="3231720"/>
            <a:ext cx="3240" cy="637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4" name=""/>
          <p:cNvSpPr/>
          <p:nvPr/>
        </p:nvSpPr>
        <p:spPr>
          <a:xfrm flipH="1">
            <a:off x="6916320" y="3313080"/>
            <a:ext cx="289080" cy="97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5" name=""/>
          <p:cNvSpPr/>
          <p:nvPr/>
        </p:nvSpPr>
        <p:spPr>
          <a:xfrm flipH="1" flipV="1">
            <a:off x="6921000" y="2828880"/>
            <a:ext cx="11160" cy="7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6" name=""/>
          <p:cNvSpPr/>
          <p:nvPr/>
        </p:nvSpPr>
        <p:spPr>
          <a:xfrm flipH="1">
            <a:off x="6894000" y="2828880"/>
            <a:ext cx="27000" cy="111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7" name=""/>
          <p:cNvSpPr/>
          <p:nvPr/>
        </p:nvSpPr>
        <p:spPr>
          <a:xfrm flipH="1">
            <a:off x="7110000" y="2746440"/>
            <a:ext cx="20520" cy="1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8" name=""/>
          <p:cNvSpPr/>
          <p:nvPr/>
        </p:nvSpPr>
        <p:spPr>
          <a:xfrm flipH="1">
            <a:off x="7054920" y="2752560"/>
            <a:ext cx="1728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9" name=""/>
          <p:cNvSpPr/>
          <p:nvPr/>
        </p:nvSpPr>
        <p:spPr>
          <a:xfrm flipH="1" flipV="1">
            <a:off x="7072200" y="2752200"/>
            <a:ext cx="792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0" name=""/>
          <p:cNvSpPr/>
          <p:nvPr/>
        </p:nvSpPr>
        <p:spPr>
          <a:xfrm flipH="1">
            <a:off x="7079760" y="2741760"/>
            <a:ext cx="1800" cy="140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1" name=""/>
          <p:cNvSpPr/>
          <p:nvPr/>
        </p:nvSpPr>
        <p:spPr>
          <a:xfrm flipH="1">
            <a:off x="7027560" y="2768760"/>
            <a:ext cx="6120" cy="1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2" name=""/>
          <p:cNvSpPr/>
          <p:nvPr/>
        </p:nvSpPr>
        <p:spPr>
          <a:xfrm flipH="1" flipV="1">
            <a:off x="6983280" y="2773440"/>
            <a:ext cx="12960" cy="93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3" name=""/>
          <p:cNvSpPr/>
          <p:nvPr/>
        </p:nvSpPr>
        <p:spPr>
          <a:xfrm flipH="1">
            <a:off x="6996240" y="2779560"/>
            <a:ext cx="2520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4" name=""/>
          <p:cNvSpPr/>
          <p:nvPr/>
        </p:nvSpPr>
        <p:spPr>
          <a:xfrm flipH="1">
            <a:off x="7021440" y="2768760"/>
            <a:ext cx="6480" cy="108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5" name=""/>
          <p:cNvSpPr/>
          <p:nvPr/>
        </p:nvSpPr>
        <p:spPr>
          <a:xfrm flipH="1">
            <a:off x="6932160" y="2825640"/>
            <a:ext cx="3240" cy="111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6" name=""/>
          <p:cNvSpPr/>
          <p:nvPr/>
        </p:nvSpPr>
        <p:spPr>
          <a:xfrm flipH="1" flipV="1">
            <a:off x="6935400" y="2825640"/>
            <a:ext cx="1764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7" name=""/>
          <p:cNvSpPr/>
          <p:nvPr/>
        </p:nvSpPr>
        <p:spPr>
          <a:xfrm>
            <a:off x="6951600" y="2816280"/>
            <a:ext cx="1800" cy="158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8" name=""/>
          <p:cNvSpPr/>
          <p:nvPr/>
        </p:nvSpPr>
        <p:spPr>
          <a:xfrm flipH="1">
            <a:off x="6951600" y="2813040"/>
            <a:ext cx="648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9" name=""/>
          <p:cNvSpPr/>
          <p:nvPr/>
        </p:nvSpPr>
        <p:spPr>
          <a:xfrm flipH="1">
            <a:off x="6957720" y="2801880"/>
            <a:ext cx="3240" cy="111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0" name=""/>
          <p:cNvSpPr/>
          <p:nvPr/>
        </p:nvSpPr>
        <p:spPr>
          <a:xfrm flipH="1">
            <a:off x="6960960" y="2773440"/>
            <a:ext cx="21960" cy="284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1" name=""/>
          <p:cNvSpPr/>
          <p:nvPr/>
        </p:nvSpPr>
        <p:spPr>
          <a:xfrm flipH="1">
            <a:off x="7033680" y="2755800"/>
            <a:ext cx="9720" cy="129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2" name=""/>
          <p:cNvSpPr/>
          <p:nvPr/>
        </p:nvSpPr>
        <p:spPr>
          <a:xfrm flipH="1" flipV="1">
            <a:off x="7043400" y="2755440"/>
            <a:ext cx="1116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3" name=""/>
          <p:cNvSpPr/>
          <p:nvPr/>
        </p:nvSpPr>
        <p:spPr>
          <a:xfrm flipH="1" flipV="1">
            <a:off x="7081920" y="2741400"/>
            <a:ext cx="15840" cy="46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4" name=""/>
          <p:cNvSpPr/>
          <p:nvPr/>
        </p:nvSpPr>
        <p:spPr>
          <a:xfrm flipH="1">
            <a:off x="7357680" y="2741760"/>
            <a:ext cx="12600" cy="28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5" name=""/>
          <p:cNvSpPr/>
          <p:nvPr/>
        </p:nvSpPr>
        <p:spPr>
          <a:xfrm flipH="1" flipV="1">
            <a:off x="7370640" y="2741760"/>
            <a:ext cx="12960" cy="7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6" name=""/>
          <p:cNvSpPr/>
          <p:nvPr/>
        </p:nvSpPr>
        <p:spPr>
          <a:xfrm>
            <a:off x="7453440" y="3635280"/>
            <a:ext cx="54000" cy="18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7" name=""/>
          <p:cNvSpPr/>
          <p:nvPr/>
        </p:nvSpPr>
        <p:spPr>
          <a:xfrm flipV="1">
            <a:off x="7792920" y="3292200"/>
            <a:ext cx="216000" cy="61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8" name=""/>
          <p:cNvSpPr/>
          <p:nvPr/>
        </p:nvSpPr>
        <p:spPr>
          <a:xfrm flipV="1">
            <a:off x="7694640" y="2946240"/>
            <a:ext cx="914400" cy="381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9" name=""/>
          <p:cNvSpPr/>
          <p:nvPr/>
        </p:nvSpPr>
        <p:spPr>
          <a:xfrm>
            <a:off x="7392960" y="2994120"/>
            <a:ext cx="9720" cy="3157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0" name=""/>
          <p:cNvSpPr/>
          <p:nvPr/>
        </p:nvSpPr>
        <p:spPr>
          <a:xfrm flipH="1" flipV="1">
            <a:off x="7694280" y="2984040"/>
            <a:ext cx="12600" cy="3142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1" name=""/>
          <p:cNvSpPr/>
          <p:nvPr/>
        </p:nvSpPr>
        <p:spPr>
          <a:xfrm flipV="1">
            <a:off x="7497720" y="3298680"/>
            <a:ext cx="209520" cy="7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2" name=""/>
          <p:cNvSpPr/>
          <p:nvPr/>
        </p:nvSpPr>
        <p:spPr>
          <a:xfrm flipV="1">
            <a:off x="7402680" y="3306240"/>
            <a:ext cx="95040" cy="324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3" name=""/>
          <p:cNvSpPr/>
          <p:nvPr/>
        </p:nvSpPr>
        <p:spPr>
          <a:xfrm flipH="1">
            <a:off x="7707240" y="3298680"/>
            <a:ext cx="85680" cy="18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4" name=""/>
          <p:cNvSpPr/>
          <p:nvPr/>
        </p:nvSpPr>
        <p:spPr>
          <a:xfrm flipV="1">
            <a:off x="7402680" y="2984400"/>
            <a:ext cx="29196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5" name=""/>
          <p:cNvSpPr/>
          <p:nvPr/>
        </p:nvSpPr>
        <p:spPr>
          <a:xfrm flipH="1">
            <a:off x="7505280" y="2782800"/>
            <a:ext cx="11160" cy="6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6" name=""/>
          <p:cNvSpPr/>
          <p:nvPr/>
        </p:nvSpPr>
        <p:spPr>
          <a:xfrm flipH="1">
            <a:off x="7516440" y="2773440"/>
            <a:ext cx="25560" cy="93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7" name=""/>
          <p:cNvSpPr/>
          <p:nvPr/>
        </p:nvSpPr>
        <p:spPr>
          <a:xfrm flipH="1">
            <a:off x="7542360" y="2759040"/>
            <a:ext cx="15840" cy="144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8" name=""/>
          <p:cNvSpPr/>
          <p:nvPr/>
        </p:nvSpPr>
        <p:spPr>
          <a:xfrm flipH="1">
            <a:off x="7558200" y="2759040"/>
            <a:ext cx="25200" cy="18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89" name=""/>
          <p:cNvGrpSpPr/>
          <p:nvPr/>
        </p:nvGrpSpPr>
        <p:grpSpPr>
          <a:xfrm>
            <a:off x="73800" y="1614600"/>
            <a:ext cx="8855640" cy="3357000"/>
            <a:chOff x="73800" y="1614600"/>
            <a:chExt cx="8855640" cy="3357000"/>
          </a:xfrm>
        </p:grpSpPr>
        <p:sp>
          <p:nvSpPr>
            <p:cNvPr id="1190" name=""/>
            <p:cNvSpPr/>
            <p:nvPr/>
          </p:nvSpPr>
          <p:spPr>
            <a:xfrm flipH="1">
              <a:off x="7583400" y="2749680"/>
              <a:ext cx="14400" cy="9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1" name=""/>
            <p:cNvSpPr/>
            <p:nvPr/>
          </p:nvSpPr>
          <p:spPr>
            <a:xfrm flipH="1">
              <a:off x="7434000" y="2779560"/>
              <a:ext cx="1404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2" name=""/>
            <p:cNvSpPr/>
            <p:nvPr/>
          </p:nvSpPr>
          <p:spPr>
            <a:xfrm flipH="1" flipV="1">
              <a:off x="7404120" y="2746440"/>
              <a:ext cx="1440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3" name=""/>
            <p:cNvSpPr/>
            <p:nvPr/>
          </p:nvSpPr>
          <p:spPr>
            <a:xfrm flipH="1" flipV="1">
              <a:off x="7418520" y="2762280"/>
              <a:ext cx="15840" cy="172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4" name=""/>
            <p:cNvSpPr/>
            <p:nvPr/>
          </p:nvSpPr>
          <p:spPr>
            <a:xfrm flipH="1" flipV="1">
              <a:off x="7448400" y="2779200"/>
              <a:ext cx="1440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5" name=""/>
            <p:cNvSpPr/>
            <p:nvPr/>
          </p:nvSpPr>
          <p:spPr>
            <a:xfrm flipH="1">
              <a:off x="7462800" y="2776680"/>
              <a:ext cx="7920" cy="12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6" name=""/>
            <p:cNvSpPr/>
            <p:nvPr/>
          </p:nvSpPr>
          <p:spPr>
            <a:xfrm flipH="1" flipV="1">
              <a:off x="7470720" y="2776680"/>
              <a:ext cx="6480" cy="9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7" name=""/>
            <p:cNvSpPr/>
            <p:nvPr/>
          </p:nvSpPr>
          <p:spPr>
            <a:xfrm flipH="1">
              <a:off x="7476840" y="2779560"/>
              <a:ext cx="1404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8" name=""/>
            <p:cNvSpPr/>
            <p:nvPr/>
          </p:nvSpPr>
          <p:spPr>
            <a:xfrm flipH="1" flipV="1">
              <a:off x="7491240" y="2779200"/>
              <a:ext cx="1440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9" name=""/>
            <p:cNvSpPr/>
            <p:nvPr/>
          </p:nvSpPr>
          <p:spPr>
            <a:xfrm flipV="1">
              <a:off x="7392960" y="2990520"/>
              <a:ext cx="792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0" name=""/>
            <p:cNvSpPr/>
            <p:nvPr/>
          </p:nvSpPr>
          <p:spPr>
            <a:xfrm flipH="1">
              <a:off x="7135920" y="2738520"/>
              <a:ext cx="1728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1" name=""/>
            <p:cNvSpPr/>
            <p:nvPr/>
          </p:nvSpPr>
          <p:spPr>
            <a:xfrm flipH="1">
              <a:off x="7157880" y="2719440"/>
              <a:ext cx="14400" cy="9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2" name=""/>
            <p:cNvSpPr/>
            <p:nvPr/>
          </p:nvSpPr>
          <p:spPr>
            <a:xfrm flipH="1" flipV="1">
              <a:off x="7321320" y="2728440"/>
              <a:ext cx="1116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3" name=""/>
            <p:cNvSpPr/>
            <p:nvPr/>
          </p:nvSpPr>
          <p:spPr>
            <a:xfrm flipH="1" flipV="1">
              <a:off x="7279920" y="2728800"/>
              <a:ext cx="1116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4" name=""/>
            <p:cNvSpPr/>
            <p:nvPr/>
          </p:nvSpPr>
          <p:spPr>
            <a:xfrm flipH="1">
              <a:off x="7291080" y="2725560"/>
              <a:ext cx="1116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5" name=""/>
            <p:cNvSpPr/>
            <p:nvPr/>
          </p:nvSpPr>
          <p:spPr>
            <a:xfrm flipH="1" flipV="1">
              <a:off x="7302240" y="2725200"/>
              <a:ext cx="1116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6" name=""/>
            <p:cNvSpPr/>
            <p:nvPr/>
          </p:nvSpPr>
          <p:spPr>
            <a:xfrm flipH="1">
              <a:off x="7313760" y="2728800"/>
              <a:ext cx="792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7" name=""/>
            <p:cNvSpPr/>
            <p:nvPr/>
          </p:nvSpPr>
          <p:spPr>
            <a:xfrm flipH="1">
              <a:off x="7211520" y="2725560"/>
              <a:ext cx="1764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8" name=""/>
            <p:cNvSpPr/>
            <p:nvPr/>
          </p:nvSpPr>
          <p:spPr>
            <a:xfrm flipH="1" flipV="1">
              <a:off x="7172280" y="2719080"/>
              <a:ext cx="2880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9" name=""/>
            <p:cNvSpPr/>
            <p:nvPr/>
          </p:nvSpPr>
          <p:spPr>
            <a:xfrm flipH="1" flipV="1">
              <a:off x="7201080" y="2725200"/>
              <a:ext cx="1080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0" name=""/>
            <p:cNvSpPr/>
            <p:nvPr/>
          </p:nvSpPr>
          <p:spPr>
            <a:xfrm flipH="1">
              <a:off x="7229160" y="2722680"/>
              <a:ext cx="19080" cy="28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1" name=""/>
            <p:cNvSpPr/>
            <p:nvPr/>
          </p:nvSpPr>
          <p:spPr>
            <a:xfrm flipH="1">
              <a:off x="7248240" y="2716200"/>
              <a:ext cx="1404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2" name=""/>
            <p:cNvSpPr/>
            <p:nvPr/>
          </p:nvSpPr>
          <p:spPr>
            <a:xfrm flipH="1" flipV="1">
              <a:off x="7262280" y="2715840"/>
              <a:ext cx="8280" cy="12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3" name=""/>
            <p:cNvSpPr/>
            <p:nvPr/>
          </p:nvSpPr>
          <p:spPr>
            <a:xfrm flipH="1">
              <a:off x="7270920" y="2728800"/>
              <a:ext cx="936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4" name=""/>
            <p:cNvSpPr/>
            <p:nvPr/>
          </p:nvSpPr>
          <p:spPr>
            <a:xfrm flipH="1">
              <a:off x="7332480" y="2728800"/>
              <a:ext cx="1404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5" name=""/>
            <p:cNvSpPr/>
            <p:nvPr/>
          </p:nvSpPr>
          <p:spPr>
            <a:xfrm flipH="1">
              <a:off x="7152840" y="2728800"/>
              <a:ext cx="468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6" name=""/>
            <p:cNvSpPr/>
            <p:nvPr/>
          </p:nvSpPr>
          <p:spPr>
            <a:xfrm flipH="1">
              <a:off x="6896160" y="2030400"/>
              <a:ext cx="1728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7" name=""/>
            <p:cNvSpPr/>
            <p:nvPr/>
          </p:nvSpPr>
          <p:spPr>
            <a:xfrm flipH="1" flipV="1">
              <a:off x="7966080" y="2009520"/>
              <a:ext cx="14400" cy="315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8" name=""/>
            <p:cNvSpPr/>
            <p:nvPr/>
          </p:nvSpPr>
          <p:spPr>
            <a:xfrm flipH="1" flipV="1">
              <a:off x="7670520" y="2017800"/>
              <a:ext cx="11160" cy="3189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9" name=""/>
            <p:cNvSpPr/>
            <p:nvPr/>
          </p:nvSpPr>
          <p:spPr>
            <a:xfrm flipH="1" flipV="1">
              <a:off x="8263080" y="1996920"/>
              <a:ext cx="15840" cy="3160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0" name=""/>
            <p:cNvSpPr/>
            <p:nvPr/>
          </p:nvSpPr>
          <p:spPr>
            <a:xfrm flipH="1">
              <a:off x="7640280" y="2635200"/>
              <a:ext cx="19080" cy="270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1" name=""/>
            <p:cNvSpPr/>
            <p:nvPr/>
          </p:nvSpPr>
          <p:spPr>
            <a:xfrm flipH="1">
              <a:off x="7604280" y="2698920"/>
              <a:ext cx="7920" cy="172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2" name=""/>
            <p:cNvSpPr/>
            <p:nvPr/>
          </p:nvSpPr>
          <p:spPr>
            <a:xfrm>
              <a:off x="7604280" y="2716200"/>
              <a:ext cx="144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3" name=""/>
            <p:cNvSpPr/>
            <p:nvPr/>
          </p:nvSpPr>
          <p:spPr>
            <a:xfrm flipH="1">
              <a:off x="7629120" y="2662200"/>
              <a:ext cx="1116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4" name=""/>
            <p:cNvSpPr/>
            <p:nvPr/>
          </p:nvSpPr>
          <p:spPr>
            <a:xfrm flipH="1">
              <a:off x="7611840" y="2689200"/>
              <a:ext cx="1404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5" name=""/>
            <p:cNvSpPr/>
            <p:nvPr/>
          </p:nvSpPr>
          <p:spPr>
            <a:xfrm>
              <a:off x="7618320" y="2671920"/>
              <a:ext cx="7920" cy="172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6" name=""/>
            <p:cNvSpPr/>
            <p:nvPr/>
          </p:nvSpPr>
          <p:spPr>
            <a:xfrm flipH="1">
              <a:off x="7617960" y="2668680"/>
              <a:ext cx="1116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7" name=""/>
            <p:cNvSpPr/>
            <p:nvPr/>
          </p:nvSpPr>
          <p:spPr>
            <a:xfrm flipH="1">
              <a:off x="7845480" y="2540160"/>
              <a:ext cx="9360" cy="10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8" name=""/>
            <p:cNvSpPr/>
            <p:nvPr/>
          </p:nvSpPr>
          <p:spPr>
            <a:xfrm flipH="1">
              <a:off x="7840440" y="2550960"/>
              <a:ext cx="468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9" name=""/>
            <p:cNvSpPr/>
            <p:nvPr/>
          </p:nvSpPr>
          <p:spPr>
            <a:xfrm flipH="1" flipV="1">
              <a:off x="7721640" y="2577600"/>
              <a:ext cx="792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0" name=""/>
            <p:cNvSpPr/>
            <p:nvPr/>
          </p:nvSpPr>
          <p:spPr>
            <a:xfrm flipH="1">
              <a:off x="7691040" y="2577960"/>
              <a:ext cx="11160" cy="129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1" name=""/>
            <p:cNvSpPr/>
            <p:nvPr/>
          </p:nvSpPr>
          <p:spPr>
            <a:xfrm flipH="1">
              <a:off x="7702200" y="2577960"/>
              <a:ext cx="1908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2" name=""/>
            <p:cNvSpPr/>
            <p:nvPr/>
          </p:nvSpPr>
          <p:spPr>
            <a:xfrm>
              <a:off x="7656480" y="2627280"/>
              <a:ext cx="3240" cy="79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3" name=""/>
            <p:cNvSpPr/>
            <p:nvPr/>
          </p:nvSpPr>
          <p:spPr>
            <a:xfrm flipH="1">
              <a:off x="7656120" y="2620800"/>
              <a:ext cx="1116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4" name=""/>
            <p:cNvSpPr/>
            <p:nvPr/>
          </p:nvSpPr>
          <p:spPr>
            <a:xfrm flipH="1">
              <a:off x="7667280" y="2608200"/>
              <a:ext cx="12600" cy="12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5" name=""/>
            <p:cNvSpPr/>
            <p:nvPr/>
          </p:nvSpPr>
          <p:spPr>
            <a:xfrm>
              <a:off x="7674120" y="2597040"/>
              <a:ext cx="612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6" name=""/>
            <p:cNvSpPr/>
            <p:nvPr/>
          </p:nvSpPr>
          <p:spPr>
            <a:xfrm flipH="1">
              <a:off x="7674120" y="2590920"/>
              <a:ext cx="288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7" name=""/>
            <p:cNvSpPr/>
            <p:nvPr/>
          </p:nvSpPr>
          <p:spPr>
            <a:xfrm flipH="1">
              <a:off x="7677000" y="2590920"/>
              <a:ext cx="1440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8" name=""/>
            <p:cNvSpPr/>
            <p:nvPr/>
          </p:nvSpPr>
          <p:spPr>
            <a:xfrm flipH="1">
              <a:off x="7729560" y="2577960"/>
              <a:ext cx="2376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9" name=""/>
            <p:cNvSpPr/>
            <p:nvPr/>
          </p:nvSpPr>
          <p:spPr>
            <a:xfrm flipH="1">
              <a:off x="7753320" y="2575080"/>
              <a:ext cx="22320" cy="28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0" name=""/>
            <p:cNvSpPr/>
            <p:nvPr/>
          </p:nvSpPr>
          <p:spPr>
            <a:xfrm flipH="1">
              <a:off x="7775640" y="2567160"/>
              <a:ext cx="17280" cy="79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1" name=""/>
            <p:cNvSpPr/>
            <p:nvPr/>
          </p:nvSpPr>
          <p:spPr>
            <a:xfrm flipH="1">
              <a:off x="7792920" y="2563920"/>
              <a:ext cx="2232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2" name=""/>
            <p:cNvSpPr/>
            <p:nvPr/>
          </p:nvSpPr>
          <p:spPr>
            <a:xfrm flipH="1">
              <a:off x="7814880" y="2560680"/>
              <a:ext cx="2556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3" name=""/>
            <p:cNvSpPr/>
            <p:nvPr/>
          </p:nvSpPr>
          <p:spPr>
            <a:xfrm flipH="1">
              <a:off x="7991280" y="2419200"/>
              <a:ext cx="2052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4" name=""/>
            <p:cNvSpPr/>
            <p:nvPr/>
          </p:nvSpPr>
          <p:spPr>
            <a:xfrm flipH="1" flipV="1">
              <a:off x="7980120" y="2325240"/>
              <a:ext cx="6120" cy="3193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5" name=""/>
            <p:cNvSpPr/>
            <p:nvPr/>
          </p:nvSpPr>
          <p:spPr>
            <a:xfrm flipV="1">
              <a:off x="7405560" y="2611080"/>
              <a:ext cx="1189080" cy="57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6" name=""/>
            <p:cNvSpPr/>
            <p:nvPr/>
          </p:nvSpPr>
          <p:spPr>
            <a:xfrm flipH="1">
              <a:off x="7903800" y="2481120"/>
              <a:ext cx="20520" cy="255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7" name=""/>
            <p:cNvSpPr/>
            <p:nvPr/>
          </p:nvSpPr>
          <p:spPr>
            <a:xfrm flipH="1">
              <a:off x="7924320" y="2476440"/>
              <a:ext cx="11160" cy="46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8" name=""/>
            <p:cNvSpPr/>
            <p:nvPr/>
          </p:nvSpPr>
          <p:spPr>
            <a:xfrm flipH="1">
              <a:off x="7935480" y="2449440"/>
              <a:ext cx="25560" cy="270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9" name=""/>
            <p:cNvSpPr/>
            <p:nvPr/>
          </p:nvSpPr>
          <p:spPr>
            <a:xfrm flipH="1">
              <a:off x="7961040" y="2449440"/>
              <a:ext cx="1116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0" name=""/>
            <p:cNvSpPr/>
            <p:nvPr/>
          </p:nvSpPr>
          <p:spPr>
            <a:xfrm flipH="1">
              <a:off x="7972200" y="2436840"/>
              <a:ext cx="6120" cy="12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1" name=""/>
            <p:cNvSpPr/>
            <p:nvPr/>
          </p:nvSpPr>
          <p:spPr>
            <a:xfrm flipH="1">
              <a:off x="7978680" y="2422440"/>
              <a:ext cx="12960" cy="144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2" name=""/>
            <p:cNvSpPr/>
            <p:nvPr/>
          </p:nvSpPr>
          <p:spPr>
            <a:xfrm rot="20760000">
              <a:off x="7475400" y="2720520"/>
              <a:ext cx="117000" cy="46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00" strike="noStrike" u="none">
                  <a:solidFill>
                    <a:srgbClr val="000000"/>
                  </a:solidFill>
                  <a:effectLst/>
                  <a:uFillTx/>
                  <a:latin typeface="AvantGarde Bk BT"/>
                </a:rPr>
                <a:t>RIVER</a:t>
              </a:r>
              <a:endParaRPr b="0" lang="en-US" sz="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3" name=""/>
            <p:cNvSpPr/>
            <p:nvPr/>
          </p:nvSpPr>
          <p:spPr>
            <a:xfrm flipH="1" flipV="1">
              <a:off x="8143920" y="2369880"/>
              <a:ext cx="14400" cy="61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4" name=""/>
            <p:cNvSpPr/>
            <p:nvPr/>
          </p:nvSpPr>
          <p:spPr>
            <a:xfrm flipH="1">
              <a:off x="8065800" y="2386080"/>
              <a:ext cx="12600" cy="79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5" name=""/>
            <p:cNvSpPr/>
            <p:nvPr/>
          </p:nvSpPr>
          <p:spPr>
            <a:xfrm flipH="1" flipV="1">
              <a:off x="8078400" y="2385720"/>
              <a:ext cx="1260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6" name=""/>
            <p:cNvSpPr/>
            <p:nvPr/>
          </p:nvSpPr>
          <p:spPr>
            <a:xfrm flipH="1">
              <a:off x="8091360" y="2379600"/>
              <a:ext cx="15840" cy="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7" name=""/>
            <p:cNvSpPr/>
            <p:nvPr/>
          </p:nvSpPr>
          <p:spPr>
            <a:xfrm flipH="1">
              <a:off x="8045280" y="2394000"/>
              <a:ext cx="2088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8" name=""/>
            <p:cNvSpPr/>
            <p:nvPr/>
          </p:nvSpPr>
          <p:spPr>
            <a:xfrm flipH="1" flipV="1">
              <a:off x="8107200" y="2379240"/>
              <a:ext cx="2232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9" name=""/>
            <p:cNvSpPr/>
            <p:nvPr/>
          </p:nvSpPr>
          <p:spPr>
            <a:xfrm flipH="1">
              <a:off x="8129520" y="2370240"/>
              <a:ext cx="14400" cy="12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0" name=""/>
            <p:cNvSpPr/>
            <p:nvPr/>
          </p:nvSpPr>
          <p:spPr>
            <a:xfrm flipH="1">
              <a:off x="8015040" y="2409840"/>
              <a:ext cx="1908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1" name=""/>
            <p:cNvSpPr/>
            <p:nvPr/>
          </p:nvSpPr>
          <p:spPr>
            <a:xfrm flipH="1">
              <a:off x="8034480" y="2394000"/>
              <a:ext cx="1080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2" name=""/>
            <p:cNvSpPr/>
            <p:nvPr/>
          </p:nvSpPr>
          <p:spPr>
            <a:xfrm flipH="1" flipV="1">
              <a:off x="8230680" y="2367000"/>
              <a:ext cx="3996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3" name=""/>
            <p:cNvSpPr/>
            <p:nvPr/>
          </p:nvSpPr>
          <p:spPr>
            <a:xfrm flipH="1">
              <a:off x="8270640" y="2370240"/>
              <a:ext cx="2196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4" name=""/>
            <p:cNvSpPr/>
            <p:nvPr/>
          </p:nvSpPr>
          <p:spPr>
            <a:xfrm flipH="1" flipV="1">
              <a:off x="8208720" y="2364840"/>
              <a:ext cx="2196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5" name=""/>
            <p:cNvSpPr/>
            <p:nvPr/>
          </p:nvSpPr>
          <p:spPr>
            <a:xfrm flipH="1">
              <a:off x="8157960" y="2367000"/>
              <a:ext cx="14040" cy="9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6" name=""/>
            <p:cNvSpPr/>
            <p:nvPr/>
          </p:nvSpPr>
          <p:spPr>
            <a:xfrm flipH="1" flipV="1">
              <a:off x="8172360" y="2367000"/>
              <a:ext cx="2232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7" name=""/>
            <p:cNvSpPr/>
            <p:nvPr/>
          </p:nvSpPr>
          <p:spPr>
            <a:xfrm flipH="1">
              <a:off x="8194680" y="2365200"/>
              <a:ext cx="14400" cy="82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8" name=""/>
            <p:cNvSpPr/>
            <p:nvPr/>
          </p:nvSpPr>
          <p:spPr>
            <a:xfrm flipH="1">
              <a:off x="8321400" y="2389320"/>
              <a:ext cx="1404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9" name=""/>
            <p:cNvSpPr/>
            <p:nvPr/>
          </p:nvSpPr>
          <p:spPr>
            <a:xfrm flipH="1" flipV="1">
              <a:off x="8335440" y="2388960"/>
              <a:ext cx="8280" cy="46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0" name=""/>
            <p:cNvSpPr/>
            <p:nvPr/>
          </p:nvSpPr>
          <p:spPr>
            <a:xfrm flipH="1">
              <a:off x="8343720" y="2394000"/>
              <a:ext cx="1404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1" name=""/>
            <p:cNvSpPr/>
            <p:nvPr/>
          </p:nvSpPr>
          <p:spPr>
            <a:xfrm flipH="1" flipV="1">
              <a:off x="8358120" y="2394000"/>
              <a:ext cx="14400" cy="9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2" name=""/>
            <p:cNvSpPr/>
            <p:nvPr/>
          </p:nvSpPr>
          <p:spPr>
            <a:xfrm flipH="1">
              <a:off x="8372160" y="2403360"/>
              <a:ext cx="19080" cy="1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3" name=""/>
            <p:cNvSpPr/>
            <p:nvPr/>
          </p:nvSpPr>
          <p:spPr>
            <a:xfrm flipH="1" flipV="1">
              <a:off x="8292960" y="2369880"/>
              <a:ext cx="28800" cy="190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4" name=""/>
            <p:cNvSpPr/>
            <p:nvPr/>
          </p:nvSpPr>
          <p:spPr>
            <a:xfrm>
              <a:off x="8026560" y="1633680"/>
              <a:ext cx="10800" cy="369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5" name=""/>
            <p:cNvSpPr/>
            <p:nvPr/>
          </p:nvSpPr>
          <p:spPr>
            <a:xfrm>
              <a:off x="8834400" y="2689200"/>
              <a:ext cx="3240" cy="60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6" name=""/>
            <p:cNvSpPr/>
            <p:nvPr/>
          </p:nvSpPr>
          <p:spPr>
            <a:xfrm flipH="1">
              <a:off x="8600760" y="2749680"/>
              <a:ext cx="236520" cy="126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7" name=""/>
            <p:cNvSpPr/>
            <p:nvPr/>
          </p:nvSpPr>
          <p:spPr>
            <a:xfrm flipH="1" flipV="1">
              <a:off x="8776800" y="1889280"/>
              <a:ext cx="24120" cy="3189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8" name=""/>
            <p:cNvSpPr/>
            <p:nvPr/>
          </p:nvSpPr>
          <p:spPr>
            <a:xfrm flipH="1" flipV="1">
              <a:off x="8888040" y="2313000"/>
              <a:ext cx="41400" cy="6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9" name=""/>
            <p:cNvSpPr/>
            <p:nvPr/>
          </p:nvSpPr>
          <p:spPr>
            <a:xfrm>
              <a:off x="8827920" y="2406600"/>
              <a:ext cx="180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0" name=""/>
            <p:cNvSpPr/>
            <p:nvPr/>
          </p:nvSpPr>
          <p:spPr>
            <a:xfrm flipH="1">
              <a:off x="8597520" y="2400480"/>
              <a:ext cx="19080" cy="18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1" name=""/>
            <p:cNvSpPr/>
            <p:nvPr/>
          </p:nvSpPr>
          <p:spPr>
            <a:xfrm flipH="1" flipV="1">
              <a:off x="8695800" y="2400480"/>
              <a:ext cx="19080" cy="18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2" name=""/>
            <p:cNvSpPr/>
            <p:nvPr/>
          </p:nvSpPr>
          <p:spPr>
            <a:xfrm flipH="1" flipV="1">
              <a:off x="8427600" y="2416320"/>
              <a:ext cx="49320" cy="172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3" name=""/>
            <p:cNvSpPr/>
            <p:nvPr/>
          </p:nvSpPr>
          <p:spPr>
            <a:xfrm flipH="1">
              <a:off x="8521200" y="2436840"/>
              <a:ext cx="33480" cy="93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4" name=""/>
            <p:cNvSpPr/>
            <p:nvPr/>
          </p:nvSpPr>
          <p:spPr>
            <a:xfrm flipH="1">
              <a:off x="8507160" y="2446200"/>
              <a:ext cx="1404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5" name=""/>
            <p:cNvSpPr/>
            <p:nvPr/>
          </p:nvSpPr>
          <p:spPr>
            <a:xfrm flipH="1">
              <a:off x="8554680" y="2430360"/>
              <a:ext cx="1116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6" name=""/>
            <p:cNvSpPr/>
            <p:nvPr/>
          </p:nvSpPr>
          <p:spPr>
            <a:xfrm flipH="1">
              <a:off x="8566200" y="2419200"/>
              <a:ext cx="3168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7" name=""/>
            <p:cNvSpPr/>
            <p:nvPr/>
          </p:nvSpPr>
          <p:spPr>
            <a:xfrm flipH="1" flipV="1">
              <a:off x="8477280" y="2433240"/>
              <a:ext cx="30240" cy="190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8" name=""/>
            <p:cNvSpPr/>
            <p:nvPr/>
          </p:nvSpPr>
          <p:spPr>
            <a:xfrm flipH="1" flipV="1">
              <a:off x="8714880" y="2418840"/>
              <a:ext cx="2556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9" name=""/>
            <p:cNvSpPr/>
            <p:nvPr/>
          </p:nvSpPr>
          <p:spPr>
            <a:xfrm flipH="1">
              <a:off x="8780400" y="2433600"/>
              <a:ext cx="3168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0" name=""/>
            <p:cNvSpPr/>
            <p:nvPr/>
          </p:nvSpPr>
          <p:spPr>
            <a:xfrm flipH="1" flipV="1">
              <a:off x="8740800" y="2430000"/>
              <a:ext cx="1440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1" name=""/>
            <p:cNvSpPr/>
            <p:nvPr/>
          </p:nvSpPr>
          <p:spPr>
            <a:xfrm flipH="1" flipV="1">
              <a:off x="8755200" y="2433600"/>
              <a:ext cx="2520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2" name=""/>
            <p:cNvSpPr/>
            <p:nvPr/>
          </p:nvSpPr>
          <p:spPr>
            <a:xfrm flipH="1">
              <a:off x="8812080" y="2422440"/>
              <a:ext cx="15840" cy="111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3" name=""/>
            <p:cNvSpPr/>
            <p:nvPr/>
          </p:nvSpPr>
          <p:spPr>
            <a:xfrm flipH="1">
              <a:off x="8634240" y="2346480"/>
              <a:ext cx="14400" cy="187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4" name=""/>
            <p:cNvSpPr/>
            <p:nvPr/>
          </p:nvSpPr>
          <p:spPr>
            <a:xfrm flipH="1">
              <a:off x="8616600" y="2386080"/>
              <a:ext cx="11160" cy="144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5" name=""/>
            <p:cNvSpPr/>
            <p:nvPr/>
          </p:nvSpPr>
          <p:spPr>
            <a:xfrm flipH="1">
              <a:off x="8627760" y="2365200"/>
              <a:ext cx="6120" cy="208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6" name=""/>
            <p:cNvSpPr/>
            <p:nvPr/>
          </p:nvSpPr>
          <p:spPr>
            <a:xfrm flipH="1">
              <a:off x="8827560" y="2389320"/>
              <a:ext cx="11160" cy="172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7" name=""/>
            <p:cNvSpPr/>
            <p:nvPr/>
          </p:nvSpPr>
          <p:spPr>
            <a:xfrm flipH="1">
              <a:off x="8838720" y="2373480"/>
              <a:ext cx="9720" cy="158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8" name=""/>
            <p:cNvSpPr/>
            <p:nvPr/>
          </p:nvSpPr>
          <p:spPr>
            <a:xfrm flipH="1">
              <a:off x="8848440" y="2355840"/>
              <a:ext cx="11160" cy="176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9" name=""/>
            <p:cNvSpPr/>
            <p:nvPr/>
          </p:nvSpPr>
          <p:spPr>
            <a:xfrm flipH="1">
              <a:off x="8859960" y="2336760"/>
              <a:ext cx="2880" cy="190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0" name=""/>
            <p:cNvSpPr/>
            <p:nvPr/>
          </p:nvSpPr>
          <p:spPr>
            <a:xfrm flipH="1" flipV="1">
              <a:off x="8685000" y="2340000"/>
              <a:ext cx="4680" cy="30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1" name=""/>
            <p:cNvSpPr/>
            <p:nvPr/>
          </p:nvSpPr>
          <p:spPr>
            <a:xfrm flipH="1" flipV="1">
              <a:off x="8689680" y="2370240"/>
              <a:ext cx="6120" cy="30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2" name=""/>
            <p:cNvSpPr/>
            <p:nvPr/>
          </p:nvSpPr>
          <p:spPr>
            <a:xfrm flipH="1">
              <a:off x="8648640" y="2332080"/>
              <a:ext cx="15840" cy="144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3" name=""/>
            <p:cNvSpPr/>
            <p:nvPr/>
          </p:nvSpPr>
          <p:spPr>
            <a:xfrm flipH="1" flipV="1">
              <a:off x="8664480" y="2332080"/>
              <a:ext cx="20880" cy="79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4" name=""/>
            <p:cNvSpPr/>
            <p:nvPr/>
          </p:nvSpPr>
          <p:spPr>
            <a:xfrm flipH="1">
              <a:off x="8862480" y="2313000"/>
              <a:ext cx="25560" cy="237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5" name=""/>
            <p:cNvSpPr/>
            <p:nvPr/>
          </p:nvSpPr>
          <p:spPr>
            <a:xfrm>
              <a:off x="8547120" y="1614600"/>
              <a:ext cx="7920" cy="285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6" name=""/>
            <p:cNvSpPr/>
            <p:nvPr/>
          </p:nvSpPr>
          <p:spPr>
            <a:xfrm flipH="1">
              <a:off x="8554680" y="1889280"/>
              <a:ext cx="222120" cy="1080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7" name=""/>
            <p:cNvSpPr/>
            <p:nvPr/>
          </p:nvSpPr>
          <p:spPr>
            <a:xfrm>
              <a:off x="8555040" y="1900080"/>
              <a:ext cx="3240" cy="7632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8" name=""/>
            <p:cNvSpPr/>
            <p:nvPr/>
          </p:nvSpPr>
          <p:spPr>
            <a:xfrm flipH="1">
              <a:off x="5122440" y="4116240"/>
              <a:ext cx="73080" cy="64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9" name=""/>
            <p:cNvSpPr/>
            <p:nvPr/>
          </p:nvSpPr>
          <p:spPr>
            <a:xfrm flipH="1">
              <a:off x="5014800" y="4122720"/>
              <a:ext cx="108000" cy="14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0" name=""/>
            <p:cNvSpPr/>
            <p:nvPr/>
          </p:nvSpPr>
          <p:spPr>
            <a:xfrm flipV="1">
              <a:off x="5010120" y="4122360"/>
              <a:ext cx="3240" cy="3920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1" name=""/>
            <p:cNvSpPr/>
            <p:nvPr/>
          </p:nvSpPr>
          <p:spPr>
            <a:xfrm>
              <a:off x="5010120" y="4514760"/>
              <a:ext cx="847800" cy="324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2" name=""/>
            <p:cNvSpPr/>
            <p:nvPr/>
          </p:nvSpPr>
          <p:spPr>
            <a:xfrm flipH="1">
              <a:off x="4238640" y="4246560"/>
              <a:ext cx="7920" cy="23508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3" name=""/>
            <p:cNvSpPr/>
            <p:nvPr/>
          </p:nvSpPr>
          <p:spPr>
            <a:xfrm flipV="1">
              <a:off x="5611680" y="4517640"/>
              <a:ext cx="3240" cy="453960"/>
            </a:xfrm>
            <a:prstGeom prst="line">
              <a:avLst/>
            </a:prstGeom>
            <a:ln cap="sq"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4" name=""/>
            <p:cNvSpPr/>
            <p:nvPr/>
          </p:nvSpPr>
          <p:spPr>
            <a:xfrm>
              <a:off x="4478400" y="3078000"/>
              <a:ext cx="125280" cy="100080"/>
            </a:xfrm>
            <a:custGeom>
              <a:avLst/>
              <a:gdLst/>
              <a:ahLst/>
              <a:rect l="l" t="t" r="r" b="b"/>
              <a:pathLst>
                <a:path w="79" h="63">
                  <a:moveTo>
                    <a:pt x="1" y="4"/>
                  </a:moveTo>
                  <a:lnTo>
                    <a:pt x="0" y="10"/>
                  </a:lnTo>
                  <a:lnTo>
                    <a:pt x="74" y="63"/>
                  </a:lnTo>
                  <a:lnTo>
                    <a:pt x="79" y="53"/>
                  </a:lnTo>
                  <a:lnTo>
                    <a:pt x="5" y="0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5" name=""/>
            <p:cNvSpPr/>
            <p:nvPr/>
          </p:nvSpPr>
          <p:spPr>
            <a:xfrm rot="21480000">
              <a:off x="3207960" y="2432160"/>
              <a:ext cx="2167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STA.4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6" name=""/>
            <p:cNvSpPr/>
            <p:nvPr/>
          </p:nvSpPr>
          <p:spPr>
            <a:xfrm rot="21540000">
              <a:off x="74520" y="2622600"/>
              <a:ext cx="3607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NEEDLES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7" name=""/>
            <p:cNvSpPr/>
            <p:nvPr/>
          </p:nvSpPr>
          <p:spPr>
            <a:xfrm>
              <a:off x="582480" y="2701800"/>
              <a:ext cx="42840" cy="33480"/>
            </a:xfrm>
            <a:custGeom>
              <a:avLst/>
              <a:gdLst/>
              <a:ahLst/>
              <a:rect l="l" t="t" r="r" b="b"/>
              <a:pathLst>
                <a:path w="27" h="21">
                  <a:moveTo>
                    <a:pt x="23" y="9"/>
                  </a:moveTo>
                  <a:lnTo>
                    <a:pt x="27" y="9"/>
                  </a:lnTo>
                  <a:lnTo>
                    <a:pt x="4" y="0"/>
                  </a:lnTo>
                  <a:lnTo>
                    <a:pt x="0" y="11"/>
                  </a:lnTo>
                  <a:lnTo>
                    <a:pt x="21" y="21"/>
                  </a:lnTo>
                  <a:lnTo>
                    <a:pt x="25" y="21"/>
                  </a:lnTo>
                  <a:lnTo>
                    <a:pt x="23" y="9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8" name=""/>
            <p:cNvSpPr/>
            <p:nvPr/>
          </p:nvSpPr>
          <p:spPr>
            <a:xfrm>
              <a:off x="619200" y="2689200"/>
              <a:ext cx="98280" cy="46080"/>
            </a:xfrm>
            <a:custGeom>
              <a:avLst/>
              <a:gdLst/>
              <a:ahLst/>
              <a:rect l="l" t="t" r="r" b="b"/>
              <a:pathLst>
                <a:path w="62" h="29">
                  <a:moveTo>
                    <a:pt x="61" y="6"/>
                  </a:moveTo>
                  <a:lnTo>
                    <a:pt x="59" y="0"/>
                  </a:lnTo>
                  <a:lnTo>
                    <a:pt x="0" y="17"/>
                  </a:lnTo>
                  <a:lnTo>
                    <a:pt x="2" y="29"/>
                  </a:lnTo>
                  <a:lnTo>
                    <a:pt x="62" y="12"/>
                  </a:lnTo>
                  <a:lnTo>
                    <a:pt x="61" y="6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9" name=""/>
            <p:cNvSpPr/>
            <p:nvPr/>
          </p:nvSpPr>
          <p:spPr>
            <a:xfrm rot="21480000">
              <a:off x="522000" y="2889360"/>
              <a:ext cx="3265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TOPOCK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0" name=""/>
            <p:cNvSpPr/>
            <p:nvPr/>
          </p:nvSpPr>
          <p:spPr>
            <a:xfrm>
              <a:off x="422280" y="2909880"/>
              <a:ext cx="98280" cy="50760"/>
            </a:xfrm>
            <a:custGeom>
              <a:avLst/>
              <a:gdLst/>
              <a:ahLst/>
              <a:rect l="l" t="t" r="r" b="b"/>
              <a:pathLst>
                <a:path w="62" h="32">
                  <a:moveTo>
                    <a:pt x="52" y="7"/>
                  </a:moveTo>
                  <a:lnTo>
                    <a:pt x="55" y="0"/>
                  </a:lnTo>
                  <a:lnTo>
                    <a:pt x="0" y="23"/>
                  </a:lnTo>
                  <a:lnTo>
                    <a:pt x="2" y="32"/>
                  </a:lnTo>
                  <a:lnTo>
                    <a:pt x="59" y="11"/>
                  </a:lnTo>
                  <a:lnTo>
                    <a:pt x="62" y="4"/>
                  </a:lnTo>
                  <a:lnTo>
                    <a:pt x="52" y="7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1" name=""/>
            <p:cNvSpPr/>
            <p:nvPr/>
          </p:nvSpPr>
          <p:spPr>
            <a:xfrm>
              <a:off x="466560" y="2798640"/>
              <a:ext cx="54000" cy="122400"/>
            </a:xfrm>
            <a:custGeom>
              <a:avLst/>
              <a:gdLst/>
              <a:ahLst/>
              <a:rect l="l" t="t" r="r" b="b"/>
              <a:pathLst>
                <a:path w="34" h="77">
                  <a:moveTo>
                    <a:pt x="4" y="0"/>
                  </a:moveTo>
                  <a:lnTo>
                    <a:pt x="0" y="5"/>
                  </a:lnTo>
                  <a:lnTo>
                    <a:pt x="24" y="77"/>
                  </a:lnTo>
                  <a:lnTo>
                    <a:pt x="34" y="74"/>
                  </a:lnTo>
                  <a:lnTo>
                    <a:pt x="11" y="2"/>
                  </a:lnTo>
                  <a:lnTo>
                    <a:pt x="9" y="9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2" name=""/>
            <p:cNvSpPr/>
            <p:nvPr/>
          </p:nvSpPr>
          <p:spPr>
            <a:xfrm>
              <a:off x="473040" y="2765520"/>
              <a:ext cx="76320" cy="47520"/>
            </a:xfrm>
            <a:custGeom>
              <a:avLst/>
              <a:gdLst/>
              <a:ahLst/>
              <a:rect l="l" t="t" r="r" b="b"/>
              <a:pathLst>
                <a:path w="48" h="30">
                  <a:moveTo>
                    <a:pt x="39" y="2"/>
                  </a:moveTo>
                  <a:lnTo>
                    <a:pt x="41" y="0"/>
                  </a:lnTo>
                  <a:lnTo>
                    <a:pt x="0" y="21"/>
                  </a:lnTo>
                  <a:lnTo>
                    <a:pt x="5" y="30"/>
                  </a:lnTo>
                  <a:lnTo>
                    <a:pt x="46" y="9"/>
                  </a:lnTo>
                  <a:lnTo>
                    <a:pt x="48" y="7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3" name=""/>
            <p:cNvSpPr/>
            <p:nvPr/>
          </p:nvSpPr>
          <p:spPr>
            <a:xfrm>
              <a:off x="534960" y="2744640"/>
              <a:ext cx="25560" cy="32040"/>
            </a:xfrm>
            <a:custGeom>
              <a:avLst/>
              <a:gdLst/>
              <a:ahLst/>
              <a:rect l="l" t="t" r="r" b="b"/>
              <a:pathLst>
                <a:path w="16" h="20">
                  <a:moveTo>
                    <a:pt x="11" y="0"/>
                  </a:moveTo>
                  <a:lnTo>
                    <a:pt x="7" y="1"/>
                  </a:lnTo>
                  <a:lnTo>
                    <a:pt x="0" y="15"/>
                  </a:lnTo>
                  <a:lnTo>
                    <a:pt x="9" y="20"/>
                  </a:lnTo>
                  <a:lnTo>
                    <a:pt x="16" y="7"/>
                  </a:lnTo>
                  <a:lnTo>
                    <a:pt x="12" y="11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4" name=""/>
            <p:cNvSpPr/>
            <p:nvPr/>
          </p:nvSpPr>
          <p:spPr>
            <a:xfrm>
              <a:off x="552600" y="2735280"/>
              <a:ext cx="41040" cy="27000"/>
            </a:xfrm>
            <a:custGeom>
              <a:avLst/>
              <a:gdLst/>
              <a:ahLst/>
              <a:rect l="l" t="t" r="r" b="b"/>
              <a:pathLst>
                <a:path w="26" h="17">
                  <a:moveTo>
                    <a:pt x="26" y="2"/>
                  </a:moveTo>
                  <a:lnTo>
                    <a:pt x="25" y="0"/>
                  </a:lnTo>
                  <a:lnTo>
                    <a:pt x="0" y="6"/>
                  </a:lnTo>
                  <a:lnTo>
                    <a:pt x="1" y="17"/>
                  </a:lnTo>
                  <a:lnTo>
                    <a:pt x="26" y="11"/>
                  </a:lnTo>
                  <a:lnTo>
                    <a:pt x="23" y="11"/>
                  </a:lnTo>
                  <a:lnTo>
                    <a:pt x="26" y="2"/>
                  </a:lnTo>
                  <a:lnTo>
                    <a:pt x="25" y="0"/>
                  </a:lnTo>
                  <a:lnTo>
                    <a:pt x="26" y="2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5" name=""/>
            <p:cNvSpPr/>
            <p:nvPr/>
          </p:nvSpPr>
          <p:spPr>
            <a:xfrm>
              <a:off x="588960" y="273852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7" y="5"/>
                  </a:moveTo>
                  <a:lnTo>
                    <a:pt x="21" y="5"/>
                  </a:lnTo>
                  <a:lnTo>
                    <a:pt x="3" y="0"/>
                  </a:lnTo>
                  <a:lnTo>
                    <a:pt x="0" y="9"/>
                  </a:lnTo>
                  <a:lnTo>
                    <a:pt x="17" y="17"/>
                  </a:lnTo>
                  <a:lnTo>
                    <a:pt x="21" y="17"/>
                  </a:lnTo>
                  <a:lnTo>
                    <a:pt x="17" y="17"/>
                  </a:lnTo>
                  <a:lnTo>
                    <a:pt x="19" y="17"/>
                  </a:lnTo>
                  <a:lnTo>
                    <a:pt x="21" y="17"/>
                  </a:lnTo>
                  <a:lnTo>
                    <a:pt x="17" y="5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6" name=""/>
            <p:cNvSpPr/>
            <p:nvPr/>
          </p:nvSpPr>
          <p:spPr>
            <a:xfrm>
              <a:off x="615960" y="2701800"/>
              <a:ext cx="187200" cy="63720"/>
            </a:xfrm>
            <a:custGeom>
              <a:avLst/>
              <a:gdLst/>
              <a:ahLst/>
              <a:rect l="l" t="t" r="r" b="b"/>
              <a:pathLst>
                <a:path w="118" h="40">
                  <a:moveTo>
                    <a:pt x="109" y="4"/>
                  </a:moveTo>
                  <a:lnTo>
                    <a:pt x="112" y="0"/>
                  </a:lnTo>
                  <a:lnTo>
                    <a:pt x="0" y="28"/>
                  </a:lnTo>
                  <a:lnTo>
                    <a:pt x="4" y="40"/>
                  </a:lnTo>
                  <a:lnTo>
                    <a:pt x="114" y="11"/>
                  </a:lnTo>
                  <a:lnTo>
                    <a:pt x="118" y="9"/>
                  </a:lnTo>
                  <a:lnTo>
                    <a:pt x="114" y="11"/>
                  </a:lnTo>
                  <a:lnTo>
                    <a:pt x="118" y="11"/>
                  </a:lnTo>
                  <a:lnTo>
                    <a:pt x="118" y="9"/>
                  </a:lnTo>
                  <a:lnTo>
                    <a:pt x="109" y="4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7" name=""/>
            <p:cNvSpPr/>
            <p:nvPr/>
          </p:nvSpPr>
          <p:spPr>
            <a:xfrm>
              <a:off x="789120" y="2662200"/>
              <a:ext cx="36360" cy="54000"/>
            </a:xfrm>
            <a:custGeom>
              <a:avLst/>
              <a:gdLst/>
              <a:ahLst/>
              <a:rect l="l" t="t" r="r" b="b"/>
              <a:pathLst>
                <a:path w="23" h="34">
                  <a:moveTo>
                    <a:pt x="19" y="2"/>
                  </a:moveTo>
                  <a:lnTo>
                    <a:pt x="14" y="4"/>
                  </a:lnTo>
                  <a:lnTo>
                    <a:pt x="0" y="29"/>
                  </a:lnTo>
                  <a:lnTo>
                    <a:pt x="9" y="34"/>
                  </a:lnTo>
                  <a:lnTo>
                    <a:pt x="23" y="10"/>
                  </a:lnTo>
                  <a:lnTo>
                    <a:pt x="16" y="14"/>
                  </a:lnTo>
                  <a:lnTo>
                    <a:pt x="19" y="2"/>
                  </a:lnTo>
                  <a:lnTo>
                    <a:pt x="16" y="0"/>
                  </a:lnTo>
                  <a:lnTo>
                    <a:pt x="14" y="4"/>
                  </a:lnTo>
                  <a:lnTo>
                    <a:pt x="19" y="2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8" name=""/>
            <p:cNvSpPr/>
            <p:nvPr/>
          </p:nvSpPr>
          <p:spPr>
            <a:xfrm>
              <a:off x="814320" y="2665440"/>
              <a:ext cx="103320" cy="42840"/>
            </a:xfrm>
            <a:custGeom>
              <a:avLst/>
              <a:gdLst/>
              <a:ahLst/>
              <a:rect l="l" t="t" r="r" b="b"/>
              <a:pathLst>
                <a:path w="65" h="27">
                  <a:moveTo>
                    <a:pt x="65" y="15"/>
                  </a:moveTo>
                  <a:lnTo>
                    <a:pt x="3" y="0"/>
                  </a:lnTo>
                  <a:lnTo>
                    <a:pt x="0" y="12"/>
                  </a:lnTo>
                  <a:lnTo>
                    <a:pt x="62" y="27"/>
                  </a:lnTo>
                  <a:lnTo>
                    <a:pt x="64" y="27"/>
                  </a:lnTo>
                  <a:lnTo>
                    <a:pt x="62" y="27"/>
                  </a:lnTo>
                  <a:lnTo>
                    <a:pt x="64" y="27"/>
                  </a:lnTo>
                  <a:lnTo>
                    <a:pt x="65" y="15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9" name=""/>
            <p:cNvSpPr/>
            <p:nvPr/>
          </p:nvSpPr>
          <p:spPr>
            <a:xfrm>
              <a:off x="915840" y="2689200"/>
              <a:ext cx="73080" cy="30240"/>
            </a:xfrm>
            <a:custGeom>
              <a:avLst/>
              <a:gdLst/>
              <a:ahLst/>
              <a:rect l="l" t="t" r="r" b="b"/>
              <a:pathLst>
                <a:path w="46" h="19">
                  <a:moveTo>
                    <a:pt x="44" y="8"/>
                  </a:moveTo>
                  <a:lnTo>
                    <a:pt x="46" y="8"/>
                  </a:lnTo>
                  <a:lnTo>
                    <a:pt x="1" y="0"/>
                  </a:lnTo>
                  <a:lnTo>
                    <a:pt x="0" y="12"/>
                  </a:lnTo>
                  <a:lnTo>
                    <a:pt x="44" y="19"/>
                  </a:lnTo>
                  <a:lnTo>
                    <a:pt x="46" y="19"/>
                  </a:lnTo>
                  <a:lnTo>
                    <a:pt x="44" y="19"/>
                  </a:lnTo>
                  <a:lnTo>
                    <a:pt x="46" y="19"/>
                  </a:lnTo>
                  <a:lnTo>
                    <a:pt x="44" y="8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0" name=""/>
            <p:cNvSpPr/>
            <p:nvPr/>
          </p:nvSpPr>
          <p:spPr>
            <a:xfrm>
              <a:off x="985680" y="2689200"/>
              <a:ext cx="128880" cy="30240"/>
            </a:xfrm>
            <a:custGeom>
              <a:avLst/>
              <a:gdLst/>
              <a:ahLst/>
              <a:rect l="l" t="t" r="r" b="b"/>
              <a:pathLst>
                <a:path w="81" h="19">
                  <a:moveTo>
                    <a:pt x="80" y="6"/>
                  </a:moveTo>
                  <a:lnTo>
                    <a:pt x="80" y="0"/>
                  </a:lnTo>
                  <a:lnTo>
                    <a:pt x="0" y="8"/>
                  </a:lnTo>
                  <a:lnTo>
                    <a:pt x="2" y="19"/>
                  </a:lnTo>
                  <a:lnTo>
                    <a:pt x="81" y="12"/>
                  </a:lnTo>
                  <a:lnTo>
                    <a:pt x="80" y="6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1" name=""/>
            <p:cNvSpPr/>
            <p:nvPr/>
          </p:nvSpPr>
          <p:spPr>
            <a:xfrm>
              <a:off x="407880" y="2735280"/>
              <a:ext cx="135000" cy="71280"/>
            </a:xfrm>
            <a:custGeom>
              <a:avLst/>
              <a:gdLst/>
              <a:ahLst/>
              <a:rect l="l" t="t" r="r" b="b"/>
              <a:pathLst>
                <a:path w="85" h="45">
                  <a:moveTo>
                    <a:pt x="75" y="4"/>
                  </a:moveTo>
                  <a:lnTo>
                    <a:pt x="78" y="0"/>
                  </a:lnTo>
                  <a:lnTo>
                    <a:pt x="0" y="34"/>
                  </a:lnTo>
                  <a:lnTo>
                    <a:pt x="4" y="45"/>
                  </a:lnTo>
                  <a:lnTo>
                    <a:pt x="82" y="11"/>
                  </a:lnTo>
                  <a:lnTo>
                    <a:pt x="85" y="7"/>
                  </a:lnTo>
                  <a:lnTo>
                    <a:pt x="75" y="4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2" name=""/>
            <p:cNvSpPr/>
            <p:nvPr/>
          </p:nvSpPr>
          <p:spPr>
            <a:xfrm>
              <a:off x="527040" y="2714760"/>
              <a:ext cx="25560" cy="31680"/>
            </a:xfrm>
            <a:custGeom>
              <a:avLst/>
              <a:gdLst/>
              <a:ahLst/>
              <a:rect l="l" t="t" r="r" b="b"/>
              <a:pathLst>
                <a:path w="16" h="20">
                  <a:moveTo>
                    <a:pt x="9" y="0"/>
                  </a:moveTo>
                  <a:lnTo>
                    <a:pt x="5" y="3"/>
                  </a:lnTo>
                  <a:lnTo>
                    <a:pt x="0" y="17"/>
                  </a:lnTo>
                  <a:lnTo>
                    <a:pt x="10" y="20"/>
                  </a:lnTo>
                  <a:lnTo>
                    <a:pt x="16" y="7"/>
                  </a:lnTo>
                  <a:lnTo>
                    <a:pt x="10" y="11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3" name=""/>
            <p:cNvSpPr/>
            <p:nvPr/>
          </p:nvSpPr>
          <p:spPr>
            <a:xfrm>
              <a:off x="541440" y="2701800"/>
              <a:ext cx="52200" cy="30240"/>
            </a:xfrm>
            <a:custGeom>
              <a:avLst/>
              <a:gdLst/>
              <a:ahLst/>
              <a:rect l="l" t="t" r="r" b="b"/>
              <a:pathLst>
                <a:path w="33" h="19">
                  <a:moveTo>
                    <a:pt x="33" y="6"/>
                  </a:moveTo>
                  <a:lnTo>
                    <a:pt x="32" y="0"/>
                  </a:lnTo>
                  <a:lnTo>
                    <a:pt x="0" y="8"/>
                  </a:lnTo>
                  <a:lnTo>
                    <a:pt x="1" y="19"/>
                  </a:lnTo>
                  <a:lnTo>
                    <a:pt x="33" y="11"/>
                  </a:lnTo>
                  <a:lnTo>
                    <a:pt x="33" y="6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4" name=""/>
            <p:cNvSpPr/>
            <p:nvPr/>
          </p:nvSpPr>
          <p:spPr>
            <a:xfrm>
              <a:off x="706320" y="2662200"/>
              <a:ext cx="82800" cy="49320"/>
            </a:xfrm>
            <a:custGeom>
              <a:avLst/>
              <a:gdLst/>
              <a:ahLst/>
              <a:rect l="l" t="t" r="r" b="b"/>
              <a:pathLst>
                <a:path w="52" h="31">
                  <a:moveTo>
                    <a:pt x="43" y="2"/>
                  </a:moveTo>
                  <a:lnTo>
                    <a:pt x="45" y="0"/>
                  </a:lnTo>
                  <a:lnTo>
                    <a:pt x="0" y="19"/>
                  </a:lnTo>
                  <a:lnTo>
                    <a:pt x="6" y="31"/>
                  </a:lnTo>
                  <a:lnTo>
                    <a:pt x="50" y="12"/>
                  </a:lnTo>
                  <a:lnTo>
                    <a:pt x="52" y="10"/>
                  </a:lnTo>
                  <a:lnTo>
                    <a:pt x="43" y="2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5" name=""/>
            <p:cNvSpPr/>
            <p:nvPr/>
          </p:nvSpPr>
          <p:spPr>
            <a:xfrm>
              <a:off x="774720" y="2635200"/>
              <a:ext cx="39600" cy="42840"/>
            </a:xfrm>
            <a:custGeom>
              <a:avLst/>
              <a:gdLst/>
              <a:ahLst/>
              <a:rect l="l" t="t" r="r" b="b"/>
              <a:pathLst>
                <a:path w="25" h="27">
                  <a:moveTo>
                    <a:pt x="21" y="0"/>
                  </a:moveTo>
                  <a:lnTo>
                    <a:pt x="16" y="2"/>
                  </a:lnTo>
                  <a:lnTo>
                    <a:pt x="0" y="19"/>
                  </a:lnTo>
                  <a:lnTo>
                    <a:pt x="9" y="27"/>
                  </a:lnTo>
                  <a:lnTo>
                    <a:pt x="25" y="10"/>
                  </a:lnTo>
                  <a:lnTo>
                    <a:pt x="19" y="12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6" name=""/>
            <p:cNvSpPr/>
            <p:nvPr/>
          </p:nvSpPr>
          <p:spPr>
            <a:xfrm>
              <a:off x="804960" y="2635200"/>
              <a:ext cx="48960" cy="22320"/>
            </a:xfrm>
            <a:custGeom>
              <a:avLst/>
              <a:gdLst/>
              <a:ahLst/>
              <a:rect l="l" t="t" r="r" b="b"/>
              <a:pathLst>
                <a:path w="31" h="14">
                  <a:moveTo>
                    <a:pt x="29" y="8"/>
                  </a:moveTo>
                  <a:lnTo>
                    <a:pt x="31" y="2"/>
                  </a:lnTo>
                  <a:lnTo>
                    <a:pt x="2" y="0"/>
                  </a:lnTo>
                  <a:lnTo>
                    <a:pt x="0" y="12"/>
                  </a:lnTo>
                  <a:lnTo>
                    <a:pt x="29" y="14"/>
                  </a:lnTo>
                  <a:lnTo>
                    <a:pt x="29" y="8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7" name=""/>
            <p:cNvSpPr/>
            <p:nvPr/>
          </p:nvSpPr>
          <p:spPr>
            <a:xfrm>
              <a:off x="766800" y="2638440"/>
              <a:ext cx="36360" cy="3024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0" y="6"/>
                  </a:moveTo>
                  <a:lnTo>
                    <a:pt x="1" y="8"/>
                  </a:lnTo>
                  <a:lnTo>
                    <a:pt x="15" y="19"/>
                  </a:lnTo>
                  <a:lnTo>
                    <a:pt x="23" y="12"/>
                  </a:lnTo>
                  <a:lnTo>
                    <a:pt x="8" y="0"/>
                  </a:lnTo>
                  <a:lnTo>
                    <a:pt x="10" y="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8" name=""/>
            <p:cNvSpPr/>
            <p:nvPr/>
          </p:nvSpPr>
          <p:spPr>
            <a:xfrm>
              <a:off x="760320" y="2627280"/>
              <a:ext cx="22320" cy="20520"/>
            </a:xfrm>
            <a:custGeom>
              <a:avLst/>
              <a:gdLst/>
              <a:ahLst/>
              <a:rect l="l" t="t" r="r" b="b"/>
              <a:pathLst>
                <a:path w="14" h="13">
                  <a:moveTo>
                    <a:pt x="5" y="1"/>
                  </a:moveTo>
                  <a:lnTo>
                    <a:pt x="0" y="1"/>
                  </a:lnTo>
                  <a:lnTo>
                    <a:pt x="4" y="13"/>
                  </a:lnTo>
                  <a:lnTo>
                    <a:pt x="14" y="9"/>
                  </a:lnTo>
                  <a:lnTo>
                    <a:pt x="11" y="0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9" name=""/>
            <p:cNvSpPr/>
            <p:nvPr/>
          </p:nvSpPr>
          <p:spPr>
            <a:xfrm rot="21480000">
              <a:off x="918720" y="2543040"/>
              <a:ext cx="2167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STA.1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0" name=""/>
            <p:cNvSpPr/>
            <p:nvPr/>
          </p:nvSpPr>
          <p:spPr>
            <a:xfrm>
              <a:off x="990720" y="2665440"/>
              <a:ext cx="126720" cy="30240"/>
            </a:xfrm>
            <a:custGeom>
              <a:avLst/>
              <a:gdLst/>
              <a:ahLst/>
              <a:rect l="l" t="t" r="r" b="b"/>
              <a:pathLst>
                <a:path w="80" h="19">
                  <a:moveTo>
                    <a:pt x="80" y="6"/>
                  </a:moveTo>
                  <a:lnTo>
                    <a:pt x="80" y="0"/>
                  </a:lnTo>
                  <a:lnTo>
                    <a:pt x="0" y="8"/>
                  </a:lnTo>
                  <a:lnTo>
                    <a:pt x="2" y="19"/>
                  </a:lnTo>
                  <a:lnTo>
                    <a:pt x="80" y="12"/>
                  </a:lnTo>
                  <a:lnTo>
                    <a:pt x="80" y="6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1" name=""/>
            <p:cNvSpPr/>
            <p:nvPr/>
          </p:nvSpPr>
          <p:spPr>
            <a:xfrm>
              <a:off x="844560" y="2638440"/>
              <a:ext cx="152280" cy="57240"/>
            </a:xfrm>
            <a:custGeom>
              <a:avLst/>
              <a:gdLst/>
              <a:ahLst/>
              <a:rect l="l" t="t" r="r" b="b"/>
              <a:pathLst>
                <a:path w="96" h="36">
                  <a:moveTo>
                    <a:pt x="96" y="30"/>
                  </a:moveTo>
                  <a:lnTo>
                    <a:pt x="96" y="25"/>
                  </a:lnTo>
                  <a:lnTo>
                    <a:pt x="2" y="0"/>
                  </a:lnTo>
                  <a:lnTo>
                    <a:pt x="0" y="12"/>
                  </a:lnTo>
                  <a:lnTo>
                    <a:pt x="94" y="36"/>
                  </a:lnTo>
                  <a:lnTo>
                    <a:pt x="96" y="3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2" name=""/>
            <p:cNvSpPr/>
            <p:nvPr/>
          </p:nvSpPr>
          <p:spPr>
            <a:xfrm>
              <a:off x="5089680" y="3598920"/>
              <a:ext cx="156960" cy="87120"/>
            </a:xfrm>
            <a:custGeom>
              <a:avLst/>
              <a:gdLst/>
              <a:ahLst/>
              <a:rect l="l" t="t" r="r" b="b"/>
              <a:pathLst>
                <a:path w="99" h="55">
                  <a:moveTo>
                    <a:pt x="1" y="6"/>
                  </a:moveTo>
                  <a:lnTo>
                    <a:pt x="0" y="12"/>
                  </a:lnTo>
                  <a:lnTo>
                    <a:pt x="95" y="55"/>
                  </a:lnTo>
                  <a:lnTo>
                    <a:pt x="99" y="44"/>
                  </a:lnTo>
                  <a:lnTo>
                    <a:pt x="3" y="0"/>
                  </a:lnTo>
                  <a:lnTo>
                    <a:pt x="1" y="6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3" name=""/>
            <p:cNvSpPr/>
            <p:nvPr/>
          </p:nvSpPr>
          <p:spPr>
            <a:xfrm>
              <a:off x="3139920" y="2567160"/>
              <a:ext cx="200160" cy="83880"/>
            </a:xfrm>
            <a:custGeom>
              <a:avLst/>
              <a:gdLst/>
              <a:ahLst/>
              <a:rect l="l" t="t" r="r" b="b"/>
              <a:pathLst>
                <a:path w="126" h="53">
                  <a:moveTo>
                    <a:pt x="0" y="51"/>
                  </a:moveTo>
                  <a:lnTo>
                    <a:pt x="2" y="53"/>
                  </a:lnTo>
                  <a:lnTo>
                    <a:pt x="126" y="11"/>
                  </a:lnTo>
                  <a:lnTo>
                    <a:pt x="122" y="0"/>
                  </a:lnTo>
                  <a:lnTo>
                    <a:pt x="0" y="41"/>
                  </a:lnTo>
                  <a:lnTo>
                    <a:pt x="2" y="41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4" name=""/>
            <p:cNvSpPr/>
            <p:nvPr/>
          </p:nvSpPr>
          <p:spPr>
            <a:xfrm>
              <a:off x="3060720" y="2604960"/>
              <a:ext cx="82440" cy="42840"/>
            </a:xfrm>
            <a:custGeom>
              <a:avLst/>
              <a:gdLst/>
              <a:ahLst/>
              <a:rect l="l" t="t" r="r" b="b"/>
              <a:pathLst>
                <a:path w="52" h="27">
                  <a:moveTo>
                    <a:pt x="2" y="6"/>
                  </a:moveTo>
                  <a:lnTo>
                    <a:pt x="0" y="10"/>
                  </a:lnTo>
                  <a:lnTo>
                    <a:pt x="50" y="27"/>
                  </a:lnTo>
                  <a:lnTo>
                    <a:pt x="52" y="17"/>
                  </a:lnTo>
                  <a:lnTo>
                    <a:pt x="2" y="0"/>
                  </a:lnTo>
                  <a:lnTo>
                    <a:pt x="2" y="6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5" name=""/>
            <p:cNvSpPr/>
            <p:nvPr/>
          </p:nvSpPr>
          <p:spPr>
            <a:xfrm>
              <a:off x="2022480" y="2684520"/>
              <a:ext cx="114120" cy="27000"/>
            </a:xfrm>
            <a:custGeom>
              <a:avLst/>
              <a:gdLst/>
              <a:ahLst/>
              <a:rect l="l" t="t" r="r" b="b"/>
              <a:pathLst>
                <a:path w="72" h="17">
                  <a:moveTo>
                    <a:pt x="0" y="11"/>
                  </a:moveTo>
                  <a:lnTo>
                    <a:pt x="71" y="17"/>
                  </a:lnTo>
                  <a:lnTo>
                    <a:pt x="72" y="5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6" name=""/>
            <p:cNvSpPr/>
            <p:nvPr/>
          </p:nvSpPr>
          <p:spPr>
            <a:xfrm>
              <a:off x="2000160" y="2684520"/>
              <a:ext cx="22320" cy="20520"/>
            </a:xfrm>
            <a:custGeom>
              <a:avLst/>
              <a:gdLst/>
              <a:ahLst/>
              <a:rect l="l" t="t" r="r" b="b"/>
              <a:pathLst>
                <a:path w="14" h="13">
                  <a:moveTo>
                    <a:pt x="0" y="7"/>
                  </a:moveTo>
                  <a:lnTo>
                    <a:pt x="0" y="13"/>
                  </a:lnTo>
                  <a:lnTo>
                    <a:pt x="14" y="11"/>
                  </a:lnTo>
                  <a:lnTo>
                    <a:pt x="14" y="0"/>
                  </a:lnTo>
                  <a:lnTo>
                    <a:pt x="0" y="1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7" name=""/>
            <p:cNvSpPr/>
            <p:nvPr/>
          </p:nvSpPr>
          <p:spPr>
            <a:xfrm>
              <a:off x="1650960" y="2678040"/>
              <a:ext cx="41400" cy="41400"/>
            </a:xfrm>
            <a:custGeom>
              <a:avLst/>
              <a:gdLst/>
              <a:ahLst/>
              <a:rect l="l" t="t" r="r" b="b"/>
              <a:pathLst>
                <a:path w="26" h="26">
                  <a:moveTo>
                    <a:pt x="3" y="26"/>
                  </a:moveTo>
                  <a:lnTo>
                    <a:pt x="7" y="26"/>
                  </a:lnTo>
                  <a:lnTo>
                    <a:pt x="26" y="9"/>
                  </a:lnTo>
                  <a:lnTo>
                    <a:pt x="21" y="0"/>
                  </a:lnTo>
                  <a:lnTo>
                    <a:pt x="0" y="17"/>
                  </a:lnTo>
                  <a:lnTo>
                    <a:pt x="3" y="15"/>
                  </a:lnTo>
                  <a:lnTo>
                    <a:pt x="3" y="26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8" name=""/>
            <p:cNvSpPr/>
            <p:nvPr/>
          </p:nvSpPr>
          <p:spPr>
            <a:xfrm>
              <a:off x="1590840" y="2701800"/>
              <a:ext cx="64800" cy="17640"/>
            </a:xfrm>
            <a:custGeom>
              <a:avLst/>
              <a:gdLst/>
              <a:ahLst/>
              <a:rect l="l" t="t" r="r" b="b"/>
              <a:pathLst>
                <a:path w="41" h="11">
                  <a:moveTo>
                    <a:pt x="0" y="6"/>
                  </a:moveTo>
                  <a:lnTo>
                    <a:pt x="0" y="11"/>
                  </a:lnTo>
                  <a:lnTo>
                    <a:pt x="41" y="11"/>
                  </a:lnTo>
                  <a:lnTo>
                    <a:pt x="41" y="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9" name=""/>
            <p:cNvSpPr/>
            <p:nvPr/>
          </p:nvSpPr>
          <p:spPr>
            <a:xfrm>
              <a:off x="1239840" y="2629080"/>
              <a:ext cx="74520" cy="33120"/>
            </a:xfrm>
            <a:custGeom>
              <a:avLst/>
              <a:gdLst/>
              <a:ahLst/>
              <a:rect l="l" t="t" r="r" b="b"/>
              <a:pathLst>
                <a:path w="47" h="21">
                  <a:moveTo>
                    <a:pt x="46" y="0"/>
                  </a:moveTo>
                  <a:lnTo>
                    <a:pt x="0" y="12"/>
                  </a:lnTo>
                  <a:lnTo>
                    <a:pt x="1" y="21"/>
                  </a:lnTo>
                  <a:lnTo>
                    <a:pt x="47" y="12"/>
                  </a:lnTo>
                  <a:lnTo>
                    <a:pt x="46" y="1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0" name=""/>
            <p:cNvSpPr/>
            <p:nvPr/>
          </p:nvSpPr>
          <p:spPr>
            <a:xfrm>
              <a:off x="1312920" y="2627280"/>
              <a:ext cx="102960" cy="20520"/>
            </a:xfrm>
            <a:custGeom>
              <a:avLst/>
              <a:gdLst/>
              <a:ahLst/>
              <a:rect l="l" t="t" r="r" b="b"/>
              <a:pathLst>
                <a:path w="65" h="13">
                  <a:moveTo>
                    <a:pt x="65" y="5"/>
                  </a:moveTo>
                  <a:lnTo>
                    <a:pt x="65" y="0"/>
                  </a:lnTo>
                  <a:lnTo>
                    <a:pt x="0" y="1"/>
                  </a:lnTo>
                  <a:lnTo>
                    <a:pt x="0" y="13"/>
                  </a:lnTo>
                  <a:lnTo>
                    <a:pt x="65" y="11"/>
                  </a:lnTo>
                  <a:lnTo>
                    <a:pt x="65" y="5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1" name=""/>
            <p:cNvSpPr/>
            <p:nvPr/>
          </p:nvSpPr>
          <p:spPr>
            <a:xfrm>
              <a:off x="1171440" y="2644920"/>
              <a:ext cx="79560" cy="39600"/>
            </a:xfrm>
            <a:custGeom>
              <a:avLst/>
              <a:gdLst/>
              <a:ahLst/>
              <a:rect l="l" t="t" r="r" b="b"/>
              <a:pathLst>
                <a:path w="50" h="25">
                  <a:moveTo>
                    <a:pt x="48" y="6"/>
                  </a:moveTo>
                  <a:lnTo>
                    <a:pt x="46" y="0"/>
                  </a:lnTo>
                  <a:lnTo>
                    <a:pt x="0" y="13"/>
                  </a:lnTo>
                  <a:lnTo>
                    <a:pt x="4" y="25"/>
                  </a:lnTo>
                  <a:lnTo>
                    <a:pt x="50" y="11"/>
                  </a:lnTo>
                  <a:lnTo>
                    <a:pt x="48" y="6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2" name=""/>
            <p:cNvSpPr/>
            <p:nvPr/>
          </p:nvSpPr>
          <p:spPr>
            <a:xfrm>
              <a:off x="1411200" y="2627280"/>
              <a:ext cx="90720" cy="27000"/>
            </a:xfrm>
            <a:custGeom>
              <a:avLst/>
              <a:gdLst/>
              <a:ahLst/>
              <a:rect l="l" t="t" r="r" b="b"/>
              <a:pathLst>
                <a:path w="57" h="17">
                  <a:moveTo>
                    <a:pt x="57" y="7"/>
                  </a:moveTo>
                  <a:lnTo>
                    <a:pt x="53" y="5"/>
                  </a:lnTo>
                  <a:lnTo>
                    <a:pt x="0" y="0"/>
                  </a:lnTo>
                  <a:lnTo>
                    <a:pt x="0" y="11"/>
                  </a:lnTo>
                  <a:lnTo>
                    <a:pt x="53" y="17"/>
                  </a:lnTo>
                  <a:lnTo>
                    <a:pt x="49" y="15"/>
                  </a:lnTo>
                  <a:lnTo>
                    <a:pt x="57" y="7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3" name=""/>
            <p:cNvSpPr/>
            <p:nvPr/>
          </p:nvSpPr>
          <p:spPr>
            <a:xfrm>
              <a:off x="1488960" y="2638440"/>
              <a:ext cx="25560" cy="27000"/>
            </a:xfrm>
            <a:custGeom>
              <a:avLst/>
              <a:gdLst/>
              <a:ahLst/>
              <a:rect l="l" t="t" r="r" b="b"/>
              <a:pathLst>
                <a:path w="16" h="17">
                  <a:moveTo>
                    <a:pt x="16" y="8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11" y="17"/>
                  </a:lnTo>
                  <a:lnTo>
                    <a:pt x="16" y="8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4" name=""/>
            <p:cNvSpPr/>
            <p:nvPr/>
          </p:nvSpPr>
          <p:spPr>
            <a:xfrm>
              <a:off x="1506600" y="2651040"/>
              <a:ext cx="93600" cy="68400"/>
            </a:xfrm>
            <a:custGeom>
              <a:avLst/>
              <a:gdLst/>
              <a:ahLst/>
              <a:rect l="l" t="t" r="r" b="b"/>
              <a:pathLst>
                <a:path w="59" h="43">
                  <a:moveTo>
                    <a:pt x="57" y="38"/>
                  </a:moveTo>
                  <a:lnTo>
                    <a:pt x="59" y="34"/>
                  </a:lnTo>
                  <a:lnTo>
                    <a:pt x="5" y="0"/>
                  </a:lnTo>
                  <a:lnTo>
                    <a:pt x="0" y="9"/>
                  </a:lnTo>
                  <a:lnTo>
                    <a:pt x="53" y="43"/>
                  </a:lnTo>
                  <a:lnTo>
                    <a:pt x="57" y="38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5" name=""/>
            <p:cNvSpPr/>
            <p:nvPr/>
          </p:nvSpPr>
          <p:spPr>
            <a:xfrm>
              <a:off x="1917720" y="2674800"/>
              <a:ext cx="36360" cy="24120"/>
            </a:xfrm>
            <a:custGeom>
              <a:avLst/>
              <a:gdLst/>
              <a:ahLst/>
              <a:rect l="l" t="t" r="r" b="b"/>
              <a:pathLst>
                <a:path w="23" h="15">
                  <a:moveTo>
                    <a:pt x="0" y="11"/>
                  </a:moveTo>
                  <a:lnTo>
                    <a:pt x="21" y="15"/>
                  </a:lnTo>
                  <a:lnTo>
                    <a:pt x="23" y="4"/>
                  </a:lnTo>
                  <a:lnTo>
                    <a:pt x="2" y="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6" name=""/>
            <p:cNvSpPr/>
            <p:nvPr/>
          </p:nvSpPr>
          <p:spPr>
            <a:xfrm>
              <a:off x="1892160" y="2671920"/>
              <a:ext cx="28800" cy="20520"/>
            </a:xfrm>
            <a:custGeom>
              <a:avLst/>
              <a:gdLst/>
              <a:ahLst/>
              <a:rect l="l" t="t" r="r" b="b"/>
              <a:pathLst>
                <a:path w="18" h="13">
                  <a:moveTo>
                    <a:pt x="0" y="11"/>
                  </a:moveTo>
                  <a:lnTo>
                    <a:pt x="16" y="13"/>
                  </a:lnTo>
                  <a:lnTo>
                    <a:pt x="18" y="2"/>
                  </a:lnTo>
                  <a:lnTo>
                    <a:pt x="2" y="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7" name=""/>
            <p:cNvSpPr/>
            <p:nvPr/>
          </p:nvSpPr>
          <p:spPr>
            <a:xfrm>
              <a:off x="1825560" y="2654280"/>
              <a:ext cx="69840" cy="34920"/>
            </a:xfrm>
            <a:custGeom>
              <a:avLst/>
              <a:gdLst/>
              <a:ahLst/>
              <a:rect l="l" t="t" r="r" b="b"/>
              <a:pathLst>
                <a:path w="44" h="22">
                  <a:moveTo>
                    <a:pt x="0" y="5"/>
                  </a:moveTo>
                  <a:lnTo>
                    <a:pt x="0" y="11"/>
                  </a:lnTo>
                  <a:lnTo>
                    <a:pt x="42" y="22"/>
                  </a:lnTo>
                  <a:lnTo>
                    <a:pt x="44" y="11"/>
                  </a:lnTo>
                  <a:lnTo>
                    <a:pt x="1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8" name=""/>
            <p:cNvSpPr/>
            <p:nvPr/>
          </p:nvSpPr>
          <p:spPr>
            <a:xfrm rot="21540000">
              <a:off x="1846080" y="2553840"/>
              <a:ext cx="2167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STA.2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9" name=""/>
            <p:cNvSpPr/>
            <p:nvPr/>
          </p:nvSpPr>
          <p:spPr>
            <a:xfrm>
              <a:off x="1681200" y="2657520"/>
              <a:ext cx="149040" cy="41400"/>
            </a:xfrm>
            <a:custGeom>
              <a:avLst/>
              <a:gdLst/>
              <a:ahLst/>
              <a:rect l="l" t="t" r="r" b="b"/>
              <a:pathLst>
                <a:path w="94" h="26">
                  <a:moveTo>
                    <a:pt x="0" y="20"/>
                  </a:moveTo>
                  <a:lnTo>
                    <a:pt x="2" y="26"/>
                  </a:lnTo>
                  <a:lnTo>
                    <a:pt x="94" y="9"/>
                  </a:lnTo>
                  <a:lnTo>
                    <a:pt x="92" y="0"/>
                  </a:lnTo>
                  <a:lnTo>
                    <a:pt x="0" y="15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0" name=""/>
            <p:cNvSpPr/>
            <p:nvPr/>
          </p:nvSpPr>
          <p:spPr>
            <a:xfrm rot="21480000">
              <a:off x="2450880" y="2583000"/>
              <a:ext cx="2167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STA.3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1" name=""/>
            <p:cNvSpPr/>
            <p:nvPr/>
          </p:nvSpPr>
          <p:spPr>
            <a:xfrm>
              <a:off x="2565360" y="2698920"/>
              <a:ext cx="93600" cy="26640"/>
            </a:xfrm>
            <a:custGeom>
              <a:avLst/>
              <a:gdLst/>
              <a:ahLst/>
              <a:rect l="l" t="t" r="r" b="b"/>
              <a:pathLst>
                <a:path w="59" h="17">
                  <a:moveTo>
                    <a:pt x="0" y="11"/>
                  </a:moveTo>
                  <a:lnTo>
                    <a:pt x="2" y="17"/>
                  </a:lnTo>
                  <a:lnTo>
                    <a:pt x="59" y="11"/>
                  </a:lnTo>
                  <a:lnTo>
                    <a:pt x="59" y="0"/>
                  </a:lnTo>
                  <a:lnTo>
                    <a:pt x="0" y="6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2" name=""/>
            <p:cNvSpPr/>
            <p:nvPr/>
          </p:nvSpPr>
          <p:spPr>
            <a:xfrm>
              <a:off x="2641680" y="2728800"/>
              <a:ext cx="25200" cy="23760"/>
            </a:xfrm>
            <a:custGeom>
              <a:avLst/>
              <a:gdLst/>
              <a:ahLst/>
              <a:rect l="l" t="t" r="r" b="b"/>
              <a:pathLst>
                <a:path w="16" h="15">
                  <a:moveTo>
                    <a:pt x="0" y="15"/>
                  </a:moveTo>
                  <a:lnTo>
                    <a:pt x="0" y="13"/>
                  </a:lnTo>
                  <a:lnTo>
                    <a:pt x="16" y="11"/>
                  </a:lnTo>
                  <a:lnTo>
                    <a:pt x="14" y="0"/>
                  </a:lnTo>
                  <a:lnTo>
                    <a:pt x="0" y="4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3" name=""/>
            <p:cNvSpPr/>
            <p:nvPr/>
          </p:nvSpPr>
          <p:spPr>
            <a:xfrm>
              <a:off x="2571840" y="2735280"/>
              <a:ext cx="69840" cy="20520"/>
            </a:xfrm>
            <a:custGeom>
              <a:avLst/>
              <a:gdLst/>
              <a:ahLst/>
              <a:rect l="l" t="t" r="r" b="b"/>
              <a:pathLst>
                <a:path w="44" h="13">
                  <a:moveTo>
                    <a:pt x="0" y="7"/>
                  </a:moveTo>
                  <a:lnTo>
                    <a:pt x="0" y="13"/>
                  </a:lnTo>
                  <a:lnTo>
                    <a:pt x="44" y="11"/>
                  </a:lnTo>
                  <a:lnTo>
                    <a:pt x="44" y="0"/>
                  </a:lnTo>
                  <a:lnTo>
                    <a:pt x="0" y="2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4" name=""/>
            <p:cNvSpPr/>
            <p:nvPr/>
          </p:nvSpPr>
          <p:spPr>
            <a:xfrm>
              <a:off x="2270160" y="2692440"/>
              <a:ext cx="163440" cy="39600"/>
            </a:xfrm>
            <a:custGeom>
              <a:avLst/>
              <a:gdLst/>
              <a:ahLst/>
              <a:rect l="l" t="t" r="r" b="b"/>
              <a:pathLst>
                <a:path w="103" h="25">
                  <a:moveTo>
                    <a:pt x="2" y="6"/>
                  </a:moveTo>
                  <a:lnTo>
                    <a:pt x="0" y="12"/>
                  </a:lnTo>
                  <a:lnTo>
                    <a:pt x="103" y="25"/>
                  </a:lnTo>
                  <a:lnTo>
                    <a:pt x="103" y="14"/>
                  </a:lnTo>
                  <a:lnTo>
                    <a:pt x="2" y="0"/>
                  </a:lnTo>
                  <a:lnTo>
                    <a:pt x="2" y="6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5" name=""/>
            <p:cNvSpPr/>
            <p:nvPr/>
          </p:nvSpPr>
          <p:spPr>
            <a:xfrm>
              <a:off x="2187720" y="2685960"/>
              <a:ext cx="87120" cy="25560"/>
            </a:xfrm>
            <a:custGeom>
              <a:avLst/>
              <a:gdLst/>
              <a:ahLst/>
              <a:rect l="l" t="t" r="r" b="b"/>
              <a:pathLst>
                <a:path w="55" h="16">
                  <a:moveTo>
                    <a:pt x="2" y="12"/>
                  </a:moveTo>
                  <a:lnTo>
                    <a:pt x="0" y="12"/>
                  </a:lnTo>
                  <a:lnTo>
                    <a:pt x="55" y="16"/>
                  </a:lnTo>
                  <a:lnTo>
                    <a:pt x="55" y="4"/>
                  </a:lnTo>
                  <a:lnTo>
                    <a:pt x="2" y="0"/>
                  </a:lnTo>
                  <a:lnTo>
                    <a:pt x="0" y="0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6" name=""/>
            <p:cNvSpPr/>
            <p:nvPr/>
          </p:nvSpPr>
          <p:spPr>
            <a:xfrm>
              <a:off x="2128680" y="2685960"/>
              <a:ext cx="61920" cy="25560"/>
            </a:xfrm>
            <a:custGeom>
              <a:avLst/>
              <a:gdLst/>
              <a:ahLst/>
              <a:rect l="l" t="t" r="r" b="b"/>
              <a:pathLst>
                <a:path w="39" h="16">
                  <a:moveTo>
                    <a:pt x="0" y="10"/>
                  </a:moveTo>
                  <a:lnTo>
                    <a:pt x="0" y="16"/>
                  </a:lnTo>
                  <a:lnTo>
                    <a:pt x="39" y="12"/>
                  </a:lnTo>
                  <a:lnTo>
                    <a:pt x="37" y="0"/>
                  </a:lnTo>
                  <a:lnTo>
                    <a:pt x="0" y="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2303640" y="2728800"/>
              <a:ext cx="207720" cy="27000"/>
            </a:xfrm>
            <a:custGeom>
              <a:avLst/>
              <a:gdLst/>
              <a:ahLst/>
              <a:rect l="l" t="t" r="r" b="b"/>
              <a:pathLst>
                <a:path w="131" h="17">
                  <a:moveTo>
                    <a:pt x="131" y="11"/>
                  </a:moveTo>
                  <a:lnTo>
                    <a:pt x="131" y="6"/>
                  </a:lnTo>
                  <a:lnTo>
                    <a:pt x="2" y="0"/>
                  </a:lnTo>
                  <a:lnTo>
                    <a:pt x="0" y="11"/>
                  </a:lnTo>
                  <a:lnTo>
                    <a:pt x="131" y="17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8" name=""/>
            <p:cNvSpPr/>
            <p:nvPr/>
          </p:nvSpPr>
          <p:spPr>
            <a:xfrm>
              <a:off x="2424240" y="2711520"/>
              <a:ext cx="93600" cy="20520"/>
            </a:xfrm>
            <a:custGeom>
              <a:avLst/>
              <a:gdLst/>
              <a:ahLst/>
              <a:rect l="l" t="t" r="r" b="b"/>
              <a:pathLst>
                <a:path w="59" h="13">
                  <a:moveTo>
                    <a:pt x="59" y="7"/>
                  </a:moveTo>
                  <a:lnTo>
                    <a:pt x="59" y="2"/>
                  </a:lnTo>
                  <a:lnTo>
                    <a:pt x="0" y="0"/>
                  </a:lnTo>
                  <a:lnTo>
                    <a:pt x="0" y="11"/>
                  </a:lnTo>
                  <a:lnTo>
                    <a:pt x="59" y="13"/>
                  </a:lnTo>
                  <a:lnTo>
                    <a:pt x="59" y="7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9" name=""/>
            <p:cNvSpPr/>
            <p:nvPr/>
          </p:nvSpPr>
          <p:spPr>
            <a:xfrm>
              <a:off x="2805120" y="2614680"/>
              <a:ext cx="154080" cy="66600"/>
            </a:xfrm>
            <a:custGeom>
              <a:avLst/>
              <a:gdLst/>
              <a:ahLst/>
              <a:rect l="l" t="t" r="r" b="b"/>
              <a:pathLst>
                <a:path w="97" h="42">
                  <a:moveTo>
                    <a:pt x="2" y="36"/>
                  </a:moveTo>
                  <a:lnTo>
                    <a:pt x="3" y="42"/>
                  </a:lnTo>
                  <a:lnTo>
                    <a:pt x="97" y="9"/>
                  </a:lnTo>
                  <a:lnTo>
                    <a:pt x="94" y="0"/>
                  </a:lnTo>
                  <a:lnTo>
                    <a:pt x="0" y="30"/>
                  </a:lnTo>
                  <a:lnTo>
                    <a:pt x="2" y="36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0" name=""/>
            <p:cNvSpPr/>
            <p:nvPr/>
          </p:nvSpPr>
          <p:spPr>
            <a:xfrm>
              <a:off x="2649600" y="2658960"/>
              <a:ext cx="171360" cy="60480"/>
            </a:xfrm>
            <a:custGeom>
              <a:avLst/>
              <a:gdLst/>
              <a:ahLst/>
              <a:rect l="l" t="t" r="r" b="b"/>
              <a:pathLst>
                <a:path w="108" h="38">
                  <a:moveTo>
                    <a:pt x="2" y="33"/>
                  </a:moveTo>
                  <a:lnTo>
                    <a:pt x="4" y="38"/>
                  </a:lnTo>
                  <a:lnTo>
                    <a:pt x="108" y="12"/>
                  </a:lnTo>
                  <a:lnTo>
                    <a:pt x="105" y="0"/>
                  </a:lnTo>
                  <a:lnTo>
                    <a:pt x="0" y="27"/>
                  </a:lnTo>
                  <a:lnTo>
                    <a:pt x="2" y="33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1" name=""/>
            <p:cNvSpPr/>
            <p:nvPr/>
          </p:nvSpPr>
          <p:spPr>
            <a:xfrm>
              <a:off x="3052800" y="2602080"/>
              <a:ext cx="17280" cy="21960"/>
            </a:xfrm>
            <a:custGeom>
              <a:avLst/>
              <a:gdLst/>
              <a:ahLst/>
              <a:rect l="l" t="t" r="r" b="b"/>
              <a:pathLst>
                <a:path w="11" h="14">
                  <a:moveTo>
                    <a:pt x="4" y="10"/>
                  </a:moveTo>
                  <a:lnTo>
                    <a:pt x="0" y="10"/>
                  </a:lnTo>
                  <a:lnTo>
                    <a:pt x="7" y="14"/>
                  </a:lnTo>
                  <a:lnTo>
                    <a:pt x="11" y="2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1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2" name=""/>
            <p:cNvSpPr/>
            <p:nvPr/>
          </p:nvSpPr>
          <p:spPr>
            <a:xfrm>
              <a:off x="2995560" y="2602080"/>
              <a:ext cx="63720" cy="36360"/>
            </a:xfrm>
            <a:custGeom>
              <a:avLst/>
              <a:gdLst/>
              <a:ahLst/>
              <a:rect l="l" t="t" r="r" b="b"/>
              <a:pathLst>
                <a:path w="40" h="23">
                  <a:moveTo>
                    <a:pt x="2" y="23"/>
                  </a:moveTo>
                  <a:lnTo>
                    <a:pt x="4" y="23"/>
                  </a:lnTo>
                  <a:lnTo>
                    <a:pt x="40" y="10"/>
                  </a:lnTo>
                  <a:lnTo>
                    <a:pt x="36" y="0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2" y="23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3" name=""/>
            <p:cNvSpPr/>
            <p:nvPr/>
          </p:nvSpPr>
          <p:spPr>
            <a:xfrm>
              <a:off x="2951280" y="2611440"/>
              <a:ext cx="50760" cy="27000"/>
            </a:xfrm>
            <a:custGeom>
              <a:avLst/>
              <a:gdLst/>
              <a:ahLst/>
              <a:rect l="l" t="t" r="r" b="b"/>
              <a:pathLst>
                <a:path w="32" h="17">
                  <a:moveTo>
                    <a:pt x="0" y="6"/>
                  </a:moveTo>
                  <a:lnTo>
                    <a:pt x="0" y="11"/>
                  </a:lnTo>
                  <a:lnTo>
                    <a:pt x="30" y="17"/>
                  </a:lnTo>
                  <a:lnTo>
                    <a:pt x="32" y="6"/>
                  </a:lnTo>
                  <a:lnTo>
                    <a:pt x="2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4" name=""/>
            <p:cNvSpPr/>
            <p:nvPr/>
          </p:nvSpPr>
          <p:spPr>
            <a:xfrm>
              <a:off x="3489480" y="2536920"/>
              <a:ext cx="54000" cy="20520"/>
            </a:xfrm>
            <a:custGeom>
              <a:avLst/>
              <a:gdLst/>
              <a:ahLst/>
              <a:rect l="l" t="t" r="r" b="b"/>
              <a:pathLst>
                <a:path w="34" h="13">
                  <a:moveTo>
                    <a:pt x="34" y="2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34" y="13"/>
                  </a:lnTo>
                  <a:lnTo>
                    <a:pt x="34" y="2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5" name=""/>
            <p:cNvSpPr/>
            <p:nvPr/>
          </p:nvSpPr>
          <p:spPr>
            <a:xfrm>
              <a:off x="3543480" y="2540160"/>
              <a:ext cx="33120" cy="20520"/>
            </a:xfrm>
            <a:custGeom>
              <a:avLst/>
              <a:gdLst/>
              <a:ahLst/>
              <a:rect l="l" t="t" r="r" b="b"/>
              <a:pathLst>
                <a:path w="21" h="13">
                  <a:moveTo>
                    <a:pt x="21" y="1"/>
                  </a:moveTo>
                  <a:lnTo>
                    <a:pt x="19" y="1"/>
                  </a:lnTo>
                  <a:lnTo>
                    <a:pt x="0" y="0"/>
                  </a:lnTo>
                  <a:lnTo>
                    <a:pt x="0" y="11"/>
                  </a:lnTo>
                  <a:lnTo>
                    <a:pt x="19" y="13"/>
                  </a:lnTo>
                  <a:lnTo>
                    <a:pt x="17" y="13"/>
                  </a:lnTo>
                  <a:lnTo>
                    <a:pt x="21" y="1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6" name=""/>
            <p:cNvSpPr/>
            <p:nvPr/>
          </p:nvSpPr>
          <p:spPr>
            <a:xfrm>
              <a:off x="3570120" y="2541600"/>
              <a:ext cx="60480" cy="33480"/>
            </a:xfrm>
            <a:custGeom>
              <a:avLst/>
              <a:gdLst/>
              <a:ahLst/>
              <a:rect l="l" t="t" r="r" b="b"/>
              <a:pathLst>
                <a:path w="38" h="21">
                  <a:moveTo>
                    <a:pt x="38" y="16"/>
                  </a:moveTo>
                  <a:lnTo>
                    <a:pt x="38" y="10"/>
                  </a:lnTo>
                  <a:lnTo>
                    <a:pt x="4" y="0"/>
                  </a:lnTo>
                  <a:lnTo>
                    <a:pt x="0" y="12"/>
                  </a:lnTo>
                  <a:lnTo>
                    <a:pt x="36" y="21"/>
                  </a:lnTo>
                  <a:lnTo>
                    <a:pt x="38" y="16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7" name=""/>
            <p:cNvSpPr/>
            <p:nvPr/>
          </p:nvSpPr>
          <p:spPr>
            <a:xfrm>
              <a:off x="3584520" y="2581200"/>
              <a:ext cx="34920" cy="23760"/>
            </a:xfrm>
            <a:custGeom>
              <a:avLst/>
              <a:gdLst/>
              <a:ahLst/>
              <a:rect l="l" t="t" r="r" b="b"/>
              <a:pathLst>
                <a:path w="22" h="15">
                  <a:moveTo>
                    <a:pt x="0" y="4"/>
                  </a:moveTo>
                  <a:lnTo>
                    <a:pt x="6" y="11"/>
                  </a:lnTo>
                  <a:lnTo>
                    <a:pt x="20" y="15"/>
                  </a:lnTo>
                  <a:lnTo>
                    <a:pt x="22" y="4"/>
                  </a:lnTo>
                  <a:lnTo>
                    <a:pt x="6" y="0"/>
                  </a:lnTo>
                  <a:lnTo>
                    <a:pt x="11" y="8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8" name=""/>
            <p:cNvSpPr/>
            <p:nvPr/>
          </p:nvSpPr>
          <p:spPr>
            <a:xfrm>
              <a:off x="3584520" y="2563920"/>
              <a:ext cx="25560" cy="29880"/>
            </a:xfrm>
            <a:custGeom>
              <a:avLst/>
              <a:gdLst/>
              <a:ahLst/>
              <a:rect l="l" t="t" r="r" b="b"/>
              <a:pathLst>
                <a:path w="16" h="19">
                  <a:moveTo>
                    <a:pt x="11" y="2"/>
                  </a:moveTo>
                  <a:lnTo>
                    <a:pt x="6" y="0"/>
                  </a:lnTo>
                  <a:lnTo>
                    <a:pt x="0" y="15"/>
                  </a:lnTo>
                  <a:lnTo>
                    <a:pt x="11" y="19"/>
                  </a:lnTo>
                  <a:lnTo>
                    <a:pt x="16" y="4"/>
                  </a:lnTo>
                  <a:lnTo>
                    <a:pt x="11" y="2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9" name=""/>
            <p:cNvSpPr/>
            <p:nvPr/>
          </p:nvSpPr>
          <p:spPr>
            <a:xfrm>
              <a:off x="3395520" y="2536920"/>
              <a:ext cx="96840" cy="38160"/>
            </a:xfrm>
            <a:custGeom>
              <a:avLst/>
              <a:gdLst/>
              <a:ahLst/>
              <a:rect l="l" t="t" r="r" b="b"/>
              <a:pathLst>
                <a:path w="61" h="24">
                  <a:moveTo>
                    <a:pt x="0" y="19"/>
                  </a:moveTo>
                  <a:lnTo>
                    <a:pt x="2" y="24"/>
                  </a:lnTo>
                  <a:lnTo>
                    <a:pt x="61" y="11"/>
                  </a:lnTo>
                  <a:lnTo>
                    <a:pt x="59" y="0"/>
                  </a:lnTo>
                  <a:lnTo>
                    <a:pt x="0" y="13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0" name=""/>
            <p:cNvSpPr/>
            <p:nvPr/>
          </p:nvSpPr>
          <p:spPr>
            <a:xfrm>
              <a:off x="3394080" y="2570040"/>
              <a:ext cx="98280" cy="32040"/>
            </a:xfrm>
            <a:custGeom>
              <a:avLst/>
              <a:gdLst/>
              <a:ahLst/>
              <a:rect l="l" t="t" r="r" b="b"/>
              <a:pathLst>
                <a:path w="62" h="20">
                  <a:moveTo>
                    <a:pt x="1" y="15"/>
                  </a:moveTo>
                  <a:lnTo>
                    <a:pt x="1" y="20"/>
                  </a:lnTo>
                  <a:lnTo>
                    <a:pt x="62" y="11"/>
                  </a:lnTo>
                  <a:lnTo>
                    <a:pt x="60" y="0"/>
                  </a:lnTo>
                  <a:lnTo>
                    <a:pt x="0" y="11"/>
                  </a:lnTo>
                  <a:lnTo>
                    <a:pt x="1" y="15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1" name=""/>
            <p:cNvSpPr/>
            <p:nvPr/>
          </p:nvSpPr>
          <p:spPr>
            <a:xfrm rot="21540000">
              <a:off x="4008240" y="2580840"/>
              <a:ext cx="2167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STA.5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2" name=""/>
            <p:cNvSpPr/>
            <p:nvPr/>
          </p:nvSpPr>
          <p:spPr>
            <a:xfrm>
              <a:off x="3995640" y="2716200"/>
              <a:ext cx="115920" cy="63360"/>
            </a:xfrm>
            <a:custGeom>
              <a:avLst/>
              <a:gdLst/>
              <a:ahLst/>
              <a:rect l="l" t="t" r="r" b="b"/>
              <a:pathLst>
                <a:path w="73" h="40">
                  <a:moveTo>
                    <a:pt x="73" y="33"/>
                  </a:moveTo>
                  <a:lnTo>
                    <a:pt x="69" y="31"/>
                  </a:lnTo>
                  <a:lnTo>
                    <a:pt x="6" y="0"/>
                  </a:lnTo>
                  <a:lnTo>
                    <a:pt x="0" y="10"/>
                  </a:lnTo>
                  <a:lnTo>
                    <a:pt x="66" y="40"/>
                  </a:lnTo>
                  <a:lnTo>
                    <a:pt x="64" y="38"/>
                  </a:lnTo>
                  <a:lnTo>
                    <a:pt x="73" y="33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3" name=""/>
            <p:cNvSpPr/>
            <p:nvPr/>
          </p:nvSpPr>
          <p:spPr>
            <a:xfrm>
              <a:off x="4097160" y="2768760"/>
              <a:ext cx="28800" cy="29880"/>
            </a:xfrm>
            <a:custGeom>
              <a:avLst/>
              <a:gdLst/>
              <a:ahLst/>
              <a:rect l="l" t="t" r="r" b="b"/>
              <a:pathLst>
                <a:path w="18" h="19">
                  <a:moveTo>
                    <a:pt x="13" y="15"/>
                  </a:moveTo>
                  <a:lnTo>
                    <a:pt x="18" y="11"/>
                  </a:lnTo>
                  <a:lnTo>
                    <a:pt x="9" y="0"/>
                  </a:lnTo>
                  <a:lnTo>
                    <a:pt x="0" y="5"/>
                  </a:lnTo>
                  <a:lnTo>
                    <a:pt x="9" y="19"/>
                  </a:lnTo>
                  <a:lnTo>
                    <a:pt x="13" y="15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4" name=""/>
            <p:cNvSpPr/>
            <p:nvPr/>
          </p:nvSpPr>
          <p:spPr>
            <a:xfrm>
              <a:off x="3929040" y="2671920"/>
              <a:ext cx="38160" cy="27000"/>
            </a:xfrm>
            <a:custGeom>
              <a:avLst/>
              <a:gdLst/>
              <a:ahLst/>
              <a:rect l="l" t="t" r="r" b="b"/>
              <a:pathLst>
                <a:path w="24" h="17">
                  <a:moveTo>
                    <a:pt x="0" y="9"/>
                  </a:moveTo>
                  <a:lnTo>
                    <a:pt x="1" y="11"/>
                  </a:lnTo>
                  <a:lnTo>
                    <a:pt x="21" y="17"/>
                  </a:lnTo>
                  <a:lnTo>
                    <a:pt x="24" y="8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5" name=""/>
            <p:cNvSpPr/>
            <p:nvPr/>
          </p:nvSpPr>
          <p:spPr>
            <a:xfrm>
              <a:off x="3911760" y="2658960"/>
              <a:ext cx="25200" cy="27000"/>
            </a:xfrm>
            <a:custGeom>
              <a:avLst/>
              <a:gdLst/>
              <a:ahLst/>
              <a:rect l="l" t="t" r="r" b="b"/>
              <a:pathLst>
                <a:path w="16" h="17">
                  <a:moveTo>
                    <a:pt x="4" y="4"/>
                  </a:moveTo>
                  <a:lnTo>
                    <a:pt x="0" y="8"/>
                  </a:lnTo>
                  <a:lnTo>
                    <a:pt x="11" y="17"/>
                  </a:lnTo>
                  <a:lnTo>
                    <a:pt x="16" y="8"/>
                  </a:lnTo>
                  <a:lnTo>
                    <a:pt x="7" y="0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6" name=""/>
            <p:cNvSpPr/>
            <p:nvPr/>
          </p:nvSpPr>
          <p:spPr>
            <a:xfrm>
              <a:off x="4643280" y="3243240"/>
              <a:ext cx="54000" cy="66600"/>
            </a:xfrm>
            <a:custGeom>
              <a:avLst/>
              <a:gdLst/>
              <a:ahLst/>
              <a:rect l="l" t="t" r="r" b="b"/>
              <a:pathLst>
                <a:path w="34" h="42">
                  <a:moveTo>
                    <a:pt x="0" y="6"/>
                  </a:moveTo>
                  <a:lnTo>
                    <a:pt x="0" y="8"/>
                  </a:lnTo>
                  <a:lnTo>
                    <a:pt x="27" y="42"/>
                  </a:lnTo>
                  <a:lnTo>
                    <a:pt x="34" y="36"/>
                  </a:lnTo>
                  <a:lnTo>
                    <a:pt x="9" y="0"/>
                  </a:lnTo>
                  <a:lnTo>
                    <a:pt x="11" y="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7" name=""/>
            <p:cNvSpPr/>
            <p:nvPr/>
          </p:nvSpPr>
          <p:spPr>
            <a:xfrm>
              <a:off x="4621320" y="3181320"/>
              <a:ext cx="39600" cy="71640"/>
            </a:xfrm>
            <a:custGeom>
              <a:avLst/>
              <a:gdLst/>
              <a:ahLst/>
              <a:rect l="l" t="t" r="r" b="b"/>
              <a:pathLst>
                <a:path w="25" h="45">
                  <a:moveTo>
                    <a:pt x="4" y="9"/>
                  </a:moveTo>
                  <a:lnTo>
                    <a:pt x="0" y="5"/>
                  </a:lnTo>
                  <a:lnTo>
                    <a:pt x="14" y="45"/>
                  </a:lnTo>
                  <a:lnTo>
                    <a:pt x="25" y="41"/>
                  </a:lnTo>
                  <a:lnTo>
                    <a:pt x="11" y="1"/>
                  </a:lnTo>
                  <a:lnTo>
                    <a:pt x="9" y="0"/>
                  </a:lnTo>
                  <a:lnTo>
                    <a:pt x="4" y="9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8" name=""/>
            <p:cNvSpPr/>
            <p:nvPr/>
          </p:nvSpPr>
          <p:spPr>
            <a:xfrm>
              <a:off x="4592520" y="3156120"/>
              <a:ext cx="42840" cy="39600"/>
            </a:xfrm>
            <a:custGeom>
              <a:avLst/>
              <a:gdLst/>
              <a:ahLst/>
              <a:rect l="l" t="t" r="r" b="b"/>
              <a:pathLst>
                <a:path w="27" h="25">
                  <a:moveTo>
                    <a:pt x="4" y="6"/>
                  </a:moveTo>
                  <a:lnTo>
                    <a:pt x="0" y="10"/>
                  </a:lnTo>
                  <a:lnTo>
                    <a:pt x="22" y="25"/>
                  </a:lnTo>
                  <a:lnTo>
                    <a:pt x="27" y="16"/>
                  </a:lnTo>
                  <a:lnTo>
                    <a:pt x="6" y="0"/>
                  </a:lnTo>
                  <a:lnTo>
                    <a:pt x="4" y="6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9" name=""/>
            <p:cNvSpPr/>
            <p:nvPr/>
          </p:nvSpPr>
          <p:spPr>
            <a:xfrm>
              <a:off x="4894200" y="3497400"/>
              <a:ext cx="31680" cy="33120"/>
            </a:xfrm>
            <a:custGeom>
              <a:avLst/>
              <a:gdLst/>
              <a:ahLst/>
              <a:rect l="l" t="t" r="r" b="b"/>
              <a:pathLst>
                <a:path w="20" h="21">
                  <a:moveTo>
                    <a:pt x="0" y="21"/>
                  </a:moveTo>
                  <a:lnTo>
                    <a:pt x="7" y="21"/>
                  </a:lnTo>
                  <a:lnTo>
                    <a:pt x="20" y="7"/>
                  </a:lnTo>
                  <a:lnTo>
                    <a:pt x="11" y="0"/>
                  </a:lnTo>
                  <a:lnTo>
                    <a:pt x="0" y="13"/>
                  </a:lnTo>
                  <a:lnTo>
                    <a:pt x="7" y="13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90" name=""/>
          <p:cNvSpPr/>
          <p:nvPr/>
        </p:nvSpPr>
        <p:spPr>
          <a:xfrm>
            <a:off x="4818240" y="3443400"/>
            <a:ext cx="88560" cy="87120"/>
          </a:xfrm>
          <a:custGeom>
            <a:avLst/>
            <a:gdLst/>
            <a:ahLst/>
            <a:rect l="l" t="t" r="r" b="b"/>
            <a:pathLst>
              <a:path w="55" h="55">
                <a:moveTo>
                  <a:pt x="4" y="3"/>
                </a:moveTo>
                <a:lnTo>
                  <a:pt x="0" y="9"/>
                </a:lnTo>
                <a:lnTo>
                  <a:pt x="48" y="55"/>
                </a:lnTo>
                <a:lnTo>
                  <a:pt x="55" y="47"/>
                </a:lnTo>
                <a:lnTo>
                  <a:pt x="7" y="0"/>
                </a:lnTo>
                <a:lnTo>
                  <a:pt x="4" y="3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1" name=""/>
          <p:cNvSpPr/>
          <p:nvPr/>
        </p:nvSpPr>
        <p:spPr>
          <a:xfrm>
            <a:off x="4836960" y="3417840"/>
            <a:ext cx="90720" cy="87480"/>
          </a:xfrm>
          <a:custGeom>
            <a:avLst/>
            <a:gdLst/>
            <a:ahLst/>
            <a:rect l="l" t="t" r="r" b="b"/>
            <a:pathLst>
              <a:path w="58" h="55">
                <a:moveTo>
                  <a:pt x="58" y="48"/>
                </a:moveTo>
                <a:lnTo>
                  <a:pt x="7" y="0"/>
                </a:lnTo>
                <a:lnTo>
                  <a:pt x="0" y="10"/>
                </a:lnTo>
                <a:lnTo>
                  <a:pt x="51" y="55"/>
                </a:lnTo>
                <a:lnTo>
                  <a:pt x="50" y="55"/>
                </a:lnTo>
                <a:lnTo>
                  <a:pt x="58" y="48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2" name=""/>
          <p:cNvSpPr/>
          <p:nvPr/>
        </p:nvSpPr>
        <p:spPr>
          <a:xfrm>
            <a:off x="4915080" y="3494160"/>
            <a:ext cx="23760" cy="23760"/>
          </a:xfrm>
          <a:custGeom>
            <a:avLst/>
            <a:gdLst/>
            <a:ahLst/>
            <a:rect l="l" t="t" r="r" b="b"/>
            <a:pathLst>
              <a:path w="14" h="15">
                <a:moveTo>
                  <a:pt x="10" y="11"/>
                </a:moveTo>
                <a:lnTo>
                  <a:pt x="14" y="7"/>
                </a:lnTo>
                <a:lnTo>
                  <a:pt x="8" y="0"/>
                </a:lnTo>
                <a:lnTo>
                  <a:pt x="0" y="7"/>
                </a:lnTo>
                <a:lnTo>
                  <a:pt x="7" y="15"/>
                </a:lnTo>
                <a:lnTo>
                  <a:pt x="10" y="1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3" name=""/>
          <p:cNvSpPr/>
          <p:nvPr/>
        </p:nvSpPr>
        <p:spPr>
          <a:xfrm>
            <a:off x="4925880" y="3503520"/>
            <a:ext cx="128880" cy="95400"/>
          </a:xfrm>
          <a:custGeom>
            <a:avLst/>
            <a:gdLst/>
            <a:ahLst/>
            <a:rect l="l" t="t" r="r" b="b"/>
            <a:pathLst>
              <a:path w="81" h="60">
                <a:moveTo>
                  <a:pt x="1" y="3"/>
                </a:moveTo>
                <a:lnTo>
                  <a:pt x="0" y="9"/>
                </a:lnTo>
                <a:lnTo>
                  <a:pt x="76" y="60"/>
                </a:lnTo>
                <a:lnTo>
                  <a:pt x="81" y="51"/>
                </a:lnTo>
                <a:lnTo>
                  <a:pt x="5" y="0"/>
                </a:lnTo>
                <a:lnTo>
                  <a:pt x="1" y="3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4" name=""/>
          <p:cNvSpPr/>
          <p:nvPr/>
        </p:nvSpPr>
        <p:spPr>
          <a:xfrm>
            <a:off x="4700520" y="3357720"/>
            <a:ext cx="66600" cy="58680"/>
          </a:xfrm>
          <a:custGeom>
            <a:avLst/>
            <a:gdLst/>
            <a:ahLst/>
            <a:rect l="l" t="t" r="r" b="b"/>
            <a:pathLst>
              <a:path w="41" h="37">
                <a:moveTo>
                  <a:pt x="0" y="8"/>
                </a:moveTo>
                <a:lnTo>
                  <a:pt x="1" y="8"/>
                </a:lnTo>
                <a:lnTo>
                  <a:pt x="35" y="37"/>
                </a:lnTo>
                <a:lnTo>
                  <a:pt x="41" y="29"/>
                </a:lnTo>
                <a:lnTo>
                  <a:pt x="7" y="0"/>
                </a:lnTo>
                <a:lnTo>
                  <a:pt x="9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5" name=""/>
          <p:cNvSpPr/>
          <p:nvPr/>
        </p:nvSpPr>
        <p:spPr>
          <a:xfrm>
            <a:off x="4627440" y="3276720"/>
            <a:ext cx="88920" cy="93600"/>
          </a:xfrm>
          <a:custGeom>
            <a:avLst/>
            <a:gdLst/>
            <a:ahLst/>
            <a:rect l="l" t="t" r="r" b="b"/>
            <a:pathLst>
              <a:path w="55" h="59">
                <a:moveTo>
                  <a:pt x="5" y="4"/>
                </a:moveTo>
                <a:lnTo>
                  <a:pt x="0" y="8"/>
                </a:lnTo>
                <a:lnTo>
                  <a:pt x="46" y="59"/>
                </a:lnTo>
                <a:lnTo>
                  <a:pt x="55" y="51"/>
                </a:lnTo>
                <a:lnTo>
                  <a:pt x="8" y="0"/>
                </a:lnTo>
                <a:lnTo>
                  <a:pt x="5" y="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6" name=""/>
          <p:cNvSpPr/>
          <p:nvPr/>
        </p:nvSpPr>
        <p:spPr>
          <a:xfrm>
            <a:off x="4719600" y="3333600"/>
            <a:ext cx="60480" cy="54000"/>
          </a:xfrm>
          <a:custGeom>
            <a:avLst/>
            <a:gdLst/>
            <a:ahLst/>
            <a:rect l="l" t="t" r="r" b="b"/>
            <a:pathLst>
              <a:path w="37" h="34">
                <a:moveTo>
                  <a:pt x="0" y="10"/>
                </a:moveTo>
                <a:lnTo>
                  <a:pt x="32" y="34"/>
                </a:lnTo>
                <a:lnTo>
                  <a:pt x="37" y="25"/>
                </a:lnTo>
                <a:lnTo>
                  <a:pt x="5" y="0"/>
                </a:lnTo>
                <a:lnTo>
                  <a:pt x="7" y="0"/>
                </a:lnTo>
                <a:lnTo>
                  <a:pt x="0" y="1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7" name=""/>
          <p:cNvSpPr/>
          <p:nvPr/>
        </p:nvSpPr>
        <p:spPr>
          <a:xfrm>
            <a:off x="4678200" y="3289320"/>
            <a:ext cx="52560" cy="60480"/>
          </a:xfrm>
          <a:custGeom>
            <a:avLst/>
            <a:gdLst/>
            <a:ahLst/>
            <a:rect l="l" t="t" r="r" b="b"/>
            <a:pathLst>
              <a:path w="33" h="38">
                <a:moveTo>
                  <a:pt x="3" y="6"/>
                </a:moveTo>
                <a:lnTo>
                  <a:pt x="0" y="9"/>
                </a:lnTo>
                <a:lnTo>
                  <a:pt x="26" y="38"/>
                </a:lnTo>
                <a:lnTo>
                  <a:pt x="33" y="28"/>
                </a:lnTo>
                <a:lnTo>
                  <a:pt x="7" y="0"/>
                </a:lnTo>
                <a:lnTo>
                  <a:pt x="3" y="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8" name=""/>
          <p:cNvSpPr/>
          <p:nvPr/>
        </p:nvSpPr>
        <p:spPr>
          <a:xfrm>
            <a:off x="4762440" y="3367080"/>
            <a:ext cx="95400" cy="73080"/>
          </a:xfrm>
          <a:custGeom>
            <a:avLst/>
            <a:gdLst/>
            <a:ahLst/>
            <a:rect l="l" t="t" r="r" b="b"/>
            <a:pathLst>
              <a:path w="60" h="46">
                <a:moveTo>
                  <a:pt x="57" y="42"/>
                </a:moveTo>
                <a:lnTo>
                  <a:pt x="60" y="36"/>
                </a:lnTo>
                <a:lnTo>
                  <a:pt x="7" y="0"/>
                </a:lnTo>
                <a:lnTo>
                  <a:pt x="0" y="10"/>
                </a:lnTo>
                <a:lnTo>
                  <a:pt x="53" y="46"/>
                </a:lnTo>
                <a:lnTo>
                  <a:pt x="57" y="4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9" name=""/>
          <p:cNvSpPr/>
          <p:nvPr/>
        </p:nvSpPr>
        <p:spPr>
          <a:xfrm>
            <a:off x="4754520" y="3400560"/>
            <a:ext cx="73080" cy="56880"/>
          </a:xfrm>
          <a:custGeom>
            <a:avLst/>
            <a:gdLst/>
            <a:ahLst/>
            <a:rect l="l" t="t" r="r" b="b"/>
            <a:pathLst>
              <a:path w="47" h="36">
                <a:moveTo>
                  <a:pt x="45" y="32"/>
                </a:moveTo>
                <a:lnTo>
                  <a:pt x="47" y="27"/>
                </a:lnTo>
                <a:lnTo>
                  <a:pt x="6" y="0"/>
                </a:lnTo>
                <a:lnTo>
                  <a:pt x="0" y="10"/>
                </a:lnTo>
                <a:lnTo>
                  <a:pt x="41" y="36"/>
                </a:lnTo>
                <a:lnTo>
                  <a:pt x="45" y="3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080" bIns="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0" name=""/>
          <p:cNvSpPr/>
          <p:nvPr/>
        </p:nvSpPr>
        <p:spPr>
          <a:xfrm>
            <a:off x="4614840" y="3243240"/>
            <a:ext cx="34920" cy="30240"/>
          </a:xfrm>
          <a:custGeom>
            <a:avLst/>
            <a:gdLst/>
            <a:ahLst/>
            <a:rect l="l" t="t" r="r" b="b"/>
            <a:pathLst>
              <a:path w="22" h="19">
                <a:moveTo>
                  <a:pt x="9" y="10"/>
                </a:moveTo>
                <a:lnTo>
                  <a:pt x="8" y="19"/>
                </a:lnTo>
                <a:lnTo>
                  <a:pt x="22" y="10"/>
                </a:lnTo>
                <a:lnTo>
                  <a:pt x="16" y="0"/>
                </a:lnTo>
                <a:lnTo>
                  <a:pt x="2" y="8"/>
                </a:lnTo>
                <a:lnTo>
                  <a:pt x="0" y="17"/>
                </a:lnTo>
                <a:lnTo>
                  <a:pt x="9" y="1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1" name=""/>
          <p:cNvSpPr/>
          <p:nvPr/>
        </p:nvSpPr>
        <p:spPr>
          <a:xfrm>
            <a:off x="4614840" y="3259080"/>
            <a:ext cx="28440" cy="33480"/>
          </a:xfrm>
          <a:custGeom>
            <a:avLst/>
            <a:gdLst/>
            <a:ahLst/>
            <a:rect l="l" t="t" r="r" b="b"/>
            <a:pathLst>
              <a:path w="18" h="21">
                <a:moveTo>
                  <a:pt x="15" y="19"/>
                </a:moveTo>
                <a:lnTo>
                  <a:pt x="18" y="15"/>
                </a:lnTo>
                <a:lnTo>
                  <a:pt x="9" y="0"/>
                </a:lnTo>
                <a:lnTo>
                  <a:pt x="0" y="7"/>
                </a:lnTo>
                <a:lnTo>
                  <a:pt x="9" y="21"/>
                </a:lnTo>
                <a:lnTo>
                  <a:pt x="15" y="1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2" name=""/>
          <p:cNvSpPr/>
          <p:nvPr/>
        </p:nvSpPr>
        <p:spPr>
          <a:xfrm>
            <a:off x="4154400" y="2849400"/>
            <a:ext cx="87480" cy="100080"/>
          </a:xfrm>
          <a:custGeom>
            <a:avLst/>
            <a:gdLst/>
            <a:ahLst/>
            <a:rect l="l" t="t" r="r" b="b"/>
            <a:pathLst>
              <a:path w="55" h="63">
                <a:moveTo>
                  <a:pt x="0" y="6"/>
                </a:moveTo>
                <a:lnTo>
                  <a:pt x="0" y="7"/>
                </a:lnTo>
                <a:lnTo>
                  <a:pt x="47" y="63"/>
                </a:lnTo>
                <a:lnTo>
                  <a:pt x="55" y="55"/>
                </a:lnTo>
                <a:lnTo>
                  <a:pt x="7" y="0"/>
                </a:lnTo>
                <a:lnTo>
                  <a:pt x="0" y="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3" name=""/>
          <p:cNvSpPr/>
          <p:nvPr/>
        </p:nvSpPr>
        <p:spPr>
          <a:xfrm>
            <a:off x="4108320" y="2782800"/>
            <a:ext cx="57240" cy="76320"/>
          </a:xfrm>
          <a:custGeom>
            <a:avLst/>
            <a:gdLst/>
            <a:ahLst/>
            <a:rect l="l" t="t" r="r" b="b"/>
            <a:pathLst>
              <a:path w="36" h="48">
                <a:moveTo>
                  <a:pt x="4" y="4"/>
                </a:moveTo>
                <a:lnTo>
                  <a:pt x="0" y="8"/>
                </a:lnTo>
                <a:lnTo>
                  <a:pt x="29" y="48"/>
                </a:lnTo>
                <a:lnTo>
                  <a:pt x="36" y="42"/>
                </a:lnTo>
                <a:lnTo>
                  <a:pt x="9" y="0"/>
                </a:lnTo>
                <a:lnTo>
                  <a:pt x="4" y="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4" name=""/>
          <p:cNvSpPr/>
          <p:nvPr/>
        </p:nvSpPr>
        <p:spPr>
          <a:xfrm>
            <a:off x="4386240" y="3068640"/>
            <a:ext cx="34920" cy="22320"/>
          </a:xfrm>
          <a:custGeom>
            <a:avLst/>
            <a:gdLst/>
            <a:ahLst/>
            <a:rect l="l" t="t" r="r" b="b"/>
            <a:pathLst>
              <a:path w="23" h="14">
                <a:moveTo>
                  <a:pt x="0" y="10"/>
                </a:moveTo>
                <a:lnTo>
                  <a:pt x="4" y="12"/>
                </a:lnTo>
                <a:lnTo>
                  <a:pt x="21" y="14"/>
                </a:lnTo>
                <a:lnTo>
                  <a:pt x="23" y="2"/>
                </a:lnTo>
                <a:lnTo>
                  <a:pt x="5" y="0"/>
                </a:lnTo>
                <a:lnTo>
                  <a:pt x="9" y="2"/>
                </a:lnTo>
                <a:lnTo>
                  <a:pt x="0" y="1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5" name=""/>
          <p:cNvSpPr/>
          <p:nvPr/>
        </p:nvSpPr>
        <p:spPr>
          <a:xfrm>
            <a:off x="4362480" y="3041640"/>
            <a:ext cx="36360" cy="42840"/>
          </a:xfrm>
          <a:custGeom>
            <a:avLst/>
            <a:gdLst/>
            <a:ahLst/>
            <a:rect l="l" t="t" r="r" b="b"/>
            <a:pathLst>
              <a:path w="23" h="27">
                <a:moveTo>
                  <a:pt x="3" y="12"/>
                </a:moveTo>
                <a:lnTo>
                  <a:pt x="0" y="12"/>
                </a:lnTo>
                <a:lnTo>
                  <a:pt x="14" y="27"/>
                </a:lnTo>
                <a:lnTo>
                  <a:pt x="23" y="19"/>
                </a:lnTo>
                <a:lnTo>
                  <a:pt x="7" y="2"/>
                </a:lnTo>
                <a:lnTo>
                  <a:pt x="3" y="0"/>
                </a:lnTo>
                <a:lnTo>
                  <a:pt x="3" y="1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6" name=""/>
          <p:cNvSpPr/>
          <p:nvPr/>
        </p:nvSpPr>
        <p:spPr>
          <a:xfrm>
            <a:off x="4305240" y="3041640"/>
            <a:ext cx="61920" cy="19080"/>
          </a:xfrm>
          <a:custGeom>
            <a:avLst/>
            <a:gdLst/>
            <a:ahLst/>
            <a:rect l="l" t="t" r="r" b="b"/>
            <a:pathLst>
              <a:path w="39" h="12">
                <a:moveTo>
                  <a:pt x="0" y="8"/>
                </a:moveTo>
                <a:lnTo>
                  <a:pt x="6" y="12"/>
                </a:lnTo>
                <a:lnTo>
                  <a:pt x="39" y="12"/>
                </a:lnTo>
                <a:lnTo>
                  <a:pt x="39" y="0"/>
                </a:lnTo>
                <a:lnTo>
                  <a:pt x="6" y="0"/>
                </a:lnTo>
                <a:lnTo>
                  <a:pt x="9" y="2"/>
                </a:lnTo>
                <a:lnTo>
                  <a:pt x="0" y="8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7" name=""/>
          <p:cNvSpPr/>
          <p:nvPr/>
        </p:nvSpPr>
        <p:spPr>
          <a:xfrm>
            <a:off x="4297320" y="3027240"/>
            <a:ext cx="22320" cy="27000"/>
          </a:xfrm>
          <a:custGeom>
            <a:avLst/>
            <a:gdLst/>
            <a:ahLst/>
            <a:rect l="l" t="t" r="r" b="b"/>
            <a:pathLst>
              <a:path w="14" h="17">
                <a:moveTo>
                  <a:pt x="4" y="9"/>
                </a:moveTo>
                <a:lnTo>
                  <a:pt x="0" y="7"/>
                </a:lnTo>
                <a:lnTo>
                  <a:pt x="5" y="17"/>
                </a:lnTo>
                <a:lnTo>
                  <a:pt x="14" y="11"/>
                </a:lnTo>
                <a:lnTo>
                  <a:pt x="9" y="2"/>
                </a:lnTo>
                <a:lnTo>
                  <a:pt x="7" y="0"/>
                </a:lnTo>
                <a:lnTo>
                  <a:pt x="4" y="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8" name=""/>
          <p:cNvSpPr/>
          <p:nvPr/>
        </p:nvSpPr>
        <p:spPr>
          <a:xfrm>
            <a:off x="4243320" y="3003480"/>
            <a:ext cx="66600" cy="38160"/>
          </a:xfrm>
          <a:custGeom>
            <a:avLst/>
            <a:gdLst/>
            <a:ahLst/>
            <a:rect l="l" t="t" r="r" b="b"/>
            <a:pathLst>
              <a:path w="41" h="24">
                <a:moveTo>
                  <a:pt x="2" y="5"/>
                </a:moveTo>
                <a:lnTo>
                  <a:pt x="0" y="11"/>
                </a:lnTo>
                <a:lnTo>
                  <a:pt x="38" y="24"/>
                </a:lnTo>
                <a:lnTo>
                  <a:pt x="41" y="15"/>
                </a:lnTo>
                <a:lnTo>
                  <a:pt x="4" y="0"/>
                </a:lnTo>
                <a:lnTo>
                  <a:pt x="2" y="5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9" name=""/>
          <p:cNvSpPr/>
          <p:nvPr/>
        </p:nvSpPr>
        <p:spPr>
          <a:xfrm>
            <a:off x="4406760" y="3036960"/>
            <a:ext cx="36720" cy="20520"/>
          </a:xfrm>
          <a:custGeom>
            <a:avLst/>
            <a:gdLst/>
            <a:ahLst/>
            <a:rect l="l" t="t" r="r" b="b"/>
            <a:pathLst>
              <a:path w="22" h="13">
                <a:moveTo>
                  <a:pt x="0" y="9"/>
                </a:moveTo>
                <a:lnTo>
                  <a:pt x="4" y="11"/>
                </a:lnTo>
                <a:lnTo>
                  <a:pt x="22" y="13"/>
                </a:lnTo>
                <a:lnTo>
                  <a:pt x="22" y="1"/>
                </a:lnTo>
                <a:lnTo>
                  <a:pt x="4" y="0"/>
                </a:lnTo>
                <a:lnTo>
                  <a:pt x="7" y="1"/>
                </a:lnTo>
                <a:lnTo>
                  <a:pt x="0" y="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0" name=""/>
          <p:cNvSpPr/>
          <p:nvPr/>
        </p:nvSpPr>
        <p:spPr>
          <a:xfrm>
            <a:off x="4387680" y="3011400"/>
            <a:ext cx="30240" cy="39600"/>
          </a:xfrm>
          <a:custGeom>
            <a:avLst/>
            <a:gdLst/>
            <a:ahLst/>
            <a:rect l="l" t="t" r="r" b="b"/>
            <a:pathLst>
              <a:path w="19" h="25">
                <a:moveTo>
                  <a:pt x="3" y="12"/>
                </a:moveTo>
                <a:lnTo>
                  <a:pt x="0" y="10"/>
                </a:lnTo>
                <a:lnTo>
                  <a:pt x="12" y="25"/>
                </a:lnTo>
                <a:lnTo>
                  <a:pt x="19" y="17"/>
                </a:lnTo>
                <a:lnTo>
                  <a:pt x="7" y="2"/>
                </a:lnTo>
                <a:lnTo>
                  <a:pt x="3" y="0"/>
                </a:lnTo>
                <a:lnTo>
                  <a:pt x="3" y="1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1" name=""/>
          <p:cNvSpPr/>
          <p:nvPr/>
        </p:nvSpPr>
        <p:spPr>
          <a:xfrm>
            <a:off x="4341960" y="3008160"/>
            <a:ext cx="50760" cy="22320"/>
          </a:xfrm>
          <a:custGeom>
            <a:avLst/>
            <a:gdLst/>
            <a:ahLst/>
            <a:rect l="l" t="t" r="r" b="b"/>
            <a:pathLst>
              <a:path w="32" h="14">
                <a:moveTo>
                  <a:pt x="0" y="12"/>
                </a:moveTo>
                <a:lnTo>
                  <a:pt x="4" y="12"/>
                </a:lnTo>
                <a:lnTo>
                  <a:pt x="32" y="14"/>
                </a:lnTo>
                <a:lnTo>
                  <a:pt x="32" y="2"/>
                </a:lnTo>
                <a:lnTo>
                  <a:pt x="4" y="0"/>
                </a:lnTo>
                <a:lnTo>
                  <a:pt x="8" y="2"/>
                </a:lnTo>
                <a:lnTo>
                  <a:pt x="0" y="1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2" name=""/>
          <p:cNvSpPr/>
          <p:nvPr/>
        </p:nvSpPr>
        <p:spPr>
          <a:xfrm>
            <a:off x="4330800" y="2997360"/>
            <a:ext cx="23760" cy="29880"/>
          </a:xfrm>
          <a:custGeom>
            <a:avLst/>
            <a:gdLst/>
            <a:ahLst/>
            <a:rect l="l" t="t" r="r" b="b"/>
            <a:pathLst>
              <a:path w="15" h="19">
                <a:moveTo>
                  <a:pt x="4" y="11"/>
                </a:moveTo>
                <a:lnTo>
                  <a:pt x="0" y="9"/>
                </a:lnTo>
                <a:lnTo>
                  <a:pt x="7" y="19"/>
                </a:lnTo>
                <a:lnTo>
                  <a:pt x="15" y="9"/>
                </a:lnTo>
                <a:lnTo>
                  <a:pt x="7" y="2"/>
                </a:lnTo>
                <a:lnTo>
                  <a:pt x="4" y="0"/>
                </a:lnTo>
                <a:lnTo>
                  <a:pt x="4" y="1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3" name=""/>
          <p:cNvSpPr/>
          <p:nvPr/>
        </p:nvSpPr>
        <p:spPr>
          <a:xfrm>
            <a:off x="4300560" y="2997360"/>
            <a:ext cx="36360" cy="17280"/>
          </a:xfrm>
          <a:custGeom>
            <a:avLst/>
            <a:gdLst/>
            <a:ahLst/>
            <a:rect l="l" t="t" r="r" b="b"/>
            <a:pathLst>
              <a:path w="23" h="11">
                <a:moveTo>
                  <a:pt x="0" y="9"/>
                </a:moveTo>
                <a:lnTo>
                  <a:pt x="3" y="11"/>
                </a:lnTo>
                <a:lnTo>
                  <a:pt x="23" y="11"/>
                </a:lnTo>
                <a:lnTo>
                  <a:pt x="23" y="0"/>
                </a:lnTo>
                <a:lnTo>
                  <a:pt x="3" y="0"/>
                </a:lnTo>
                <a:lnTo>
                  <a:pt x="7" y="2"/>
                </a:lnTo>
                <a:lnTo>
                  <a:pt x="0" y="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4" name=""/>
          <p:cNvSpPr/>
          <p:nvPr/>
        </p:nvSpPr>
        <p:spPr>
          <a:xfrm>
            <a:off x="4272120" y="2973240"/>
            <a:ext cx="39600" cy="38160"/>
          </a:xfrm>
          <a:custGeom>
            <a:avLst/>
            <a:gdLst/>
            <a:ahLst/>
            <a:rect l="l" t="t" r="r" b="b"/>
            <a:pathLst>
              <a:path w="25" h="24">
                <a:moveTo>
                  <a:pt x="4" y="3"/>
                </a:moveTo>
                <a:lnTo>
                  <a:pt x="0" y="7"/>
                </a:lnTo>
                <a:lnTo>
                  <a:pt x="18" y="24"/>
                </a:lnTo>
                <a:lnTo>
                  <a:pt x="25" y="17"/>
                </a:lnTo>
                <a:lnTo>
                  <a:pt x="7" y="0"/>
                </a:lnTo>
                <a:lnTo>
                  <a:pt x="4" y="3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5" name=""/>
          <p:cNvSpPr/>
          <p:nvPr/>
        </p:nvSpPr>
        <p:spPr>
          <a:xfrm>
            <a:off x="4224240" y="2930400"/>
            <a:ext cx="61920" cy="60480"/>
          </a:xfrm>
          <a:custGeom>
            <a:avLst/>
            <a:gdLst/>
            <a:ahLst/>
            <a:rect l="l" t="t" r="r" b="b"/>
            <a:pathLst>
              <a:path w="39" h="38">
                <a:moveTo>
                  <a:pt x="3" y="4"/>
                </a:moveTo>
                <a:lnTo>
                  <a:pt x="0" y="10"/>
                </a:lnTo>
                <a:lnTo>
                  <a:pt x="32" y="38"/>
                </a:lnTo>
                <a:lnTo>
                  <a:pt x="39" y="29"/>
                </a:lnTo>
                <a:lnTo>
                  <a:pt x="7" y="0"/>
                </a:lnTo>
                <a:lnTo>
                  <a:pt x="3" y="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6" name=""/>
          <p:cNvSpPr/>
          <p:nvPr/>
        </p:nvSpPr>
        <p:spPr>
          <a:xfrm rot="21540000">
            <a:off x="4417560" y="2930040"/>
            <a:ext cx="216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STA.6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7" name=""/>
          <p:cNvSpPr/>
          <p:nvPr/>
        </p:nvSpPr>
        <p:spPr>
          <a:xfrm>
            <a:off x="5351400" y="3773520"/>
            <a:ext cx="219240" cy="154080"/>
          </a:xfrm>
          <a:custGeom>
            <a:avLst/>
            <a:gdLst/>
            <a:ahLst/>
            <a:rect l="l" t="t" r="r" b="b"/>
            <a:pathLst>
              <a:path w="139" h="97">
                <a:moveTo>
                  <a:pt x="4" y="4"/>
                </a:moveTo>
                <a:lnTo>
                  <a:pt x="0" y="10"/>
                </a:lnTo>
                <a:lnTo>
                  <a:pt x="134" y="97"/>
                </a:lnTo>
                <a:lnTo>
                  <a:pt x="139" y="87"/>
                </a:lnTo>
                <a:lnTo>
                  <a:pt x="8" y="0"/>
                </a:lnTo>
                <a:lnTo>
                  <a:pt x="4" y="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8" name=""/>
          <p:cNvSpPr/>
          <p:nvPr/>
        </p:nvSpPr>
        <p:spPr>
          <a:xfrm>
            <a:off x="5626080" y="3921120"/>
            <a:ext cx="138240" cy="77760"/>
          </a:xfrm>
          <a:custGeom>
            <a:avLst/>
            <a:gdLst/>
            <a:ahLst/>
            <a:rect l="l" t="t" r="r" b="b"/>
            <a:pathLst>
              <a:path w="87" h="49">
                <a:moveTo>
                  <a:pt x="84" y="44"/>
                </a:moveTo>
                <a:lnTo>
                  <a:pt x="87" y="40"/>
                </a:lnTo>
                <a:lnTo>
                  <a:pt x="4" y="0"/>
                </a:lnTo>
                <a:lnTo>
                  <a:pt x="0" y="12"/>
                </a:lnTo>
                <a:lnTo>
                  <a:pt x="82" y="49"/>
                </a:lnTo>
                <a:lnTo>
                  <a:pt x="84" y="4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9" name=""/>
          <p:cNvSpPr/>
          <p:nvPr/>
        </p:nvSpPr>
        <p:spPr>
          <a:xfrm rot="21540000">
            <a:off x="5624280" y="3779640"/>
            <a:ext cx="216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STA.8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0" name=""/>
          <p:cNvSpPr/>
          <p:nvPr/>
        </p:nvSpPr>
        <p:spPr>
          <a:xfrm>
            <a:off x="5479920" y="3824280"/>
            <a:ext cx="109800" cy="85680"/>
          </a:xfrm>
          <a:custGeom>
            <a:avLst/>
            <a:gdLst/>
            <a:ahLst/>
            <a:rect l="l" t="t" r="r" b="b"/>
            <a:pathLst>
              <a:path w="69" h="54">
                <a:moveTo>
                  <a:pt x="4" y="6"/>
                </a:moveTo>
                <a:lnTo>
                  <a:pt x="0" y="10"/>
                </a:lnTo>
                <a:lnTo>
                  <a:pt x="64" y="54"/>
                </a:lnTo>
                <a:lnTo>
                  <a:pt x="69" y="44"/>
                </a:lnTo>
                <a:lnTo>
                  <a:pt x="5" y="0"/>
                </a:lnTo>
                <a:lnTo>
                  <a:pt x="4" y="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1" name=""/>
          <p:cNvSpPr/>
          <p:nvPr/>
        </p:nvSpPr>
        <p:spPr>
          <a:xfrm>
            <a:off x="5792760" y="4008600"/>
            <a:ext cx="93600" cy="60120"/>
          </a:xfrm>
          <a:custGeom>
            <a:avLst/>
            <a:gdLst/>
            <a:ahLst/>
            <a:rect l="l" t="t" r="r" b="b"/>
            <a:pathLst>
              <a:path w="59" h="38">
                <a:moveTo>
                  <a:pt x="59" y="38"/>
                </a:moveTo>
                <a:lnTo>
                  <a:pt x="18" y="12"/>
                </a:lnTo>
                <a:lnTo>
                  <a:pt x="0" y="0"/>
                </a:lnTo>
              </a:path>
            </a:pathLst>
          </a:custGeom>
          <a:noFill/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2" name=""/>
          <p:cNvSpPr/>
          <p:nvPr/>
        </p:nvSpPr>
        <p:spPr>
          <a:xfrm>
            <a:off x="5802480" y="4021200"/>
            <a:ext cx="27000" cy="33120"/>
          </a:xfrm>
          <a:custGeom>
            <a:avLst/>
            <a:gdLst/>
            <a:ahLst/>
            <a:rect l="l" t="t" r="r" b="b"/>
            <a:pathLst>
              <a:path w="18" h="21">
                <a:moveTo>
                  <a:pt x="7" y="11"/>
                </a:moveTo>
                <a:lnTo>
                  <a:pt x="9" y="19"/>
                </a:lnTo>
                <a:lnTo>
                  <a:pt x="18" y="5"/>
                </a:lnTo>
                <a:lnTo>
                  <a:pt x="7" y="0"/>
                </a:lnTo>
                <a:lnTo>
                  <a:pt x="0" y="13"/>
                </a:lnTo>
                <a:lnTo>
                  <a:pt x="2" y="21"/>
                </a:lnTo>
                <a:lnTo>
                  <a:pt x="7" y="1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3" name=""/>
          <p:cNvSpPr/>
          <p:nvPr/>
        </p:nvSpPr>
        <p:spPr>
          <a:xfrm>
            <a:off x="5803920" y="4038480"/>
            <a:ext cx="112680" cy="76320"/>
          </a:xfrm>
          <a:custGeom>
            <a:avLst/>
            <a:gdLst/>
            <a:ahLst/>
            <a:rect l="l" t="t" r="r" b="b"/>
            <a:pathLst>
              <a:path w="71" h="48">
                <a:moveTo>
                  <a:pt x="68" y="42"/>
                </a:moveTo>
                <a:lnTo>
                  <a:pt x="71" y="38"/>
                </a:lnTo>
                <a:lnTo>
                  <a:pt x="5" y="0"/>
                </a:lnTo>
                <a:lnTo>
                  <a:pt x="0" y="10"/>
                </a:lnTo>
                <a:lnTo>
                  <a:pt x="66" y="48"/>
                </a:lnTo>
                <a:lnTo>
                  <a:pt x="68" y="4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4" name=""/>
          <p:cNvSpPr/>
          <p:nvPr/>
        </p:nvSpPr>
        <p:spPr>
          <a:xfrm>
            <a:off x="5326200" y="3722760"/>
            <a:ext cx="168120" cy="120600"/>
          </a:xfrm>
          <a:custGeom>
            <a:avLst/>
            <a:gdLst/>
            <a:ahLst/>
            <a:rect l="l" t="t" r="r" b="b"/>
            <a:pathLst>
              <a:path w="106" h="76">
                <a:moveTo>
                  <a:pt x="0" y="9"/>
                </a:moveTo>
                <a:lnTo>
                  <a:pt x="101" y="76"/>
                </a:lnTo>
                <a:lnTo>
                  <a:pt x="106" y="66"/>
                </a:lnTo>
                <a:lnTo>
                  <a:pt x="5" y="0"/>
                </a:lnTo>
                <a:lnTo>
                  <a:pt x="0" y="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5" name=""/>
          <p:cNvSpPr/>
          <p:nvPr/>
        </p:nvSpPr>
        <p:spPr>
          <a:xfrm>
            <a:off x="5224320" y="3662280"/>
            <a:ext cx="109800" cy="74520"/>
          </a:xfrm>
          <a:custGeom>
            <a:avLst/>
            <a:gdLst/>
            <a:ahLst/>
            <a:rect l="l" t="t" r="r" b="b"/>
            <a:pathLst>
              <a:path w="69" h="47">
                <a:moveTo>
                  <a:pt x="1" y="6"/>
                </a:moveTo>
                <a:lnTo>
                  <a:pt x="0" y="10"/>
                </a:lnTo>
                <a:lnTo>
                  <a:pt x="64" y="47"/>
                </a:lnTo>
                <a:lnTo>
                  <a:pt x="69" y="38"/>
                </a:lnTo>
                <a:lnTo>
                  <a:pt x="5" y="0"/>
                </a:lnTo>
                <a:lnTo>
                  <a:pt x="1" y="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6" name=""/>
          <p:cNvSpPr/>
          <p:nvPr/>
        </p:nvSpPr>
        <p:spPr>
          <a:xfrm>
            <a:off x="5308560" y="3732120"/>
            <a:ext cx="25560" cy="33480"/>
          </a:xfrm>
          <a:custGeom>
            <a:avLst/>
            <a:gdLst/>
            <a:ahLst/>
            <a:rect l="l" t="t" r="r" b="b"/>
            <a:pathLst>
              <a:path w="16" h="21">
                <a:moveTo>
                  <a:pt x="5" y="9"/>
                </a:moveTo>
                <a:lnTo>
                  <a:pt x="9" y="19"/>
                </a:lnTo>
                <a:lnTo>
                  <a:pt x="16" y="5"/>
                </a:lnTo>
                <a:lnTo>
                  <a:pt x="7" y="0"/>
                </a:lnTo>
                <a:lnTo>
                  <a:pt x="0" y="13"/>
                </a:lnTo>
                <a:lnTo>
                  <a:pt x="2" y="21"/>
                </a:lnTo>
                <a:lnTo>
                  <a:pt x="5" y="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7" name=""/>
          <p:cNvSpPr/>
          <p:nvPr/>
        </p:nvSpPr>
        <p:spPr>
          <a:xfrm>
            <a:off x="5313240" y="3746520"/>
            <a:ext cx="54000" cy="46080"/>
          </a:xfrm>
          <a:custGeom>
            <a:avLst/>
            <a:gdLst/>
            <a:ahLst/>
            <a:rect l="l" t="t" r="r" b="b"/>
            <a:pathLst>
              <a:path w="35" h="29">
                <a:moveTo>
                  <a:pt x="33" y="23"/>
                </a:moveTo>
                <a:lnTo>
                  <a:pt x="35" y="17"/>
                </a:lnTo>
                <a:lnTo>
                  <a:pt x="3" y="0"/>
                </a:lnTo>
                <a:lnTo>
                  <a:pt x="0" y="12"/>
                </a:lnTo>
                <a:lnTo>
                  <a:pt x="30" y="29"/>
                </a:lnTo>
                <a:lnTo>
                  <a:pt x="33" y="23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8" name=""/>
          <p:cNvSpPr/>
          <p:nvPr/>
        </p:nvSpPr>
        <p:spPr>
          <a:xfrm rot="21540000">
            <a:off x="5135040" y="3493800"/>
            <a:ext cx="216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STA.7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9" name=""/>
          <p:cNvSpPr/>
          <p:nvPr/>
        </p:nvSpPr>
        <p:spPr>
          <a:xfrm>
            <a:off x="3733560" y="1447920"/>
            <a:ext cx="525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 PLATA "A"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0" name=""/>
          <p:cNvSpPr/>
          <p:nvPr/>
        </p:nvSpPr>
        <p:spPr>
          <a:xfrm>
            <a:off x="3727800" y="1681200"/>
            <a:ext cx="504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BLOOMFIELD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1" name=""/>
          <p:cNvSpPr/>
          <p:nvPr/>
        </p:nvSpPr>
        <p:spPr>
          <a:xfrm>
            <a:off x="4290840" y="1523880"/>
            <a:ext cx="63720" cy="223920"/>
          </a:xfrm>
          <a:custGeom>
            <a:avLst/>
            <a:gdLst/>
            <a:ahLst/>
            <a:rect l="l" t="t" r="r" b="b"/>
            <a:pathLst>
              <a:path w="40" h="141">
                <a:moveTo>
                  <a:pt x="6" y="139"/>
                </a:moveTo>
                <a:lnTo>
                  <a:pt x="11" y="141"/>
                </a:lnTo>
                <a:lnTo>
                  <a:pt x="40" y="4"/>
                </a:lnTo>
                <a:lnTo>
                  <a:pt x="29" y="0"/>
                </a:lnTo>
                <a:lnTo>
                  <a:pt x="0" y="137"/>
                </a:lnTo>
                <a:lnTo>
                  <a:pt x="6" y="13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2" name=""/>
          <p:cNvSpPr/>
          <p:nvPr/>
        </p:nvSpPr>
        <p:spPr>
          <a:xfrm>
            <a:off x="1884240" y="2695680"/>
            <a:ext cx="65160" cy="29880"/>
          </a:xfrm>
          <a:custGeom>
            <a:avLst/>
            <a:gdLst/>
            <a:ahLst/>
            <a:rect l="l" t="t" r="r" b="b"/>
            <a:pathLst>
              <a:path w="41" h="19">
                <a:moveTo>
                  <a:pt x="0" y="12"/>
                </a:moveTo>
                <a:lnTo>
                  <a:pt x="39" y="19"/>
                </a:lnTo>
                <a:lnTo>
                  <a:pt x="41" y="8"/>
                </a:lnTo>
                <a:lnTo>
                  <a:pt x="2" y="0"/>
                </a:lnTo>
                <a:lnTo>
                  <a:pt x="0" y="1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3" name=""/>
          <p:cNvSpPr/>
          <p:nvPr/>
        </p:nvSpPr>
        <p:spPr>
          <a:xfrm>
            <a:off x="1820880" y="2684520"/>
            <a:ext cx="66600" cy="30240"/>
          </a:xfrm>
          <a:custGeom>
            <a:avLst/>
            <a:gdLst/>
            <a:ahLst/>
            <a:rect l="l" t="t" r="r" b="b"/>
            <a:pathLst>
              <a:path w="43" h="19">
                <a:moveTo>
                  <a:pt x="2" y="11"/>
                </a:moveTo>
                <a:lnTo>
                  <a:pt x="0" y="11"/>
                </a:lnTo>
                <a:lnTo>
                  <a:pt x="41" y="19"/>
                </a:lnTo>
                <a:lnTo>
                  <a:pt x="43" y="7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1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4" name=""/>
          <p:cNvSpPr/>
          <p:nvPr/>
        </p:nvSpPr>
        <p:spPr>
          <a:xfrm>
            <a:off x="1693800" y="2684520"/>
            <a:ext cx="128520" cy="38160"/>
          </a:xfrm>
          <a:custGeom>
            <a:avLst/>
            <a:gdLst/>
            <a:ahLst/>
            <a:rect l="l" t="t" r="r" b="b"/>
            <a:pathLst>
              <a:path w="82" h="24">
                <a:moveTo>
                  <a:pt x="7" y="22"/>
                </a:moveTo>
                <a:lnTo>
                  <a:pt x="5" y="24"/>
                </a:lnTo>
                <a:lnTo>
                  <a:pt x="82" y="11"/>
                </a:lnTo>
                <a:lnTo>
                  <a:pt x="80" y="0"/>
                </a:lnTo>
                <a:lnTo>
                  <a:pt x="4" y="13"/>
                </a:lnTo>
                <a:lnTo>
                  <a:pt x="0" y="15"/>
                </a:lnTo>
                <a:lnTo>
                  <a:pt x="4" y="13"/>
                </a:lnTo>
                <a:lnTo>
                  <a:pt x="2" y="15"/>
                </a:lnTo>
                <a:lnTo>
                  <a:pt x="0" y="15"/>
                </a:lnTo>
                <a:lnTo>
                  <a:pt x="7" y="2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5" name=""/>
          <p:cNvSpPr/>
          <p:nvPr/>
        </p:nvSpPr>
        <p:spPr>
          <a:xfrm>
            <a:off x="1668600" y="2708280"/>
            <a:ext cx="34920" cy="44280"/>
          </a:xfrm>
          <a:custGeom>
            <a:avLst/>
            <a:gdLst/>
            <a:ahLst/>
            <a:rect l="l" t="t" r="r" b="b"/>
            <a:pathLst>
              <a:path w="23" h="28">
                <a:moveTo>
                  <a:pt x="4" y="28"/>
                </a:moveTo>
                <a:lnTo>
                  <a:pt x="9" y="26"/>
                </a:lnTo>
                <a:lnTo>
                  <a:pt x="23" y="7"/>
                </a:lnTo>
                <a:lnTo>
                  <a:pt x="16" y="0"/>
                </a:lnTo>
                <a:lnTo>
                  <a:pt x="0" y="19"/>
                </a:lnTo>
                <a:lnTo>
                  <a:pt x="5" y="17"/>
                </a:lnTo>
                <a:lnTo>
                  <a:pt x="4" y="28"/>
                </a:lnTo>
                <a:lnTo>
                  <a:pt x="7" y="28"/>
                </a:lnTo>
                <a:lnTo>
                  <a:pt x="9" y="26"/>
                </a:lnTo>
                <a:lnTo>
                  <a:pt x="4" y="28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6" name=""/>
          <p:cNvSpPr/>
          <p:nvPr/>
        </p:nvSpPr>
        <p:spPr>
          <a:xfrm>
            <a:off x="1589040" y="2732040"/>
            <a:ext cx="85680" cy="20520"/>
          </a:xfrm>
          <a:custGeom>
            <a:avLst/>
            <a:gdLst/>
            <a:ahLst/>
            <a:rect l="l" t="t" r="r" b="b"/>
            <a:pathLst>
              <a:path w="54" h="13">
                <a:moveTo>
                  <a:pt x="0" y="11"/>
                </a:moveTo>
                <a:lnTo>
                  <a:pt x="1" y="11"/>
                </a:lnTo>
                <a:lnTo>
                  <a:pt x="53" y="13"/>
                </a:lnTo>
                <a:lnTo>
                  <a:pt x="54" y="2"/>
                </a:lnTo>
                <a:lnTo>
                  <a:pt x="3" y="0"/>
                </a:lnTo>
                <a:lnTo>
                  <a:pt x="5" y="2"/>
                </a:lnTo>
                <a:lnTo>
                  <a:pt x="0" y="11"/>
                </a:lnTo>
                <a:lnTo>
                  <a:pt x="1" y="11"/>
                </a:lnTo>
                <a:lnTo>
                  <a:pt x="0" y="1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7" name=""/>
          <p:cNvSpPr/>
          <p:nvPr/>
        </p:nvSpPr>
        <p:spPr>
          <a:xfrm>
            <a:off x="1487520" y="2668680"/>
            <a:ext cx="111240" cy="81000"/>
          </a:xfrm>
          <a:custGeom>
            <a:avLst/>
            <a:gdLst/>
            <a:ahLst/>
            <a:rect l="l" t="t" r="r" b="b"/>
            <a:pathLst>
              <a:path w="69" h="51">
                <a:moveTo>
                  <a:pt x="1" y="11"/>
                </a:moveTo>
                <a:lnTo>
                  <a:pt x="0" y="10"/>
                </a:lnTo>
                <a:lnTo>
                  <a:pt x="64" y="51"/>
                </a:lnTo>
                <a:lnTo>
                  <a:pt x="69" y="42"/>
                </a:lnTo>
                <a:lnTo>
                  <a:pt x="5" y="0"/>
                </a:lnTo>
                <a:lnTo>
                  <a:pt x="3" y="0"/>
                </a:lnTo>
                <a:lnTo>
                  <a:pt x="5" y="0"/>
                </a:lnTo>
                <a:lnTo>
                  <a:pt x="3" y="0"/>
                </a:lnTo>
                <a:lnTo>
                  <a:pt x="1" y="1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8" name=""/>
          <p:cNvSpPr/>
          <p:nvPr/>
        </p:nvSpPr>
        <p:spPr>
          <a:xfrm>
            <a:off x="1327320" y="2654280"/>
            <a:ext cx="164880" cy="31680"/>
          </a:xfrm>
          <a:custGeom>
            <a:avLst/>
            <a:gdLst/>
            <a:ahLst/>
            <a:rect l="l" t="t" r="r" b="b"/>
            <a:pathLst>
              <a:path w="104" h="20">
                <a:moveTo>
                  <a:pt x="1" y="11"/>
                </a:moveTo>
                <a:lnTo>
                  <a:pt x="0" y="11"/>
                </a:lnTo>
                <a:lnTo>
                  <a:pt x="102" y="20"/>
                </a:lnTo>
                <a:lnTo>
                  <a:pt x="104" y="9"/>
                </a:lnTo>
                <a:lnTo>
                  <a:pt x="1" y="0"/>
                </a:lnTo>
                <a:lnTo>
                  <a:pt x="0" y="0"/>
                </a:lnTo>
                <a:lnTo>
                  <a:pt x="1" y="0"/>
                </a:lnTo>
                <a:lnTo>
                  <a:pt x="0" y="0"/>
                </a:lnTo>
                <a:lnTo>
                  <a:pt x="1" y="1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9" name=""/>
          <p:cNvSpPr/>
          <p:nvPr/>
        </p:nvSpPr>
        <p:spPr>
          <a:xfrm>
            <a:off x="1182600" y="2654280"/>
            <a:ext cx="146160" cy="54000"/>
          </a:xfrm>
          <a:custGeom>
            <a:avLst/>
            <a:gdLst/>
            <a:ahLst/>
            <a:rect l="l" t="t" r="r" b="b"/>
            <a:pathLst>
              <a:path w="92" h="34">
                <a:moveTo>
                  <a:pt x="0" y="28"/>
                </a:moveTo>
                <a:lnTo>
                  <a:pt x="2" y="34"/>
                </a:lnTo>
                <a:lnTo>
                  <a:pt x="92" y="11"/>
                </a:lnTo>
                <a:lnTo>
                  <a:pt x="91" y="0"/>
                </a:lnTo>
                <a:lnTo>
                  <a:pt x="0" y="22"/>
                </a:lnTo>
                <a:lnTo>
                  <a:pt x="0" y="28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0" name=""/>
          <p:cNvSpPr/>
          <p:nvPr/>
        </p:nvSpPr>
        <p:spPr>
          <a:xfrm>
            <a:off x="2230560" y="2725560"/>
            <a:ext cx="79200" cy="20880"/>
          </a:xfrm>
          <a:custGeom>
            <a:avLst/>
            <a:gdLst/>
            <a:ahLst/>
            <a:rect l="l" t="t" r="r" b="b"/>
            <a:pathLst>
              <a:path w="50" h="13">
                <a:moveTo>
                  <a:pt x="0" y="12"/>
                </a:moveTo>
                <a:lnTo>
                  <a:pt x="50" y="13"/>
                </a:lnTo>
                <a:lnTo>
                  <a:pt x="50" y="2"/>
                </a:lnTo>
                <a:lnTo>
                  <a:pt x="0" y="0"/>
                </a:lnTo>
                <a:lnTo>
                  <a:pt x="2" y="0"/>
                </a:lnTo>
                <a:lnTo>
                  <a:pt x="0" y="1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1" name=""/>
          <p:cNvSpPr/>
          <p:nvPr/>
        </p:nvSpPr>
        <p:spPr>
          <a:xfrm>
            <a:off x="2000160" y="2708280"/>
            <a:ext cx="233280" cy="36360"/>
          </a:xfrm>
          <a:custGeom>
            <a:avLst/>
            <a:gdLst/>
            <a:ahLst/>
            <a:rect l="l" t="t" r="r" b="b"/>
            <a:pathLst>
              <a:path w="147" h="23">
                <a:moveTo>
                  <a:pt x="0" y="5"/>
                </a:moveTo>
                <a:lnTo>
                  <a:pt x="0" y="11"/>
                </a:lnTo>
                <a:lnTo>
                  <a:pt x="145" y="23"/>
                </a:lnTo>
                <a:lnTo>
                  <a:pt x="147" y="11"/>
                </a:lnTo>
                <a:lnTo>
                  <a:pt x="0" y="0"/>
                </a:lnTo>
                <a:lnTo>
                  <a:pt x="0" y="5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2" name=""/>
          <p:cNvSpPr/>
          <p:nvPr/>
        </p:nvSpPr>
        <p:spPr>
          <a:xfrm>
            <a:off x="2884320" y="2654280"/>
            <a:ext cx="73080" cy="41400"/>
          </a:xfrm>
          <a:custGeom>
            <a:avLst/>
            <a:gdLst/>
            <a:ahLst/>
            <a:rect l="l" t="t" r="r" b="b"/>
            <a:pathLst>
              <a:path w="46" h="26">
                <a:moveTo>
                  <a:pt x="0" y="20"/>
                </a:moveTo>
                <a:lnTo>
                  <a:pt x="7" y="24"/>
                </a:lnTo>
                <a:lnTo>
                  <a:pt x="46" y="11"/>
                </a:lnTo>
                <a:lnTo>
                  <a:pt x="42" y="0"/>
                </a:lnTo>
                <a:lnTo>
                  <a:pt x="3" y="13"/>
                </a:lnTo>
                <a:lnTo>
                  <a:pt x="10" y="17"/>
                </a:lnTo>
                <a:lnTo>
                  <a:pt x="0" y="20"/>
                </a:lnTo>
                <a:lnTo>
                  <a:pt x="1" y="26"/>
                </a:lnTo>
                <a:lnTo>
                  <a:pt x="7" y="24"/>
                </a:lnTo>
                <a:lnTo>
                  <a:pt x="0" y="2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3" name=""/>
          <p:cNvSpPr/>
          <p:nvPr/>
        </p:nvSpPr>
        <p:spPr>
          <a:xfrm>
            <a:off x="2878200" y="2651040"/>
            <a:ext cx="22320" cy="34920"/>
          </a:xfrm>
          <a:custGeom>
            <a:avLst/>
            <a:gdLst/>
            <a:ahLst/>
            <a:rect l="l" t="t" r="r" b="b"/>
            <a:pathLst>
              <a:path w="14" h="22">
                <a:moveTo>
                  <a:pt x="5" y="2"/>
                </a:moveTo>
                <a:lnTo>
                  <a:pt x="0" y="4"/>
                </a:lnTo>
                <a:lnTo>
                  <a:pt x="4" y="22"/>
                </a:lnTo>
                <a:lnTo>
                  <a:pt x="14" y="19"/>
                </a:lnTo>
                <a:lnTo>
                  <a:pt x="11" y="0"/>
                </a:lnTo>
                <a:lnTo>
                  <a:pt x="5" y="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4" name=""/>
          <p:cNvSpPr/>
          <p:nvPr/>
        </p:nvSpPr>
        <p:spPr>
          <a:xfrm>
            <a:off x="2658960" y="2674800"/>
            <a:ext cx="230400" cy="77760"/>
          </a:xfrm>
          <a:custGeom>
            <a:avLst/>
            <a:gdLst/>
            <a:ahLst/>
            <a:rect l="l" t="t" r="r" b="b"/>
            <a:pathLst>
              <a:path w="145" h="49">
                <a:moveTo>
                  <a:pt x="1" y="44"/>
                </a:moveTo>
                <a:lnTo>
                  <a:pt x="3" y="49"/>
                </a:lnTo>
                <a:lnTo>
                  <a:pt x="145" y="11"/>
                </a:lnTo>
                <a:lnTo>
                  <a:pt x="142" y="0"/>
                </a:lnTo>
                <a:lnTo>
                  <a:pt x="0" y="40"/>
                </a:lnTo>
                <a:lnTo>
                  <a:pt x="1" y="4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5" name=""/>
          <p:cNvSpPr/>
          <p:nvPr/>
        </p:nvSpPr>
        <p:spPr>
          <a:xfrm>
            <a:off x="3573360" y="2570040"/>
            <a:ext cx="19080" cy="20880"/>
          </a:xfrm>
          <a:custGeom>
            <a:avLst/>
            <a:gdLst/>
            <a:ahLst/>
            <a:rect l="l" t="t" r="r" b="b"/>
            <a:pathLst>
              <a:path w="11" h="13">
                <a:moveTo>
                  <a:pt x="0" y="11"/>
                </a:moveTo>
                <a:lnTo>
                  <a:pt x="9" y="13"/>
                </a:lnTo>
                <a:lnTo>
                  <a:pt x="11" y="1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1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6" name=""/>
          <p:cNvSpPr/>
          <p:nvPr/>
        </p:nvSpPr>
        <p:spPr>
          <a:xfrm>
            <a:off x="3484440" y="2570040"/>
            <a:ext cx="88920" cy="17640"/>
          </a:xfrm>
          <a:custGeom>
            <a:avLst/>
            <a:gdLst/>
            <a:ahLst/>
            <a:rect l="l" t="t" r="r" b="b"/>
            <a:pathLst>
              <a:path w="57" h="11">
                <a:moveTo>
                  <a:pt x="0" y="5"/>
                </a:moveTo>
                <a:lnTo>
                  <a:pt x="0" y="11"/>
                </a:lnTo>
                <a:lnTo>
                  <a:pt x="57" y="11"/>
                </a:lnTo>
                <a:lnTo>
                  <a:pt x="57" y="0"/>
                </a:lnTo>
                <a:lnTo>
                  <a:pt x="0" y="0"/>
                </a:lnTo>
                <a:lnTo>
                  <a:pt x="0" y="5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7" name=""/>
          <p:cNvSpPr/>
          <p:nvPr/>
        </p:nvSpPr>
        <p:spPr>
          <a:xfrm>
            <a:off x="4119480" y="1855800"/>
            <a:ext cx="109800" cy="135000"/>
          </a:xfrm>
          <a:custGeom>
            <a:avLst/>
            <a:gdLst/>
            <a:ahLst/>
            <a:rect l="l" t="t" r="r" b="b"/>
            <a:pathLst>
              <a:path w="69" h="85">
                <a:moveTo>
                  <a:pt x="61" y="0"/>
                </a:moveTo>
                <a:lnTo>
                  <a:pt x="0" y="78"/>
                </a:lnTo>
                <a:lnTo>
                  <a:pt x="9" y="85"/>
                </a:lnTo>
                <a:lnTo>
                  <a:pt x="69" y="8"/>
                </a:lnTo>
                <a:lnTo>
                  <a:pt x="68" y="8"/>
                </a:lnTo>
                <a:lnTo>
                  <a:pt x="61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8" name=""/>
          <p:cNvSpPr/>
          <p:nvPr/>
        </p:nvSpPr>
        <p:spPr>
          <a:xfrm>
            <a:off x="4216320" y="1771560"/>
            <a:ext cx="81000" cy="96840"/>
          </a:xfrm>
          <a:custGeom>
            <a:avLst/>
            <a:gdLst/>
            <a:ahLst/>
            <a:rect l="l" t="t" r="r" b="b"/>
            <a:pathLst>
              <a:path w="51" h="61">
                <a:moveTo>
                  <a:pt x="47" y="4"/>
                </a:moveTo>
                <a:lnTo>
                  <a:pt x="44" y="0"/>
                </a:lnTo>
                <a:lnTo>
                  <a:pt x="0" y="53"/>
                </a:lnTo>
                <a:lnTo>
                  <a:pt x="7" y="61"/>
                </a:lnTo>
                <a:lnTo>
                  <a:pt x="51" y="7"/>
                </a:lnTo>
                <a:lnTo>
                  <a:pt x="47" y="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9" name=""/>
          <p:cNvSpPr/>
          <p:nvPr/>
        </p:nvSpPr>
        <p:spPr>
          <a:xfrm>
            <a:off x="3900600" y="2674800"/>
            <a:ext cx="25200" cy="36720"/>
          </a:xfrm>
          <a:custGeom>
            <a:avLst/>
            <a:gdLst/>
            <a:ahLst/>
            <a:rect l="l" t="t" r="r" b="b"/>
            <a:pathLst>
              <a:path w="16" h="23">
                <a:moveTo>
                  <a:pt x="3" y="19"/>
                </a:moveTo>
                <a:lnTo>
                  <a:pt x="11" y="17"/>
                </a:lnTo>
                <a:lnTo>
                  <a:pt x="16" y="4"/>
                </a:lnTo>
                <a:lnTo>
                  <a:pt x="7" y="0"/>
                </a:lnTo>
                <a:lnTo>
                  <a:pt x="0" y="11"/>
                </a:lnTo>
                <a:lnTo>
                  <a:pt x="9" y="9"/>
                </a:lnTo>
                <a:lnTo>
                  <a:pt x="3" y="19"/>
                </a:lnTo>
                <a:lnTo>
                  <a:pt x="7" y="23"/>
                </a:lnTo>
                <a:lnTo>
                  <a:pt x="11" y="17"/>
                </a:lnTo>
                <a:lnTo>
                  <a:pt x="3" y="1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0" name=""/>
          <p:cNvSpPr/>
          <p:nvPr/>
        </p:nvSpPr>
        <p:spPr>
          <a:xfrm>
            <a:off x="3849840" y="2657520"/>
            <a:ext cx="66600" cy="47520"/>
          </a:xfrm>
          <a:custGeom>
            <a:avLst/>
            <a:gdLst/>
            <a:ahLst/>
            <a:rect l="l" t="t" r="r" b="b"/>
            <a:pathLst>
              <a:path w="41" h="30">
                <a:moveTo>
                  <a:pt x="2" y="3"/>
                </a:moveTo>
                <a:lnTo>
                  <a:pt x="0" y="9"/>
                </a:lnTo>
                <a:lnTo>
                  <a:pt x="35" y="30"/>
                </a:lnTo>
                <a:lnTo>
                  <a:pt x="41" y="20"/>
                </a:lnTo>
                <a:lnTo>
                  <a:pt x="5" y="0"/>
                </a:lnTo>
                <a:lnTo>
                  <a:pt x="2" y="3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1" name=""/>
          <p:cNvSpPr/>
          <p:nvPr/>
        </p:nvSpPr>
        <p:spPr>
          <a:xfrm>
            <a:off x="3855960" y="2631960"/>
            <a:ext cx="54000" cy="27000"/>
          </a:xfrm>
          <a:custGeom>
            <a:avLst/>
            <a:gdLst/>
            <a:ahLst/>
            <a:rect l="l" t="t" r="r" b="b"/>
            <a:pathLst>
              <a:path w="33" h="17">
                <a:moveTo>
                  <a:pt x="33" y="8"/>
                </a:moveTo>
                <a:lnTo>
                  <a:pt x="30" y="6"/>
                </a:lnTo>
                <a:lnTo>
                  <a:pt x="3" y="0"/>
                </a:lnTo>
                <a:lnTo>
                  <a:pt x="0" y="10"/>
                </a:lnTo>
                <a:lnTo>
                  <a:pt x="28" y="17"/>
                </a:lnTo>
                <a:lnTo>
                  <a:pt x="26" y="16"/>
                </a:lnTo>
                <a:lnTo>
                  <a:pt x="33" y="8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2" name=""/>
          <p:cNvSpPr/>
          <p:nvPr/>
        </p:nvSpPr>
        <p:spPr>
          <a:xfrm>
            <a:off x="3897360" y="2644920"/>
            <a:ext cx="25200" cy="27000"/>
          </a:xfrm>
          <a:custGeom>
            <a:avLst/>
            <a:gdLst/>
            <a:ahLst/>
            <a:rect l="l" t="t" r="r" b="b"/>
            <a:pathLst>
              <a:path w="16" h="17">
                <a:moveTo>
                  <a:pt x="13" y="13"/>
                </a:moveTo>
                <a:lnTo>
                  <a:pt x="16" y="9"/>
                </a:lnTo>
                <a:lnTo>
                  <a:pt x="7" y="0"/>
                </a:lnTo>
                <a:lnTo>
                  <a:pt x="0" y="8"/>
                </a:lnTo>
                <a:lnTo>
                  <a:pt x="9" y="17"/>
                </a:lnTo>
                <a:lnTo>
                  <a:pt x="13" y="13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3" name=""/>
          <p:cNvSpPr/>
          <p:nvPr/>
        </p:nvSpPr>
        <p:spPr>
          <a:xfrm>
            <a:off x="4224240" y="2994120"/>
            <a:ext cx="30240" cy="30240"/>
          </a:xfrm>
          <a:custGeom>
            <a:avLst/>
            <a:gdLst/>
            <a:ahLst/>
            <a:rect l="l" t="t" r="r" b="b"/>
            <a:pathLst>
              <a:path w="19" h="19">
                <a:moveTo>
                  <a:pt x="0" y="0"/>
                </a:moveTo>
                <a:lnTo>
                  <a:pt x="0" y="9"/>
                </a:lnTo>
                <a:lnTo>
                  <a:pt x="14" y="19"/>
                </a:lnTo>
                <a:lnTo>
                  <a:pt x="19" y="9"/>
                </a:lnTo>
                <a:lnTo>
                  <a:pt x="7" y="0"/>
                </a:lnTo>
                <a:lnTo>
                  <a:pt x="7" y="8"/>
                </a:lnTo>
                <a:lnTo>
                  <a:pt x="0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4" name=""/>
          <p:cNvSpPr/>
          <p:nvPr/>
        </p:nvSpPr>
        <p:spPr>
          <a:xfrm>
            <a:off x="4224240" y="2967120"/>
            <a:ext cx="41400" cy="39600"/>
          </a:xfrm>
          <a:custGeom>
            <a:avLst/>
            <a:gdLst/>
            <a:ahLst/>
            <a:rect l="l" t="t" r="r" b="b"/>
            <a:pathLst>
              <a:path w="25" h="25">
                <a:moveTo>
                  <a:pt x="21" y="4"/>
                </a:moveTo>
                <a:lnTo>
                  <a:pt x="16" y="0"/>
                </a:lnTo>
                <a:lnTo>
                  <a:pt x="0" y="17"/>
                </a:lnTo>
                <a:lnTo>
                  <a:pt x="7" y="25"/>
                </a:lnTo>
                <a:lnTo>
                  <a:pt x="25" y="7"/>
                </a:lnTo>
                <a:lnTo>
                  <a:pt x="21" y="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5" name=""/>
          <p:cNvSpPr/>
          <p:nvPr/>
        </p:nvSpPr>
        <p:spPr>
          <a:xfrm>
            <a:off x="5911920" y="4078440"/>
            <a:ext cx="49320" cy="44280"/>
          </a:xfrm>
          <a:custGeom>
            <a:avLst/>
            <a:gdLst/>
            <a:ahLst/>
            <a:rect l="l" t="t" r="r" b="b"/>
            <a:pathLst>
              <a:path w="30" h="28">
                <a:moveTo>
                  <a:pt x="30" y="19"/>
                </a:moveTo>
                <a:lnTo>
                  <a:pt x="5" y="0"/>
                </a:lnTo>
                <a:lnTo>
                  <a:pt x="0" y="9"/>
                </a:lnTo>
                <a:lnTo>
                  <a:pt x="24" y="28"/>
                </a:lnTo>
                <a:lnTo>
                  <a:pt x="30" y="1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6" name=""/>
          <p:cNvSpPr/>
          <p:nvPr/>
        </p:nvSpPr>
        <p:spPr>
          <a:xfrm>
            <a:off x="5950080" y="4108320"/>
            <a:ext cx="87120" cy="71640"/>
          </a:xfrm>
          <a:custGeom>
            <a:avLst/>
            <a:gdLst/>
            <a:ahLst/>
            <a:rect l="l" t="t" r="r" b="b"/>
            <a:pathLst>
              <a:path w="55" h="45">
                <a:moveTo>
                  <a:pt x="52" y="40"/>
                </a:moveTo>
                <a:lnTo>
                  <a:pt x="55" y="36"/>
                </a:lnTo>
                <a:lnTo>
                  <a:pt x="6" y="0"/>
                </a:lnTo>
                <a:lnTo>
                  <a:pt x="0" y="9"/>
                </a:lnTo>
                <a:lnTo>
                  <a:pt x="48" y="45"/>
                </a:lnTo>
                <a:lnTo>
                  <a:pt x="52" y="4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7" name=""/>
          <p:cNvSpPr/>
          <p:nvPr/>
        </p:nvSpPr>
        <p:spPr>
          <a:xfrm>
            <a:off x="5899320" y="4092480"/>
            <a:ext cx="126720" cy="106560"/>
          </a:xfrm>
          <a:custGeom>
            <a:avLst/>
            <a:gdLst/>
            <a:ahLst/>
            <a:rect l="l" t="t" r="r" b="b"/>
            <a:pathLst>
              <a:path w="80" h="67">
                <a:moveTo>
                  <a:pt x="77" y="63"/>
                </a:moveTo>
                <a:lnTo>
                  <a:pt x="80" y="57"/>
                </a:lnTo>
                <a:lnTo>
                  <a:pt x="8" y="0"/>
                </a:lnTo>
                <a:lnTo>
                  <a:pt x="0" y="10"/>
                </a:lnTo>
                <a:lnTo>
                  <a:pt x="73" y="67"/>
                </a:lnTo>
                <a:lnTo>
                  <a:pt x="77" y="63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8" name=""/>
          <p:cNvSpPr/>
          <p:nvPr/>
        </p:nvSpPr>
        <p:spPr>
          <a:xfrm>
            <a:off x="5815080" y="4017960"/>
            <a:ext cx="114120" cy="81000"/>
          </a:xfrm>
          <a:custGeom>
            <a:avLst/>
            <a:gdLst/>
            <a:ahLst/>
            <a:rect l="l" t="t" r="r" b="b"/>
            <a:pathLst>
              <a:path w="71" h="51">
                <a:moveTo>
                  <a:pt x="0" y="9"/>
                </a:moveTo>
                <a:lnTo>
                  <a:pt x="66" y="51"/>
                </a:lnTo>
                <a:lnTo>
                  <a:pt x="71" y="40"/>
                </a:lnTo>
                <a:lnTo>
                  <a:pt x="6" y="0"/>
                </a:lnTo>
                <a:lnTo>
                  <a:pt x="0" y="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9" name=""/>
          <p:cNvSpPr/>
          <p:nvPr/>
        </p:nvSpPr>
        <p:spPr>
          <a:xfrm>
            <a:off x="5745240" y="3975120"/>
            <a:ext cx="79200" cy="57240"/>
          </a:xfrm>
          <a:custGeom>
            <a:avLst/>
            <a:gdLst/>
            <a:ahLst/>
            <a:rect l="l" t="t" r="r" b="b"/>
            <a:pathLst>
              <a:path w="50" h="36">
                <a:moveTo>
                  <a:pt x="3" y="6"/>
                </a:moveTo>
                <a:lnTo>
                  <a:pt x="0" y="10"/>
                </a:lnTo>
                <a:lnTo>
                  <a:pt x="44" y="36"/>
                </a:lnTo>
                <a:lnTo>
                  <a:pt x="50" y="27"/>
                </a:lnTo>
                <a:lnTo>
                  <a:pt x="5" y="0"/>
                </a:lnTo>
                <a:lnTo>
                  <a:pt x="3" y="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0" name=""/>
          <p:cNvSpPr/>
          <p:nvPr/>
        </p:nvSpPr>
        <p:spPr>
          <a:xfrm rot="21540000">
            <a:off x="6108480" y="4128840"/>
            <a:ext cx="216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STA.9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1" name=""/>
          <p:cNvSpPr/>
          <p:nvPr/>
        </p:nvSpPr>
        <p:spPr>
          <a:xfrm>
            <a:off x="3834720" y="1969920"/>
            <a:ext cx="195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BISTI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2" name=""/>
          <p:cNvSpPr/>
          <p:nvPr/>
        </p:nvSpPr>
        <p:spPr>
          <a:xfrm>
            <a:off x="6062760" y="3753000"/>
            <a:ext cx="520560" cy="423720"/>
          </a:xfrm>
          <a:custGeom>
            <a:avLst/>
            <a:gdLst/>
            <a:ahLst/>
            <a:rect l="l" t="t" r="r" b="b"/>
            <a:pathLst>
              <a:path w="329" h="267">
                <a:moveTo>
                  <a:pt x="326" y="4"/>
                </a:moveTo>
                <a:lnTo>
                  <a:pt x="324" y="0"/>
                </a:lnTo>
                <a:lnTo>
                  <a:pt x="0" y="258"/>
                </a:lnTo>
                <a:lnTo>
                  <a:pt x="5" y="267"/>
                </a:lnTo>
                <a:lnTo>
                  <a:pt x="329" y="9"/>
                </a:lnTo>
                <a:lnTo>
                  <a:pt x="326" y="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3" name=""/>
          <p:cNvSpPr/>
          <p:nvPr/>
        </p:nvSpPr>
        <p:spPr>
          <a:xfrm>
            <a:off x="6364440" y="4960800"/>
            <a:ext cx="98280" cy="88920"/>
          </a:xfrm>
          <a:custGeom>
            <a:avLst/>
            <a:gdLst/>
            <a:ahLst/>
            <a:rect l="l" t="t" r="r" b="b"/>
            <a:pathLst>
              <a:path w="62" h="56">
                <a:moveTo>
                  <a:pt x="7" y="56"/>
                </a:moveTo>
                <a:lnTo>
                  <a:pt x="62" y="7"/>
                </a:lnTo>
                <a:lnTo>
                  <a:pt x="55" y="0"/>
                </a:lnTo>
                <a:lnTo>
                  <a:pt x="0" y="47"/>
                </a:lnTo>
                <a:lnTo>
                  <a:pt x="0" y="49"/>
                </a:lnTo>
                <a:lnTo>
                  <a:pt x="7" y="5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4" name=""/>
          <p:cNvSpPr/>
          <p:nvPr/>
        </p:nvSpPr>
        <p:spPr>
          <a:xfrm>
            <a:off x="6310440" y="5038560"/>
            <a:ext cx="64800" cy="74880"/>
          </a:xfrm>
          <a:custGeom>
            <a:avLst/>
            <a:gdLst/>
            <a:ahLst/>
            <a:rect l="l" t="t" r="r" b="b"/>
            <a:pathLst>
              <a:path w="41" h="47">
                <a:moveTo>
                  <a:pt x="4" y="44"/>
                </a:moveTo>
                <a:lnTo>
                  <a:pt x="9" y="47"/>
                </a:lnTo>
                <a:lnTo>
                  <a:pt x="41" y="7"/>
                </a:lnTo>
                <a:lnTo>
                  <a:pt x="34" y="0"/>
                </a:lnTo>
                <a:lnTo>
                  <a:pt x="0" y="40"/>
                </a:lnTo>
                <a:lnTo>
                  <a:pt x="4" y="4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5" name=""/>
          <p:cNvSpPr/>
          <p:nvPr/>
        </p:nvSpPr>
        <p:spPr>
          <a:xfrm>
            <a:off x="6380280" y="4968720"/>
            <a:ext cx="108000" cy="103320"/>
          </a:xfrm>
          <a:custGeom>
            <a:avLst/>
            <a:gdLst/>
            <a:ahLst/>
            <a:rect l="l" t="t" r="r" b="b"/>
            <a:pathLst>
              <a:path w="69" h="65">
                <a:moveTo>
                  <a:pt x="7" y="63"/>
                </a:moveTo>
                <a:lnTo>
                  <a:pt x="7" y="65"/>
                </a:lnTo>
                <a:lnTo>
                  <a:pt x="69" y="10"/>
                </a:lnTo>
                <a:lnTo>
                  <a:pt x="64" y="0"/>
                </a:lnTo>
                <a:lnTo>
                  <a:pt x="0" y="55"/>
                </a:lnTo>
                <a:lnTo>
                  <a:pt x="0" y="57"/>
                </a:lnTo>
                <a:lnTo>
                  <a:pt x="7" y="63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6" name=""/>
          <p:cNvSpPr/>
          <p:nvPr/>
        </p:nvSpPr>
        <p:spPr>
          <a:xfrm>
            <a:off x="6361200" y="5059440"/>
            <a:ext cx="28440" cy="36360"/>
          </a:xfrm>
          <a:custGeom>
            <a:avLst/>
            <a:gdLst/>
            <a:ahLst/>
            <a:rect l="l" t="t" r="r" b="b"/>
            <a:pathLst>
              <a:path w="19" h="23">
                <a:moveTo>
                  <a:pt x="8" y="23"/>
                </a:moveTo>
                <a:lnTo>
                  <a:pt x="19" y="6"/>
                </a:lnTo>
                <a:lnTo>
                  <a:pt x="12" y="0"/>
                </a:lnTo>
                <a:lnTo>
                  <a:pt x="0" y="15"/>
                </a:lnTo>
                <a:lnTo>
                  <a:pt x="8" y="23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7" name=""/>
          <p:cNvSpPr/>
          <p:nvPr/>
        </p:nvSpPr>
        <p:spPr>
          <a:xfrm>
            <a:off x="6259680" y="5083200"/>
            <a:ext cx="114120" cy="114120"/>
          </a:xfrm>
          <a:custGeom>
            <a:avLst/>
            <a:gdLst/>
            <a:ahLst/>
            <a:rect l="l" t="t" r="r" b="b"/>
            <a:pathLst>
              <a:path w="71" h="72">
                <a:moveTo>
                  <a:pt x="6" y="69"/>
                </a:moveTo>
                <a:lnTo>
                  <a:pt x="9" y="72"/>
                </a:lnTo>
                <a:lnTo>
                  <a:pt x="71" y="8"/>
                </a:lnTo>
                <a:lnTo>
                  <a:pt x="63" y="0"/>
                </a:lnTo>
                <a:lnTo>
                  <a:pt x="0" y="65"/>
                </a:lnTo>
                <a:lnTo>
                  <a:pt x="6" y="6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8" name=""/>
          <p:cNvSpPr/>
          <p:nvPr/>
        </p:nvSpPr>
        <p:spPr>
          <a:xfrm>
            <a:off x="6380280" y="4809960"/>
            <a:ext cx="25200" cy="27000"/>
          </a:xfrm>
          <a:custGeom>
            <a:avLst/>
            <a:gdLst/>
            <a:ahLst/>
            <a:rect l="l" t="t" r="r" b="b"/>
            <a:pathLst>
              <a:path w="16" h="17">
                <a:moveTo>
                  <a:pt x="16" y="13"/>
                </a:moveTo>
                <a:lnTo>
                  <a:pt x="16" y="11"/>
                </a:lnTo>
                <a:lnTo>
                  <a:pt x="11" y="0"/>
                </a:lnTo>
                <a:lnTo>
                  <a:pt x="0" y="5"/>
                </a:lnTo>
                <a:lnTo>
                  <a:pt x="5" y="17"/>
                </a:lnTo>
                <a:lnTo>
                  <a:pt x="16" y="13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9" name=""/>
          <p:cNvSpPr/>
          <p:nvPr/>
        </p:nvSpPr>
        <p:spPr>
          <a:xfrm>
            <a:off x="6386400" y="4830840"/>
            <a:ext cx="54000" cy="93600"/>
          </a:xfrm>
          <a:custGeom>
            <a:avLst/>
            <a:gdLst/>
            <a:ahLst/>
            <a:rect l="l" t="t" r="r" b="b"/>
            <a:pathLst>
              <a:path w="34" h="59">
                <a:moveTo>
                  <a:pt x="34" y="51"/>
                </a:moveTo>
                <a:lnTo>
                  <a:pt x="34" y="53"/>
                </a:lnTo>
                <a:lnTo>
                  <a:pt x="11" y="0"/>
                </a:lnTo>
                <a:lnTo>
                  <a:pt x="0" y="4"/>
                </a:lnTo>
                <a:lnTo>
                  <a:pt x="25" y="57"/>
                </a:lnTo>
                <a:lnTo>
                  <a:pt x="27" y="59"/>
                </a:lnTo>
                <a:lnTo>
                  <a:pt x="34" y="5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0" name=""/>
          <p:cNvSpPr/>
          <p:nvPr/>
        </p:nvSpPr>
        <p:spPr>
          <a:xfrm>
            <a:off x="6431040" y="4911840"/>
            <a:ext cx="38160" cy="36360"/>
          </a:xfrm>
          <a:custGeom>
            <a:avLst/>
            <a:gdLst/>
            <a:ahLst/>
            <a:rect l="l" t="t" r="r" b="b"/>
            <a:pathLst>
              <a:path w="25" h="23">
                <a:moveTo>
                  <a:pt x="21" y="19"/>
                </a:moveTo>
                <a:lnTo>
                  <a:pt x="25" y="15"/>
                </a:lnTo>
                <a:lnTo>
                  <a:pt x="7" y="0"/>
                </a:lnTo>
                <a:lnTo>
                  <a:pt x="0" y="8"/>
                </a:lnTo>
                <a:lnTo>
                  <a:pt x="18" y="23"/>
                </a:lnTo>
                <a:lnTo>
                  <a:pt x="21" y="1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1" name=""/>
          <p:cNvSpPr/>
          <p:nvPr/>
        </p:nvSpPr>
        <p:spPr>
          <a:xfrm>
            <a:off x="6364440" y="5038560"/>
            <a:ext cx="21960" cy="24120"/>
          </a:xfrm>
          <a:custGeom>
            <a:avLst/>
            <a:gdLst/>
            <a:ahLst/>
            <a:rect l="l" t="t" r="r" b="b"/>
            <a:pathLst>
              <a:path w="14" h="15">
                <a:moveTo>
                  <a:pt x="0" y="7"/>
                </a:moveTo>
                <a:lnTo>
                  <a:pt x="5" y="15"/>
                </a:lnTo>
                <a:lnTo>
                  <a:pt x="14" y="7"/>
                </a:lnTo>
                <a:lnTo>
                  <a:pt x="7" y="0"/>
                </a:lnTo>
                <a:lnTo>
                  <a:pt x="0" y="7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2" name=""/>
          <p:cNvSpPr/>
          <p:nvPr/>
        </p:nvSpPr>
        <p:spPr>
          <a:xfrm>
            <a:off x="6354720" y="5025960"/>
            <a:ext cx="20520" cy="23760"/>
          </a:xfrm>
          <a:custGeom>
            <a:avLst/>
            <a:gdLst/>
            <a:ahLst/>
            <a:rect l="l" t="t" r="r" b="b"/>
            <a:pathLst>
              <a:path w="14" h="15">
                <a:moveTo>
                  <a:pt x="7" y="8"/>
                </a:moveTo>
                <a:lnTo>
                  <a:pt x="0" y="8"/>
                </a:lnTo>
                <a:lnTo>
                  <a:pt x="7" y="15"/>
                </a:lnTo>
                <a:lnTo>
                  <a:pt x="14" y="8"/>
                </a:lnTo>
                <a:lnTo>
                  <a:pt x="7" y="0"/>
                </a:lnTo>
                <a:lnTo>
                  <a:pt x="0" y="0"/>
                </a:lnTo>
                <a:lnTo>
                  <a:pt x="7" y="8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3" name=""/>
          <p:cNvSpPr/>
          <p:nvPr/>
        </p:nvSpPr>
        <p:spPr>
          <a:xfrm>
            <a:off x="6342120" y="5025960"/>
            <a:ext cx="22320" cy="22320"/>
          </a:xfrm>
          <a:custGeom>
            <a:avLst/>
            <a:gdLst/>
            <a:ahLst/>
            <a:rect l="l" t="t" r="r" b="b"/>
            <a:pathLst>
              <a:path w="14" h="14">
                <a:moveTo>
                  <a:pt x="0" y="14"/>
                </a:moveTo>
                <a:lnTo>
                  <a:pt x="7" y="14"/>
                </a:lnTo>
                <a:lnTo>
                  <a:pt x="14" y="8"/>
                </a:lnTo>
                <a:lnTo>
                  <a:pt x="7" y="0"/>
                </a:lnTo>
                <a:lnTo>
                  <a:pt x="2" y="6"/>
                </a:lnTo>
                <a:lnTo>
                  <a:pt x="9" y="6"/>
                </a:lnTo>
                <a:lnTo>
                  <a:pt x="0" y="1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4" name=""/>
          <p:cNvSpPr/>
          <p:nvPr/>
        </p:nvSpPr>
        <p:spPr>
          <a:xfrm>
            <a:off x="6303960" y="4978440"/>
            <a:ext cx="52560" cy="69840"/>
          </a:xfrm>
          <a:custGeom>
            <a:avLst/>
            <a:gdLst/>
            <a:ahLst/>
            <a:rect l="l" t="t" r="r" b="b"/>
            <a:pathLst>
              <a:path w="34" h="44">
                <a:moveTo>
                  <a:pt x="4" y="2"/>
                </a:moveTo>
                <a:lnTo>
                  <a:pt x="0" y="6"/>
                </a:lnTo>
                <a:lnTo>
                  <a:pt x="25" y="44"/>
                </a:lnTo>
                <a:lnTo>
                  <a:pt x="34" y="36"/>
                </a:lnTo>
                <a:lnTo>
                  <a:pt x="9" y="0"/>
                </a:lnTo>
                <a:lnTo>
                  <a:pt x="4" y="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5" name=""/>
          <p:cNvSpPr/>
          <p:nvPr/>
        </p:nvSpPr>
        <p:spPr>
          <a:xfrm>
            <a:off x="6280200" y="5099040"/>
            <a:ext cx="44280" cy="44640"/>
          </a:xfrm>
          <a:custGeom>
            <a:avLst/>
            <a:gdLst/>
            <a:ahLst/>
            <a:rect l="l" t="t" r="r" b="b"/>
            <a:pathLst>
              <a:path w="28" h="28">
                <a:moveTo>
                  <a:pt x="25" y="6"/>
                </a:moveTo>
                <a:lnTo>
                  <a:pt x="21" y="0"/>
                </a:lnTo>
                <a:lnTo>
                  <a:pt x="0" y="21"/>
                </a:lnTo>
                <a:lnTo>
                  <a:pt x="7" y="28"/>
                </a:lnTo>
                <a:lnTo>
                  <a:pt x="28" y="9"/>
                </a:lnTo>
                <a:lnTo>
                  <a:pt x="25" y="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6" name=""/>
          <p:cNvSpPr/>
          <p:nvPr/>
        </p:nvSpPr>
        <p:spPr>
          <a:xfrm>
            <a:off x="6240600" y="5119560"/>
            <a:ext cx="63360" cy="63720"/>
          </a:xfrm>
          <a:custGeom>
            <a:avLst/>
            <a:gdLst/>
            <a:ahLst/>
            <a:rect l="l" t="t" r="r" b="b"/>
            <a:pathLst>
              <a:path w="39" h="40">
                <a:moveTo>
                  <a:pt x="4" y="36"/>
                </a:moveTo>
                <a:lnTo>
                  <a:pt x="7" y="40"/>
                </a:lnTo>
                <a:lnTo>
                  <a:pt x="39" y="10"/>
                </a:lnTo>
                <a:lnTo>
                  <a:pt x="32" y="0"/>
                </a:lnTo>
                <a:lnTo>
                  <a:pt x="0" y="32"/>
                </a:lnTo>
                <a:lnTo>
                  <a:pt x="4" y="3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7" name=""/>
          <p:cNvSpPr/>
          <p:nvPr/>
        </p:nvSpPr>
        <p:spPr>
          <a:xfrm>
            <a:off x="6269040" y="4700520"/>
            <a:ext cx="66600" cy="55800"/>
          </a:xfrm>
          <a:custGeom>
            <a:avLst/>
            <a:gdLst/>
            <a:ahLst/>
            <a:rect l="l" t="t" r="r" b="b"/>
            <a:pathLst>
              <a:path w="42" h="35">
                <a:moveTo>
                  <a:pt x="41" y="6"/>
                </a:moveTo>
                <a:lnTo>
                  <a:pt x="37" y="0"/>
                </a:lnTo>
                <a:lnTo>
                  <a:pt x="0" y="25"/>
                </a:lnTo>
                <a:lnTo>
                  <a:pt x="5" y="35"/>
                </a:lnTo>
                <a:lnTo>
                  <a:pt x="42" y="10"/>
                </a:lnTo>
                <a:lnTo>
                  <a:pt x="41" y="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8" name=""/>
          <p:cNvSpPr/>
          <p:nvPr/>
        </p:nvSpPr>
        <p:spPr>
          <a:xfrm>
            <a:off x="6299280" y="4944960"/>
            <a:ext cx="46080" cy="47880"/>
          </a:xfrm>
          <a:custGeom>
            <a:avLst/>
            <a:gdLst/>
            <a:ahLst/>
            <a:rect l="l" t="t" r="r" b="b"/>
            <a:pathLst>
              <a:path w="29" h="30">
                <a:moveTo>
                  <a:pt x="6" y="27"/>
                </a:moveTo>
                <a:lnTo>
                  <a:pt x="9" y="30"/>
                </a:lnTo>
                <a:lnTo>
                  <a:pt x="29" y="8"/>
                </a:lnTo>
                <a:lnTo>
                  <a:pt x="20" y="0"/>
                </a:lnTo>
                <a:lnTo>
                  <a:pt x="0" y="23"/>
                </a:lnTo>
                <a:lnTo>
                  <a:pt x="6" y="27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9" name=""/>
          <p:cNvSpPr/>
          <p:nvPr/>
        </p:nvSpPr>
        <p:spPr>
          <a:xfrm>
            <a:off x="6056280" y="4222800"/>
            <a:ext cx="344520" cy="608040"/>
          </a:xfrm>
          <a:custGeom>
            <a:avLst/>
            <a:gdLst/>
            <a:ahLst/>
            <a:rect l="l" t="t" r="r" b="b"/>
            <a:pathLst>
              <a:path w="218" h="383">
                <a:moveTo>
                  <a:pt x="215" y="381"/>
                </a:moveTo>
                <a:lnTo>
                  <a:pt x="218" y="377"/>
                </a:lnTo>
                <a:lnTo>
                  <a:pt x="9" y="0"/>
                </a:lnTo>
                <a:lnTo>
                  <a:pt x="0" y="6"/>
                </a:lnTo>
                <a:lnTo>
                  <a:pt x="209" y="383"/>
                </a:lnTo>
                <a:lnTo>
                  <a:pt x="215" y="38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0" name=""/>
          <p:cNvSpPr/>
          <p:nvPr/>
        </p:nvSpPr>
        <p:spPr>
          <a:xfrm>
            <a:off x="6072120" y="4203720"/>
            <a:ext cx="349200" cy="617400"/>
          </a:xfrm>
          <a:custGeom>
            <a:avLst/>
            <a:gdLst/>
            <a:ahLst/>
            <a:rect l="l" t="t" r="r" b="b"/>
            <a:pathLst>
              <a:path w="220" h="389">
                <a:moveTo>
                  <a:pt x="214" y="386"/>
                </a:moveTo>
                <a:lnTo>
                  <a:pt x="220" y="384"/>
                </a:lnTo>
                <a:lnTo>
                  <a:pt x="8" y="0"/>
                </a:lnTo>
                <a:lnTo>
                  <a:pt x="0" y="6"/>
                </a:lnTo>
                <a:lnTo>
                  <a:pt x="211" y="389"/>
                </a:lnTo>
                <a:lnTo>
                  <a:pt x="214" y="38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1" name=""/>
          <p:cNvSpPr/>
          <p:nvPr/>
        </p:nvSpPr>
        <p:spPr>
          <a:xfrm>
            <a:off x="6496200" y="4992840"/>
            <a:ext cx="74520" cy="93600"/>
          </a:xfrm>
          <a:custGeom>
            <a:avLst/>
            <a:gdLst/>
            <a:ahLst/>
            <a:rect l="l" t="t" r="r" b="b"/>
            <a:pathLst>
              <a:path w="47" h="59">
                <a:moveTo>
                  <a:pt x="47" y="54"/>
                </a:moveTo>
                <a:lnTo>
                  <a:pt x="8" y="0"/>
                </a:lnTo>
                <a:lnTo>
                  <a:pt x="0" y="6"/>
                </a:lnTo>
                <a:lnTo>
                  <a:pt x="38" y="59"/>
                </a:lnTo>
                <a:lnTo>
                  <a:pt x="47" y="5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2" name=""/>
          <p:cNvSpPr/>
          <p:nvPr/>
        </p:nvSpPr>
        <p:spPr>
          <a:xfrm>
            <a:off x="6558120" y="5078520"/>
            <a:ext cx="120600" cy="269640"/>
          </a:xfrm>
          <a:custGeom>
            <a:avLst/>
            <a:gdLst/>
            <a:ahLst/>
            <a:rect l="l" t="t" r="r" b="b"/>
            <a:pathLst>
              <a:path w="76" h="170">
                <a:moveTo>
                  <a:pt x="76" y="163"/>
                </a:moveTo>
                <a:lnTo>
                  <a:pt x="76" y="165"/>
                </a:lnTo>
                <a:lnTo>
                  <a:pt x="9" y="0"/>
                </a:lnTo>
                <a:lnTo>
                  <a:pt x="0" y="5"/>
                </a:lnTo>
                <a:lnTo>
                  <a:pt x="67" y="168"/>
                </a:lnTo>
                <a:lnTo>
                  <a:pt x="67" y="170"/>
                </a:lnTo>
                <a:lnTo>
                  <a:pt x="76" y="163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3" name=""/>
          <p:cNvSpPr/>
          <p:nvPr/>
        </p:nvSpPr>
        <p:spPr>
          <a:xfrm>
            <a:off x="6662880" y="5337000"/>
            <a:ext cx="72720" cy="78120"/>
          </a:xfrm>
          <a:custGeom>
            <a:avLst/>
            <a:gdLst/>
            <a:ahLst/>
            <a:rect l="l" t="t" r="r" b="b"/>
            <a:pathLst>
              <a:path w="45" h="49">
                <a:moveTo>
                  <a:pt x="41" y="45"/>
                </a:moveTo>
                <a:lnTo>
                  <a:pt x="45" y="41"/>
                </a:lnTo>
                <a:lnTo>
                  <a:pt x="9" y="0"/>
                </a:lnTo>
                <a:lnTo>
                  <a:pt x="0" y="7"/>
                </a:lnTo>
                <a:lnTo>
                  <a:pt x="37" y="49"/>
                </a:lnTo>
                <a:lnTo>
                  <a:pt x="41" y="45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1320" bIns="31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4" name=""/>
          <p:cNvSpPr/>
          <p:nvPr/>
        </p:nvSpPr>
        <p:spPr>
          <a:xfrm>
            <a:off x="6916680" y="5724360"/>
            <a:ext cx="98640" cy="376560"/>
          </a:xfrm>
          <a:custGeom>
            <a:avLst/>
            <a:gdLst/>
            <a:ahLst/>
            <a:rect l="l" t="t" r="r" b="b"/>
            <a:pathLst>
              <a:path w="62" h="237">
                <a:moveTo>
                  <a:pt x="57" y="236"/>
                </a:moveTo>
                <a:lnTo>
                  <a:pt x="62" y="234"/>
                </a:lnTo>
                <a:lnTo>
                  <a:pt x="9" y="0"/>
                </a:lnTo>
                <a:lnTo>
                  <a:pt x="0" y="4"/>
                </a:lnTo>
                <a:lnTo>
                  <a:pt x="51" y="237"/>
                </a:lnTo>
                <a:lnTo>
                  <a:pt x="57" y="23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5" name=""/>
          <p:cNvSpPr/>
          <p:nvPr/>
        </p:nvSpPr>
        <p:spPr>
          <a:xfrm>
            <a:off x="6843600" y="5545080"/>
            <a:ext cx="135000" cy="41400"/>
          </a:xfrm>
          <a:custGeom>
            <a:avLst/>
            <a:gdLst/>
            <a:ahLst/>
            <a:rect l="l" t="t" r="r" b="b"/>
            <a:pathLst>
              <a:path w="85" h="26">
                <a:moveTo>
                  <a:pt x="76" y="7"/>
                </a:moveTo>
                <a:lnTo>
                  <a:pt x="80" y="0"/>
                </a:lnTo>
                <a:lnTo>
                  <a:pt x="0" y="15"/>
                </a:lnTo>
                <a:lnTo>
                  <a:pt x="1" y="26"/>
                </a:lnTo>
                <a:lnTo>
                  <a:pt x="81" y="11"/>
                </a:lnTo>
                <a:lnTo>
                  <a:pt x="85" y="3"/>
                </a:lnTo>
                <a:lnTo>
                  <a:pt x="76" y="7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6" name=""/>
          <p:cNvSpPr/>
          <p:nvPr/>
        </p:nvSpPr>
        <p:spPr>
          <a:xfrm>
            <a:off x="6958080" y="5538960"/>
            <a:ext cx="20520" cy="17280"/>
          </a:xfrm>
          <a:custGeom>
            <a:avLst/>
            <a:gdLst/>
            <a:ahLst/>
            <a:rect l="l" t="t" r="r" b="b"/>
            <a:pathLst>
              <a:path w="13" h="11">
                <a:moveTo>
                  <a:pt x="6" y="2"/>
                </a:moveTo>
                <a:lnTo>
                  <a:pt x="0" y="5"/>
                </a:lnTo>
                <a:lnTo>
                  <a:pt x="4" y="11"/>
                </a:lnTo>
                <a:lnTo>
                  <a:pt x="13" y="7"/>
                </a:lnTo>
                <a:lnTo>
                  <a:pt x="9" y="0"/>
                </a:lnTo>
                <a:lnTo>
                  <a:pt x="6" y="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7" name=""/>
          <p:cNvSpPr/>
          <p:nvPr/>
        </p:nvSpPr>
        <p:spPr>
          <a:xfrm>
            <a:off x="6858000" y="5649840"/>
            <a:ext cx="81000" cy="23760"/>
          </a:xfrm>
          <a:custGeom>
            <a:avLst/>
            <a:gdLst/>
            <a:ahLst/>
            <a:rect l="l" t="t" r="r" b="b"/>
            <a:pathLst>
              <a:path w="51" h="15">
                <a:moveTo>
                  <a:pt x="51" y="6"/>
                </a:moveTo>
                <a:lnTo>
                  <a:pt x="51" y="0"/>
                </a:lnTo>
                <a:lnTo>
                  <a:pt x="0" y="4"/>
                </a:lnTo>
                <a:lnTo>
                  <a:pt x="0" y="15"/>
                </a:lnTo>
                <a:lnTo>
                  <a:pt x="51" y="11"/>
                </a:lnTo>
                <a:lnTo>
                  <a:pt x="51" y="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8" name=""/>
          <p:cNvSpPr/>
          <p:nvPr/>
        </p:nvSpPr>
        <p:spPr>
          <a:xfrm>
            <a:off x="6834240" y="5568840"/>
            <a:ext cx="61920" cy="98640"/>
          </a:xfrm>
          <a:custGeom>
            <a:avLst/>
            <a:gdLst/>
            <a:ahLst/>
            <a:rect l="l" t="t" r="r" b="b"/>
            <a:pathLst>
              <a:path w="39" h="62">
                <a:moveTo>
                  <a:pt x="34" y="60"/>
                </a:moveTo>
                <a:lnTo>
                  <a:pt x="39" y="59"/>
                </a:lnTo>
                <a:lnTo>
                  <a:pt x="11" y="0"/>
                </a:lnTo>
                <a:lnTo>
                  <a:pt x="0" y="5"/>
                </a:lnTo>
                <a:lnTo>
                  <a:pt x="29" y="62"/>
                </a:lnTo>
                <a:lnTo>
                  <a:pt x="34" y="6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9" name=""/>
          <p:cNvSpPr/>
          <p:nvPr/>
        </p:nvSpPr>
        <p:spPr>
          <a:xfrm>
            <a:off x="6945480" y="5838840"/>
            <a:ext cx="56880" cy="60480"/>
          </a:xfrm>
          <a:custGeom>
            <a:avLst/>
            <a:gdLst/>
            <a:ahLst/>
            <a:rect l="l" t="t" r="r" b="b"/>
            <a:pathLst>
              <a:path w="35" h="38">
                <a:moveTo>
                  <a:pt x="3" y="38"/>
                </a:moveTo>
                <a:lnTo>
                  <a:pt x="7" y="36"/>
                </a:lnTo>
                <a:lnTo>
                  <a:pt x="35" y="8"/>
                </a:lnTo>
                <a:lnTo>
                  <a:pt x="28" y="0"/>
                </a:lnTo>
                <a:lnTo>
                  <a:pt x="0" y="27"/>
                </a:lnTo>
                <a:lnTo>
                  <a:pt x="3" y="27"/>
                </a:lnTo>
                <a:lnTo>
                  <a:pt x="3" y="38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0" name=""/>
          <p:cNvSpPr/>
          <p:nvPr/>
        </p:nvSpPr>
        <p:spPr>
          <a:xfrm>
            <a:off x="6888240" y="5881680"/>
            <a:ext cx="63360" cy="17640"/>
          </a:xfrm>
          <a:custGeom>
            <a:avLst/>
            <a:gdLst/>
            <a:ahLst/>
            <a:rect l="l" t="t" r="r" b="b"/>
            <a:pathLst>
              <a:path w="39" h="11">
                <a:moveTo>
                  <a:pt x="0" y="11"/>
                </a:moveTo>
                <a:lnTo>
                  <a:pt x="2" y="11"/>
                </a:lnTo>
                <a:lnTo>
                  <a:pt x="39" y="11"/>
                </a:lnTo>
                <a:lnTo>
                  <a:pt x="39" y="0"/>
                </a:lnTo>
                <a:lnTo>
                  <a:pt x="2" y="0"/>
                </a:lnTo>
                <a:lnTo>
                  <a:pt x="4" y="0"/>
                </a:lnTo>
                <a:lnTo>
                  <a:pt x="0" y="1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1" name=""/>
          <p:cNvSpPr/>
          <p:nvPr/>
        </p:nvSpPr>
        <p:spPr>
          <a:xfrm>
            <a:off x="6858000" y="5869080"/>
            <a:ext cx="36360" cy="30240"/>
          </a:xfrm>
          <a:custGeom>
            <a:avLst/>
            <a:gdLst/>
            <a:ahLst/>
            <a:rect l="l" t="t" r="r" b="b"/>
            <a:pathLst>
              <a:path w="23" h="19">
                <a:moveTo>
                  <a:pt x="1" y="4"/>
                </a:moveTo>
                <a:lnTo>
                  <a:pt x="0" y="10"/>
                </a:lnTo>
                <a:lnTo>
                  <a:pt x="19" y="19"/>
                </a:lnTo>
                <a:lnTo>
                  <a:pt x="23" y="8"/>
                </a:lnTo>
                <a:lnTo>
                  <a:pt x="3" y="0"/>
                </a:lnTo>
                <a:lnTo>
                  <a:pt x="1" y="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2" name=""/>
          <p:cNvSpPr/>
          <p:nvPr/>
        </p:nvSpPr>
        <p:spPr>
          <a:xfrm>
            <a:off x="6748560" y="5448240"/>
            <a:ext cx="122040" cy="225360"/>
          </a:xfrm>
          <a:custGeom>
            <a:avLst/>
            <a:gdLst/>
            <a:ahLst/>
            <a:rect l="l" t="t" r="r" b="b"/>
            <a:pathLst>
              <a:path w="78" h="142">
                <a:moveTo>
                  <a:pt x="73" y="138"/>
                </a:moveTo>
                <a:lnTo>
                  <a:pt x="78" y="136"/>
                </a:lnTo>
                <a:lnTo>
                  <a:pt x="9" y="0"/>
                </a:lnTo>
                <a:lnTo>
                  <a:pt x="0" y="6"/>
                </a:lnTo>
                <a:lnTo>
                  <a:pt x="68" y="142"/>
                </a:lnTo>
                <a:lnTo>
                  <a:pt x="73" y="138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3" name=""/>
          <p:cNvSpPr/>
          <p:nvPr/>
        </p:nvSpPr>
        <p:spPr>
          <a:xfrm rot="21540000">
            <a:off x="6476760" y="5410080"/>
            <a:ext cx="186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WT-2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4" name=""/>
          <p:cNvSpPr/>
          <p:nvPr/>
        </p:nvSpPr>
        <p:spPr>
          <a:xfrm>
            <a:off x="6761160" y="5421240"/>
            <a:ext cx="98280" cy="174600"/>
          </a:xfrm>
          <a:custGeom>
            <a:avLst/>
            <a:gdLst/>
            <a:ahLst/>
            <a:rect l="l" t="t" r="r" b="b"/>
            <a:pathLst>
              <a:path w="62" h="110">
                <a:moveTo>
                  <a:pt x="57" y="106"/>
                </a:moveTo>
                <a:lnTo>
                  <a:pt x="62" y="104"/>
                </a:lnTo>
                <a:lnTo>
                  <a:pt x="11" y="0"/>
                </a:lnTo>
                <a:lnTo>
                  <a:pt x="0" y="5"/>
                </a:lnTo>
                <a:lnTo>
                  <a:pt x="53" y="110"/>
                </a:lnTo>
                <a:lnTo>
                  <a:pt x="57" y="10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5" name=""/>
          <p:cNvSpPr/>
          <p:nvPr/>
        </p:nvSpPr>
        <p:spPr>
          <a:xfrm>
            <a:off x="6783480" y="5381640"/>
            <a:ext cx="118800" cy="87120"/>
          </a:xfrm>
          <a:custGeom>
            <a:avLst/>
            <a:gdLst/>
            <a:ahLst/>
            <a:rect l="l" t="t" r="r" b="b"/>
            <a:pathLst>
              <a:path w="75" h="55">
                <a:moveTo>
                  <a:pt x="73" y="4"/>
                </a:moveTo>
                <a:lnTo>
                  <a:pt x="70" y="0"/>
                </a:lnTo>
                <a:lnTo>
                  <a:pt x="0" y="46"/>
                </a:lnTo>
                <a:lnTo>
                  <a:pt x="6" y="55"/>
                </a:lnTo>
                <a:lnTo>
                  <a:pt x="75" y="10"/>
                </a:lnTo>
                <a:lnTo>
                  <a:pt x="73" y="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6" name=""/>
          <p:cNvSpPr/>
          <p:nvPr/>
        </p:nvSpPr>
        <p:spPr>
          <a:xfrm>
            <a:off x="6970680" y="5629320"/>
            <a:ext cx="27000" cy="23760"/>
          </a:xfrm>
          <a:custGeom>
            <a:avLst/>
            <a:gdLst/>
            <a:ahLst/>
            <a:rect l="l" t="t" r="r" b="b"/>
            <a:pathLst>
              <a:path w="17" h="15">
                <a:moveTo>
                  <a:pt x="0" y="15"/>
                </a:moveTo>
                <a:lnTo>
                  <a:pt x="8" y="0"/>
                </a:lnTo>
                <a:lnTo>
                  <a:pt x="17" y="15"/>
                </a:lnTo>
                <a:lnTo>
                  <a:pt x="0" y="15"/>
                </a:lnTo>
              </a:path>
            </a:pathLst>
          </a:custGeom>
          <a:noFill/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7" name=""/>
          <p:cNvSpPr/>
          <p:nvPr/>
        </p:nvSpPr>
        <p:spPr>
          <a:xfrm>
            <a:off x="7002360" y="5867280"/>
            <a:ext cx="31680" cy="32040"/>
          </a:xfrm>
          <a:custGeom>
            <a:avLst/>
            <a:gdLst/>
            <a:ahLst/>
            <a:rect l="l" t="t" r="r" b="b"/>
            <a:pathLst>
              <a:path w="21" h="20">
                <a:moveTo>
                  <a:pt x="9" y="20"/>
                </a:moveTo>
                <a:lnTo>
                  <a:pt x="21" y="13"/>
                </a:lnTo>
                <a:lnTo>
                  <a:pt x="12" y="0"/>
                </a:lnTo>
                <a:lnTo>
                  <a:pt x="0" y="7"/>
                </a:lnTo>
                <a:lnTo>
                  <a:pt x="9" y="20"/>
                </a:lnTo>
              </a:path>
            </a:pathLst>
          </a:custGeom>
          <a:noFill/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8" name=""/>
          <p:cNvSpPr/>
          <p:nvPr/>
        </p:nvSpPr>
        <p:spPr>
          <a:xfrm>
            <a:off x="6932520" y="5640480"/>
            <a:ext cx="44640" cy="27000"/>
          </a:xfrm>
          <a:custGeom>
            <a:avLst/>
            <a:gdLst/>
            <a:ahLst/>
            <a:rect l="l" t="t" r="r" b="b"/>
            <a:pathLst>
              <a:path w="27" h="17">
                <a:moveTo>
                  <a:pt x="25" y="6"/>
                </a:moveTo>
                <a:lnTo>
                  <a:pt x="24" y="0"/>
                </a:lnTo>
                <a:lnTo>
                  <a:pt x="0" y="6"/>
                </a:lnTo>
                <a:lnTo>
                  <a:pt x="2" y="17"/>
                </a:lnTo>
                <a:lnTo>
                  <a:pt x="27" y="12"/>
                </a:lnTo>
                <a:lnTo>
                  <a:pt x="25" y="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9" name=""/>
          <p:cNvSpPr/>
          <p:nvPr/>
        </p:nvSpPr>
        <p:spPr>
          <a:xfrm>
            <a:off x="6885000" y="5662440"/>
            <a:ext cx="22320" cy="24120"/>
          </a:xfrm>
          <a:custGeom>
            <a:avLst/>
            <a:gdLst/>
            <a:ahLst/>
            <a:rect l="l" t="t" r="r" b="b"/>
            <a:pathLst>
              <a:path w="14" h="15">
                <a:moveTo>
                  <a:pt x="14" y="9"/>
                </a:moveTo>
                <a:lnTo>
                  <a:pt x="14" y="11"/>
                </a:lnTo>
                <a:lnTo>
                  <a:pt x="11" y="0"/>
                </a:lnTo>
                <a:lnTo>
                  <a:pt x="0" y="3"/>
                </a:lnTo>
                <a:lnTo>
                  <a:pt x="6" y="15"/>
                </a:lnTo>
                <a:lnTo>
                  <a:pt x="14" y="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0" name=""/>
          <p:cNvSpPr/>
          <p:nvPr/>
        </p:nvSpPr>
        <p:spPr>
          <a:xfrm>
            <a:off x="6894360" y="5676840"/>
            <a:ext cx="38160" cy="60480"/>
          </a:xfrm>
          <a:custGeom>
            <a:avLst/>
            <a:gdLst/>
            <a:ahLst/>
            <a:rect l="l" t="t" r="r" b="b"/>
            <a:pathLst>
              <a:path w="23" h="38">
                <a:moveTo>
                  <a:pt x="19" y="36"/>
                </a:moveTo>
                <a:lnTo>
                  <a:pt x="23" y="34"/>
                </a:lnTo>
                <a:lnTo>
                  <a:pt x="8" y="0"/>
                </a:lnTo>
                <a:lnTo>
                  <a:pt x="0" y="6"/>
                </a:lnTo>
                <a:lnTo>
                  <a:pt x="14" y="38"/>
                </a:lnTo>
                <a:lnTo>
                  <a:pt x="19" y="3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1" name=""/>
          <p:cNvSpPr/>
          <p:nvPr/>
        </p:nvSpPr>
        <p:spPr>
          <a:xfrm>
            <a:off x="6983280" y="5838840"/>
            <a:ext cx="34920" cy="39600"/>
          </a:xfrm>
          <a:custGeom>
            <a:avLst/>
            <a:gdLst/>
            <a:ahLst/>
            <a:rect l="l" t="t" r="r" b="b"/>
            <a:pathLst>
              <a:path w="22" h="25">
                <a:moveTo>
                  <a:pt x="16" y="21"/>
                </a:moveTo>
                <a:lnTo>
                  <a:pt x="22" y="18"/>
                </a:lnTo>
                <a:lnTo>
                  <a:pt x="9" y="0"/>
                </a:lnTo>
                <a:lnTo>
                  <a:pt x="0" y="6"/>
                </a:lnTo>
                <a:lnTo>
                  <a:pt x="13" y="25"/>
                </a:lnTo>
                <a:lnTo>
                  <a:pt x="16" y="2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2" name=""/>
          <p:cNvSpPr/>
          <p:nvPr/>
        </p:nvSpPr>
        <p:spPr>
          <a:xfrm>
            <a:off x="6888240" y="5388120"/>
            <a:ext cx="25200" cy="27000"/>
          </a:xfrm>
          <a:custGeom>
            <a:avLst/>
            <a:gdLst/>
            <a:ahLst/>
            <a:rect l="l" t="t" r="r" b="b"/>
            <a:pathLst>
              <a:path w="16" h="17">
                <a:moveTo>
                  <a:pt x="16" y="11"/>
                </a:moveTo>
                <a:lnTo>
                  <a:pt x="9" y="0"/>
                </a:lnTo>
                <a:lnTo>
                  <a:pt x="0" y="6"/>
                </a:lnTo>
                <a:lnTo>
                  <a:pt x="7" y="17"/>
                </a:lnTo>
                <a:lnTo>
                  <a:pt x="16" y="1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3" name=""/>
          <p:cNvSpPr/>
          <p:nvPr/>
        </p:nvSpPr>
        <p:spPr>
          <a:xfrm>
            <a:off x="6900840" y="5405400"/>
            <a:ext cx="25560" cy="27000"/>
          </a:xfrm>
          <a:custGeom>
            <a:avLst/>
            <a:gdLst/>
            <a:ahLst/>
            <a:rect l="l" t="t" r="r" b="b"/>
            <a:pathLst>
              <a:path w="16" h="17">
                <a:moveTo>
                  <a:pt x="13" y="15"/>
                </a:moveTo>
                <a:lnTo>
                  <a:pt x="16" y="12"/>
                </a:lnTo>
                <a:lnTo>
                  <a:pt x="9" y="0"/>
                </a:lnTo>
                <a:lnTo>
                  <a:pt x="0" y="6"/>
                </a:lnTo>
                <a:lnTo>
                  <a:pt x="7" y="17"/>
                </a:lnTo>
                <a:lnTo>
                  <a:pt x="13" y="15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4" name=""/>
          <p:cNvSpPr/>
          <p:nvPr/>
        </p:nvSpPr>
        <p:spPr>
          <a:xfrm>
            <a:off x="6939000" y="5354640"/>
            <a:ext cx="28440" cy="30240"/>
          </a:xfrm>
          <a:custGeom>
            <a:avLst/>
            <a:gdLst/>
            <a:ahLst/>
            <a:rect l="l" t="t" r="r" b="b"/>
            <a:pathLst>
              <a:path w="18" h="19">
                <a:moveTo>
                  <a:pt x="0" y="4"/>
                </a:moveTo>
                <a:lnTo>
                  <a:pt x="2" y="19"/>
                </a:lnTo>
                <a:lnTo>
                  <a:pt x="18" y="17"/>
                </a:lnTo>
                <a:lnTo>
                  <a:pt x="16" y="0"/>
                </a:lnTo>
                <a:lnTo>
                  <a:pt x="0" y="4"/>
                </a:lnTo>
              </a:path>
            </a:pathLst>
          </a:custGeom>
          <a:noFill/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5" name=""/>
          <p:cNvSpPr/>
          <p:nvPr/>
        </p:nvSpPr>
        <p:spPr>
          <a:xfrm>
            <a:off x="6891480" y="5367240"/>
            <a:ext cx="54000" cy="33480"/>
          </a:xfrm>
          <a:custGeom>
            <a:avLst/>
            <a:gdLst/>
            <a:ahLst/>
            <a:rect l="l" t="t" r="r" b="b"/>
            <a:pathLst>
              <a:path w="34" h="21">
                <a:moveTo>
                  <a:pt x="32" y="5"/>
                </a:moveTo>
                <a:lnTo>
                  <a:pt x="30" y="0"/>
                </a:lnTo>
                <a:lnTo>
                  <a:pt x="0" y="11"/>
                </a:lnTo>
                <a:lnTo>
                  <a:pt x="3" y="21"/>
                </a:lnTo>
                <a:lnTo>
                  <a:pt x="34" y="11"/>
                </a:lnTo>
                <a:lnTo>
                  <a:pt x="32" y="5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6" name=""/>
          <p:cNvSpPr/>
          <p:nvPr/>
        </p:nvSpPr>
        <p:spPr>
          <a:xfrm>
            <a:off x="6926400" y="5448240"/>
            <a:ext cx="20520" cy="20520"/>
          </a:xfrm>
          <a:custGeom>
            <a:avLst/>
            <a:gdLst/>
            <a:ahLst/>
            <a:rect l="l" t="t" r="r" b="b"/>
            <a:pathLst>
              <a:path w="14" h="13">
                <a:moveTo>
                  <a:pt x="9" y="9"/>
                </a:moveTo>
                <a:lnTo>
                  <a:pt x="14" y="7"/>
                </a:lnTo>
                <a:lnTo>
                  <a:pt x="9" y="0"/>
                </a:lnTo>
                <a:lnTo>
                  <a:pt x="0" y="6"/>
                </a:lnTo>
                <a:lnTo>
                  <a:pt x="5" y="13"/>
                </a:lnTo>
                <a:lnTo>
                  <a:pt x="9" y="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7" name=""/>
          <p:cNvSpPr/>
          <p:nvPr/>
        </p:nvSpPr>
        <p:spPr>
          <a:xfrm>
            <a:off x="6907320" y="5424480"/>
            <a:ext cx="34920" cy="34920"/>
          </a:xfrm>
          <a:custGeom>
            <a:avLst/>
            <a:gdLst/>
            <a:ahLst/>
            <a:rect l="l" t="t" r="r" b="b"/>
            <a:pathLst>
              <a:path w="22" h="22">
                <a:moveTo>
                  <a:pt x="9" y="22"/>
                </a:moveTo>
                <a:lnTo>
                  <a:pt x="22" y="15"/>
                </a:lnTo>
                <a:lnTo>
                  <a:pt x="13" y="0"/>
                </a:lnTo>
                <a:lnTo>
                  <a:pt x="0" y="7"/>
                </a:lnTo>
                <a:lnTo>
                  <a:pt x="9" y="22"/>
                </a:lnTo>
              </a:path>
            </a:pathLst>
          </a:custGeom>
          <a:noFill/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8" name=""/>
          <p:cNvSpPr/>
          <p:nvPr/>
        </p:nvSpPr>
        <p:spPr>
          <a:xfrm>
            <a:off x="6561000" y="4726080"/>
            <a:ext cx="17640" cy="20520"/>
          </a:xfrm>
          <a:custGeom>
            <a:avLst/>
            <a:gdLst/>
            <a:ahLst/>
            <a:rect l="l" t="t" r="r" b="b"/>
            <a:pathLst>
              <a:path w="11" h="13">
                <a:moveTo>
                  <a:pt x="0" y="0"/>
                </a:moveTo>
                <a:lnTo>
                  <a:pt x="0" y="3"/>
                </a:lnTo>
                <a:lnTo>
                  <a:pt x="0" y="13"/>
                </a:lnTo>
                <a:lnTo>
                  <a:pt x="11" y="13"/>
                </a:lnTo>
                <a:lnTo>
                  <a:pt x="11" y="3"/>
                </a:lnTo>
                <a:lnTo>
                  <a:pt x="9" y="7"/>
                </a:lnTo>
                <a:lnTo>
                  <a:pt x="0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9" name=""/>
          <p:cNvSpPr/>
          <p:nvPr/>
        </p:nvSpPr>
        <p:spPr>
          <a:xfrm>
            <a:off x="6561000" y="4673520"/>
            <a:ext cx="61920" cy="63720"/>
          </a:xfrm>
          <a:custGeom>
            <a:avLst/>
            <a:gdLst/>
            <a:ahLst/>
            <a:rect l="l" t="t" r="r" b="b"/>
            <a:pathLst>
              <a:path w="39" h="40">
                <a:moveTo>
                  <a:pt x="29" y="4"/>
                </a:moveTo>
                <a:lnTo>
                  <a:pt x="30" y="0"/>
                </a:lnTo>
                <a:lnTo>
                  <a:pt x="0" y="33"/>
                </a:lnTo>
                <a:lnTo>
                  <a:pt x="9" y="40"/>
                </a:lnTo>
                <a:lnTo>
                  <a:pt x="38" y="8"/>
                </a:lnTo>
                <a:lnTo>
                  <a:pt x="39" y="4"/>
                </a:lnTo>
                <a:lnTo>
                  <a:pt x="29" y="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0" name=""/>
          <p:cNvSpPr/>
          <p:nvPr/>
        </p:nvSpPr>
        <p:spPr>
          <a:xfrm>
            <a:off x="6608880" y="4646520"/>
            <a:ext cx="14040" cy="33480"/>
          </a:xfrm>
          <a:custGeom>
            <a:avLst/>
            <a:gdLst/>
            <a:ahLst/>
            <a:rect l="l" t="t" r="r" b="b"/>
            <a:pathLst>
              <a:path w="10" h="21">
                <a:moveTo>
                  <a:pt x="5" y="0"/>
                </a:moveTo>
                <a:lnTo>
                  <a:pt x="0" y="0"/>
                </a:lnTo>
                <a:lnTo>
                  <a:pt x="0" y="21"/>
                </a:lnTo>
                <a:lnTo>
                  <a:pt x="10" y="21"/>
                </a:lnTo>
                <a:lnTo>
                  <a:pt x="10" y="0"/>
                </a:lnTo>
                <a:lnTo>
                  <a:pt x="5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1" name=""/>
          <p:cNvSpPr/>
          <p:nvPr/>
        </p:nvSpPr>
        <p:spPr>
          <a:xfrm>
            <a:off x="6551640" y="4908600"/>
            <a:ext cx="171360" cy="129960"/>
          </a:xfrm>
          <a:custGeom>
            <a:avLst/>
            <a:gdLst/>
            <a:ahLst/>
            <a:rect l="l" t="t" r="r" b="b"/>
            <a:pathLst>
              <a:path w="108" h="82">
                <a:moveTo>
                  <a:pt x="105" y="4"/>
                </a:moveTo>
                <a:lnTo>
                  <a:pt x="103" y="0"/>
                </a:lnTo>
                <a:lnTo>
                  <a:pt x="0" y="72"/>
                </a:lnTo>
                <a:lnTo>
                  <a:pt x="6" y="82"/>
                </a:lnTo>
                <a:lnTo>
                  <a:pt x="108" y="10"/>
                </a:lnTo>
                <a:lnTo>
                  <a:pt x="105" y="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2" name=""/>
          <p:cNvSpPr/>
          <p:nvPr/>
        </p:nvSpPr>
        <p:spPr>
          <a:xfrm>
            <a:off x="6608880" y="4737240"/>
            <a:ext cx="126720" cy="20520"/>
          </a:xfrm>
          <a:custGeom>
            <a:avLst/>
            <a:gdLst/>
            <a:ahLst/>
            <a:rect l="l" t="t" r="r" b="b"/>
            <a:pathLst>
              <a:path w="79" h="13">
                <a:moveTo>
                  <a:pt x="79" y="8"/>
                </a:moveTo>
                <a:lnTo>
                  <a:pt x="79" y="2"/>
                </a:lnTo>
                <a:lnTo>
                  <a:pt x="0" y="0"/>
                </a:lnTo>
                <a:lnTo>
                  <a:pt x="0" y="12"/>
                </a:lnTo>
                <a:lnTo>
                  <a:pt x="79" y="13"/>
                </a:lnTo>
                <a:lnTo>
                  <a:pt x="79" y="8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3" name=""/>
          <p:cNvSpPr/>
          <p:nvPr/>
        </p:nvSpPr>
        <p:spPr>
          <a:xfrm rot="21540000">
            <a:off x="6525720" y="4827600"/>
            <a:ext cx="186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WT-1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4" name=""/>
          <p:cNvSpPr/>
          <p:nvPr/>
        </p:nvSpPr>
        <p:spPr>
          <a:xfrm>
            <a:off x="6576840" y="4716360"/>
            <a:ext cx="46080" cy="41400"/>
          </a:xfrm>
          <a:custGeom>
            <a:avLst/>
            <a:gdLst/>
            <a:ahLst/>
            <a:rect l="l" t="t" r="r" b="b"/>
            <a:pathLst>
              <a:path w="30" h="26">
                <a:moveTo>
                  <a:pt x="29" y="21"/>
                </a:moveTo>
                <a:lnTo>
                  <a:pt x="30" y="15"/>
                </a:lnTo>
                <a:lnTo>
                  <a:pt x="5" y="0"/>
                </a:lnTo>
                <a:lnTo>
                  <a:pt x="0" y="9"/>
                </a:lnTo>
                <a:lnTo>
                  <a:pt x="25" y="26"/>
                </a:lnTo>
                <a:lnTo>
                  <a:pt x="29" y="2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5" name=""/>
          <p:cNvSpPr/>
          <p:nvPr/>
        </p:nvSpPr>
        <p:spPr>
          <a:xfrm>
            <a:off x="6421320" y="4734000"/>
            <a:ext cx="162000" cy="123840"/>
          </a:xfrm>
          <a:custGeom>
            <a:avLst/>
            <a:gdLst/>
            <a:ahLst/>
            <a:rect l="l" t="t" r="r" b="b"/>
            <a:pathLst>
              <a:path w="101" h="78">
                <a:moveTo>
                  <a:pt x="97" y="6"/>
                </a:moveTo>
                <a:lnTo>
                  <a:pt x="94" y="0"/>
                </a:lnTo>
                <a:lnTo>
                  <a:pt x="0" y="69"/>
                </a:lnTo>
                <a:lnTo>
                  <a:pt x="7" y="78"/>
                </a:lnTo>
                <a:lnTo>
                  <a:pt x="101" y="10"/>
                </a:lnTo>
                <a:lnTo>
                  <a:pt x="97" y="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6" name=""/>
          <p:cNvSpPr/>
          <p:nvPr/>
        </p:nvSpPr>
        <p:spPr>
          <a:xfrm>
            <a:off x="6440400" y="4843440"/>
            <a:ext cx="73080" cy="54000"/>
          </a:xfrm>
          <a:custGeom>
            <a:avLst/>
            <a:gdLst/>
            <a:ahLst/>
            <a:rect l="l" t="t" r="r" b="b"/>
            <a:pathLst>
              <a:path w="46" h="34">
                <a:moveTo>
                  <a:pt x="37" y="3"/>
                </a:moveTo>
                <a:lnTo>
                  <a:pt x="39" y="0"/>
                </a:lnTo>
                <a:lnTo>
                  <a:pt x="0" y="24"/>
                </a:lnTo>
                <a:lnTo>
                  <a:pt x="5" y="34"/>
                </a:lnTo>
                <a:lnTo>
                  <a:pt x="44" y="9"/>
                </a:lnTo>
                <a:lnTo>
                  <a:pt x="46" y="5"/>
                </a:lnTo>
                <a:lnTo>
                  <a:pt x="37" y="3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7" name=""/>
          <p:cNvSpPr/>
          <p:nvPr/>
        </p:nvSpPr>
        <p:spPr>
          <a:xfrm>
            <a:off x="6500880" y="4834080"/>
            <a:ext cx="19080" cy="17280"/>
          </a:xfrm>
          <a:custGeom>
            <a:avLst/>
            <a:gdLst/>
            <a:ahLst/>
            <a:rect l="l" t="t" r="r" b="b"/>
            <a:pathLst>
              <a:path w="13" h="11">
                <a:moveTo>
                  <a:pt x="7" y="2"/>
                </a:moveTo>
                <a:lnTo>
                  <a:pt x="2" y="0"/>
                </a:lnTo>
                <a:lnTo>
                  <a:pt x="0" y="9"/>
                </a:lnTo>
                <a:lnTo>
                  <a:pt x="9" y="11"/>
                </a:lnTo>
                <a:lnTo>
                  <a:pt x="13" y="4"/>
                </a:lnTo>
                <a:lnTo>
                  <a:pt x="7" y="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8" name=""/>
          <p:cNvSpPr/>
          <p:nvPr/>
        </p:nvSpPr>
        <p:spPr>
          <a:xfrm>
            <a:off x="6399360" y="4797360"/>
            <a:ext cx="37800" cy="57240"/>
          </a:xfrm>
          <a:custGeom>
            <a:avLst/>
            <a:gdLst/>
            <a:ahLst/>
            <a:rect l="l" t="t" r="r" b="b"/>
            <a:pathLst>
              <a:path w="25" h="36">
                <a:moveTo>
                  <a:pt x="25" y="30"/>
                </a:moveTo>
                <a:lnTo>
                  <a:pt x="9" y="0"/>
                </a:lnTo>
                <a:lnTo>
                  <a:pt x="0" y="8"/>
                </a:lnTo>
                <a:lnTo>
                  <a:pt x="16" y="36"/>
                </a:lnTo>
                <a:lnTo>
                  <a:pt x="25" y="3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9" name=""/>
          <p:cNvSpPr/>
          <p:nvPr/>
        </p:nvSpPr>
        <p:spPr>
          <a:xfrm>
            <a:off x="6424560" y="4844880"/>
            <a:ext cx="38160" cy="63720"/>
          </a:xfrm>
          <a:custGeom>
            <a:avLst/>
            <a:gdLst/>
            <a:ahLst/>
            <a:rect l="l" t="t" r="r" b="b"/>
            <a:pathLst>
              <a:path w="25" h="40">
                <a:moveTo>
                  <a:pt x="23" y="31"/>
                </a:moveTo>
                <a:lnTo>
                  <a:pt x="25" y="33"/>
                </a:lnTo>
                <a:lnTo>
                  <a:pt x="9" y="0"/>
                </a:lnTo>
                <a:lnTo>
                  <a:pt x="0" y="6"/>
                </a:lnTo>
                <a:lnTo>
                  <a:pt x="16" y="38"/>
                </a:lnTo>
                <a:lnTo>
                  <a:pt x="16" y="40"/>
                </a:lnTo>
                <a:lnTo>
                  <a:pt x="23" y="3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0" name=""/>
          <p:cNvSpPr/>
          <p:nvPr/>
        </p:nvSpPr>
        <p:spPr>
          <a:xfrm>
            <a:off x="6450120" y="4894200"/>
            <a:ext cx="44280" cy="44640"/>
          </a:xfrm>
          <a:custGeom>
            <a:avLst/>
            <a:gdLst/>
            <a:ahLst/>
            <a:rect l="l" t="t" r="r" b="b"/>
            <a:pathLst>
              <a:path w="29" h="28">
                <a:moveTo>
                  <a:pt x="25" y="25"/>
                </a:moveTo>
                <a:lnTo>
                  <a:pt x="29" y="21"/>
                </a:lnTo>
                <a:lnTo>
                  <a:pt x="7" y="0"/>
                </a:lnTo>
                <a:lnTo>
                  <a:pt x="0" y="9"/>
                </a:lnTo>
                <a:lnTo>
                  <a:pt x="22" y="28"/>
                </a:lnTo>
                <a:lnTo>
                  <a:pt x="25" y="25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1" name=""/>
          <p:cNvSpPr/>
          <p:nvPr/>
        </p:nvSpPr>
        <p:spPr>
          <a:xfrm>
            <a:off x="6767640" y="4756320"/>
            <a:ext cx="15840" cy="134640"/>
          </a:xfrm>
          <a:custGeom>
            <a:avLst/>
            <a:gdLst/>
            <a:ahLst/>
            <a:rect l="l" t="t" r="r" b="b"/>
            <a:pathLst>
              <a:path w="10" h="85">
                <a:moveTo>
                  <a:pt x="5" y="85"/>
                </a:moveTo>
                <a:lnTo>
                  <a:pt x="10" y="85"/>
                </a:lnTo>
                <a:lnTo>
                  <a:pt x="10" y="0"/>
                </a:lnTo>
                <a:lnTo>
                  <a:pt x="0" y="0"/>
                </a:lnTo>
                <a:lnTo>
                  <a:pt x="0" y="85"/>
                </a:lnTo>
                <a:lnTo>
                  <a:pt x="5" y="85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2" name=""/>
          <p:cNvSpPr/>
          <p:nvPr/>
        </p:nvSpPr>
        <p:spPr>
          <a:xfrm>
            <a:off x="6705720" y="4878360"/>
            <a:ext cx="77760" cy="49320"/>
          </a:xfrm>
          <a:custGeom>
            <a:avLst/>
            <a:gdLst/>
            <a:ahLst/>
            <a:rect l="l" t="t" r="r" b="b"/>
            <a:pathLst>
              <a:path w="49" h="31">
                <a:moveTo>
                  <a:pt x="46" y="4"/>
                </a:moveTo>
                <a:lnTo>
                  <a:pt x="44" y="0"/>
                </a:lnTo>
                <a:lnTo>
                  <a:pt x="0" y="21"/>
                </a:lnTo>
                <a:lnTo>
                  <a:pt x="5" y="31"/>
                </a:lnTo>
                <a:lnTo>
                  <a:pt x="49" y="10"/>
                </a:lnTo>
                <a:lnTo>
                  <a:pt x="46" y="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3" name=""/>
          <p:cNvSpPr/>
          <p:nvPr/>
        </p:nvSpPr>
        <p:spPr>
          <a:xfrm>
            <a:off x="8344080" y="2328840"/>
            <a:ext cx="133200" cy="65160"/>
          </a:xfrm>
          <a:custGeom>
            <a:avLst/>
            <a:gdLst/>
            <a:ahLst/>
            <a:rect l="l" t="t" r="r" b="b"/>
            <a:pathLst>
              <a:path w="84" h="41">
                <a:moveTo>
                  <a:pt x="82" y="5"/>
                </a:moveTo>
                <a:lnTo>
                  <a:pt x="80" y="0"/>
                </a:lnTo>
                <a:lnTo>
                  <a:pt x="0" y="32"/>
                </a:lnTo>
                <a:lnTo>
                  <a:pt x="4" y="41"/>
                </a:lnTo>
                <a:lnTo>
                  <a:pt x="84" y="11"/>
                </a:lnTo>
                <a:lnTo>
                  <a:pt x="82" y="5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4" name=""/>
          <p:cNvSpPr/>
          <p:nvPr/>
        </p:nvSpPr>
        <p:spPr>
          <a:xfrm>
            <a:off x="7867800" y="2604960"/>
            <a:ext cx="198360" cy="190800"/>
          </a:xfrm>
          <a:custGeom>
            <a:avLst/>
            <a:gdLst/>
            <a:ahLst/>
            <a:rect l="l" t="t" r="r" b="b"/>
            <a:pathLst>
              <a:path w="125" h="120">
                <a:moveTo>
                  <a:pt x="4" y="116"/>
                </a:moveTo>
                <a:lnTo>
                  <a:pt x="7" y="120"/>
                </a:lnTo>
                <a:lnTo>
                  <a:pt x="125" y="10"/>
                </a:lnTo>
                <a:lnTo>
                  <a:pt x="117" y="0"/>
                </a:lnTo>
                <a:lnTo>
                  <a:pt x="0" y="112"/>
                </a:lnTo>
                <a:lnTo>
                  <a:pt x="4" y="11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5" name=""/>
          <p:cNvSpPr/>
          <p:nvPr/>
        </p:nvSpPr>
        <p:spPr>
          <a:xfrm>
            <a:off x="7327800" y="3159000"/>
            <a:ext cx="77760" cy="84240"/>
          </a:xfrm>
          <a:custGeom>
            <a:avLst/>
            <a:gdLst/>
            <a:ahLst/>
            <a:rect l="l" t="t" r="r" b="b"/>
            <a:pathLst>
              <a:path w="49" h="53">
                <a:moveTo>
                  <a:pt x="30" y="0"/>
                </a:moveTo>
                <a:lnTo>
                  <a:pt x="0" y="21"/>
                </a:lnTo>
                <a:lnTo>
                  <a:pt x="18" y="53"/>
                </a:lnTo>
                <a:lnTo>
                  <a:pt x="49" y="33"/>
                </a:lnTo>
                <a:lnTo>
                  <a:pt x="30" y="0"/>
                </a:lnTo>
              </a:path>
            </a:pathLst>
          </a:custGeom>
          <a:noFill/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6" name=""/>
          <p:cNvSpPr/>
          <p:nvPr/>
        </p:nvSpPr>
        <p:spPr>
          <a:xfrm>
            <a:off x="7459560" y="3090960"/>
            <a:ext cx="54000" cy="56880"/>
          </a:xfrm>
          <a:custGeom>
            <a:avLst/>
            <a:gdLst/>
            <a:ahLst/>
            <a:rect l="l" t="t" r="r" b="b"/>
            <a:pathLst>
              <a:path w="34" h="36">
                <a:moveTo>
                  <a:pt x="6" y="36"/>
                </a:moveTo>
                <a:lnTo>
                  <a:pt x="7" y="36"/>
                </a:lnTo>
                <a:lnTo>
                  <a:pt x="34" y="9"/>
                </a:lnTo>
                <a:lnTo>
                  <a:pt x="27" y="0"/>
                </a:lnTo>
                <a:lnTo>
                  <a:pt x="0" y="26"/>
                </a:lnTo>
                <a:lnTo>
                  <a:pt x="6" y="3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080" bIns="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7" name=""/>
          <p:cNvSpPr/>
          <p:nvPr/>
        </p:nvSpPr>
        <p:spPr>
          <a:xfrm>
            <a:off x="7383600" y="3132000"/>
            <a:ext cx="85680" cy="50760"/>
          </a:xfrm>
          <a:custGeom>
            <a:avLst/>
            <a:gdLst/>
            <a:ahLst/>
            <a:rect l="l" t="t" r="r" b="b"/>
            <a:pathLst>
              <a:path w="55" h="32">
                <a:moveTo>
                  <a:pt x="1" y="29"/>
                </a:moveTo>
                <a:lnTo>
                  <a:pt x="3" y="32"/>
                </a:lnTo>
                <a:lnTo>
                  <a:pt x="55" y="10"/>
                </a:lnTo>
                <a:lnTo>
                  <a:pt x="49" y="0"/>
                </a:lnTo>
                <a:lnTo>
                  <a:pt x="0" y="23"/>
                </a:lnTo>
                <a:lnTo>
                  <a:pt x="1" y="2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8" name=""/>
          <p:cNvSpPr/>
          <p:nvPr/>
        </p:nvSpPr>
        <p:spPr>
          <a:xfrm>
            <a:off x="7358040" y="3171960"/>
            <a:ext cx="31680" cy="140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9" name=""/>
          <p:cNvSpPr/>
          <p:nvPr/>
        </p:nvSpPr>
        <p:spPr>
          <a:xfrm>
            <a:off x="7358040" y="3171960"/>
            <a:ext cx="31680" cy="140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0" name=""/>
          <p:cNvSpPr/>
          <p:nvPr/>
        </p:nvSpPr>
        <p:spPr>
          <a:xfrm>
            <a:off x="7358040" y="3171960"/>
            <a:ext cx="34920" cy="140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1" name=""/>
          <p:cNvSpPr/>
          <p:nvPr/>
        </p:nvSpPr>
        <p:spPr>
          <a:xfrm>
            <a:off x="7353360" y="3174840"/>
            <a:ext cx="39600" cy="111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2" name=""/>
          <p:cNvSpPr/>
          <p:nvPr/>
        </p:nvSpPr>
        <p:spPr>
          <a:xfrm>
            <a:off x="7353360" y="3174840"/>
            <a:ext cx="39600" cy="144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3" name=""/>
          <p:cNvSpPr/>
          <p:nvPr/>
        </p:nvSpPr>
        <p:spPr>
          <a:xfrm>
            <a:off x="7353360" y="3174840"/>
            <a:ext cx="39600" cy="144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4" name=""/>
          <p:cNvSpPr/>
          <p:nvPr/>
        </p:nvSpPr>
        <p:spPr>
          <a:xfrm>
            <a:off x="7353360" y="3174840"/>
            <a:ext cx="39600" cy="144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5" name=""/>
          <p:cNvSpPr/>
          <p:nvPr/>
        </p:nvSpPr>
        <p:spPr>
          <a:xfrm>
            <a:off x="7353360" y="3174840"/>
            <a:ext cx="39600" cy="144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6" name=""/>
          <p:cNvSpPr/>
          <p:nvPr/>
        </p:nvSpPr>
        <p:spPr>
          <a:xfrm>
            <a:off x="7353360" y="3174840"/>
            <a:ext cx="39600" cy="144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7" name=""/>
          <p:cNvSpPr/>
          <p:nvPr/>
        </p:nvSpPr>
        <p:spPr>
          <a:xfrm>
            <a:off x="7353360" y="3174840"/>
            <a:ext cx="39600" cy="176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8" name=""/>
          <p:cNvSpPr/>
          <p:nvPr/>
        </p:nvSpPr>
        <p:spPr>
          <a:xfrm>
            <a:off x="7351560" y="3174840"/>
            <a:ext cx="44640" cy="176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9" name=""/>
          <p:cNvSpPr/>
          <p:nvPr/>
        </p:nvSpPr>
        <p:spPr>
          <a:xfrm>
            <a:off x="7351560" y="3174840"/>
            <a:ext cx="44640" cy="176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0" name=""/>
          <p:cNvSpPr/>
          <p:nvPr/>
        </p:nvSpPr>
        <p:spPr>
          <a:xfrm>
            <a:off x="7351560" y="3174840"/>
            <a:ext cx="44640" cy="176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1" name=""/>
          <p:cNvSpPr/>
          <p:nvPr/>
        </p:nvSpPr>
        <p:spPr>
          <a:xfrm>
            <a:off x="7351560" y="3178080"/>
            <a:ext cx="44640" cy="144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2" name=""/>
          <p:cNvSpPr/>
          <p:nvPr/>
        </p:nvSpPr>
        <p:spPr>
          <a:xfrm>
            <a:off x="7351560" y="3178080"/>
            <a:ext cx="44640" cy="176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3" name=""/>
          <p:cNvSpPr/>
          <p:nvPr/>
        </p:nvSpPr>
        <p:spPr>
          <a:xfrm>
            <a:off x="7351560" y="3178080"/>
            <a:ext cx="44640" cy="176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4" name=""/>
          <p:cNvSpPr/>
          <p:nvPr/>
        </p:nvSpPr>
        <p:spPr>
          <a:xfrm>
            <a:off x="7346880" y="3178080"/>
            <a:ext cx="49320" cy="176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5" name=""/>
          <p:cNvSpPr/>
          <p:nvPr/>
        </p:nvSpPr>
        <p:spPr>
          <a:xfrm>
            <a:off x="7346880" y="3178080"/>
            <a:ext cx="50760" cy="176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6" name=""/>
          <p:cNvSpPr/>
          <p:nvPr/>
        </p:nvSpPr>
        <p:spPr>
          <a:xfrm>
            <a:off x="7346880" y="3178080"/>
            <a:ext cx="50760" cy="176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7" name=""/>
          <p:cNvSpPr/>
          <p:nvPr/>
        </p:nvSpPr>
        <p:spPr>
          <a:xfrm>
            <a:off x="7346880" y="3178080"/>
            <a:ext cx="50760" cy="208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8" name=""/>
          <p:cNvSpPr/>
          <p:nvPr/>
        </p:nvSpPr>
        <p:spPr>
          <a:xfrm>
            <a:off x="7346880" y="3178080"/>
            <a:ext cx="50760" cy="208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9" name=""/>
          <p:cNvSpPr/>
          <p:nvPr/>
        </p:nvSpPr>
        <p:spPr>
          <a:xfrm>
            <a:off x="7346880" y="3178080"/>
            <a:ext cx="50760" cy="208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0" name=""/>
          <p:cNvSpPr/>
          <p:nvPr/>
        </p:nvSpPr>
        <p:spPr>
          <a:xfrm>
            <a:off x="7345440" y="3178080"/>
            <a:ext cx="52200" cy="208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1" name=""/>
          <p:cNvSpPr/>
          <p:nvPr/>
        </p:nvSpPr>
        <p:spPr>
          <a:xfrm>
            <a:off x="7345440" y="3181320"/>
            <a:ext cx="52200" cy="205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2" name=""/>
          <p:cNvSpPr/>
          <p:nvPr/>
        </p:nvSpPr>
        <p:spPr>
          <a:xfrm>
            <a:off x="7345440" y="3181320"/>
            <a:ext cx="52200" cy="205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3" name=""/>
          <p:cNvSpPr/>
          <p:nvPr/>
        </p:nvSpPr>
        <p:spPr>
          <a:xfrm>
            <a:off x="7345440" y="3181320"/>
            <a:ext cx="57240" cy="205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4" name=""/>
          <p:cNvSpPr/>
          <p:nvPr/>
        </p:nvSpPr>
        <p:spPr>
          <a:xfrm>
            <a:off x="7345440" y="3181320"/>
            <a:ext cx="57240" cy="205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5" name=""/>
          <p:cNvSpPr/>
          <p:nvPr/>
        </p:nvSpPr>
        <p:spPr>
          <a:xfrm>
            <a:off x="7345440" y="3181320"/>
            <a:ext cx="57240" cy="205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6" name=""/>
          <p:cNvSpPr/>
          <p:nvPr/>
        </p:nvSpPr>
        <p:spPr>
          <a:xfrm>
            <a:off x="7342200" y="3181320"/>
            <a:ext cx="6048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7" name=""/>
          <p:cNvSpPr/>
          <p:nvPr/>
        </p:nvSpPr>
        <p:spPr>
          <a:xfrm>
            <a:off x="7342200" y="3181320"/>
            <a:ext cx="6048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8" name=""/>
          <p:cNvSpPr/>
          <p:nvPr/>
        </p:nvSpPr>
        <p:spPr>
          <a:xfrm>
            <a:off x="7342200" y="3181320"/>
            <a:ext cx="6048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9" name=""/>
          <p:cNvSpPr/>
          <p:nvPr/>
        </p:nvSpPr>
        <p:spPr>
          <a:xfrm>
            <a:off x="7342200" y="3181320"/>
            <a:ext cx="6048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0" name=""/>
          <p:cNvSpPr/>
          <p:nvPr/>
        </p:nvSpPr>
        <p:spPr>
          <a:xfrm>
            <a:off x="7342200" y="3181320"/>
            <a:ext cx="6048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1" name=""/>
          <p:cNvSpPr/>
          <p:nvPr/>
        </p:nvSpPr>
        <p:spPr>
          <a:xfrm>
            <a:off x="7342200" y="3182760"/>
            <a:ext cx="61920" cy="255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2" name=""/>
          <p:cNvSpPr/>
          <p:nvPr/>
        </p:nvSpPr>
        <p:spPr>
          <a:xfrm>
            <a:off x="7342200" y="3182760"/>
            <a:ext cx="61920" cy="255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3" name=""/>
          <p:cNvSpPr/>
          <p:nvPr/>
        </p:nvSpPr>
        <p:spPr>
          <a:xfrm>
            <a:off x="7332840" y="3195720"/>
            <a:ext cx="5688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4" name=""/>
          <p:cNvSpPr/>
          <p:nvPr/>
        </p:nvSpPr>
        <p:spPr>
          <a:xfrm>
            <a:off x="7327800" y="3195720"/>
            <a:ext cx="6192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5" name=""/>
          <p:cNvSpPr/>
          <p:nvPr/>
        </p:nvSpPr>
        <p:spPr>
          <a:xfrm>
            <a:off x="7327800" y="3195720"/>
            <a:ext cx="6516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6" name=""/>
          <p:cNvSpPr/>
          <p:nvPr/>
        </p:nvSpPr>
        <p:spPr>
          <a:xfrm>
            <a:off x="7327800" y="3195720"/>
            <a:ext cx="6516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7" name=""/>
          <p:cNvSpPr/>
          <p:nvPr/>
        </p:nvSpPr>
        <p:spPr>
          <a:xfrm>
            <a:off x="7327800" y="3195720"/>
            <a:ext cx="6516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8" name=""/>
          <p:cNvSpPr/>
          <p:nvPr/>
        </p:nvSpPr>
        <p:spPr>
          <a:xfrm>
            <a:off x="7327800" y="3192480"/>
            <a:ext cx="65160" cy="27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9" name=""/>
          <p:cNvSpPr/>
          <p:nvPr/>
        </p:nvSpPr>
        <p:spPr>
          <a:xfrm>
            <a:off x="7327800" y="3192480"/>
            <a:ext cx="65160" cy="27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0" name=""/>
          <p:cNvSpPr/>
          <p:nvPr/>
        </p:nvSpPr>
        <p:spPr>
          <a:xfrm>
            <a:off x="7327800" y="3192480"/>
            <a:ext cx="65160" cy="27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1" name=""/>
          <p:cNvSpPr/>
          <p:nvPr/>
        </p:nvSpPr>
        <p:spPr>
          <a:xfrm>
            <a:off x="7327800" y="3192480"/>
            <a:ext cx="68400" cy="27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2" name=""/>
          <p:cNvSpPr/>
          <p:nvPr/>
        </p:nvSpPr>
        <p:spPr>
          <a:xfrm>
            <a:off x="7327800" y="3192480"/>
            <a:ext cx="68400" cy="27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3" name=""/>
          <p:cNvSpPr/>
          <p:nvPr/>
        </p:nvSpPr>
        <p:spPr>
          <a:xfrm>
            <a:off x="7327800" y="3192480"/>
            <a:ext cx="6840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4" name=""/>
          <p:cNvSpPr/>
          <p:nvPr/>
        </p:nvSpPr>
        <p:spPr>
          <a:xfrm>
            <a:off x="7327800" y="3192480"/>
            <a:ext cx="6840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5" name=""/>
          <p:cNvSpPr/>
          <p:nvPr/>
        </p:nvSpPr>
        <p:spPr>
          <a:xfrm>
            <a:off x="7327800" y="3189240"/>
            <a:ext cx="68400" cy="27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6" name=""/>
          <p:cNvSpPr/>
          <p:nvPr/>
        </p:nvSpPr>
        <p:spPr>
          <a:xfrm>
            <a:off x="7327800" y="3189240"/>
            <a:ext cx="68400" cy="27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7" name=""/>
          <p:cNvSpPr/>
          <p:nvPr/>
        </p:nvSpPr>
        <p:spPr>
          <a:xfrm>
            <a:off x="7332840" y="3189240"/>
            <a:ext cx="64800" cy="27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8" name=""/>
          <p:cNvSpPr/>
          <p:nvPr/>
        </p:nvSpPr>
        <p:spPr>
          <a:xfrm>
            <a:off x="7332840" y="3189240"/>
            <a:ext cx="64800" cy="27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9" name=""/>
          <p:cNvSpPr/>
          <p:nvPr/>
        </p:nvSpPr>
        <p:spPr>
          <a:xfrm>
            <a:off x="7332840" y="3189240"/>
            <a:ext cx="64800" cy="27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0" name=""/>
          <p:cNvSpPr/>
          <p:nvPr/>
        </p:nvSpPr>
        <p:spPr>
          <a:xfrm>
            <a:off x="7332840" y="3189240"/>
            <a:ext cx="64800" cy="27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1" name=""/>
          <p:cNvSpPr/>
          <p:nvPr/>
        </p:nvSpPr>
        <p:spPr>
          <a:xfrm>
            <a:off x="7332840" y="3189240"/>
            <a:ext cx="64800" cy="27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2" name=""/>
          <p:cNvSpPr/>
          <p:nvPr/>
        </p:nvSpPr>
        <p:spPr>
          <a:xfrm>
            <a:off x="7332840" y="3189240"/>
            <a:ext cx="64800" cy="27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3" name=""/>
          <p:cNvSpPr/>
          <p:nvPr/>
        </p:nvSpPr>
        <p:spPr>
          <a:xfrm>
            <a:off x="7338960" y="3182760"/>
            <a:ext cx="65160" cy="255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4" name=""/>
          <p:cNvSpPr/>
          <p:nvPr/>
        </p:nvSpPr>
        <p:spPr>
          <a:xfrm>
            <a:off x="7338960" y="3182760"/>
            <a:ext cx="65160" cy="255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5" name=""/>
          <p:cNvSpPr/>
          <p:nvPr/>
        </p:nvSpPr>
        <p:spPr>
          <a:xfrm>
            <a:off x="7338960" y="3182760"/>
            <a:ext cx="65160" cy="255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6" name=""/>
          <p:cNvSpPr/>
          <p:nvPr/>
        </p:nvSpPr>
        <p:spPr>
          <a:xfrm>
            <a:off x="7338960" y="3182760"/>
            <a:ext cx="65160" cy="288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7" name=""/>
          <p:cNvSpPr/>
          <p:nvPr/>
        </p:nvSpPr>
        <p:spPr>
          <a:xfrm>
            <a:off x="7338960" y="3182760"/>
            <a:ext cx="65160" cy="288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8" name=""/>
          <p:cNvSpPr/>
          <p:nvPr/>
        </p:nvSpPr>
        <p:spPr>
          <a:xfrm>
            <a:off x="7338960" y="3182760"/>
            <a:ext cx="66600" cy="288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9" name=""/>
          <p:cNvSpPr/>
          <p:nvPr/>
        </p:nvSpPr>
        <p:spPr>
          <a:xfrm>
            <a:off x="7335720" y="3182760"/>
            <a:ext cx="68400" cy="288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90" name=""/>
          <p:cNvGrpSpPr/>
          <p:nvPr/>
        </p:nvGrpSpPr>
        <p:grpSpPr>
          <a:xfrm>
            <a:off x="6570720" y="3182760"/>
            <a:ext cx="833400" cy="590760"/>
            <a:chOff x="6570720" y="3182760"/>
            <a:chExt cx="833400" cy="590760"/>
          </a:xfrm>
        </p:grpSpPr>
        <p:sp>
          <p:nvSpPr>
            <p:cNvPr id="1591" name=""/>
            <p:cNvSpPr/>
            <p:nvPr/>
          </p:nvSpPr>
          <p:spPr>
            <a:xfrm>
              <a:off x="7335720" y="3182760"/>
              <a:ext cx="68400" cy="28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2" name=""/>
            <p:cNvSpPr/>
            <p:nvPr/>
          </p:nvSpPr>
          <p:spPr>
            <a:xfrm>
              <a:off x="7335720" y="3186000"/>
              <a:ext cx="68400" cy="255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3" name=""/>
            <p:cNvSpPr/>
            <p:nvPr/>
          </p:nvSpPr>
          <p:spPr>
            <a:xfrm>
              <a:off x="7335720" y="3186000"/>
              <a:ext cx="68400" cy="255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4" name=""/>
            <p:cNvSpPr/>
            <p:nvPr/>
          </p:nvSpPr>
          <p:spPr>
            <a:xfrm>
              <a:off x="7335720" y="3186000"/>
              <a:ext cx="68400" cy="270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5" name=""/>
            <p:cNvSpPr/>
            <p:nvPr/>
          </p:nvSpPr>
          <p:spPr>
            <a:xfrm>
              <a:off x="7335720" y="3186000"/>
              <a:ext cx="68400" cy="270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6" name=""/>
            <p:cNvSpPr/>
            <p:nvPr/>
          </p:nvSpPr>
          <p:spPr>
            <a:xfrm>
              <a:off x="7332840" y="3186000"/>
              <a:ext cx="68040" cy="270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7" name=""/>
            <p:cNvSpPr/>
            <p:nvPr/>
          </p:nvSpPr>
          <p:spPr>
            <a:xfrm>
              <a:off x="7332840" y="3186000"/>
              <a:ext cx="68040" cy="270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8" name=""/>
            <p:cNvSpPr/>
            <p:nvPr/>
          </p:nvSpPr>
          <p:spPr>
            <a:xfrm>
              <a:off x="7332840" y="3186000"/>
              <a:ext cx="68040" cy="270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9" name=""/>
            <p:cNvSpPr/>
            <p:nvPr/>
          </p:nvSpPr>
          <p:spPr>
            <a:xfrm>
              <a:off x="7332840" y="3186000"/>
              <a:ext cx="68040" cy="270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0" name=""/>
            <p:cNvSpPr/>
            <p:nvPr/>
          </p:nvSpPr>
          <p:spPr>
            <a:xfrm>
              <a:off x="7332840" y="3186000"/>
              <a:ext cx="68040" cy="270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1" name=""/>
            <p:cNvSpPr/>
            <p:nvPr/>
          </p:nvSpPr>
          <p:spPr>
            <a:xfrm>
              <a:off x="7332840" y="3186000"/>
              <a:ext cx="68040" cy="270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2" name=""/>
            <p:cNvSpPr/>
            <p:nvPr/>
          </p:nvSpPr>
          <p:spPr>
            <a:xfrm>
              <a:off x="7331040" y="3189240"/>
              <a:ext cx="66600" cy="237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3" name=""/>
            <p:cNvSpPr/>
            <p:nvPr/>
          </p:nvSpPr>
          <p:spPr>
            <a:xfrm>
              <a:off x="7256520" y="3282840"/>
              <a:ext cx="34920" cy="39960"/>
            </a:xfrm>
            <a:custGeom>
              <a:avLst/>
              <a:gdLst/>
              <a:ahLst/>
              <a:rect l="l" t="t" r="r" b="b"/>
              <a:pathLst>
                <a:path w="22" h="25">
                  <a:moveTo>
                    <a:pt x="8" y="25"/>
                  </a:moveTo>
                  <a:lnTo>
                    <a:pt x="8" y="23"/>
                  </a:lnTo>
                  <a:lnTo>
                    <a:pt x="22" y="8"/>
                  </a:lnTo>
                  <a:lnTo>
                    <a:pt x="13" y="0"/>
                  </a:lnTo>
                  <a:lnTo>
                    <a:pt x="0" y="15"/>
                  </a:lnTo>
                  <a:lnTo>
                    <a:pt x="8" y="25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4" name=""/>
            <p:cNvSpPr/>
            <p:nvPr/>
          </p:nvSpPr>
          <p:spPr>
            <a:xfrm>
              <a:off x="7121520" y="3306600"/>
              <a:ext cx="147600" cy="100080"/>
            </a:xfrm>
            <a:custGeom>
              <a:avLst/>
              <a:gdLst/>
              <a:ahLst/>
              <a:rect l="l" t="t" r="r" b="b"/>
              <a:pathLst>
                <a:path w="93" h="63">
                  <a:moveTo>
                    <a:pt x="2" y="59"/>
                  </a:moveTo>
                  <a:lnTo>
                    <a:pt x="6" y="63"/>
                  </a:lnTo>
                  <a:lnTo>
                    <a:pt x="93" y="10"/>
                  </a:lnTo>
                  <a:lnTo>
                    <a:pt x="85" y="0"/>
                  </a:lnTo>
                  <a:lnTo>
                    <a:pt x="0" y="53"/>
                  </a:lnTo>
                  <a:lnTo>
                    <a:pt x="2" y="59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5" name=""/>
            <p:cNvSpPr/>
            <p:nvPr/>
          </p:nvSpPr>
          <p:spPr>
            <a:xfrm>
              <a:off x="6964200" y="3443400"/>
              <a:ext cx="51120" cy="47520"/>
            </a:xfrm>
            <a:custGeom>
              <a:avLst/>
              <a:gdLst/>
              <a:ahLst/>
              <a:rect l="l" t="t" r="r" b="b"/>
              <a:pathLst>
                <a:path w="32" h="30">
                  <a:moveTo>
                    <a:pt x="4" y="30"/>
                  </a:moveTo>
                  <a:lnTo>
                    <a:pt x="7" y="28"/>
                  </a:lnTo>
                  <a:lnTo>
                    <a:pt x="32" y="9"/>
                  </a:lnTo>
                  <a:lnTo>
                    <a:pt x="27" y="0"/>
                  </a:lnTo>
                  <a:lnTo>
                    <a:pt x="0" y="19"/>
                  </a:lnTo>
                  <a:lnTo>
                    <a:pt x="4" y="19"/>
                  </a:lnTo>
                  <a:lnTo>
                    <a:pt x="4" y="3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6" name=""/>
            <p:cNvSpPr/>
            <p:nvPr/>
          </p:nvSpPr>
          <p:spPr>
            <a:xfrm>
              <a:off x="6953400" y="3473280"/>
              <a:ext cx="17280" cy="17640"/>
            </a:xfrm>
            <a:custGeom>
              <a:avLst/>
              <a:gdLst/>
              <a:ahLst/>
              <a:rect l="l" t="t" r="r" b="b"/>
              <a:pathLst>
                <a:path w="11" h="11">
                  <a:moveTo>
                    <a:pt x="5" y="9"/>
                  </a:moveTo>
                  <a:lnTo>
                    <a:pt x="2" y="11"/>
                  </a:lnTo>
                  <a:lnTo>
                    <a:pt x="11" y="11"/>
                  </a:lnTo>
                  <a:lnTo>
                    <a:pt x="11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5" y="9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7" name=""/>
            <p:cNvSpPr/>
            <p:nvPr/>
          </p:nvSpPr>
          <p:spPr>
            <a:xfrm>
              <a:off x="6840360" y="3473280"/>
              <a:ext cx="120960" cy="105120"/>
            </a:xfrm>
            <a:custGeom>
              <a:avLst/>
              <a:gdLst/>
              <a:ahLst/>
              <a:rect l="l" t="t" r="r" b="b"/>
              <a:pathLst>
                <a:path w="76" h="66">
                  <a:moveTo>
                    <a:pt x="3" y="62"/>
                  </a:moveTo>
                  <a:lnTo>
                    <a:pt x="5" y="66"/>
                  </a:lnTo>
                  <a:lnTo>
                    <a:pt x="76" y="9"/>
                  </a:lnTo>
                  <a:lnTo>
                    <a:pt x="71" y="0"/>
                  </a:lnTo>
                  <a:lnTo>
                    <a:pt x="0" y="56"/>
                  </a:lnTo>
                  <a:lnTo>
                    <a:pt x="3" y="62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8" name=""/>
            <p:cNvSpPr/>
            <p:nvPr/>
          </p:nvSpPr>
          <p:spPr>
            <a:xfrm>
              <a:off x="6570720" y="3689280"/>
              <a:ext cx="123840" cy="84240"/>
            </a:xfrm>
            <a:custGeom>
              <a:avLst/>
              <a:gdLst/>
              <a:ahLst/>
              <a:rect l="l" t="t" r="r" b="b"/>
              <a:pathLst>
                <a:path w="78" h="53">
                  <a:moveTo>
                    <a:pt x="1" y="48"/>
                  </a:moveTo>
                  <a:lnTo>
                    <a:pt x="5" y="53"/>
                  </a:lnTo>
                  <a:lnTo>
                    <a:pt x="78" y="10"/>
                  </a:lnTo>
                  <a:lnTo>
                    <a:pt x="72" y="0"/>
                  </a:lnTo>
                  <a:lnTo>
                    <a:pt x="0" y="44"/>
                  </a:lnTo>
                  <a:lnTo>
                    <a:pt x="1" y="48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9" name=""/>
            <p:cNvSpPr/>
            <p:nvPr/>
          </p:nvSpPr>
          <p:spPr>
            <a:xfrm flipV="1">
              <a:off x="6676920" y="3665520"/>
              <a:ext cx="28800" cy="71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0" name=""/>
            <p:cNvSpPr/>
            <p:nvPr/>
          </p:nvSpPr>
          <p:spPr>
            <a:xfrm flipV="1">
              <a:off x="6676920" y="3665520"/>
              <a:ext cx="28800" cy="71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1" name=""/>
            <p:cNvSpPr/>
            <p:nvPr/>
          </p:nvSpPr>
          <p:spPr>
            <a:xfrm flipV="1">
              <a:off x="6676920" y="3665520"/>
              <a:ext cx="28800" cy="71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2" name=""/>
            <p:cNvSpPr/>
            <p:nvPr/>
          </p:nvSpPr>
          <p:spPr>
            <a:xfrm flipV="1">
              <a:off x="6676920" y="3665520"/>
              <a:ext cx="28800" cy="69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3" name=""/>
            <p:cNvSpPr/>
            <p:nvPr/>
          </p:nvSpPr>
          <p:spPr>
            <a:xfrm flipV="1">
              <a:off x="6676920" y="3665520"/>
              <a:ext cx="28800" cy="69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4" name=""/>
            <p:cNvSpPr/>
            <p:nvPr/>
          </p:nvSpPr>
          <p:spPr>
            <a:xfrm flipV="1">
              <a:off x="6676920" y="3665520"/>
              <a:ext cx="28800" cy="69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5" name=""/>
            <p:cNvSpPr/>
            <p:nvPr/>
          </p:nvSpPr>
          <p:spPr>
            <a:xfrm flipV="1">
              <a:off x="6676920" y="3661920"/>
              <a:ext cx="25560" cy="730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6" name=""/>
            <p:cNvSpPr/>
            <p:nvPr/>
          </p:nvSpPr>
          <p:spPr>
            <a:xfrm flipV="1">
              <a:off x="6676920" y="3661920"/>
              <a:ext cx="25560" cy="730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7" name=""/>
            <p:cNvSpPr/>
            <p:nvPr/>
          </p:nvSpPr>
          <p:spPr>
            <a:xfrm flipV="1">
              <a:off x="6676920" y="3661920"/>
              <a:ext cx="25560" cy="730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8" name=""/>
            <p:cNvSpPr/>
            <p:nvPr/>
          </p:nvSpPr>
          <p:spPr>
            <a:xfrm flipV="1">
              <a:off x="6676920" y="3661920"/>
              <a:ext cx="25560" cy="730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9" name=""/>
            <p:cNvSpPr/>
            <p:nvPr/>
          </p:nvSpPr>
          <p:spPr>
            <a:xfrm flipV="1">
              <a:off x="6673680" y="3662280"/>
              <a:ext cx="28800" cy="69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0" name=""/>
            <p:cNvSpPr/>
            <p:nvPr/>
          </p:nvSpPr>
          <p:spPr>
            <a:xfrm flipV="1">
              <a:off x="6673680" y="3662280"/>
              <a:ext cx="28800" cy="69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1" name=""/>
            <p:cNvSpPr/>
            <p:nvPr/>
          </p:nvSpPr>
          <p:spPr>
            <a:xfrm flipV="1">
              <a:off x="6673680" y="3658680"/>
              <a:ext cx="28800" cy="730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2" name=""/>
            <p:cNvSpPr/>
            <p:nvPr/>
          </p:nvSpPr>
          <p:spPr>
            <a:xfrm flipV="1">
              <a:off x="6673680" y="3658680"/>
              <a:ext cx="28800" cy="730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3" name=""/>
            <p:cNvSpPr/>
            <p:nvPr/>
          </p:nvSpPr>
          <p:spPr>
            <a:xfrm flipV="1">
              <a:off x="6673680" y="3658680"/>
              <a:ext cx="28800" cy="730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4" name=""/>
            <p:cNvSpPr/>
            <p:nvPr/>
          </p:nvSpPr>
          <p:spPr>
            <a:xfrm flipV="1">
              <a:off x="6673680" y="3658680"/>
              <a:ext cx="25560" cy="730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5" name=""/>
            <p:cNvSpPr/>
            <p:nvPr/>
          </p:nvSpPr>
          <p:spPr>
            <a:xfrm flipV="1">
              <a:off x="6673680" y="3661920"/>
              <a:ext cx="25560" cy="66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6" name=""/>
            <p:cNvSpPr/>
            <p:nvPr/>
          </p:nvSpPr>
          <p:spPr>
            <a:xfrm flipV="1">
              <a:off x="6673680" y="3661920"/>
              <a:ext cx="25560" cy="66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7" name=""/>
            <p:cNvSpPr/>
            <p:nvPr/>
          </p:nvSpPr>
          <p:spPr>
            <a:xfrm flipV="1">
              <a:off x="6673680" y="3661920"/>
              <a:ext cx="25560" cy="66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8" name=""/>
            <p:cNvSpPr/>
            <p:nvPr/>
          </p:nvSpPr>
          <p:spPr>
            <a:xfrm flipV="1">
              <a:off x="6673680" y="3661920"/>
              <a:ext cx="25560" cy="66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9" name=""/>
            <p:cNvSpPr/>
            <p:nvPr/>
          </p:nvSpPr>
          <p:spPr>
            <a:xfrm flipV="1">
              <a:off x="6670800" y="3661920"/>
              <a:ext cx="25200" cy="66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0" name=""/>
            <p:cNvSpPr/>
            <p:nvPr/>
          </p:nvSpPr>
          <p:spPr>
            <a:xfrm flipV="1">
              <a:off x="6670800" y="3661920"/>
              <a:ext cx="25200" cy="66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1" name=""/>
            <p:cNvSpPr/>
            <p:nvPr/>
          </p:nvSpPr>
          <p:spPr>
            <a:xfrm flipV="1">
              <a:off x="6670800" y="3661920"/>
              <a:ext cx="25200" cy="63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2" name=""/>
            <p:cNvSpPr/>
            <p:nvPr/>
          </p:nvSpPr>
          <p:spPr>
            <a:xfrm flipV="1">
              <a:off x="6670800" y="3661920"/>
              <a:ext cx="25200" cy="63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3" name=""/>
            <p:cNvSpPr/>
            <p:nvPr/>
          </p:nvSpPr>
          <p:spPr>
            <a:xfrm flipV="1">
              <a:off x="6670800" y="3665520"/>
              <a:ext cx="23760" cy="60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4" name=""/>
            <p:cNvSpPr/>
            <p:nvPr/>
          </p:nvSpPr>
          <p:spPr>
            <a:xfrm flipV="1">
              <a:off x="6670800" y="3665520"/>
              <a:ext cx="23760" cy="60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5" name=""/>
            <p:cNvSpPr/>
            <p:nvPr/>
          </p:nvSpPr>
          <p:spPr>
            <a:xfrm flipV="1">
              <a:off x="6670800" y="3665520"/>
              <a:ext cx="23760" cy="60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6" name=""/>
            <p:cNvSpPr/>
            <p:nvPr/>
          </p:nvSpPr>
          <p:spPr>
            <a:xfrm flipV="1">
              <a:off x="6670800" y="3665520"/>
              <a:ext cx="23760" cy="60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7" name=""/>
            <p:cNvSpPr/>
            <p:nvPr/>
          </p:nvSpPr>
          <p:spPr>
            <a:xfrm flipV="1">
              <a:off x="6670800" y="3665160"/>
              <a:ext cx="23760" cy="57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8" name=""/>
            <p:cNvSpPr/>
            <p:nvPr/>
          </p:nvSpPr>
          <p:spPr>
            <a:xfrm flipV="1">
              <a:off x="6670800" y="3665160"/>
              <a:ext cx="20520" cy="57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9" name=""/>
            <p:cNvSpPr/>
            <p:nvPr/>
          </p:nvSpPr>
          <p:spPr>
            <a:xfrm flipV="1">
              <a:off x="6670800" y="3665160"/>
              <a:ext cx="20520" cy="57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0" name=""/>
            <p:cNvSpPr/>
            <p:nvPr/>
          </p:nvSpPr>
          <p:spPr>
            <a:xfrm flipV="1">
              <a:off x="6669000" y="3665160"/>
              <a:ext cx="22320" cy="57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1" name=""/>
            <p:cNvSpPr/>
            <p:nvPr/>
          </p:nvSpPr>
          <p:spPr>
            <a:xfrm flipV="1">
              <a:off x="6669000" y="3668760"/>
              <a:ext cx="22320" cy="540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2" name=""/>
            <p:cNvSpPr/>
            <p:nvPr/>
          </p:nvSpPr>
          <p:spPr>
            <a:xfrm flipV="1">
              <a:off x="6669000" y="3668760"/>
              <a:ext cx="22320" cy="540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3" name=""/>
            <p:cNvSpPr/>
            <p:nvPr/>
          </p:nvSpPr>
          <p:spPr>
            <a:xfrm flipV="1">
              <a:off x="6669000" y="3668400"/>
              <a:ext cx="19080" cy="507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4" name=""/>
            <p:cNvSpPr/>
            <p:nvPr/>
          </p:nvSpPr>
          <p:spPr>
            <a:xfrm flipV="1">
              <a:off x="6669000" y="3668400"/>
              <a:ext cx="19080" cy="507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5" name=""/>
            <p:cNvSpPr/>
            <p:nvPr/>
          </p:nvSpPr>
          <p:spPr>
            <a:xfrm flipV="1">
              <a:off x="6669000" y="3668400"/>
              <a:ext cx="19080" cy="507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6" name=""/>
            <p:cNvSpPr/>
            <p:nvPr/>
          </p:nvSpPr>
          <p:spPr>
            <a:xfrm flipV="1">
              <a:off x="6669000" y="3668400"/>
              <a:ext cx="19080" cy="507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7" name=""/>
            <p:cNvSpPr/>
            <p:nvPr/>
          </p:nvSpPr>
          <p:spPr>
            <a:xfrm flipV="1">
              <a:off x="6669000" y="3668400"/>
              <a:ext cx="15840" cy="507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8" name=""/>
            <p:cNvSpPr/>
            <p:nvPr/>
          </p:nvSpPr>
          <p:spPr>
            <a:xfrm flipV="1">
              <a:off x="6669000" y="3668400"/>
              <a:ext cx="15840" cy="507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9" name=""/>
            <p:cNvSpPr/>
            <p:nvPr/>
          </p:nvSpPr>
          <p:spPr>
            <a:xfrm flipV="1">
              <a:off x="6669000" y="3671640"/>
              <a:ext cx="15840" cy="44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0" name=""/>
            <p:cNvSpPr/>
            <p:nvPr/>
          </p:nvSpPr>
          <p:spPr>
            <a:xfrm flipV="1">
              <a:off x="6665760" y="3671640"/>
              <a:ext cx="19080" cy="44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1" name=""/>
            <p:cNvSpPr/>
            <p:nvPr/>
          </p:nvSpPr>
          <p:spPr>
            <a:xfrm flipV="1">
              <a:off x="6665760" y="3671640"/>
              <a:ext cx="19080" cy="44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2" name=""/>
            <p:cNvSpPr/>
            <p:nvPr/>
          </p:nvSpPr>
          <p:spPr>
            <a:xfrm flipV="1">
              <a:off x="6665760" y="3671640"/>
              <a:ext cx="17640" cy="44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3" name=""/>
            <p:cNvSpPr/>
            <p:nvPr/>
          </p:nvSpPr>
          <p:spPr>
            <a:xfrm flipV="1">
              <a:off x="6665760" y="3671640"/>
              <a:ext cx="17640" cy="44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4" name=""/>
            <p:cNvSpPr/>
            <p:nvPr/>
          </p:nvSpPr>
          <p:spPr>
            <a:xfrm flipV="1">
              <a:off x="6665760" y="3671640"/>
              <a:ext cx="17640" cy="44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5" name=""/>
            <p:cNvSpPr/>
            <p:nvPr/>
          </p:nvSpPr>
          <p:spPr>
            <a:xfrm flipV="1">
              <a:off x="6665760" y="3672000"/>
              <a:ext cx="17640" cy="410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6" name=""/>
            <p:cNvSpPr/>
            <p:nvPr/>
          </p:nvSpPr>
          <p:spPr>
            <a:xfrm flipV="1">
              <a:off x="6665760" y="3672000"/>
              <a:ext cx="17640" cy="410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7" name=""/>
            <p:cNvSpPr/>
            <p:nvPr/>
          </p:nvSpPr>
          <p:spPr>
            <a:xfrm flipV="1">
              <a:off x="6665760" y="3674880"/>
              <a:ext cx="14400" cy="37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8" name=""/>
            <p:cNvSpPr/>
            <p:nvPr/>
          </p:nvSpPr>
          <p:spPr>
            <a:xfrm flipV="1">
              <a:off x="6665760" y="3674880"/>
              <a:ext cx="14400" cy="37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9" name=""/>
            <p:cNvSpPr/>
            <p:nvPr/>
          </p:nvSpPr>
          <p:spPr>
            <a:xfrm flipV="1">
              <a:off x="6665760" y="3674880"/>
              <a:ext cx="14400" cy="37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0" name=""/>
            <p:cNvSpPr/>
            <p:nvPr/>
          </p:nvSpPr>
          <p:spPr>
            <a:xfrm flipV="1">
              <a:off x="6665760" y="3674880"/>
              <a:ext cx="14400" cy="37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1" name=""/>
            <p:cNvSpPr/>
            <p:nvPr/>
          </p:nvSpPr>
          <p:spPr>
            <a:xfrm flipV="1">
              <a:off x="6662880" y="3674880"/>
              <a:ext cx="17280" cy="349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2" name=""/>
            <p:cNvSpPr/>
            <p:nvPr/>
          </p:nvSpPr>
          <p:spPr>
            <a:xfrm flipV="1">
              <a:off x="6662880" y="3674880"/>
              <a:ext cx="14040" cy="349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3" name=""/>
            <p:cNvSpPr/>
            <p:nvPr/>
          </p:nvSpPr>
          <p:spPr>
            <a:xfrm flipV="1">
              <a:off x="6662880" y="3674880"/>
              <a:ext cx="14040" cy="349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4" name=""/>
            <p:cNvSpPr/>
            <p:nvPr/>
          </p:nvSpPr>
          <p:spPr>
            <a:xfrm flipV="1">
              <a:off x="6662880" y="3674880"/>
              <a:ext cx="14040" cy="349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5" name=""/>
            <p:cNvSpPr/>
            <p:nvPr/>
          </p:nvSpPr>
          <p:spPr>
            <a:xfrm flipV="1">
              <a:off x="6662880" y="3677760"/>
              <a:ext cx="14040" cy="320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6" name=""/>
            <p:cNvSpPr/>
            <p:nvPr/>
          </p:nvSpPr>
          <p:spPr>
            <a:xfrm flipV="1">
              <a:off x="6662880" y="3677760"/>
              <a:ext cx="10800" cy="320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7" name=""/>
            <p:cNvSpPr/>
            <p:nvPr/>
          </p:nvSpPr>
          <p:spPr>
            <a:xfrm flipV="1">
              <a:off x="6662880" y="3677760"/>
              <a:ext cx="10800" cy="320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8" name=""/>
            <p:cNvSpPr/>
            <p:nvPr/>
          </p:nvSpPr>
          <p:spPr>
            <a:xfrm flipV="1">
              <a:off x="6662880" y="3678120"/>
              <a:ext cx="10800" cy="30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9" name=""/>
            <p:cNvSpPr/>
            <p:nvPr/>
          </p:nvSpPr>
          <p:spPr>
            <a:xfrm flipV="1">
              <a:off x="6662880" y="3678120"/>
              <a:ext cx="10800" cy="30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0" name=""/>
            <p:cNvSpPr/>
            <p:nvPr/>
          </p:nvSpPr>
          <p:spPr>
            <a:xfrm flipV="1">
              <a:off x="6662880" y="3678120"/>
              <a:ext cx="10800" cy="30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1" name=""/>
            <p:cNvSpPr/>
            <p:nvPr/>
          </p:nvSpPr>
          <p:spPr>
            <a:xfrm flipV="1">
              <a:off x="6659640" y="3678120"/>
              <a:ext cx="11160" cy="30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2" name=""/>
            <p:cNvSpPr/>
            <p:nvPr/>
          </p:nvSpPr>
          <p:spPr>
            <a:xfrm flipV="1">
              <a:off x="6659640" y="3678120"/>
              <a:ext cx="11160" cy="30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3" name=""/>
            <p:cNvSpPr/>
            <p:nvPr/>
          </p:nvSpPr>
          <p:spPr>
            <a:xfrm flipV="1">
              <a:off x="6659640" y="3679560"/>
              <a:ext cx="11160" cy="284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4" name=""/>
            <p:cNvSpPr/>
            <p:nvPr/>
          </p:nvSpPr>
          <p:spPr>
            <a:xfrm flipV="1">
              <a:off x="6659640" y="3679920"/>
              <a:ext cx="11160" cy="252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5" name=""/>
            <p:cNvSpPr/>
            <p:nvPr/>
          </p:nvSpPr>
          <p:spPr>
            <a:xfrm flipV="1">
              <a:off x="6659640" y="3679920"/>
              <a:ext cx="11160" cy="252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6" name=""/>
            <p:cNvSpPr/>
            <p:nvPr/>
          </p:nvSpPr>
          <p:spPr>
            <a:xfrm flipV="1">
              <a:off x="6659640" y="3679920"/>
              <a:ext cx="9360" cy="252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7" name=""/>
            <p:cNvSpPr/>
            <p:nvPr/>
          </p:nvSpPr>
          <p:spPr>
            <a:xfrm flipV="1">
              <a:off x="6659640" y="3679920"/>
              <a:ext cx="9360" cy="252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8" name=""/>
            <p:cNvSpPr/>
            <p:nvPr/>
          </p:nvSpPr>
          <p:spPr>
            <a:xfrm flipV="1">
              <a:off x="6659640" y="3679920"/>
              <a:ext cx="9360" cy="252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9" name=""/>
            <p:cNvSpPr/>
            <p:nvPr/>
          </p:nvSpPr>
          <p:spPr>
            <a:xfrm flipV="1">
              <a:off x="6659640" y="3679920"/>
              <a:ext cx="9360" cy="252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0" name=""/>
            <p:cNvSpPr/>
            <p:nvPr/>
          </p:nvSpPr>
          <p:spPr>
            <a:xfrm flipV="1">
              <a:off x="6659640" y="3679560"/>
              <a:ext cx="6120" cy="219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1" name=""/>
            <p:cNvSpPr/>
            <p:nvPr/>
          </p:nvSpPr>
          <p:spPr>
            <a:xfrm flipV="1">
              <a:off x="6659640" y="3683160"/>
              <a:ext cx="6120" cy="18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2" name=""/>
            <p:cNvSpPr/>
            <p:nvPr/>
          </p:nvSpPr>
          <p:spPr>
            <a:xfrm flipV="1">
              <a:off x="6657840" y="3683160"/>
              <a:ext cx="7920" cy="18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3" name=""/>
            <p:cNvSpPr/>
            <p:nvPr/>
          </p:nvSpPr>
          <p:spPr>
            <a:xfrm flipV="1">
              <a:off x="6657840" y="3683160"/>
              <a:ext cx="7920" cy="18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4" name=""/>
            <p:cNvSpPr/>
            <p:nvPr/>
          </p:nvSpPr>
          <p:spPr>
            <a:xfrm flipV="1">
              <a:off x="6657840" y="3683160"/>
              <a:ext cx="7920" cy="18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5" name=""/>
            <p:cNvSpPr/>
            <p:nvPr/>
          </p:nvSpPr>
          <p:spPr>
            <a:xfrm flipV="1">
              <a:off x="6657840" y="3683160"/>
              <a:ext cx="5040" cy="18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6" name=""/>
            <p:cNvSpPr/>
            <p:nvPr/>
          </p:nvSpPr>
          <p:spPr>
            <a:xfrm flipV="1">
              <a:off x="6657840" y="3683160"/>
              <a:ext cx="5040" cy="15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7" name=""/>
            <p:cNvSpPr/>
            <p:nvPr/>
          </p:nvSpPr>
          <p:spPr>
            <a:xfrm flipV="1">
              <a:off x="6657840" y="3683160"/>
              <a:ext cx="5040" cy="15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8" name=""/>
            <p:cNvSpPr/>
            <p:nvPr/>
          </p:nvSpPr>
          <p:spPr>
            <a:xfrm flipV="1">
              <a:off x="6657840" y="3683160"/>
              <a:ext cx="5040" cy="15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9" name=""/>
            <p:cNvSpPr/>
            <p:nvPr/>
          </p:nvSpPr>
          <p:spPr>
            <a:xfrm flipV="1">
              <a:off x="6657840" y="3686040"/>
              <a:ext cx="5040" cy="129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0" name=""/>
            <p:cNvSpPr/>
            <p:nvPr/>
          </p:nvSpPr>
          <p:spPr>
            <a:xfrm flipV="1">
              <a:off x="6657840" y="3686040"/>
              <a:ext cx="1800" cy="129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1" name=""/>
            <p:cNvSpPr/>
            <p:nvPr/>
          </p:nvSpPr>
          <p:spPr>
            <a:xfrm flipV="1">
              <a:off x="6657840" y="3686040"/>
              <a:ext cx="1800" cy="129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2" name=""/>
            <p:cNvSpPr/>
            <p:nvPr/>
          </p:nvSpPr>
          <p:spPr>
            <a:xfrm flipV="1">
              <a:off x="6654960" y="3685680"/>
              <a:ext cx="4680" cy="9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3" name=""/>
            <p:cNvSpPr/>
            <p:nvPr/>
          </p:nvSpPr>
          <p:spPr>
            <a:xfrm flipV="1">
              <a:off x="6654960" y="3685680"/>
              <a:ext cx="4680" cy="9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4" name=""/>
            <p:cNvSpPr/>
            <p:nvPr/>
          </p:nvSpPr>
          <p:spPr>
            <a:xfrm flipV="1">
              <a:off x="6654960" y="3685680"/>
              <a:ext cx="2880" cy="9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5" name=""/>
            <p:cNvSpPr/>
            <p:nvPr/>
          </p:nvSpPr>
          <p:spPr>
            <a:xfrm flipV="1">
              <a:off x="6654960" y="3685680"/>
              <a:ext cx="2880" cy="9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6" name=""/>
            <p:cNvSpPr/>
            <p:nvPr/>
          </p:nvSpPr>
          <p:spPr>
            <a:xfrm flipV="1">
              <a:off x="6654960" y="3685680"/>
              <a:ext cx="2880" cy="9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7" name=""/>
            <p:cNvSpPr/>
            <p:nvPr/>
          </p:nvSpPr>
          <p:spPr>
            <a:xfrm flipV="1">
              <a:off x="6654960" y="3689280"/>
              <a:ext cx="2880" cy="6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8" name=""/>
            <p:cNvSpPr/>
            <p:nvPr/>
          </p:nvSpPr>
          <p:spPr>
            <a:xfrm flipV="1">
              <a:off x="6654960" y="3688920"/>
              <a:ext cx="2880" cy="3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9" name=""/>
            <p:cNvSpPr/>
            <p:nvPr/>
          </p:nvSpPr>
          <p:spPr>
            <a:xfrm flipV="1">
              <a:off x="6654960" y="3688920"/>
              <a:ext cx="1440" cy="3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0" name=""/>
            <p:cNvSpPr/>
            <p:nvPr/>
          </p:nvSpPr>
          <p:spPr>
            <a:xfrm flipV="1">
              <a:off x="6654960" y="3688920"/>
              <a:ext cx="1440" cy="3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1" name=""/>
            <p:cNvSpPr/>
            <p:nvPr/>
          </p:nvSpPr>
          <p:spPr>
            <a:xfrm flipV="1">
              <a:off x="6654960" y="3688920"/>
              <a:ext cx="1440" cy="3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2" name=""/>
            <p:cNvSpPr/>
            <p:nvPr/>
          </p:nvSpPr>
          <p:spPr>
            <a:xfrm flipV="1">
              <a:off x="6651720" y="3688920"/>
              <a:ext cx="3240" cy="3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3" name=""/>
            <p:cNvSpPr/>
            <p:nvPr/>
          </p:nvSpPr>
          <p:spPr>
            <a:xfrm flipV="1">
              <a:off x="6651720" y="3688920"/>
              <a:ext cx="3240" cy="3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4" name=""/>
            <p:cNvSpPr/>
            <p:nvPr/>
          </p:nvSpPr>
          <p:spPr>
            <a:xfrm>
              <a:off x="6651720" y="3689280"/>
              <a:ext cx="1440" cy="1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5" name=""/>
            <p:cNvSpPr/>
            <p:nvPr/>
          </p:nvSpPr>
          <p:spPr>
            <a:xfrm flipV="1">
              <a:off x="6676920" y="3668400"/>
              <a:ext cx="28800" cy="680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6" name=""/>
            <p:cNvSpPr/>
            <p:nvPr/>
          </p:nvSpPr>
          <p:spPr>
            <a:xfrm flipV="1">
              <a:off x="6680160" y="3668400"/>
              <a:ext cx="25560" cy="680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7" name=""/>
            <p:cNvSpPr/>
            <p:nvPr/>
          </p:nvSpPr>
          <p:spPr>
            <a:xfrm flipV="1">
              <a:off x="6680160" y="3668400"/>
              <a:ext cx="25560" cy="680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8" name=""/>
            <p:cNvSpPr/>
            <p:nvPr/>
          </p:nvSpPr>
          <p:spPr>
            <a:xfrm flipV="1">
              <a:off x="6680160" y="3668760"/>
              <a:ext cx="25560" cy="71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9" name=""/>
            <p:cNvSpPr/>
            <p:nvPr/>
          </p:nvSpPr>
          <p:spPr>
            <a:xfrm flipV="1">
              <a:off x="6680160" y="3668760"/>
              <a:ext cx="28440" cy="71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0" name=""/>
            <p:cNvSpPr/>
            <p:nvPr/>
          </p:nvSpPr>
          <p:spPr>
            <a:xfrm flipV="1">
              <a:off x="6680160" y="3668760"/>
              <a:ext cx="28440" cy="71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1" name=""/>
            <p:cNvSpPr/>
            <p:nvPr/>
          </p:nvSpPr>
          <p:spPr>
            <a:xfrm flipV="1">
              <a:off x="6680160" y="3668760"/>
              <a:ext cx="28440" cy="71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2" name=""/>
            <p:cNvSpPr/>
            <p:nvPr/>
          </p:nvSpPr>
          <p:spPr>
            <a:xfrm flipV="1">
              <a:off x="6680160" y="3671640"/>
              <a:ext cx="28440" cy="680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3" name=""/>
            <p:cNvSpPr/>
            <p:nvPr/>
          </p:nvSpPr>
          <p:spPr>
            <a:xfrm flipV="1">
              <a:off x="6680160" y="3671640"/>
              <a:ext cx="28440" cy="680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4" name=""/>
            <p:cNvSpPr/>
            <p:nvPr/>
          </p:nvSpPr>
          <p:spPr>
            <a:xfrm flipV="1">
              <a:off x="6680160" y="3672000"/>
              <a:ext cx="28440" cy="71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5" name=""/>
            <p:cNvSpPr/>
            <p:nvPr/>
          </p:nvSpPr>
          <p:spPr>
            <a:xfrm flipV="1">
              <a:off x="6680160" y="3672000"/>
              <a:ext cx="28440" cy="71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6" name=""/>
            <p:cNvSpPr/>
            <p:nvPr/>
          </p:nvSpPr>
          <p:spPr>
            <a:xfrm flipV="1">
              <a:off x="6683400" y="3672000"/>
              <a:ext cx="25200" cy="71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7" name=""/>
            <p:cNvSpPr/>
            <p:nvPr/>
          </p:nvSpPr>
          <p:spPr>
            <a:xfrm flipV="1">
              <a:off x="6683400" y="3672000"/>
              <a:ext cx="25200" cy="71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8" name=""/>
            <p:cNvSpPr/>
            <p:nvPr/>
          </p:nvSpPr>
          <p:spPr>
            <a:xfrm flipV="1">
              <a:off x="6683400" y="3674880"/>
              <a:ext cx="25200" cy="680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9" name=""/>
            <p:cNvSpPr/>
            <p:nvPr/>
          </p:nvSpPr>
          <p:spPr>
            <a:xfrm flipV="1">
              <a:off x="6683400" y="3674880"/>
              <a:ext cx="25200" cy="680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0" name=""/>
            <p:cNvSpPr/>
            <p:nvPr/>
          </p:nvSpPr>
          <p:spPr>
            <a:xfrm flipV="1">
              <a:off x="6683400" y="3675240"/>
              <a:ext cx="27000" cy="64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1" name=""/>
            <p:cNvSpPr/>
            <p:nvPr/>
          </p:nvSpPr>
          <p:spPr>
            <a:xfrm flipV="1">
              <a:off x="6684840" y="3675240"/>
              <a:ext cx="25560" cy="64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2" name=""/>
            <p:cNvSpPr/>
            <p:nvPr/>
          </p:nvSpPr>
          <p:spPr>
            <a:xfrm flipV="1">
              <a:off x="6684840" y="3675240"/>
              <a:ext cx="25560" cy="64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3" name=""/>
            <p:cNvSpPr/>
            <p:nvPr/>
          </p:nvSpPr>
          <p:spPr>
            <a:xfrm flipV="1">
              <a:off x="6684840" y="3675240"/>
              <a:ext cx="25560" cy="64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4" name=""/>
            <p:cNvSpPr/>
            <p:nvPr/>
          </p:nvSpPr>
          <p:spPr>
            <a:xfrm flipV="1">
              <a:off x="6684840" y="3678120"/>
              <a:ext cx="25560" cy="619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5" name=""/>
            <p:cNvSpPr/>
            <p:nvPr/>
          </p:nvSpPr>
          <p:spPr>
            <a:xfrm flipV="1">
              <a:off x="6684840" y="3678120"/>
              <a:ext cx="25560" cy="619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6" name=""/>
            <p:cNvSpPr/>
            <p:nvPr/>
          </p:nvSpPr>
          <p:spPr>
            <a:xfrm flipV="1">
              <a:off x="6688080" y="3678120"/>
              <a:ext cx="22320" cy="619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7" name=""/>
            <p:cNvSpPr/>
            <p:nvPr/>
          </p:nvSpPr>
          <p:spPr>
            <a:xfrm flipV="1">
              <a:off x="6688080" y="3678120"/>
              <a:ext cx="22320" cy="619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8" name=""/>
            <p:cNvSpPr/>
            <p:nvPr/>
          </p:nvSpPr>
          <p:spPr>
            <a:xfrm flipV="1">
              <a:off x="6688080" y="3677760"/>
              <a:ext cx="22320" cy="586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9" name=""/>
            <p:cNvSpPr/>
            <p:nvPr/>
          </p:nvSpPr>
          <p:spPr>
            <a:xfrm flipV="1">
              <a:off x="6688080" y="3677760"/>
              <a:ext cx="22320" cy="586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0" name=""/>
            <p:cNvSpPr/>
            <p:nvPr/>
          </p:nvSpPr>
          <p:spPr>
            <a:xfrm flipV="1">
              <a:off x="6691320" y="3679920"/>
              <a:ext cx="22320" cy="56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1" name=""/>
            <p:cNvSpPr/>
            <p:nvPr/>
          </p:nvSpPr>
          <p:spPr>
            <a:xfrm flipV="1">
              <a:off x="6691320" y="3679920"/>
              <a:ext cx="22320" cy="56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2" name=""/>
            <p:cNvSpPr/>
            <p:nvPr/>
          </p:nvSpPr>
          <p:spPr>
            <a:xfrm flipV="1">
              <a:off x="6691320" y="3679920"/>
              <a:ext cx="22320" cy="56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3" name=""/>
            <p:cNvSpPr/>
            <p:nvPr/>
          </p:nvSpPr>
          <p:spPr>
            <a:xfrm flipV="1">
              <a:off x="6691320" y="3679920"/>
              <a:ext cx="22320" cy="56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4" name=""/>
            <p:cNvSpPr/>
            <p:nvPr/>
          </p:nvSpPr>
          <p:spPr>
            <a:xfrm flipV="1">
              <a:off x="6691320" y="3679920"/>
              <a:ext cx="22320" cy="56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5" name=""/>
            <p:cNvSpPr/>
            <p:nvPr/>
          </p:nvSpPr>
          <p:spPr>
            <a:xfrm flipV="1">
              <a:off x="6694560" y="3679920"/>
              <a:ext cx="19080" cy="56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6" name=""/>
            <p:cNvSpPr/>
            <p:nvPr/>
          </p:nvSpPr>
          <p:spPr>
            <a:xfrm flipV="1">
              <a:off x="6694560" y="3682800"/>
              <a:ext cx="19080" cy="522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7" name=""/>
            <p:cNvSpPr/>
            <p:nvPr/>
          </p:nvSpPr>
          <p:spPr>
            <a:xfrm flipV="1">
              <a:off x="6694560" y="3682800"/>
              <a:ext cx="19080" cy="522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8" name=""/>
            <p:cNvSpPr/>
            <p:nvPr/>
          </p:nvSpPr>
          <p:spPr>
            <a:xfrm flipV="1">
              <a:off x="6694560" y="3682800"/>
              <a:ext cx="19080" cy="522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9" name=""/>
            <p:cNvSpPr/>
            <p:nvPr/>
          </p:nvSpPr>
          <p:spPr>
            <a:xfrm flipV="1">
              <a:off x="6694560" y="3682800"/>
              <a:ext cx="19080" cy="522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0" name=""/>
            <p:cNvSpPr/>
            <p:nvPr/>
          </p:nvSpPr>
          <p:spPr>
            <a:xfrm flipV="1">
              <a:off x="6696000" y="3682800"/>
              <a:ext cx="20880" cy="522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1" name=""/>
            <p:cNvSpPr/>
            <p:nvPr/>
          </p:nvSpPr>
          <p:spPr>
            <a:xfrm flipV="1">
              <a:off x="6696000" y="3682800"/>
              <a:ext cx="20880" cy="522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2" name=""/>
            <p:cNvSpPr/>
            <p:nvPr/>
          </p:nvSpPr>
          <p:spPr>
            <a:xfrm flipV="1">
              <a:off x="6696000" y="3685680"/>
              <a:ext cx="20880" cy="493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3" name=""/>
            <p:cNvSpPr/>
            <p:nvPr/>
          </p:nvSpPr>
          <p:spPr>
            <a:xfrm flipV="1">
              <a:off x="6696000" y="3685680"/>
              <a:ext cx="20880" cy="493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4" name=""/>
            <p:cNvSpPr/>
            <p:nvPr/>
          </p:nvSpPr>
          <p:spPr>
            <a:xfrm flipV="1">
              <a:off x="6699240" y="3686040"/>
              <a:ext cx="17640" cy="460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5" name=""/>
            <p:cNvSpPr/>
            <p:nvPr/>
          </p:nvSpPr>
          <p:spPr>
            <a:xfrm flipV="1">
              <a:off x="6699240" y="3686040"/>
              <a:ext cx="17640" cy="460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6" name=""/>
            <p:cNvSpPr/>
            <p:nvPr/>
          </p:nvSpPr>
          <p:spPr>
            <a:xfrm flipV="1">
              <a:off x="6699240" y="3686040"/>
              <a:ext cx="17640" cy="460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7" name=""/>
            <p:cNvSpPr/>
            <p:nvPr/>
          </p:nvSpPr>
          <p:spPr>
            <a:xfrm flipV="1">
              <a:off x="6699240" y="3686040"/>
              <a:ext cx="17640" cy="460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8" name=""/>
            <p:cNvSpPr/>
            <p:nvPr/>
          </p:nvSpPr>
          <p:spPr>
            <a:xfrm flipV="1">
              <a:off x="6699240" y="3688920"/>
              <a:ext cx="17640" cy="42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9" name=""/>
            <p:cNvSpPr/>
            <p:nvPr/>
          </p:nvSpPr>
          <p:spPr>
            <a:xfrm flipV="1">
              <a:off x="6702480" y="3688920"/>
              <a:ext cx="14400" cy="42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0" name=""/>
            <p:cNvSpPr/>
            <p:nvPr/>
          </p:nvSpPr>
          <p:spPr>
            <a:xfrm flipV="1">
              <a:off x="6702480" y="3688920"/>
              <a:ext cx="14400" cy="42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1" name=""/>
            <p:cNvSpPr/>
            <p:nvPr/>
          </p:nvSpPr>
          <p:spPr>
            <a:xfrm flipV="1">
              <a:off x="6702480" y="3688920"/>
              <a:ext cx="17280" cy="42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2" name=""/>
            <p:cNvSpPr/>
            <p:nvPr/>
          </p:nvSpPr>
          <p:spPr>
            <a:xfrm flipV="1">
              <a:off x="6702480" y="3689280"/>
              <a:ext cx="17280" cy="39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3" name=""/>
            <p:cNvSpPr/>
            <p:nvPr/>
          </p:nvSpPr>
          <p:spPr>
            <a:xfrm flipV="1">
              <a:off x="6702480" y="3689280"/>
              <a:ext cx="17280" cy="39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4" name=""/>
            <p:cNvSpPr/>
            <p:nvPr/>
          </p:nvSpPr>
          <p:spPr>
            <a:xfrm flipV="1">
              <a:off x="6705720" y="3692160"/>
              <a:ext cx="14040" cy="36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5" name=""/>
            <p:cNvSpPr/>
            <p:nvPr/>
          </p:nvSpPr>
          <p:spPr>
            <a:xfrm flipV="1">
              <a:off x="6705720" y="3692160"/>
              <a:ext cx="14040" cy="36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6" name=""/>
            <p:cNvSpPr/>
            <p:nvPr/>
          </p:nvSpPr>
          <p:spPr>
            <a:xfrm flipV="1">
              <a:off x="6705720" y="3692160"/>
              <a:ext cx="14040" cy="36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7" name=""/>
            <p:cNvSpPr/>
            <p:nvPr/>
          </p:nvSpPr>
          <p:spPr>
            <a:xfrm flipV="1">
              <a:off x="6705720" y="3692160"/>
              <a:ext cx="14040" cy="36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8" name=""/>
            <p:cNvSpPr/>
            <p:nvPr/>
          </p:nvSpPr>
          <p:spPr>
            <a:xfrm flipV="1">
              <a:off x="6705720" y="3692160"/>
              <a:ext cx="14040" cy="36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9" name=""/>
            <p:cNvSpPr/>
            <p:nvPr/>
          </p:nvSpPr>
          <p:spPr>
            <a:xfrm flipV="1">
              <a:off x="6708600" y="3692160"/>
              <a:ext cx="11160" cy="36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0" name=""/>
            <p:cNvSpPr/>
            <p:nvPr/>
          </p:nvSpPr>
          <p:spPr>
            <a:xfrm flipV="1">
              <a:off x="6708600" y="3692160"/>
              <a:ext cx="11160" cy="33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1" name=""/>
            <p:cNvSpPr/>
            <p:nvPr/>
          </p:nvSpPr>
          <p:spPr>
            <a:xfrm flipV="1">
              <a:off x="6708600" y="3695760"/>
              <a:ext cx="12960" cy="30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2" name=""/>
            <p:cNvSpPr/>
            <p:nvPr/>
          </p:nvSpPr>
          <p:spPr>
            <a:xfrm flipV="1">
              <a:off x="6708600" y="3695760"/>
              <a:ext cx="12960" cy="30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3" name=""/>
            <p:cNvSpPr/>
            <p:nvPr/>
          </p:nvSpPr>
          <p:spPr>
            <a:xfrm flipV="1">
              <a:off x="6710400" y="3695760"/>
              <a:ext cx="11160" cy="30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4" name=""/>
            <p:cNvSpPr/>
            <p:nvPr/>
          </p:nvSpPr>
          <p:spPr>
            <a:xfrm flipV="1">
              <a:off x="6710400" y="3695760"/>
              <a:ext cx="11160" cy="30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5" name=""/>
            <p:cNvSpPr/>
            <p:nvPr/>
          </p:nvSpPr>
          <p:spPr>
            <a:xfrm flipV="1">
              <a:off x="6710400" y="3695760"/>
              <a:ext cx="11160" cy="30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6" name=""/>
            <p:cNvSpPr/>
            <p:nvPr/>
          </p:nvSpPr>
          <p:spPr>
            <a:xfrm flipV="1">
              <a:off x="6710400" y="3695760"/>
              <a:ext cx="11160" cy="30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7" name=""/>
            <p:cNvSpPr/>
            <p:nvPr/>
          </p:nvSpPr>
          <p:spPr>
            <a:xfrm flipV="1">
              <a:off x="6710400" y="3698640"/>
              <a:ext cx="11160" cy="270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8" name=""/>
            <p:cNvSpPr/>
            <p:nvPr/>
          </p:nvSpPr>
          <p:spPr>
            <a:xfrm flipV="1">
              <a:off x="6713640" y="3699000"/>
              <a:ext cx="7920" cy="237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9" name=""/>
            <p:cNvSpPr/>
            <p:nvPr/>
          </p:nvSpPr>
          <p:spPr>
            <a:xfrm flipV="1">
              <a:off x="6713640" y="3699000"/>
              <a:ext cx="7920" cy="237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0" name=""/>
            <p:cNvSpPr/>
            <p:nvPr/>
          </p:nvSpPr>
          <p:spPr>
            <a:xfrm flipV="1">
              <a:off x="6713640" y="3699000"/>
              <a:ext cx="7920" cy="237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1" name=""/>
            <p:cNvSpPr/>
            <p:nvPr/>
          </p:nvSpPr>
          <p:spPr>
            <a:xfrm flipV="1">
              <a:off x="6713640" y="3699000"/>
              <a:ext cx="7920" cy="237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2" name=""/>
            <p:cNvSpPr/>
            <p:nvPr/>
          </p:nvSpPr>
          <p:spPr>
            <a:xfrm flipV="1">
              <a:off x="6713640" y="3699000"/>
              <a:ext cx="11160" cy="237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3" name=""/>
            <p:cNvSpPr/>
            <p:nvPr/>
          </p:nvSpPr>
          <p:spPr>
            <a:xfrm flipV="1">
              <a:off x="6716880" y="3701880"/>
              <a:ext cx="7920" cy="20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4" name=""/>
            <p:cNvSpPr/>
            <p:nvPr/>
          </p:nvSpPr>
          <p:spPr>
            <a:xfrm flipV="1">
              <a:off x="6716880" y="3701880"/>
              <a:ext cx="7920" cy="20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5" name=""/>
            <p:cNvSpPr/>
            <p:nvPr/>
          </p:nvSpPr>
          <p:spPr>
            <a:xfrm flipV="1">
              <a:off x="6716880" y="3701880"/>
              <a:ext cx="7920" cy="20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6" name=""/>
            <p:cNvSpPr/>
            <p:nvPr/>
          </p:nvSpPr>
          <p:spPr>
            <a:xfrm flipV="1">
              <a:off x="6716880" y="3701520"/>
              <a:ext cx="7920" cy="176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7" name=""/>
            <p:cNvSpPr/>
            <p:nvPr/>
          </p:nvSpPr>
          <p:spPr>
            <a:xfrm flipV="1">
              <a:off x="6719760" y="3701520"/>
              <a:ext cx="5040" cy="176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8" name=""/>
            <p:cNvSpPr/>
            <p:nvPr/>
          </p:nvSpPr>
          <p:spPr>
            <a:xfrm flipV="1">
              <a:off x="6719760" y="3701520"/>
              <a:ext cx="5040" cy="176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9" name=""/>
            <p:cNvSpPr/>
            <p:nvPr/>
          </p:nvSpPr>
          <p:spPr>
            <a:xfrm flipV="1">
              <a:off x="6719760" y="3705120"/>
              <a:ext cx="5040" cy="144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0" name=""/>
            <p:cNvSpPr/>
            <p:nvPr/>
          </p:nvSpPr>
          <p:spPr>
            <a:xfrm flipV="1">
              <a:off x="6719760" y="3705120"/>
              <a:ext cx="5040" cy="144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1" name=""/>
            <p:cNvSpPr/>
            <p:nvPr/>
          </p:nvSpPr>
          <p:spPr>
            <a:xfrm flipV="1">
              <a:off x="6719760" y="3705120"/>
              <a:ext cx="5040" cy="144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2" name=""/>
            <p:cNvSpPr/>
            <p:nvPr/>
          </p:nvSpPr>
          <p:spPr>
            <a:xfrm flipV="1">
              <a:off x="6721560" y="3705120"/>
              <a:ext cx="6120" cy="144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3" name=""/>
            <p:cNvSpPr/>
            <p:nvPr/>
          </p:nvSpPr>
          <p:spPr>
            <a:xfrm flipV="1">
              <a:off x="6721560" y="3705120"/>
              <a:ext cx="6120" cy="144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4" name=""/>
            <p:cNvSpPr/>
            <p:nvPr/>
          </p:nvSpPr>
          <p:spPr>
            <a:xfrm flipV="1">
              <a:off x="6721560" y="3704760"/>
              <a:ext cx="6120" cy="111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5" name=""/>
            <p:cNvSpPr/>
            <p:nvPr/>
          </p:nvSpPr>
          <p:spPr>
            <a:xfrm flipV="1">
              <a:off x="6721560" y="3708360"/>
              <a:ext cx="6120" cy="79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6" name=""/>
            <p:cNvSpPr/>
            <p:nvPr/>
          </p:nvSpPr>
          <p:spPr>
            <a:xfrm flipV="1">
              <a:off x="6721560" y="3708360"/>
              <a:ext cx="6120" cy="79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7" name=""/>
            <p:cNvSpPr/>
            <p:nvPr/>
          </p:nvSpPr>
          <p:spPr>
            <a:xfrm flipV="1">
              <a:off x="6724800" y="3708360"/>
              <a:ext cx="2880" cy="79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8" name=""/>
            <p:cNvSpPr/>
            <p:nvPr/>
          </p:nvSpPr>
          <p:spPr>
            <a:xfrm flipV="1">
              <a:off x="6724800" y="3708360"/>
              <a:ext cx="2880" cy="79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9" name=""/>
            <p:cNvSpPr/>
            <p:nvPr/>
          </p:nvSpPr>
          <p:spPr>
            <a:xfrm flipV="1">
              <a:off x="6724800" y="3708360"/>
              <a:ext cx="2880" cy="79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0" name=""/>
            <p:cNvSpPr/>
            <p:nvPr/>
          </p:nvSpPr>
          <p:spPr>
            <a:xfrm flipV="1">
              <a:off x="6724800" y="3708360"/>
              <a:ext cx="2880" cy="79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91" name=""/>
          <p:cNvGrpSpPr/>
          <p:nvPr/>
        </p:nvGrpSpPr>
        <p:grpSpPr>
          <a:xfrm>
            <a:off x="6634080" y="2282760"/>
            <a:ext cx="1723680" cy="1654200"/>
            <a:chOff x="6634080" y="2282760"/>
            <a:chExt cx="1723680" cy="1654200"/>
          </a:xfrm>
        </p:grpSpPr>
        <p:sp>
          <p:nvSpPr>
            <p:cNvPr id="1792" name=""/>
            <p:cNvSpPr/>
            <p:nvPr/>
          </p:nvSpPr>
          <p:spPr>
            <a:xfrm flipV="1">
              <a:off x="6728760" y="3709800"/>
              <a:ext cx="1440" cy="61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3" name=""/>
            <p:cNvSpPr/>
            <p:nvPr/>
          </p:nvSpPr>
          <p:spPr>
            <a:xfrm flipV="1">
              <a:off x="6728760" y="3710160"/>
              <a:ext cx="1440" cy="2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4" name=""/>
            <p:cNvSpPr/>
            <p:nvPr/>
          </p:nvSpPr>
          <p:spPr>
            <a:xfrm flipV="1">
              <a:off x="6728760" y="3710160"/>
              <a:ext cx="2880" cy="2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5" name=""/>
            <p:cNvSpPr/>
            <p:nvPr/>
          </p:nvSpPr>
          <p:spPr>
            <a:xfrm flipV="1">
              <a:off x="6728760" y="3710160"/>
              <a:ext cx="2880" cy="2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6" name=""/>
            <p:cNvSpPr/>
            <p:nvPr/>
          </p:nvSpPr>
          <p:spPr>
            <a:xfrm flipV="1">
              <a:off x="6728760" y="3710160"/>
              <a:ext cx="2880" cy="2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7" name=""/>
            <p:cNvSpPr/>
            <p:nvPr/>
          </p:nvSpPr>
          <p:spPr>
            <a:xfrm flipV="1">
              <a:off x="6732000" y="3710160"/>
              <a:ext cx="1440" cy="2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8" name=""/>
            <p:cNvSpPr/>
            <p:nvPr/>
          </p:nvSpPr>
          <p:spPr>
            <a:xfrm>
              <a:off x="6732000" y="3713040"/>
              <a:ext cx="1440" cy="1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9" name=""/>
            <p:cNvSpPr/>
            <p:nvPr/>
          </p:nvSpPr>
          <p:spPr>
            <a:xfrm>
              <a:off x="6732000" y="3713040"/>
              <a:ext cx="1440" cy="1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0" name=""/>
            <p:cNvSpPr/>
            <p:nvPr/>
          </p:nvSpPr>
          <p:spPr>
            <a:xfrm>
              <a:off x="6652800" y="3659040"/>
              <a:ext cx="78840" cy="84240"/>
            </a:xfrm>
            <a:custGeom>
              <a:avLst/>
              <a:gdLst/>
              <a:ahLst/>
              <a:rect l="l" t="t" r="r" b="b"/>
              <a:pathLst>
                <a:path w="50" h="53">
                  <a:moveTo>
                    <a:pt x="0" y="19"/>
                  </a:moveTo>
                  <a:lnTo>
                    <a:pt x="20" y="53"/>
                  </a:lnTo>
                  <a:lnTo>
                    <a:pt x="50" y="34"/>
                  </a:lnTo>
                  <a:lnTo>
                    <a:pt x="32" y="0"/>
                  </a:lnTo>
                  <a:lnTo>
                    <a:pt x="0" y="19"/>
                  </a:lnTo>
                </a:path>
              </a:pathLst>
            </a:custGeom>
            <a:noFill/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1" name=""/>
            <p:cNvSpPr/>
            <p:nvPr/>
          </p:nvSpPr>
          <p:spPr>
            <a:xfrm>
              <a:off x="6634080" y="3732120"/>
              <a:ext cx="113760" cy="204840"/>
            </a:xfrm>
            <a:custGeom>
              <a:avLst/>
              <a:gdLst/>
              <a:ahLst/>
              <a:rect l="l" t="t" r="r" b="b"/>
              <a:pathLst>
                <a:path w="72" h="129">
                  <a:moveTo>
                    <a:pt x="65" y="119"/>
                  </a:moveTo>
                  <a:lnTo>
                    <a:pt x="72" y="121"/>
                  </a:lnTo>
                  <a:lnTo>
                    <a:pt x="10" y="0"/>
                  </a:lnTo>
                  <a:lnTo>
                    <a:pt x="0" y="3"/>
                  </a:lnTo>
                  <a:lnTo>
                    <a:pt x="62" y="127"/>
                  </a:lnTo>
                  <a:lnTo>
                    <a:pt x="69" y="129"/>
                  </a:lnTo>
                  <a:lnTo>
                    <a:pt x="65" y="119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2" name=""/>
            <p:cNvSpPr/>
            <p:nvPr/>
          </p:nvSpPr>
          <p:spPr>
            <a:xfrm>
              <a:off x="6736680" y="3911760"/>
              <a:ext cx="25200" cy="25200"/>
            </a:xfrm>
            <a:custGeom>
              <a:avLst/>
              <a:gdLst/>
              <a:ahLst/>
              <a:rect l="l" t="t" r="r" b="b"/>
              <a:pathLst>
                <a:path w="16" h="16">
                  <a:moveTo>
                    <a:pt x="13" y="4"/>
                  </a:moveTo>
                  <a:lnTo>
                    <a:pt x="11" y="0"/>
                  </a:lnTo>
                  <a:lnTo>
                    <a:pt x="0" y="6"/>
                  </a:lnTo>
                  <a:lnTo>
                    <a:pt x="4" y="16"/>
                  </a:lnTo>
                  <a:lnTo>
                    <a:pt x="16" y="10"/>
                  </a:lnTo>
                  <a:lnTo>
                    <a:pt x="13" y="4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3" name=""/>
            <p:cNvSpPr/>
            <p:nvPr/>
          </p:nvSpPr>
          <p:spPr>
            <a:xfrm rot="21540000">
              <a:off x="6778080" y="3664080"/>
              <a:ext cx="1191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P-1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4" name=""/>
            <p:cNvSpPr/>
            <p:nvPr/>
          </p:nvSpPr>
          <p:spPr>
            <a:xfrm>
              <a:off x="6703560" y="3554280"/>
              <a:ext cx="163080" cy="141480"/>
            </a:xfrm>
            <a:custGeom>
              <a:avLst/>
              <a:gdLst/>
              <a:ahLst/>
              <a:rect l="l" t="t" r="r" b="b"/>
              <a:pathLst>
                <a:path w="103" h="89">
                  <a:moveTo>
                    <a:pt x="4" y="85"/>
                  </a:moveTo>
                  <a:lnTo>
                    <a:pt x="7" y="89"/>
                  </a:lnTo>
                  <a:lnTo>
                    <a:pt x="103" y="9"/>
                  </a:lnTo>
                  <a:lnTo>
                    <a:pt x="96" y="0"/>
                  </a:lnTo>
                  <a:lnTo>
                    <a:pt x="0" y="79"/>
                  </a:lnTo>
                  <a:lnTo>
                    <a:pt x="4" y="85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5" name=""/>
            <p:cNvSpPr/>
            <p:nvPr/>
          </p:nvSpPr>
          <p:spPr>
            <a:xfrm>
              <a:off x="7088760" y="3387600"/>
              <a:ext cx="50760" cy="46080"/>
            </a:xfrm>
            <a:custGeom>
              <a:avLst/>
              <a:gdLst/>
              <a:ahLst/>
              <a:rect l="l" t="t" r="r" b="b"/>
              <a:pathLst>
                <a:path w="32" h="29">
                  <a:moveTo>
                    <a:pt x="4" y="29"/>
                  </a:moveTo>
                  <a:lnTo>
                    <a:pt x="5" y="27"/>
                  </a:lnTo>
                  <a:lnTo>
                    <a:pt x="32" y="10"/>
                  </a:lnTo>
                  <a:lnTo>
                    <a:pt x="27" y="0"/>
                  </a:lnTo>
                  <a:lnTo>
                    <a:pt x="0" y="18"/>
                  </a:lnTo>
                  <a:lnTo>
                    <a:pt x="2" y="18"/>
                  </a:lnTo>
                  <a:lnTo>
                    <a:pt x="4" y="29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6" name=""/>
            <p:cNvSpPr/>
            <p:nvPr/>
          </p:nvSpPr>
          <p:spPr>
            <a:xfrm>
              <a:off x="7009920" y="3416400"/>
              <a:ext cx="85320" cy="38160"/>
            </a:xfrm>
            <a:custGeom>
              <a:avLst/>
              <a:gdLst/>
              <a:ahLst/>
              <a:rect l="l" t="t" r="r" b="b"/>
              <a:pathLst>
                <a:path w="54" h="24">
                  <a:moveTo>
                    <a:pt x="7" y="24"/>
                  </a:moveTo>
                  <a:lnTo>
                    <a:pt x="4" y="24"/>
                  </a:lnTo>
                  <a:lnTo>
                    <a:pt x="54" y="11"/>
                  </a:lnTo>
                  <a:lnTo>
                    <a:pt x="52" y="0"/>
                  </a:lnTo>
                  <a:lnTo>
                    <a:pt x="2" y="15"/>
                  </a:lnTo>
                  <a:lnTo>
                    <a:pt x="0" y="15"/>
                  </a:lnTo>
                  <a:lnTo>
                    <a:pt x="7" y="24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7" name=""/>
            <p:cNvSpPr/>
            <p:nvPr/>
          </p:nvSpPr>
          <p:spPr>
            <a:xfrm>
              <a:off x="7002000" y="3440160"/>
              <a:ext cx="18720" cy="20520"/>
            </a:xfrm>
            <a:custGeom>
              <a:avLst/>
              <a:gdLst/>
              <a:ahLst/>
              <a:rect l="l" t="t" r="r" b="b"/>
              <a:pathLst>
                <a:path w="12" h="13">
                  <a:moveTo>
                    <a:pt x="4" y="9"/>
                  </a:moveTo>
                  <a:lnTo>
                    <a:pt x="9" y="13"/>
                  </a:lnTo>
                  <a:lnTo>
                    <a:pt x="12" y="9"/>
                  </a:lnTo>
                  <a:lnTo>
                    <a:pt x="5" y="0"/>
                  </a:lnTo>
                  <a:lnTo>
                    <a:pt x="0" y="5"/>
                  </a:lnTo>
                  <a:lnTo>
                    <a:pt x="4" y="9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8" name=""/>
            <p:cNvSpPr/>
            <p:nvPr/>
          </p:nvSpPr>
          <p:spPr>
            <a:xfrm rot="21540000">
              <a:off x="7225200" y="3083040"/>
              <a:ext cx="1191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P-2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9" name=""/>
            <p:cNvSpPr/>
            <p:nvPr/>
          </p:nvSpPr>
          <p:spPr>
            <a:xfrm>
              <a:off x="7274520" y="3208320"/>
              <a:ext cx="83880" cy="90360"/>
            </a:xfrm>
            <a:custGeom>
              <a:avLst/>
              <a:gdLst/>
              <a:ahLst/>
              <a:rect l="l" t="t" r="r" b="b"/>
              <a:pathLst>
                <a:path w="53" h="57">
                  <a:moveTo>
                    <a:pt x="4" y="53"/>
                  </a:moveTo>
                  <a:lnTo>
                    <a:pt x="7" y="57"/>
                  </a:lnTo>
                  <a:lnTo>
                    <a:pt x="53" y="7"/>
                  </a:lnTo>
                  <a:lnTo>
                    <a:pt x="46" y="0"/>
                  </a:lnTo>
                  <a:lnTo>
                    <a:pt x="0" y="49"/>
                  </a:lnTo>
                  <a:lnTo>
                    <a:pt x="4" y="53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0" name=""/>
            <p:cNvSpPr/>
            <p:nvPr/>
          </p:nvSpPr>
          <p:spPr>
            <a:xfrm>
              <a:off x="7358760" y="3171960"/>
              <a:ext cx="31320" cy="10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1" name=""/>
            <p:cNvSpPr/>
            <p:nvPr/>
          </p:nvSpPr>
          <p:spPr>
            <a:xfrm>
              <a:off x="7358760" y="3171960"/>
              <a:ext cx="31320" cy="10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2" name=""/>
            <p:cNvSpPr/>
            <p:nvPr/>
          </p:nvSpPr>
          <p:spPr>
            <a:xfrm>
              <a:off x="7357320" y="3171960"/>
              <a:ext cx="32760" cy="10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3" name=""/>
            <p:cNvSpPr/>
            <p:nvPr/>
          </p:nvSpPr>
          <p:spPr>
            <a:xfrm>
              <a:off x="7357320" y="3171960"/>
              <a:ext cx="32760" cy="10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4" name=""/>
            <p:cNvSpPr/>
            <p:nvPr/>
          </p:nvSpPr>
          <p:spPr>
            <a:xfrm>
              <a:off x="7357320" y="3171960"/>
              <a:ext cx="32760" cy="140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5" name=""/>
            <p:cNvSpPr/>
            <p:nvPr/>
          </p:nvSpPr>
          <p:spPr>
            <a:xfrm>
              <a:off x="7357320" y="3243240"/>
              <a:ext cx="1080" cy="14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6" name=""/>
            <p:cNvSpPr/>
            <p:nvPr/>
          </p:nvSpPr>
          <p:spPr>
            <a:xfrm>
              <a:off x="7357320" y="3243240"/>
              <a:ext cx="1080" cy="14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7" name=""/>
            <p:cNvSpPr/>
            <p:nvPr/>
          </p:nvSpPr>
          <p:spPr>
            <a:xfrm>
              <a:off x="7357320" y="3243240"/>
              <a:ext cx="1080" cy="14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8" name=""/>
            <p:cNvSpPr/>
            <p:nvPr/>
          </p:nvSpPr>
          <p:spPr>
            <a:xfrm>
              <a:off x="7357320" y="3240000"/>
              <a:ext cx="1080" cy="3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9" name=""/>
            <p:cNvSpPr/>
            <p:nvPr/>
          </p:nvSpPr>
          <p:spPr>
            <a:xfrm>
              <a:off x="7357320" y="3240000"/>
              <a:ext cx="1080" cy="3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0" name=""/>
            <p:cNvSpPr/>
            <p:nvPr/>
          </p:nvSpPr>
          <p:spPr>
            <a:xfrm>
              <a:off x="7357320" y="3240000"/>
              <a:ext cx="1080" cy="1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1" name=""/>
            <p:cNvSpPr/>
            <p:nvPr/>
          </p:nvSpPr>
          <p:spPr>
            <a:xfrm>
              <a:off x="7357320" y="3240000"/>
              <a:ext cx="1080" cy="1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2" name=""/>
            <p:cNvSpPr/>
            <p:nvPr/>
          </p:nvSpPr>
          <p:spPr>
            <a:xfrm>
              <a:off x="7354080" y="3238560"/>
              <a:ext cx="7560" cy="14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3" name=""/>
            <p:cNvSpPr/>
            <p:nvPr/>
          </p:nvSpPr>
          <p:spPr>
            <a:xfrm>
              <a:off x="7354080" y="3238560"/>
              <a:ext cx="7560" cy="14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4" name=""/>
            <p:cNvSpPr/>
            <p:nvPr/>
          </p:nvSpPr>
          <p:spPr>
            <a:xfrm>
              <a:off x="7354080" y="3238560"/>
              <a:ext cx="7560" cy="14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5" name=""/>
            <p:cNvSpPr/>
            <p:nvPr/>
          </p:nvSpPr>
          <p:spPr>
            <a:xfrm>
              <a:off x="7354080" y="3238560"/>
              <a:ext cx="7560" cy="14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6" name=""/>
            <p:cNvSpPr/>
            <p:nvPr/>
          </p:nvSpPr>
          <p:spPr>
            <a:xfrm>
              <a:off x="7354080" y="3238560"/>
              <a:ext cx="7560" cy="14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7" name=""/>
            <p:cNvSpPr/>
            <p:nvPr/>
          </p:nvSpPr>
          <p:spPr>
            <a:xfrm>
              <a:off x="7354080" y="3235320"/>
              <a:ext cx="7560" cy="46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8" name=""/>
            <p:cNvSpPr/>
            <p:nvPr/>
          </p:nvSpPr>
          <p:spPr>
            <a:xfrm>
              <a:off x="7354080" y="3235320"/>
              <a:ext cx="10800" cy="46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9" name=""/>
            <p:cNvSpPr/>
            <p:nvPr/>
          </p:nvSpPr>
          <p:spPr>
            <a:xfrm>
              <a:off x="7354080" y="3235320"/>
              <a:ext cx="10800" cy="46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0" name=""/>
            <p:cNvSpPr/>
            <p:nvPr/>
          </p:nvSpPr>
          <p:spPr>
            <a:xfrm>
              <a:off x="7350840" y="3235320"/>
              <a:ext cx="14040" cy="3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1" name=""/>
            <p:cNvSpPr/>
            <p:nvPr/>
          </p:nvSpPr>
          <p:spPr>
            <a:xfrm>
              <a:off x="7350840" y="3235320"/>
              <a:ext cx="14040" cy="3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2" name=""/>
            <p:cNvSpPr/>
            <p:nvPr/>
          </p:nvSpPr>
          <p:spPr>
            <a:xfrm>
              <a:off x="7350840" y="3232080"/>
              <a:ext cx="14040" cy="6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3" name=""/>
            <p:cNvSpPr/>
            <p:nvPr/>
          </p:nvSpPr>
          <p:spPr>
            <a:xfrm>
              <a:off x="7350840" y="3232080"/>
              <a:ext cx="14040" cy="6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4" name=""/>
            <p:cNvSpPr/>
            <p:nvPr/>
          </p:nvSpPr>
          <p:spPr>
            <a:xfrm>
              <a:off x="7350840" y="3232080"/>
              <a:ext cx="14040" cy="6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5" name=""/>
            <p:cNvSpPr/>
            <p:nvPr/>
          </p:nvSpPr>
          <p:spPr>
            <a:xfrm>
              <a:off x="7350840" y="3232080"/>
              <a:ext cx="17280" cy="6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6" name=""/>
            <p:cNvSpPr/>
            <p:nvPr/>
          </p:nvSpPr>
          <p:spPr>
            <a:xfrm>
              <a:off x="7350840" y="3232080"/>
              <a:ext cx="17280" cy="6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7" name=""/>
            <p:cNvSpPr/>
            <p:nvPr/>
          </p:nvSpPr>
          <p:spPr>
            <a:xfrm>
              <a:off x="7347600" y="3228840"/>
              <a:ext cx="20520" cy="9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8" name=""/>
            <p:cNvSpPr/>
            <p:nvPr/>
          </p:nvSpPr>
          <p:spPr>
            <a:xfrm>
              <a:off x="7347600" y="3228840"/>
              <a:ext cx="20520" cy="9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9" name=""/>
            <p:cNvSpPr/>
            <p:nvPr/>
          </p:nvSpPr>
          <p:spPr>
            <a:xfrm>
              <a:off x="7347600" y="3228840"/>
              <a:ext cx="20520" cy="9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0" name=""/>
            <p:cNvSpPr/>
            <p:nvPr/>
          </p:nvSpPr>
          <p:spPr>
            <a:xfrm>
              <a:off x="7347600" y="3228840"/>
              <a:ext cx="20520" cy="6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1" name=""/>
            <p:cNvSpPr/>
            <p:nvPr/>
          </p:nvSpPr>
          <p:spPr>
            <a:xfrm>
              <a:off x="7347600" y="3225960"/>
              <a:ext cx="21960" cy="9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2" name=""/>
            <p:cNvSpPr/>
            <p:nvPr/>
          </p:nvSpPr>
          <p:spPr>
            <a:xfrm>
              <a:off x="7347600" y="3225960"/>
              <a:ext cx="21960" cy="9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3" name=""/>
            <p:cNvSpPr/>
            <p:nvPr/>
          </p:nvSpPr>
          <p:spPr>
            <a:xfrm>
              <a:off x="7347600" y="3225960"/>
              <a:ext cx="21960" cy="9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4" name=""/>
            <p:cNvSpPr/>
            <p:nvPr/>
          </p:nvSpPr>
          <p:spPr>
            <a:xfrm>
              <a:off x="7347600" y="3225960"/>
              <a:ext cx="21960" cy="9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5" name=""/>
            <p:cNvSpPr/>
            <p:nvPr/>
          </p:nvSpPr>
          <p:spPr>
            <a:xfrm>
              <a:off x="7344360" y="3225960"/>
              <a:ext cx="25200" cy="9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6" name=""/>
            <p:cNvSpPr/>
            <p:nvPr/>
          </p:nvSpPr>
          <p:spPr>
            <a:xfrm>
              <a:off x="7344360" y="3222720"/>
              <a:ext cx="25200" cy="12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7" name=""/>
            <p:cNvSpPr/>
            <p:nvPr/>
          </p:nvSpPr>
          <p:spPr>
            <a:xfrm>
              <a:off x="7344360" y="3222720"/>
              <a:ext cx="28440" cy="12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8" name=""/>
            <p:cNvSpPr/>
            <p:nvPr/>
          </p:nvSpPr>
          <p:spPr>
            <a:xfrm>
              <a:off x="7344360" y="3222720"/>
              <a:ext cx="28440" cy="12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9" name=""/>
            <p:cNvSpPr/>
            <p:nvPr/>
          </p:nvSpPr>
          <p:spPr>
            <a:xfrm>
              <a:off x="7344360" y="3222720"/>
              <a:ext cx="28440" cy="9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0" name=""/>
            <p:cNvSpPr/>
            <p:nvPr/>
          </p:nvSpPr>
          <p:spPr>
            <a:xfrm>
              <a:off x="7344360" y="3222720"/>
              <a:ext cx="28440" cy="9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1" name=""/>
            <p:cNvSpPr/>
            <p:nvPr/>
          </p:nvSpPr>
          <p:spPr>
            <a:xfrm>
              <a:off x="7344360" y="3219480"/>
              <a:ext cx="28440" cy="12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2" name=""/>
            <p:cNvSpPr/>
            <p:nvPr/>
          </p:nvSpPr>
          <p:spPr>
            <a:xfrm>
              <a:off x="7342920" y="3219480"/>
              <a:ext cx="29880" cy="12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3" name=""/>
            <p:cNvSpPr/>
            <p:nvPr/>
          </p:nvSpPr>
          <p:spPr>
            <a:xfrm>
              <a:off x="7342920" y="3219480"/>
              <a:ext cx="33120" cy="12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4" name=""/>
            <p:cNvSpPr/>
            <p:nvPr/>
          </p:nvSpPr>
          <p:spPr>
            <a:xfrm>
              <a:off x="7342920" y="3219480"/>
              <a:ext cx="33120" cy="12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5" name=""/>
            <p:cNvSpPr/>
            <p:nvPr/>
          </p:nvSpPr>
          <p:spPr>
            <a:xfrm>
              <a:off x="7342920" y="3219480"/>
              <a:ext cx="33120" cy="12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6" name=""/>
            <p:cNvSpPr/>
            <p:nvPr/>
          </p:nvSpPr>
          <p:spPr>
            <a:xfrm>
              <a:off x="7342920" y="3216240"/>
              <a:ext cx="33120" cy="15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7" name=""/>
            <p:cNvSpPr/>
            <p:nvPr/>
          </p:nvSpPr>
          <p:spPr>
            <a:xfrm>
              <a:off x="7342920" y="3216240"/>
              <a:ext cx="33120" cy="15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8" name=""/>
            <p:cNvSpPr/>
            <p:nvPr/>
          </p:nvSpPr>
          <p:spPr>
            <a:xfrm>
              <a:off x="7342920" y="3216240"/>
              <a:ext cx="33120" cy="15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9" name=""/>
            <p:cNvSpPr/>
            <p:nvPr/>
          </p:nvSpPr>
          <p:spPr>
            <a:xfrm>
              <a:off x="7342920" y="3216240"/>
              <a:ext cx="33120" cy="12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0" name=""/>
            <p:cNvSpPr/>
            <p:nvPr/>
          </p:nvSpPr>
          <p:spPr>
            <a:xfrm>
              <a:off x="7339680" y="3216240"/>
              <a:ext cx="39240" cy="12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1" name=""/>
            <p:cNvSpPr/>
            <p:nvPr/>
          </p:nvSpPr>
          <p:spPr>
            <a:xfrm>
              <a:off x="7339680" y="3213000"/>
              <a:ext cx="39240" cy="15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2" name=""/>
            <p:cNvSpPr/>
            <p:nvPr/>
          </p:nvSpPr>
          <p:spPr>
            <a:xfrm>
              <a:off x="7339680" y="3213000"/>
              <a:ext cx="39240" cy="15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3" name=""/>
            <p:cNvSpPr/>
            <p:nvPr/>
          </p:nvSpPr>
          <p:spPr>
            <a:xfrm>
              <a:off x="7339680" y="3213000"/>
              <a:ext cx="39240" cy="15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4" name=""/>
            <p:cNvSpPr/>
            <p:nvPr/>
          </p:nvSpPr>
          <p:spPr>
            <a:xfrm>
              <a:off x="7339680" y="3213000"/>
              <a:ext cx="39240" cy="15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5" name=""/>
            <p:cNvSpPr/>
            <p:nvPr/>
          </p:nvSpPr>
          <p:spPr>
            <a:xfrm>
              <a:off x="7339680" y="3211560"/>
              <a:ext cx="39240" cy="17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6" name=""/>
            <p:cNvSpPr/>
            <p:nvPr/>
          </p:nvSpPr>
          <p:spPr>
            <a:xfrm>
              <a:off x="7339680" y="3211560"/>
              <a:ext cx="42480" cy="17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7" name=""/>
            <p:cNvSpPr/>
            <p:nvPr/>
          </p:nvSpPr>
          <p:spPr>
            <a:xfrm>
              <a:off x="7336440" y="3211560"/>
              <a:ext cx="45720" cy="17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8" name=""/>
            <p:cNvSpPr/>
            <p:nvPr/>
          </p:nvSpPr>
          <p:spPr>
            <a:xfrm>
              <a:off x="7336440" y="3211560"/>
              <a:ext cx="45720" cy="17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9" name=""/>
            <p:cNvSpPr/>
            <p:nvPr/>
          </p:nvSpPr>
          <p:spPr>
            <a:xfrm>
              <a:off x="7336440" y="3211560"/>
              <a:ext cx="45720" cy="144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0" name=""/>
            <p:cNvSpPr/>
            <p:nvPr/>
          </p:nvSpPr>
          <p:spPr>
            <a:xfrm>
              <a:off x="7336440" y="3208320"/>
              <a:ext cx="45720" cy="176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1" name=""/>
            <p:cNvSpPr/>
            <p:nvPr/>
          </p:nvSpPr>
          <p:spPr>
            <a:xfrm>
              <a:off x="7336440" y="3208320"/>
              <a:ext cx="45720" cy="176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2" name=""/>
            <p:cNvSpPr/>
            <p:nvPr/>
          </p:nvSpPr>
          <p:spPr>
            <a:xfrm>
              <a:off x="7336440" y="3208320"/>
              <a:ext cx="47520" cy="176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3" name=""/>
            <p:cNvSpPr/>
            <p:nvPr/>
          </p:nvSpPr>
          <p:spPr>
            <a:xfrm>
              <a:off x="7336440" y="3208320"/>
              <a:ext cx="47520" cy="176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4" name=""/>
            <p:cNvSpPr/>
            <p:nvPr/>
          </p:nvSpPr>
          <p:spPr>
            <a:xfrm>
              <a:off x="7336440" y="3208320"/>
              <a:ext cx="47520" cy="176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5" name=""/>
            <p:cNvSpPr/>
            <p:nvPr/>
          </p:nvSpPr>
          <p:spPr>
            <a:xfrm>
              <a:off x="7333560" y="3205080"/>
              <a:ext cx="50400" cy="20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6" name=""/>
            <p:cNvSpPr/>
            <p:nvPr/>
          </p:nvSpPr>
          <p:spPr>
            <a:xfrm>
              <a:off x="7333560" y="3205080"/>
              <a:ext cx="50400" cy="20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7" name=""/>
            <p:cNvSpPr/>
            <p:nvPr/>
          </p:nvSpPr>
          <p:spPr>
            <a:xfrm>
              <a:off x="7333560" y="3205080"/>
              <a:ext cx="50400" cy="20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8" name=""/>
            <p:cNvSpPr/>
            <p:nvPr/>
          </p:nvSpPr>
          <p:spPr>
            <a:xfrm>
              <a:off x="7333560" y="3205080"/>
              <a:ext cx="53280" cy="20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9" name=""/>
            <p:cNvSpPr/>
            <p:nvPr/>
          </p:nvSpPr>
          <p:spPr>
            <a:xfrm>
              <a:off x="7333560" y="3205080"/>
              <a:ext cx="53280" cy="176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0" name=""/>
            <p:cNvSpPr/>
            <p:nvPr/>
          </p:nvSpPr>
          <p:spPr>
            <a:xfrm>
              <a:off x="7333560" y="3201840"/>
              <a:ext cx="53280" cy="20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1" name=""/>
            <p:cNvSpPr/>
            <p:nvPr/>
          </p:nvSpPr>
          <p:spPr>
            <a:xfrm>
              <a:off x="7333560" y="3201840"/>
              <a:ext cx="53280" cy="20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2" name=""/>
            <p:cNvSpPr/>
            <p:nvPr/>
          </p:nvSpPr>
          <p:spPr>
            <a:xfrm>
              <a:off x="7333560" y="3201840"/>
              <a:ext cx="53280" cy="20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3" name=""/>
            <p:cNvSpPr/>
            <p:nvPr/>
          </p:nvSpPr>
          <p:spPr>
            <a:xfrm>
              <a:off x="7331760" y="3201840"/>
              <a:ext cx="55080" cy="20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4" name=""/>
            <p:cNvSpPr/>
            <p:nvPr/>
          </p:nvSpPr>
          <p:spPr>
            <a:xfrm>
              <a:off x="7331760" y="3201840"/>
              <a:ext cx="55080" cy="20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5" name=""/>
            <p:cNvSpPr/>
            <p:nvPr/>
          </p:nvSpPr>
          <p:spPr>
            <a:xfrm>
              <a:off x="7331760" y="3198960"/>
              <a:ext cx="58320" cy="237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6" name=""/>
            <p:cNvSpPr/>
            <p:nvPr/>
          </p:nvSpPr>
          <p:spPr>
            <a:xfrm>
              <a:off x="7331760" y="3198960"/>
              <a:ext cx="58320" cy="237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7" name=""/>
            <p:cNvSpPr/>
            <p:nvPr/>
          </p:nvSpPr>
          <p:spPr>
            <a:xfrm>
              <a:off x="7331760" y="3198960"/>
              <a:ext cx="58320" cy="237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8" name=""/>
            <p:cNvSpPr/>
            <p:nvPr/>
          </p:nvSpPr>
          <p:spPr>
            <a:xfrm>
              <a:off x="7331760" y="3198960"/>
              <a:ext cx="58320" cy="237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9" name=""/>
            <p:cNvSpPr/>
            <p:nvPr/>
          </p:nvSpPr>
          <p:spPr>
            <a:xfrm>
              <a:off x="7376400" y="3159000"/>
              <a:ext cx="1080" cy="1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0" name=""/>
            <p:cNvSpPr/>
            <p:nvPr/>
          </p:nvSpPr>
          <p:spPr>
            <a:xfrm>
              <a:off x="7376400" y="3159000"/>
              <a:ext cx="1080" cy="1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1" name=""/>
            <p:cNvSpPr/>
            <p:nvPr/>
          </p:nvSpPr>
          <p:spPr>
            <a:xfrm>
              <a:off x="7373160" y="3159000"/>
              <a:ext cx="2880" cy="1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2" name=""/>
            <p:cNvSpPr/>
            <p:nvPr/>
          </p:nvSpPr>
          <p:spPr>
            <a:xfrm>
              <a:off x="7373160" y="3159000"/>
              <a:ext cx="2880" cy="3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3" name=""/>
            <p:cNvSpPr/>
            <p:nvPr/>
          </p:nvSpPr>
          <p:spPr>
            <a:xfrm>
              <a:off x="7373160" y="3159000"/>
              <a:ext cx="2880" cy="3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4" name=""/>
            <p:cNvSpPr/>
            <p:nvPr/>
          </p:nvSpPr>
          <p:spPr>
            <a:xfrm>
              <a:off x="7373160" y="3159000"/>
              <a:ext cx="2880" cy="3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5" name=""/>
            <p:cNvSpPr/>
            <p:nvPr/>
          </p:nvSpPr>
          <p:spPr>
            <a:xfrm>
              <a:off x="7373160" y="3162240"/>
              <a:ext cx="2880" cy="1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6" name=""/>
            <p:cNvSpPr/>
            <p:nvPr/>
          </p:nvSpPr>
          <p:spPr>
            <a:xfrm>
              <a:off x="7373160" y="3162240"/>
              <a:ext cx="5760" cy="18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7" name=""/>
            <p:cNvSpPr/>
            <p:nvPr/>
          </p:nvSpPr>
          <p:spPr>
            <a:xfrm>
              <a:off x="7369920" y="3162240"/>
              <a:ext cx="9000" cy="3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8" name=""/>
            <p:cNvSpPr/>
            <p:nvPr/>
          </p:nvSpPr>
          <p:spPr>
            <a:xfrm>
              <a:off x="7369920" y="3162240"/>
              <a:ext cx="9000" cy="3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9" name=""/>
            <p:cNvSpPr/>
            <p:nvPr/>
          </p:nvSpPr>
          <p:spPr>
            <a:xfrm>
              <a:off x="7369920" y="3162240"/>
              <a:ext cx="9000" cy="3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0" name=""/>
            <p:cNvSpPr/>
            <p:nvPr/>
          </p:nvSpPr>
          <p:spPr>
            <a:xfrm>
              <a:off x="7369920" y="3162240"/>
              <a:ext cx="9000" cy="3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1" name=""/>
            <p:cNvSpPr/>
            <p:nvPr/>
          </p:nvSpPr>
          <p:spPr>
            <a:xfrm>
              <a:off x="7369920" y="3162240"/>
              <a:ext cx="9000" cy="3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2" name=""/>
            <p:cNvSpPr/>
            <p:nvPr/>
          </p:nvSpPr>
          <p:spPr>
            <a:xfrm>
              <a:off x="7369920" y="3162240"/>
              <a:ext cx="9000" cy="6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3" name=""/>
            <p:cNvSpPr/>
            <p:nvPr/>
          </p:nvSpPr>
          <p:spPr>
            <a:xfrm>
              <a:off x="7368480" y="3162240"/>
              <a:ext cx="13680" cy="6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4" name=""/>
            <p:cNvSpPr/>
            <p:nvPr/>
          </p:nvSpPr>
          <p:spPr>
            <a:xfrm>
              <a:off x="7368480" y="3162240"/>
              <a:ext cx="13680" cy="6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5" name=""/>
            <p:cNvSpPr/>
            <p:nvPr/>
          </p:nvSpPr>
          <p:spPr>
            <a:xfrm>
              <a:off x="7368480" y="3165480"/>
              <a:ext cx="13680" cy="3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6" name=""/>
            <p:cNvSpPr/>
            <p:nvPr/>
          </p:nvSpPr>
          <p:spPr>
            <a:xfrm>
              <a:off x="7368480" y="3165480"/>
              <a:ext cx="13680" cy="6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7" name=""/>
            <p:cNvSpPr/>
            <p:nvPr/>
          </p:nvSpPr>
          <p:spPr>
            <a:xfrm>
              <a:off x="7368480" y="3165480"/>
              <a:ext cx="13680" cy="6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8" name=""/>
            <p:cNvSpPr/>
            <p:nvPr/>
          </p:nvSpPr>
          <p:spPr>
            <a:xfrm>
              <a:off x="7368480" y="3165480"/>
              <a:ext cx="13680" cy="6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9" name=""/>
            <p:cNvSpPr/>
            <p:nvPr/>
          </p:nvSpPr>
          <p:spPr>
            <a:xfrm>
              <a:off x="7365240" y="3165480"/>
              <a:ext cx="16920" cy="6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0" name=""/>
            <p:cNvSpPr/>
            <p:nvPr/>
          </p:nvSpPr>
          <p:spPr>
            <a:xfrm>
              <a:off x="7365240" y="3165480"/>
              <a:ext cx="16920" cy="6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1" name=""/>
            <p:cNvSpPr/>
            <p:nvPr/>
          </p:nvSpPr>
          <p:spPr>
            <a:xfrm>
              <a:off x="7365240" y="3165480"/>
              <a:ext cx="18720" cy="9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2" name=""/>
            <p:cNvSpPr/>
            <p:nvPr/>
          </p:nvSpPr>
          <p:spPr>
            <a:xfrm>
              <a:off x="7365240" y="3165480"/>
              <a:ext cx="18720" cy="9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3" name=""/>
            <p:cNvSpPr/>
            <p:nvPr/>
          </p:nvSpPr>
          <p:spPr>
            <a:xfrm>
              <a:off x="7365240" y="3165480"/>
              <a:ext cx="18720" cy="9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4" name=""/>
            <p:cNvSpPr/>
            <p:nvPr/>
          </p:nvSpPr>
          <p:spPr>
            <a:xfrm>
              <a:off x="7365240" y="3165480"/>
              <a:ext cx="18720" cy="9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5" name=""/>
            <p:cNvSpPr/>
            <p:nvPr/>
          </p:nvSpPr>
          <p:spPr>
            <a:xfrm>
              <a:off x="7365240" y="3168720"/>
              <a:ext cx="18720" cy="61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6" name=""/>
            <p:cNvSpPr/>
            <p:nvPr/>
          </p:nvSpPr>
          <p:spPr>
            <a:xfrm>
              <a:off x="7362000" y="3168720"/>
              <a:ext cx="21960" cy="9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7" name=""/>
            <p:cNvSpPr/>
            <p:nvPr/>
          </p:nvSpPr>
          <p:spPr>
            <a:xfrm>
              <a:off x="7362000" y="3168720"/>
              <a:ext cx="21960" cy="9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8" name=""/>
            <p:cNvSpPr/>
            <p:nvPr/>
          </p:nvSpPr>
          <p:spPr>
            <a:xfrm>
              <a:off x="7362000" y="3168720"/>
              <a:ext cx="24840" cy="9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9" name=""/>
            <p:cNvSpPr/>
            <p:nvPr/>
          </p:nvSpPr>
          <p:spPr>
            <a:xfrm>
              <a:off x="7362000" y="3168720"/>
              <a:ext cx="24840" cy="9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0" name=""/>
            <p:cNvSpPr/>
            <p:nvPr/>
          </p:nvSpPr>
          <p:spPr>
            <a:xfrm>
              <a:off x="7362000" y="3168720"/>
              <a:ext cx="24840" cy="9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1" name=""/>
            <p:cNvSpPr/>
            <p:nvPr/>
          </p:nvSpPr>
          <p:spPr>
            <a:xfrm>
              <a:off x="7362000" y="3168720"/>
              <a:ext cx="24840" cy="12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2" name=""/>
            <p:cNvSpPr/>
            <p:nvPr/>
          </p:nvSpPr>
          <p:spPr>
            <a:xfrm>
              <a:off x="7358760" y="3168720"/>
              <a:ext cx="28080" cy="12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3" name=""/>
            <p:cNvSpPr/>
            <p:nvPr/>
          </p:nvSpPr>
          <p:spPr>
            <a:xfrm>
              <a:off x="7358760" y="3168720"/>
              <a:ext cx="28080" cy="126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4" name=""/>
            <p:cNvSpPr/>
            <p:nvPr/>
          </p:nvSpPr>
          <p:spPr>
            <a:xfrm>
              <a:off x="7358760" y="3171960"/>
              <a:ext cx="28080" cy="9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5" name=""/>
            <p:cNvSpPr/>
            <p:nvPr/>
          </p:nvSpPr>
          <p:spPr>
            <a:xfrm>
              <a:off x="7358760" y="3171960"/>
              <a:ext cx="28080" cy="93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6" name=""/>
            <p:cNvSpPr/>
            <p:nvPr/>
          </p:nvSpPr>
          <p:spPr>
            <a:xfrm>
              <a:off x="7496640" y="2960640"/>
              <a:ext cx="158400" cy="154080"/>
            </a:xfrm>
            <a:custGeom>
              <a:avLst/>
              <a:gdLst/>
              <a:ahLst/>
              <a:rect l="l" t="t" r="r" b="b"/>
              <a:pathLst>
                <a:path w="100" h="97">
                  <a:moveTo>
                    <a:pt x="4" y="91"/>
                  </a:moveTo>
                  <a:lnTo>
                    <a:pt x="7" y="97"/>
                  </a:lnTo>
                  <a:lnTo>
                    <a:pt x="100" y="10"/>
                  </a:lnTo>
                  <a:lnTo>
                    <a:pt x="92" y="0"/>
                  </a:lnTo>
                  <a:lnTo>
                    <a:pt x="0" y="87"/>
                  </a:lnTo>
                  <a:lnTo>
                    <a:pt x="4" y="91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7" name=""/>
            <p:cNvSpPr/>
            <p:nvPr/>
          </p:nvSpPr>
          <p:spPr>
            <a:xfrm>
              <a:off x="7626600" y="2876400"/>
              <a:ext cx="128160" cy="114480"/>
            </a:xfrm>
            <a:custGeom>
              <a:avLst/>
              <a:gdLst/>
              <a:ahLst/>
              <a:rect l="l" t="t" r="r" b="b"/>
              <a:pathLst>
                <a:path w="81" h="72">
                  <a:moveTo>
                    <a:pt x="3" y="68"/>
                  </a:moveTo>
                  <a:lnTo>
                    <a:pt x="5" y="72"/>
                  </a:lnTo>
                  <a:lnTo>
                    <a:pt x="81" y="9"/>
                  </a:lnTo>
                  <a:lnTo>
                    <a:pt x="74" y="0"/>
                  </a:lnTo>
                  <a:lnTo>
                    <a:pt x="0" y="63"/>
                  </a:lnTo>
                  <a:lnTo>
                    <a:pt x="3" y="68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8" name=""/>
            <p:cNvSpPr/>
            <p:nvPr/>
          </p:nvSpPr>
          <p:spPr>
            <a:xfrm>
              <a:off x="7739280" y="2773440"/>
              <a:ext cx="149040" cy="120600"/>
            </a:xfrm>
            <a:custGeom>
              <a:avLst/>
              <a:gdLst/>
              <a:ahLst/>
              <a:rect l="l" t="t" r="r" b="b"/>
              <a:pathLst>
                <a:path w="94" h="76">
                  <a:moveTo>
                    <a:pt x="3" y="73"/>
                  </a:moveTo>
                  <a:lnTo>
                    <a:pt x="5" y="76"/>
                  </a:lnTo>
                  <a:lnTo>
                    <a:pt x="94" y="10"/>
                  </a:lnTo>
                  <a:lnTo>
                    <a:pt x="88" y="0"/>
                  </a:lnTo>
                  <a:lnTo>
                    <a:pt x="0" y="67"/>
                  </a:lnTo>
                  <a:lnTo>
                    <a:pt x="3" y="73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9" name=""/>
            <p:cNvSpPr/>
            <p:nvPr/>
          </p:nvSpPr>
          <p:spPr>
            <a:xfrm>
              <a:off x="7980480" y="2563920"/>
              <a:ext cx="78840" cy="93600"/>
            </a:xfrm>
            <a:custGeom>
              <a:avLst/>
              <a:gdLst/>
              <a:ahLst/>
              <a:rect l="l" t="t" r="r" b="b"/>
              <a:pathLst>
                <a:path w="50" h="59">
                  <a:moveTo>
                    <a:pt x="0" y="5"/>
                  </a:moveTo>
                  <a:lnTo>
                    <a:pt x="2" y="7"/>
                  </a:lnTo>
                  <a:lnTo>
                    <a:pt x="43" y="59"/>
                  </a:lnTo>
                  <a:lnTo>
                    <a:pt x="50" y="51"/>
                  </a:lnTo>
                  <a:lnTo>
                    <a:pt x="9" y="0"/>
                  </a:lnTo>
                  <a:lnTo>
                    <a:pt x="11" y="2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0" name=""/>
            <p:cNvSpPr/>
            <p:nvPr/>
          </p:nvSpPr>
          <p:spPr>
            <a:xfrm>
              <a:off x="7975440" y="2530440"/>
              <a:ext cx="21960" cy="41400"/>
            </a:xfrm>
            <a:custGeom>
              <a:avLst/>
              <a:gdLst/>
              <a:ahLst/>
              <a:rect l="l" t="t" r="r" b="b"/>
              <a:pathLst>
                <a:path w="14" h="26">
                  <a:moveTo>
                    <a:pt x="0" y="7"/>
                  </a:moveTo>
                  <a:lnTo>
                    <a:pt x="0" y="6"/>
                  </a:lnTo>
                  <a:lnTo>
                    <a:pt x="3" y="26"/>
                  </a:lnTo>
                  <a:lnTo>
                    <a:pt x="14" y="23"/>
                  </a:lnTo>
                  <a:lnTo>
                    <a:pt x="10" y="4"/>
                  </a:lnTo>
                  <a:lnTo>
                    <a:pt x="9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1" name=""/>
            <p:cNvSpPr/>
            <p:nvPr/>
          </p:nvSpPr>
          <p:spPr>
            <a:xfrm>
              <a:off x="7942320" y="2487600"/>
              <a:ext cx="47160" cy="54000"/>
            </a:xfrm>
            <a:custGeom>
              <a:avLst/>
              <a:gdLst/>
              <a:ahLst/>
              <a:rect l="l" t="t" r="r" b="b"/>
              <a:pathLst>
                <a:path w="30" h="34">
                  <a:moveTo>
                    <a:pt x="0" y="6"/>
                  </a:moveTo>
                  <a:lnTo>
                    <a:pt x="21" y="34"/>
                  </a:lnTo>
                  <a:lnTo>
                    <a:pt x="30" y="27"/>
                  </a:lnTo>
                  <a:lnTo>
                    <a:pt x="8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2" name=""/>
            <p:cNvSpPr/>
            <p:nvPr/>
          </p:nvSpPr>
          <p:spPr>
            <a:xfrm>
              <a:off x="7866360" y="2376360"/>
              <a:ext cx="88560" cy="120600"/>
            </a:xfrm>
            <a:custGeom>
              <a:avLst/>
              <a:gdLst/>
              <a:ahLst/>
              <a:rect l="l" t="t" r="r" b="b"/>
              <a:pathLst>
                <a:path w="56" h="76">
                  <a:moveTo>
                    <a:pt x="0" y="8"/>
                  </a:moveTo>
                  <a:lnTo>
                    <a:pt x="48" y="76"/>
                  </a:lnTo>
                  <a:lnTo>
                    <a:pt x="56" y="70"/>
                  </a:lnTo>
                  <a:lnTo>
                    <a:pt x="8" y="0"/>
                  </a:lnTo>
                  <a:lnTo>
                    <a:pt x="7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3" name=""/>
            <p:cNvSpPr/>
            <p:nvPr/>
          </p:nvSpPr>
          <p:spPr>
            <a:xfrm>
              <a:off x="7798320" y="2286000"/>
              <a:ext cx="78840" cy="103320"/>
            </a:xfrm>
            <a:custGeom>
              <a:avLst/>
              <a:gdLst/>
              <a:ahLst/>
              <a:rect l="l" t="t" r="r" b="b"/>
              <a:pathLst>
                <a:path w="50" h="65">
                  <a:moveTo>
                    <a:pt x="5" y="4"/>
                  </a:moveTo>
                  <a:lnTo>
                    <a:pt x="0" y="8"/>
                  </a:lnTo>
                  <a:lnTo>
                    <a:pt x="43" y="65"/>
                  </a:lnTo>
                  <a:lnTo>
                    <a:pt x="50" y="57"/>
                  </a:lnTo>
                  <a:lnTo>
                    <a:pt x="9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4" name=""/>
            <p:cNvSpPr/>
            <p:nvPr/>
          </p:nvSpPr>
          <p:spPr>
            <a:xfrm>
              <a:off x="7455600" y="2282760"/>
              <a:ext cx="350640" cy="22320"/>
            </a:xfrm>
            <a:custGeom>
              <a:avLst/>
              <a:gdLst/>
              <a:ahLst/>
              <a:rect l="l" t="t" r="r" b="b"/>
              <a:pathLst>
                <a:path w="221" h="14">
                  <a:moveTo>
                    <a:pt x="0" y="8"/>
                  </a:moveTo>
                  <a:lnTo>
                    <a:pt x="0" y="14"/>
                  </a:lnTo>
                  <a:lnTo>
                    <a:pt x="221" y="12"/>
                  </a:lnTo>
                  <a:lnTo>
                    <a:pt x="221" y="0"/>
                  </a:lnTo>
                  <a:lnTo>
                    <a:pt x="0" y="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5" name=""/>
            <p:cNvSpPr/>
            <p:nvPr/>
          </p:nvSpPr>
          <p:spPr>
            <a:xfrm>
              <a:off x="8285040" y="2424240"/>
              <a:ext cx="44280" cy="46080"/>
            </a:xfrm>
            <a:custGeom>
              <a:avLst/>
              <a:gdLst/>
              <a:ahLst/>
              <a:rect l="l" t="t" r="r" b="b"/>
              <a:pathLst>
                <a:path w="28" h="29">
                  <a:moveTo>
                    <a:pt x="19" y="2"/>
                  </a:moveTo>
                  <a:lnTo>
                    <a:pt x="19" y="0"/>
                  </a:lnTo>
                  <a:lnTo>
                    <a:pt x="0" y="19"/>
                  </a:lnTo>
                  <a:lnTo>
                    <a:pt x="5" y="29"/>
                  </a:lnTo>
                  <a:lnTo>
                    <a:pt x="27" y="10"/>
                  </a:lnTo>
                  <a:lnTo>
                    <a:pt x="28" y="8"/>
                  </a:lnTo>
                  <a:lnTo>
                    <a:pt x="19" y="2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6" name=""/>
            <p:cNvSpPr/>
            <p:nvPr/>
          </p:nvSpPr>
          <p:spPr>
            <a:xfrm>
              <a:off x="8315280" y="2379600"/>
              <a:ext cx="42480" cy="57240"/>
            </a:xfrm>
            <a:custGeom>
              <a:avLst/>
              <a:gdLst/>
              <a:ahLst/>
              <a:rect l="l" t="t" r="r" b="b"/>
              <a:pathLst>
                <a:path w="27" h="36">
                  <a:moveTo>
                    <a:pt x="22" y="2"/>
                  </a:moveTo>
                  <a:lnTo>
                    <a:pt x="18" y="0"/>
                  </a:lnTo>
                  <a:lnTo>
                    <a:pt x="0" y="30"/>
                  </a:lnTo>
                  <a:lnTo>
                    <a:pt x="9" y="36"/>
                  </a:lnTo>
                  <a:lnTo>
                    <a:pt x="27" y="6"/>
                  </a:lnTo>
                  <a:lnTo>
                    <a:pt x="22" y="2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7" name=""/>
            <p:cNvSpPr/>
            <p:nvPr/>
          </p:nvSpPr>
          <p:spPr>
            <a:xfrm>
              <a:off x="8056440" y="2563920"/>
              <a:ext cx="109440" cy="56880"/>
            </a:xfrm>
            <a:custGeom>
              <a:avLst/>
              <a:gdLst/>
              <a:ahLst/>
              <a:rect l="l" t="t" r="r" b="b"/>
              <a:pathLst>
                <a:path w="69" h="36">
                  <a:moveTo>
                    <a:pt x="62" y="2"/>
                  </a:moveTo>
                  <a:lnTo>
                    <a:pt x="64" y="0"/>
                  </a:lnTo>
                  <a:lnTo>
                    <a:pt x="0" y="26"/>
                  </a:lnTo>
                  <a:lnTo>
                    <a:pt x="4" y="36"/>
                  </a:lnTo>
                  <a:lnTo>
                    <a:pt x="68" y="11"/>
                  </a:lnTo>
                  <a:lnTo>
                    <a:pt x="69" y="9"/>
                  </a:lnTo>
                  <a:lnTo>
                    <a:pt x="62" y="2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8" name=""/>
            <p:cNvSpPr/>
            <p:nvPr/>
          </p:nvSpPr>
          <p:spPr>
            <a:xfrm>
              <a:off x="8155080" y="2540160"/>
              <a:ext cx="31320" cy="37800"/>
            </a:xfrm>
            <a:custGeom>
              <a:avLst/>
              <a:gdLst/>
              <a:ahLst/>
              <a:rect l="l" t="t" r="r" b="b"/>
              <a:pathLst>
                <a:path w="20" h="24">
                  <a:moveTo>
                    <a:pt x="15" y="0"/>
                  </a:moveTo>
                  <a:lnTo>
                    <a:pt x="11" y="1"/>
                  </a:lnTo>
                  <a:lnTo>
                    <a:pt x="0" y="17"/>
                  </a:lnTo>
                  <a:lnTo>
                    <a:pt x="7" y="24"/>
                  </a:lnTo>
                  <a:lnTo>
                    <a:pt x="20" y="9"/>
                  </a:lnTo>
                  <a:lnTo>
                    <a:pt x="16" y="11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9" name=""/>
            <p:cNvSpPr/>
            <p:nvPr/>
          </p:nvSpPr>
          <p:spPr>
            <a:xfrm>
              <a:off x="8178840" y="2540160"/>
              <a:ext cx="15480" cy="1728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5" y="0"/>
                  </a:moveTo>
                  <a:lnTo>
                    <a:pt x="7" y="0"/>
                  </a:lnTo>
                  <a:lnTo>
                    <a:pt x="0" y="0"/>
                  </a:lnTo>
                  <a:lnTo>
                    <a:pt x="1" y="11"/>
                  </a:lnTo>
                  <a:lnTo>
                    <a:pt x="8" y="9"/>
                  </a:lnTo>
                  <a:lnTo>
                    <a:pt x="10" y="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0" name=""/>
            <p:cNvSpPr/>
            <p:nvPr/>
          </p:nvSpPr>
          <p:spPr>
            <a:xfrm>
              <a:off x="8186760" y="2481120"/>
              <a:ext cx="80640" cy="73080"/>
            </a:xfrm>
            <a:custGeom>
              <a:avLst/>
              <a:gdLst/>
              <a:ahLst/>
              <a:rect l="l" t="t" r="r" b="b"/>
              <a:pathLst>
                <a:path w="51" h="46">
                  <a:moveTo>
                    <a:pt x="50" y="4"/>
                  </a:moveTo>
                  <a:lnTo>
                    <a:pt x="46" y="0"/>
                  </a:lnTo>
                  <a:lnTo>
                    <a:pt x="0" y="37"/>
                  </a:lnTo>
                  <a:lnTo>
                    <a:pt x="5" y="46"/>
                  </a:lnTo>
                  <a:lnTo>
                    <a:pt x="51" y="10"/>
                  </a:lnTo>
                  <a:lnTo>
                    <a:pt x="50" y="4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1" name=""/>
            <p:cNvSpPr/>
            <p:nvPr/>
          </p:nvSpPr>
          <p:spPr>
            <a:xfrm>
              <a:off x="7997760" y="2590920"/>
              <a:ext cx="79200" cy="83880"/>
            </a:xfrm>
            <a:custGeom>
              <a:avLst/>
              <a:gdLst/>
              <a:ahLst/>
              <a:rect l="l" t="t" r="r" b="b"/>
              <a:pathLst>
                <a:path w="50" h="53">
                  <a:moveTo>
                    <a:pt x="0" y="21"/>
                  </a:moveTo>
                  <a:lnTo>
                    <a:pt x="20" y="53"/>
                  </a:lnTo>
                  <a:lnTo>
                    <a:pt x="50" y="32"/>
                  </a:lnTo>
                  <a:lnTo>
                    <a:pt x="30" y="0"/>
                  </a:lnTo>
                  <a:lnTo>
                    <a:pt x="0" y="21"/>
                  </a:lnTo>
                </a:path>
              </a:pathLst>
            </a:custGeom>
            <a:noFill/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2" name=""/>
            <p:cNvSpPr/>
            <p:nvPr/>
          </p:nvSpPr>
          <p:spPr>
            <a:xfrm flipV="1">
              <a:off x="8020080" y="2590920"/>
              <a:ext cx="24840" cy="71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3" name=""/>
            <p:cNvSpPr/>
            <p:nvPr/>
          </p:nvSpPr>
          <p:spPr>
            <a:xfrm flipV="1">
              <a:off x="8031240" y="2602080"/>
              <a:ext cx="21960" cy="69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4" name=""/>
            <p:cNvSpPr/>
            <p:nvPr/>
          </p:nvSpPr>
          <p:spPr>
            <a:xfrm flipV="1">
              <a:off x="8029440" y="2602080"/>
              <a:ext cx="23760" cy="69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5" name=""/>
            <p:cNvSpPr/>
            <p:nvPr/>
          </p:nvSpPr>
          <p:spPr>
            <a:xfrm flipV="1">
              <a:off x="8029440" y="2602080"/>
              <a:ext cx="23760" cy="698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6" name=""/>
            <p:cNvSpPr/>
            <p:nvPr/>
          </p:nvSpPr>
          <p:spPr>
            <a:xfrm flipV="1">
              <a:off x="8029440" y="2602080"/>
              <a:ext cx="23760" cy="72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7" name=""/>
            <p:cNvSpPr/>
            <p:nvPr/>
          </p:nvSpPr>
          <p:spPr>
            <a:xfrm flipV="1">
              <a:off x="8029440" y="2602080"/>
              <a:ext cx="21960" cy="72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8" name=""/>
            <p:cNvSpPr/>
            <p:nvPr/>
          </p:nvSpPr>
          <p:spPr>
            <a:xfrm flipV="1">
              <a:off x="8029440" y="2598480"/>
              <a:ext cx="21960" cy="730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9" name=""/>
            <p:cNvSpPr/>
            <p:nvPr/>
          </p:nvSpPr>
          <p:spPr>
            <a:xfrm flipV="1">
              <a:off x="8029440" y="2598480"/>
              <a:ext cx="21960" cy="730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0" name=""/>
            <p:cNvSpPr/>
            <p:nvPr/>
          </p:nvSpPr>
          <p:spPr>
            <a:xfrm flipV="1">
              <a:off x="8029440" y="2598480"/>
              <a:ext cx="21960" cy="730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1" name=""/>
            <p:cNvSpPr/>
            <p:nvPr/>
          </p:nvSpPr>
          <p:spPr>
            <a:xfrm flipV="1">
              <a:off x="8026560" y="2598480"/>
              <a:ext cx="24840" cy="730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2" name=""/>
            <p:cNvSpPr/>
            <p:nvPr/>
          </p:nvSpPr>
          <p:spPr>
            <a:xfrm flipV="1">
              <a:off x="8026560" y="2598480"/>
              <a:ext cx="24840" cy="730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3" name=""/>
            <p:cNvSpPr/>
            <p:nvPr/>
          </p:nvSpPr>
          <p:spPr>
            <a:xfrm flipV="1">
              <a:off x="8015400" y="2598480"/>
              <a:ext cx="15480" cy="522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4" name=""/>
            <p:cNvSpPr/>
            <p:nvPr/>
          </p:nvSpPr>
          <p:spPr>
            <a:xfrm flipV="1">
              <a:off x="8015400" y="2598480"/>
              <a:ext cx="15480" cy="522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5" name=""/>
            <p:cNvSpPr/>
            <p:nvPr/>
          </p:nvSpPr>
          <p:spPr>
            <a:xfrm flipV="1">
              <a:off x="8026560" y="2598480"/>
              <a:ext cx="24840" cy="730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6" name=""/>
            <p:cNvSpPr/>
            <p:nvPr/>
          </p:nvSpPr>
          <p:spPr>
            <a:xfrm flipV="1">
              <a:off x="8026560" y="2597040"/>
              <a:ext cx="24840" cy="748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7" name=""/>
            <p:cNvSpPr/>
            <p:nvPr/>
          </p:nvSpPr>
          <p:spPr>
            <a:xfrm flipV="1">
              <a:off x="8026560" y="2596680"/>
              <a:ext cx="24840" cy="716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8" name=""/>
            <p:cNvSpPr/>
            <p:nvPr/>
          </p:nvSpPr>
          <p:spPr>
            <a:xfrm flipV="1">
              <a:off x="8026560" y="2596680"/>
              <a:ext cx="21600" cy="716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9" name=""/>
            <p:cNvSpPr/>
            <p:nvPr/>
          </p:nvSpPr>
          <p:spPr>
            <a:xfrm flipV="1">
              <a:off x="8026560" y="2596680"/>
              <a:ext cx="21600" cy="716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0" name=""/>
            <p:cNvSpPr/>
            <p:nvPr/>
          </p:nvSpPr>
          <p:spPr>
            <a:xfrm flipV="1">
              <a:off x="8026560" y="2596680"/>
              <a:ext cx="21600" cy="716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1" name=""/>
            <p:cNvSpPr/>
            <p:nvPr/>
          </p:nvSpPr>
          <p:spPr>
            <a:xfrm flipV="1">
              <a:off x="8015400" y="2598480"/>
              <a:ext cx="15480" cy="522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2" name=""/>
            <p:cNvSpPr/>
            <p:nvPr/>
          </p:nvSpPr>
          <p:spPr>
            <a:xfrm flipV="1">
              <a:off x="8015400" y="2598480"/>
              <a:ext cx="15480" cy="522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3" name=""/>
            <p:cNvSpPr/>
            <p:nvPr/>
          </p:nvSpPr>
          <p:spPr>
            <a:xfrm flipV="1">
              <a:off x="8015400" y="2597040"/>
              <a:ext cx="15480" cy="540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4" name=""/>
            <p:cNvSpPr/>
            <p:nvPr/>
          </p:nvSpPr>
          <p:spPr>
            <a:xfrm flipV="1">
              <a:off x="8015400" y="2597040"/>
              <a:ext cx="18720" cy="5400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5" name=""/>
            <p:cNvSpPr/>
            <p:nvPr/>
          </p:nvSpPr>
          <p:spPr>
            <a:xfrm flipV="1">
              <a:off x="8015400" y="2596680"/>
              <a:ext cx="18720" cy="57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6" name=""/>
            <p:cNvSpPr/>
            <p:nvPr/>
          </p:nvSpPr>
          <p:spPr>
            <a:xfrm flipV="1">
              <a:off x="8015400" y="2596680"/>
              <a:ext cx="18720" cy="57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7" name=""/>
            <p:cNvSpPr/>
            <p:nvPr/>
          </p:nvSpPr>
          <p:spPr>
            <a:xfrm flipV="1">
              <a:off x="8016840" y="2596680"/>
              <a:ext cx="17280" cy="57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8" name=""/>
            <p:cNvSpPr/>
            <p:nvPr/>
          </p:nvSpPr>
          <p:spPr>
            <a:xfrm flipV="1">
              <a:off x="8016840" y="2596680"/>
              <a:ext cx="20160" cy="57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9" name=""/>
            <p:cNvSpPr/>
            <p:nvPr/>
          </p:nvSpPr>
          <p:spPr>
            <a:xfrm flipV="1">
              <a:off x="8016840" y="2596680"/>
              <a:ext cx="20160" cy="572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0" name=""/>
            <p:cNvSpPr/>
            <p:nvPr/>
          </p:nvSpPr>
          <p:spPr>
            <a:xfrm flipV="1">
              <a:off x="8016840" y="2593800"/>
              <a:ext cx="20160" cy="604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1" name=""/>
            <p:cNvSpPr/>
            <p:nvPr/>
          </p:nvSpPr>
          <p:spPr>
            <a:xfrm flipV="1">
              <a:off x="8016840" y="2593440"/>
              <a:ext cx="20160" cy="63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2" name=""/>
            <p:cNvSpPr/>
            <p:nvPr/>
          </p:nvSpPr>
          <p:spPr>
            <a:xfrm flipV="1">
              <a:off x="8016840" y="2593440"/>
              <a:ext cx="20160" cy="63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3" name=""/>
            <p:cNvSpPr/>
            <p:nvPr/>
          </p:nvSpPr>
          <p:spPr>
            <a:xfrm flipV="1">
              <a:off x="8016840" y="2593440"/>
              <a:ext cx="23400" cy="63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4" name=""/>
            <p:cNvSpPr/>
            <p:nvPr/>
          </p:nvSpPr>
          <p:spPr>
            <a:xfrm flipV="1">
              <a:off x="8016840" y="2593440"/>
              <a:ext cx="23400" cy="63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5" name=""/>
            <p:cNvSpPr/>
            <p:nvPr/>
          </p:nvSpPr>
          <p:spPr>
            <a:xfrm flipV="1">
              <a:off x="8016840" y="2593440"/>
              <a:ext cx="23400" cy="63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6" name=""/>
            <p:cNvSpPr/>
            <p:nvPr/>
          </p:nvSpPr>
          <p:spPr>
            <a:xfrm flipV="1">
              <a:off x="8016840" y="2593440"/>
              <a:ext cx="23400" cy="6372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7" name=""/>
            <p:cNvSpPr/>
            <p:nvPr/>
          </p:nvSpPr>
          <p:spPr>
            <a:xfrm flipV="1">
              <a:off x="8020080" y="2593440"/>
              <a:ext cx="20160" cy="6516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8" name=""/>
            <p:cNvSpPr/>
            <p:nvPr/>
          </p:nvSpPr>
          <p:spPr>
            <a:xfrm flipV="1">
              <a:off x="8020080" y="2590560"/>
              <a:ext cx="21960" cy="680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9" name=""/>
            <p:cNvSpPr/>
            <p:nvPr/>
          </p:nvSpPr>
          <p:spPr>
            <a:xfrm flipV="1">
              <a:off x="8020080" y="2590560"/>
              <a:ext cx="21960" cy="680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0" name=""/>
            <p:cNvSpPr/>
            <p:nvPr/>
          </p:nvSpPr>
          <p:spPr>
            <a:xfrm flipV="1">
              <a:off x="8020080" y="2590560"/>
              <a:ext cx="21960" cy="680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1" name=""/>
            <p:cNvSpPr/>
            <p:nvPr/>
          </p:nvSpPr>
          <p:spPr>
            <a:xfrm flipV="1">
              <a:off x="8020080" y="2590560"/>
              <a:ext cx="21960" cy="680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2" name=""/>
            <p:cNvSpPr/>
            <p:nvPr/>
          </p:nvSpPr>
          <p:spPr>
            <a:xfrm flipV="1">
              <a:off x="8020080" y="2590560"/>
              <a:ext cx="21960" cy="680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3" name=""/>
            <p:cNvSpPr/>
            <p:nvPr/>
          </p:nvSpPr>
          <p:spPr>
            <a:xfrm flipV="1">
              <a:off x="8020080" y="2590920"/>
              <a:ext cx="24840" cy="71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4" name=""/>
            <p:cNvSpPr/>
            <p:nvPr/>
          </p:nvSpPr>
          <p:spPr>
            <a:xfrm flipV="1">
              <a:off x="8020080" y="2590920"/>
              <a:ext cx="24840" cy="71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5" name=""/>
            <p:cNvSpPr/>
            <p:nvPr/>
          </p:nvSpPr>
          <p:spPr>
            <a:xfrm flipV="1">
              <a:off x="8020080" y="2590920"/>
              <a:ext cx="24840" cy="71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6" name=""/>
            <p:cNvSpPr/>
            <p:nvPr/>
          </p:nvSpPr>
          <p:spPr>
            <a:xfrm flipV="1">
              <a:off x="8023320" y="2590920"/>
              <a:ext cx="21600" cy="71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7" name=""/>
            <p:cNvSpPr/>
            <p:nvPr/>
          </p:nvSpPr>
          <p:spPr>
            <a:xfrm flipV="1">
              <a:off x="8023320" y="2590920"/>
              <a:ext cx="21600" cy="71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8" name=""/>
            <p:cNvSpPr/>
            <p:nvPr/>
          </p:nvSpPr>
          <p:spPr>
            <a:xfrm flipV="1">
              <a:off x="8023320" y="2590920"/>
              <a:ext cx="21600" cy="7128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9" name=""/>
            <p:cNvSpPr/>
            <p:nvPr/>
          </p:nvSpPr>
          <p:spPr>
            <a:xfrm flipV="1">
              <a:off x="8023320" y="2593440"/>
              <a:ext cx="21600" cy="716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0" name=""/>
            <p:cNvSpPr/>
            <p:nvPr/>
          </p:nvSpPr>
          <p:spPr>
            <a:xfrm flipV="1">
              <a:off x="8023320" y="2593440"/>
              <a:ext cx="24840" cy="716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1" name=""/>
            <p:cNvSpPr/>
            <p:nvPr/>
          </p:nvSpPr>
          <p:spPr>
            <a:xfrm flipV="1">
              <a:off x="8023320" y="2593440"/>
              <a:ext cx="24840" cy="71640"/>
            </a:xfrm>
            <a:prstGeom prst="line">
              <a:avLst/>
            </a:prstGeom>
            <a:ln cap="sq" w="0">
              <a:solidFill>
                <a:srgbClr val="000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92" name=""/>
          <p:cNvSpPr/>
          <p:nvPr/>
        </p:nvSpPr>
        <p:spPr>
          <a:xfrm flipV="1">
            <a:off x="8024760" y="2593440"/>
            <a:ext cx="25560" cy="716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3" name=""/>
          <p:cNvSpPr/>
          <p:nvPr/>
        </p:nvSpPr>
        <p:spPr>
          <a:xfrm flipV="1">
            <a:off x="8024760" y="2593440"/>
            <a:ext cx="25560" cy="716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4" name=""/>
          <p:cNvSpPr/>
          <p:nvPr/>
        </p:nvSpPr>
        <p:spPr>
          <a:xfrm flipV="1">
            <a:off x="8024760" y="2593440"/>
            <a:ext cx="25560" cy="716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5" name=""/>
          <p:cNvSpPr/>
          <p:nvPr/>
        </p:nvSpPr>
        <p:spPr>
          <a:xfrm flipV="1">
            <a:off x="8026560" y="2593800"/>
            <a:ext cx="23760" cy="748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6" name=""/>
          <p:cNvSpPr/>
          <p:nvPr/>
        </p:nvSpPr>
        <p:spPr>
          <a:xfrm flipV="1">
            <a:off x="8026560" y="2596680"/>
            <a:ext cx="23760" cy="716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7" name=""/>
          <p:cNvSpPr/>
          <p:nvPr/>
        </p:nvSpPr>
        <p:spPr>
          <a:xfrm flipV="1">
            <a:off x="8005680" y="2608200"/>
            <a:ext cx="12960" cy="30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8" name=""/>
          <p:cNvSpPr/>
          <p:nvPr/>
        </p:nvSpPr>
        <p:spPr>
          <a:xfrm flipV="1">
            <a:off x="8005680" y="2608200"/>
            <a:ext cx="12960" cy="30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9" name=""/>
          <p:cNvSpPr/>
          <p:nvPr/>
        </p:nvSpPr>
        <p:spPr>
          <a:xfrm flipV="1">
            <a:off x="8008920" y="2608200"/>
            <a:ext cx="9720" cy="30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0" name=""/>
          <p:cNvSpPr/>
          <p:nvPr/>
        </p:nvSpPr>
        <p:spPr>
          <a:xfrm flipV="1">
            <a:off x="8008920" y="2607840"/>
            <a:ext cx="11160" cy="334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1" name=""/>
          <p:cNvSpPr/>
          <p:nvPr/>
        </p:nvSpPr>
        <p:spPr>
          <a:xfrm flipV="1">
            <a:off x="8008920" y="2607840"/>
            <a:ext cx="11160" cy="334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2" name=""/>
          <p:cNvSpPr/>
          <p:nvPr/>
        </p:nvSpPr>
        <p:spPr>
          <a:xfrm flipV="1">
            <a:off x="8008920" y="2604960"/>
            <a:ext cx="11160" cy="36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3" name=""/>
          <p:cNvSpPr/>
          <p:nvPr/>
        </p:nvSpPr>
        <p:spPr>
          <a:xfrm flipV="1">
            <a:off x="8008920" y="2604960"/>
            <a:ext cx="11160" cy="36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4" name=""/>
          <p:cNvSpPr/>
          <p:nvPr/>
        </p:nvSpPr>
        <p:spPr>
          <a:xfrm flipV="1">
            <a:off x="8008920" y="2604960"/>
            <a:ext cx="11160" cy="36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5" name=""/>
          <p:cNvSpPr/>
          <p:nvPr/>
        </p:nvSpPr>
        <p:spPr>
          <a:xfrm flipV="1">
            <a:off x="8008920" y="2604960"/>
            <a:ext cx="15840" cy="36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6" name=""/>
          <p:cNvSpPr/>
          <p:nvPr/>
        </p:nvSpPr>
        <p:spPr>
          <a:xfrm flipV="1">
            <a:off x="8008920" y="2604960"/>
            <a:ext cx="15840" cy="36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7" name=""/>
          <p:cNvSpPr/>
          <p:nvPr/>
        </p:nvSpPr>
        <p:spPr>
          <a:xfrm flipV="1">
            <a:off x="8008920" y="2604600"/>
            <a:ext cx="15840" cy="399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8" name=""/>
          <p:cNvSpPr/>
          <p:nvPr/>
        </p:nvSpPr>
        <p:spPr>
          <a:xfrm flipV="1">
            <a:off x="8008920" y="2604600"/>
            <a:ext cx="15840" cy="399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9" name=""/>
          <p:cNvSpPr/>
          <p:nvPr/>
        </p:nvSpPr>
        <p:spPr>
          <a:xfrm flipV="1">
            <a:off x="8012160" y="2601720"/>
            <a:ext cx="12600" cy="428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0" name=""/>
          <p:cNvSpPr/>
          <p:nvPr/>
        </p:nvSpPr>
        <p:spPr>
          <a:xfrm flipV="1">
            <a:off x="8012160" y="2601720"/>
            <a:ext cx="14400" cy="428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1" name=""/>
          <p:cNvSpPr/>
          <p:nvPr/>
        </p:nvSpPr>
        <p:spPr>
          <a:xfrm flipV="1">
            <a:off x="8012160" y="2601720"/>
            <a:ext cx="14400" cy="428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2" name=""/>
          <p:cNvSpPr/>
          <p:nvPr/>
        </p:nvSpPr>
        <p:spPr>
          <a:xfrm flipV="1">
            <a:off x="8012160" y="2601720"/>
            <a:ext cx="14400" cy="428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3" name=""/>
          <p:cNvSpPr/>
          <p:nvPr/>
        </p:nvSpPr>
        <p:spPr>
          <a:xfrm flipV="1">
            <a:off x="8012160" y="2601720"/>
            <a:ext cx="14400" cy="45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4" name=""/>
          <p:cNvSpPr/>
          <p:nvPr/>
        </p:nvSpPr>
        <p:spPr>
          <a:xfrm flipV="1">
            <a:off x="8012160" y="2601720"/>
            <a:ext cx="14400" cy="45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5" name=""/>
          <p:cNvSpPr/>
          <p:nvPr/>
        </p:nvSpPr>
        <p:spPr>
          <a:xfrm flipV="1">
            <a:off x="8012160" y="2601720"/>
            <a:ext cx="19080" cy="45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6" name=""/>
          <p:cNvSpPr/>
          <p:nvPr/>
        </p:nvSpPr>
        <p:spPr>
          <a:xfrm flipV="1">
            <a:off x="8012160" y="2598840"/>
            <a:ext cx="19080" cy="489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7" name=""/>
          <p:cNvSpPr/>
          <p:nvPr/>
        </p:nvSpPr>
        <p:spPr>
          <a:xfrm flipV="1">
            <a:off x="8012160" y="2598840"/>
            <a:ext cx="19080" cy="489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8" name=""/>
          <p:cNvSpPr/>
          <p:nvPr/>
        </p:nvSpPr>
        <p:spPr>
          <a:xfrm flipV="1">
            <a:off x="8012160" y="2598840"/>
            <a:ext cx="19080" cy="489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9" name=""/>
          <p:cNvSpPr/>
          <p:nvPr/>
        </p:nvSpPr>
        <p:spPr>
          <a:xfrm flipV="1">
            <a:off x="8015400" y="2598480"/>
            <a:ext cx="15840" cy="522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0" name=""/>
          <p:cNvSpPr/>
          <p:nvPr/>
        </p:nvSpPr>
        <p:spPr>
          <a:xfrm>
            <a:off x="7999560" y="2624040"/>
            <a:ext cx="0" cy="18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1" name=""/>
          <p:cNvSpPr/>
          <p:nvPr/>
        </p:nvSpPr>
        <p:spPr>
          <a:xfrm>
            <a:off x="7999560" y="2624040"/>
            <a:ext cx="0" cy="18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2" name=""/>
          <p:cNvSpPr/>
          <p:nvPr/>
        </p:nvSpPr>
        <p:spPr>
          <a:xfrm flipV="1">
            <a:off x="7999560" y="2620440"/>
            <a:ext cx="0" cy="3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3" name=""/>
          <p:cNvSpPr/>
          <p:nvPr/>
        </p:nvSpPr>
        <p:spPr>
          <a:xfrm flipV="1">
            <a:off x="7999560" y="2620440"/>
            <a:ext cx="0" cy="3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4" name=""/>
          <p:cNvSpPr/>
          <p:nvPr/>
        </p:nvSpPr>
        <p:spPr>
          <a:xfrm flipV="1">
            <a:off x="7999560" y="2620440"/>
            <a:ext cx="1440" cy="3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5" name=""/>
          <p:cNvSpPr/>
          <p:nvPr/>
        </p:nvSpPr>
        <p:spPr>
          <a:xfrm flipV="1">
            <a:off x="7999560" y="2620440"/>
            <a:ext cx="1440" cy="3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6" name=""/>
          <p:cNvSpPr/>
          <p:nvPr/>
        </p:nvSpPr>
        <p:spPr>
          <a:xfrm flipV="1">
            <a:off x="7999560" y="2620800"/>
            <a:ext cx="1440" cy="64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7" name=""/>
          <p:cNvSpPr/>
          <p:nvPr/>
        </p:nvSpPr>
        <p:spPr>
          <a:xfrm flipV="1">
            <a:off x="8001000" y="2620800"/>
            <a:ext cx="1440" cy="64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8" name=""/>
          <p:cNvSpPr/>
          <p:nvPr/>
        </p:nvSpPr>
        <p:spPr>
          <a:xfrm flipV="1">
            <a:off x="8001000" y="2620800"/>
            <a:ext cx="1440" cy="64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9" name=""/>
          <p:cNvSpPr/>
          <p:nvPr/>
        </p:nvSpPr>
        <p:spPr>
          <a:xfrm flipV="1">
            <a:off x="8001000" y="2617920"/>
            <a:ext cx="4680" cy="93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0" name=""/>
          <p:cNvSpPr/>
          <p:nvPr/>
        </p:nvSpPr>
        <p:spPr>
          <a:xfrm flipV="1">
            <a:off x="8001000" y="2617920"/>
            <a:ext cx="4680" cy="93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1" name=""/>
          <p:cNvSpPr/>
          <p:nvPr/>
        </p:nvSpPr>
        <p:spPr>
          <a:xfrm flipV="1">
            <a:off x="8001000" y="2617920"/>
            <a:ext cx="4680" cy="93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2" name=""/>
          <p:cNvSpPr/>
          <p:nvPr/>
        </p:nvSpPr>
        <p:spPr>
          <a:xfrm flipV="1">
            <a:off x="8001000" y="2617560"/>
            <a:ext cx="4680" cy="111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3" name=""/>
          <p:cNvSpPr/>
          <p:nvPr/>
        </p:nvSpPr>
        <p:spPr>
          <a:xfrm flipV="1">
            <a:off x="8001000" y="2617560"/>
            <a:ext cx="4680" cy="111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4" name=""/>
          <p:cNvSpPr/>
          <p:nvPr/>
        </p:nvSpPr>
        <p:spPr>
          <a:xfrm flipV="1">
            <a:off x="8001000" y="2617560"/>
            <a:ext cx="4680" cy="111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5" name=""/>
          <p:cNvSpPr/>
          <p:nvPr/>
        </p:nvSpPr>
        <p:spPr>
          <a:xfrm flipV="1">
            <a:off x="8001000" y="2617560"/>
            <a:ext cx="4680" cy="111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6" name=""/>
          <p:cNvSpPr/>
          <p:nvPr/>
        </p:nvSpPr>
        <p:spPr>
          <a:xfrm flipV="1">
            <a:off x="8001000" y="2614680"/>
            <a:ext cx="4680" cy="144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7" name=""/>
          <p:cNvSpPr/>
          <p:nvPr/>
        </p:nvSpPr>
        <p:spPr>
          <a:xfrm flipV="1">
            <a:off x="8005680" y="2614680"/>
            <a:ext cx="0" cy="144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8" name=""/>
          <p:cNvSpPr/>
          <p:nvPr/>
        </p:nvSpPr>
        <p:spPr>
          <a:xfrm flipV="1">
            <a:off x="8005680" y="2614680"/>
            <a:ext cx="3240" cy="172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9" name=""/>
          <p:cNvSpPr/>
          <p:nvPr/>
        </p:nvSpPr>
        <p:spPr>
          <a:xfrm flipV="1">
            <a:off x="8005680" y="2614680"/>
            <a:ext cx="3240" cy="172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0" name=""/>
          <p:cNvSpPr/>
          <p:nvPr/>
        </p:nvSpPr>
        <p:spPr>
          <a:xfrm flipV="1">
            <a:off x="8005680" y="2614680"/>
            <a:ext cx="3240" cy="172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1" name=""/>
          <p:cNvSpPr/>
          <p:nvPr/>
        </p:nvSpPr>
        <p:spPr>
          <a:xfrm rot="21540000">
            <a:off x="8028000" y="2462040"/>
            <a:ext cx="119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P-3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2" name=""/>
          <p:cNvSpPr/>
          <p:nvPr/>
        </p:nvSpPr>
        <p:spPr>
          <a:xfrm flipV="1">
            <a:off x="8005680" y="2614680"/>
            <a:ext cx="3240" cy="172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3" name=""/>
          <p:cNvSpPr/>
          <p:nvPr/>
        </p:nvSpPr>
        <p:spPr>
          <a:xfrm flipV="1">
            <a:off x="8005680" y="2614680"/>
            <a:ext cx="3240" cy="172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4" name=""/>
          <p:cNvSpPr/>
          <p:nvPr/>
        </p:nvSpPr>
        <p:spPr>
          <a:xfrm flipV="1">
            <a:off x="8005680" y="2614680"/>
            <a:ext cx="6480" cy="172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5" name=""/>
          <p:cNvSpPr/>
          <p:nvPr/>
        </p:nvSpPr>
        <p:spPr>
          <a:xfrm flipV="1">
            <a:off x="8005680" y="2611080"/>
            <a:ext cx="6480" cy="205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6" name=""/>
          <p:cNvSpPr/>
          <p:nvPr/>
        </p:nvSpPr>
        <p:spPr>
          <a:xfrm flipV="1">
            <a:off x="8005680" y="2611440"/>
            <a:ext cx="648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7" name=""/>
          <p:cNvSpPr/>
          <p:nvPr/>
        </p:nvSpPr>
        <p:spPr>
          <a:xfrm flipV="1">
            <a:off x="8005680" y="2611440"/>
            <a:ext cx="648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8" name=""/>
          <p:cNvSpPr/>
          <p:nvPr/>
        </p:nvSpPr>
        <p:spPr>
          <a:xfrm flipV="1">
            <a:off x="8005680" y="2611440"/>
            <a:ext cx="648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9" name=""/>
          <p:cNvSpPr/>
          <p:nvPr/>
        </p:nvSpPr>
        <p:spPr>
          <a:xfrm flipV="1">
            <a:off x="8005680" y="2611440"/>
            <a:ext cx="972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0" name=""/>
          <p:cNvSpPr/>
          <p:nvPr/>
        </p:nvSpPr>
        <p:spPr>
          <a:xfrm flipV="1">
            <a:off x="8005680" y="2611440"/>
            <a:ext cx="972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1" name=""/>
          <p:cNvSpPr/>
          <p:nvPr/>
        </p:nvSpPr>
        <p:spPr>
          <a:xfrm flipV="1">
            <a:off x="8005680" y="2611440"/>
            <a:ext cx="972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2" name=""/>
          <p:cNvSpPr/>
          <p:nvPr/>
        </p:nvSpPr>
        <p:spPr>
          <a:xfrm flipV="1">
            <a:off x="8005680" y="2608200"/>
            <a:ext cx="9720" cy="30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3" name=""/>
          <p:cNvSpPr/>
          <p:nvPr/>
        </p:nvSpPr>
        <p:spPr>
          <a:xfrm flipV="1">
            <a:off x="8005680" y="2608200"/>
            <a:ext cx="9720" cy="30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4" name=""/>
          <p:cNvSpPr/>
          <p:nvPr/>
        </p:nvSpPr>
        <p:spPr>
          <a:xfrm flipV="1">
            <a:off x="8005680" y="2608200"/>
            <a:ext cx="12960" cy="30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5" name=""/>
          <p:cNvSpPr/>
          <p:nvPr/>
        </p:nvSpPr>
        <p:spPr>
          <a:xfrm>
            <a:off x="8077320" y="2641680"/>
            <a:ext cx="1440" cy="14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6" name=""/>
          <p:cNvSpPr/>
          <p:nvPr/>
        </p:nvSpPr>
        <p:spPr>
          <a:xfrm flipV="1">
            <a:off x="8077320" y="2638080"/>
            <a:ext cx="1440" cy="3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7" name=""/>
          <p:cNvSpPr/>
          <p:nvPr/>
        </p:nvSpPr>
        <p:spPr>
          <a:xfrm flipV="1">
            <a:off x="8075520" y="2638080"/>
            <a:ext cx="1800" cy="3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8" name=""/>
          <p:cNvSpPr/>
          <p:nvPr/>
        </p:nvSpPr>
        <p:spPr>
          <a:xfrm flipV="1">
            <a:off x="8075520" y="2638080"/>
            <a:ext cx="1800" cy="3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9" name=""/>
          <p:cNvSpPr/>
          <p:nvPr/>
        </p:nvSpPr>
        <p:spPr>
          <a:xfrm flipV="1">
            <a:off x="8075520" y="2638080"/>
            <a:ext cx="0" cy="3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0" name=""/>
          <p:cNvSpPr/>
          <p:nvPr/>
        </p:nvSpPr>
        <p:spPr>
          <a:xfrm flipV="1">
            <a:off x="8075520" y="2638080"/>
            <a:ext cx="0" cy="3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1" name=""/>
          <p:cNvSpPr/>
          <p:nvPr/>
        </p:nvSpPr>
        <p:spPr>
          <a:xfrm flipV="1">
            <a:off x="8075520" y="2638080"/>
            <a:ext cx="0" cy="3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2" name=""/>
          <p:cNvSpPr/>
          <p:nvPr/>
        </p:nvSpPr>
        <p:spPr>
          <a:xfrm flipV="1">
            <a:off x="8070840" y="2634840"/>
            <a:ext cx="4680" cy="9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3" name=""/>
          <p:cNvSpPr/>
          <p:nvPr/>
        </p:nvSpPr>
        <p:spPr>
          <a:xfrm flipV="1">
            <a:off x="8070840" y="2634840"/>
            <a:ext cx="4680" cy="9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4" name=""/>
          <p:cNvSpPr/>
          <p:nvPr/>
        </p:nvSpPr>
        <p:spPr>
          <a:xfrm flipV="1">
            <a:off x="8070840" y="2634840"/>
            <a:ext cx="4680" cy="9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5" name=""/>
          <p:cNvSpPr/>
          <p:nvPr/>
        </p:nvSpPr>
        <p:spPr>
          <a:xfrm flipV="1">
            <a:off x="8070840" y="2634840"/>
            <a:ext cx="4680" cy="9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6" name=""/>
          <p:cNvSpPr/>
          <p:nvPr/>
        </p:nvSpPr>
        <p:spPr>
          <a:xfrm flipV="1">
            <a:off x="8070840" y="2634840"/>
            <a:ext cx="4680" cy="9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7" name=""/>
          <p:cNvSpPr/>
          <p:nvPr/>
        </p:nvSpPr>
        <p:spPr>
          <a:xfrm flipV="1">
            <a:off x="8069400" y="2634840"/>
            <a:ext cx="6120" cy="9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8" name=""/>
          <p:cNvSpPr/>
          <p:nvPr/>
        </p:nvSpPr>
        <p:spPr>
          <a:xfrm flipV="1">
            <a:off x="8069400" y="2634840"/>
            <a:ext cx="6120" cy="9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9" name=""/>
          <p:cNvSpPr/>
          <p:nvPr/>
        </p:nvSpPr>
        <p:spPr>
          <a:xfrm flipV="1">
            <a:off x="8069400" y="2631960"/>
            <a:ext cx="1440" cy="158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0" name=""/>
          <p:cNvSpPr/>
          <p:nvPr/>
        </p:nvSpPr>
        <p:spPr>
          <a:xfrm flipV="1">
            <a:off x="8069400" y="2631960"/>
            <a:ext cx="1440" cy="158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1" name=""/>
          <p:cNvSpPr/>
          <p:nvPr/>
        </p:nvSpPr>
        <p:spPr>
          <a:xfrm flipV="1">
            <a:off x="8069400" y="2631960"/>
            <a:ext cx="1440" cy="158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2" name=""/>
          <p:cNvSpPr/>
          <p:nvPr/>
        </p:nvSpPr>
        <p:spPr>
          <a:xfrm flipV="1">
            <a:off x="8066160" y="2631960"/>
            <a:ext cx="4680" cy="158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3" name=""/>
          <p:cNvSpPr/>
          <p:nvPr/>
        </p:nvSpPr>
        <p:spPr>
          <a:xfrm flipV="1">
            <a:off x="8066160" y="2631960"/>
            <a:ext cx="4680" cy="158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4" name=""/>
          <p:cNvSpPr/>
          <p:nvPr/>
        </p:nvSpPr>
        <p:spPr>
          <a:xfrm flipV="1">
            <a:off x="8066160" y="2631960"/>
            <a:ext cx="4680" cy="158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5" name=""/>
          <p:cNvSpPr/>
          <p:nvPr/>
        </p:nvSpPr>
        <p:spPr>
          <a:xfrm flipV="1">
            <a:off x="8066160" y="2629080"/>
            <a:ext cx="4680" cy="18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6" name=""/>
          <p:cNvSpPr/>
          <p:nvPr/>
        </p:nvSpPr>
        <p:spPr>
          <a:xfrm flipV="1">
            <a:off x="8062920" y="2629080"/>
            <a:ext cx="7920" cy="18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7" name=""/>
          <p:cNvSpPr/>
          <p:nvPr/>
        </p:nvSpPr>
        <p:spPr>
          <a:xfrm flipV="1">
            <a:off x="8062920" y="2628720"/>
            <a:ext cx="7920" cy="219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8" name=""/>
          <p:cNvSpPr/>
          <p:nvPr/>
        </p:nvSpPr>
        <p:spPr>
          <a:xfrm flipV="1">
            <a:off x="8062920" y="2628720"/>
            <a:ext cx="7920" cy="219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9" name=""/>
          <p:cNvSpPr/>
          <p:nvPr/>
        </p:nvSpPr>
        <p:spPr>
          <a:xfrm flipV="1">
            <a:off x="8062920" y="2628720"/>
            <a:ext cx="6480" cy="219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0" name=""/>
          <p:cNvSpPr/>
          <p:nvPr/>
        </p:nvSpPr>
        <p:spPr>
          <a:xfrm flipV="1">
            <a:off x="8062920" y="2628720"/>
            <a:ext cx="6480" cy="219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1" name=""/>
          <p:cNvSpPr/>
          <p:nvPr/>
        </p:nvSpPr>
        <p:spPr>
          <a:xfrm flipV="1">
            <a:off x="8059680" y="2627280"/>
            <a:ext cx="972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2" name=""/>
          <p:cNvSpPr/>
          <p:nvPr/>
        </p:nvSpPr>
        <p:spPr>
          <a:xfrm flipV="1">
            <a:off x="8059680" y="2627280"/>
            <a:ext cx="972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3" name=""/>
          <p:cNvSpPr/>
          <p:nvPr/>
        </p:nvSpPr>
        <p:spPr>
          <a:xfrm flipV="1">
            <a:off x="8059680" y="2627280"/>
            <a:ext cx="9720" cy="23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4" name=""/>
          <p:cNvSpPr/>
          <p:nvPr/>
        </p:nvSpPr>
        <p:spPr>
          <a:xfrm flipV="1">
            <a:off x="8059680" y="2626920"/>
            <a:ext cx="9720" cy="27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5" name=""/>
          <p:cNvSpPr/>
          <p:nvPr/>
        </p:nvSpPr>
        <p:spPr>
          <a:xfrm flipV="1">
            <a:off x="8059680" y="2626920"/>
            <a:ext cx="9720" cy="27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6" name=""/>
          <p:cNvSpPr/>
          <p:nvPr/>
        </p:nvSpPr>
        <p:spPr>
          <a:xfrm flipV="1">
            <a:off x="8056440" y="2626920"/>
            <a:ext cx="12960" cy="27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7" name=""/>
          <p:cNvSpPr/>
          <p:nvPr/>
        </p:nvSpPr>
        <p:spPr>
          <a:xfrm flipV="1">
            <a:off x="8056440" y="2624040"/>
            <a:ext cx="12960" cy="30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8" name=""/>
          <p:cNvSpPr/>
          <p:nvPr/>
        </p:nvSpPr>
        <p:spPr>
          <a:xfrm flipV="1">
            <a:off x="8056440" y="2624040"/>
            <a:ext cx="9720" cy="30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9" name=""/>
          <p:cNvSpPr/>
          <p:nvPr/>
        </p:nvSpPr>
        <p:spPr>
          <a:xfrm flipV="1">
            <a:off x="8056440" y="2624040"/>
            <a:ext cx="9720" cy="30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0" name=""/>
          <p:cNvSpPr/>
          <p:nvPr/>
        </p:nvSpPr>
        <p:spPr>
          <a:xfrm flipV="1">
            <a:off x="8056440" y="2624040"/>
            <a:ext cx="9720" cy="30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1" name=""/>
          <p:cNvSpPr/>
          <p:nvPr/>
        </p:nvSpPr>
        <p:spPr>
          <a:xfrm flipV="1">
            <a:off x="8053560" y="2624040"/>
            <a:ext cx="12600" cy="30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2" name=""/>
          <p:cNvSpPr/>
          <p:nvPr/>
        </p:nvSpPr>
        <p:spPr>
          <a:xfrm flipV="1">
            <a:off x="8053560" y="2623680"/>
            <a:ext cx="12600" cy="334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3" name=""/>
          <p:cNvSpPr/>
          <p:nvPr/>
        </p:nvSpPr>
        <p:spPr>
          <a:xfrm flipV="1">
            <a:off x="8053560" y="2623680"/>
            <a:ext cx="12600" cy="334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4" name=""/>
          <p:cNvSpPr/>
          <p:nvPr/>
        </p:nvSpPr>
        <p:spPr>
          <a:xfrm flipV="1">
            <a:off x="8053560" y="2620800"/>
            <a:ext cx="12600" cy="36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5" name=""/>
          <p:cNvSpPr/>
          <p:nvPr/>
        </p:nvSpPr>
        <p:spPr>
          <a:xfrm flipV="1">
            <a:off x="8053560" y="2620800"/>
            <a:ext cx="12600" cy="36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6" name=""/>
          <p:cNvSpPr/>
          <p:nvPr/>
        </p:nvSpPr>
        <p:spPr>
          <a:xfrm flipV="1">
            <a:off x="8051760" y="2620800"/>
            <a:ext cx="14400" cy="36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7" name=""/>
          <p:cNvSpPr/>
          <p:nvPr/>
        </p:nvSpPr>
        <p:spPr>
          <a:xfrm flipV="1">
            <a:off x="8051760" y="2620800"/>
            <a:ext cx="14400" cy="36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8" name=""/>
          <p:cNvSpPr/>
          <p:nvPr/>
        </p:nvSpPr>
        <p:spPr>
          <a:xfrm flipV="1">
            <a:off x="8051760" y="2620800"/>
            <a:ext cx="11160" cy="36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9" name=""/>
          <p:cNvSpPr/>
          <p:nvPr/>
        </p:nvSpPr>
        <p:spPr>
          <a:xfrm flipV="1">
            <a:off x="8051760" y="2620800"/>
            <a:ext cx="11160" cy="381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0" name=""/>
          <p:cNvSpPr/>
          <p:nvPr/>
        </p:nvSpPr>
        <p:spPr>
          <a:xfrm flipV="1">
            <a:off x="8051760" y="2617920"/>
            <a:ext cx="11160" cy="410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1" name=""/>
          <p:cNvSpPr/>
          <p:nvPr/>
        </p:nvSpPr>
        <p:spPr>
          <a:xfrm flipV="1">
            <a:off x="8050320" y="2617920"/>
            <a:ext cx="12600" cy="410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2" name=""/>
          <p:cNvSpPr/>
          <p:nvPr/>
        </p:nvSpPr>
        <p:spPr>
          <a:xfrm flipV="1">
            <a:off x="8050320" y="2617920"/>
            <a:ext cx="12600" cy="410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3" name=""/>
          <p:cNvSpPr/>
          <p:nvPr/>
        </p:nvSpPr>
        <p:spPr>
          <a:xfrm flipV="1">
            <a:off x="8050320" y="2617920"/>
            <a:ext cx="12600" cy="410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4" name=""/>
          <p:cNvSpPr/>
          <p:nvPr/>
        </p:nvSpPr>
        <p:spPr>
          <a:xfrm flipV="1">
            <a:off x="8050320" y="2617920"/>
            <a:ext cx="12600" cy="410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5" name=""/>
          <p:cNvSpPr/>
          <p:nvPr/>
        </p:nvSpPr>
        <p:spPr>
          <a:xfrm flipV="1">
            <a:off x="8045280" y="2617920"/>
            <a:ext cx="17640" cy="410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6" name=""/>
          <p:cNvSpPr/>
          <p:nvPr/>
        </p:nvSpPr>
        <p:spPr>
          <a:xfrm flipV="1">
            <a:off x="8045280" y="2614320"/>
            <a:ext cx="17640" cy="442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7" name=""/>
          <p:cNvSpPr/>
          <p:nvPr/>
        </p:nvSpPr>
        <p:spPr>
          <a:xfrm flipV="1">
            <a:off x="8045280" y="2614680"/>
            <a:ext cx="17640" cy="475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8" name=""/>
          <p:cNvSpPr/>
          <p:nvPr/>
        </p:nvSpPr>
        <p:spPr>
          <a:xfrm flipV="1">
            <a:off x="8045280" y="2614680"/>
            <a:ext cx="14400" cy="475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9" name=""/>
          <p:cNvSpPr/>
          <p:nvPr/>
        </p:nvSpPr>
        <p:spPr>
          <a:xfrm flipV="1">
            <a:off x="8045280" y="2614680"/>
            <a:ext cx="14400" cy="475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0" name=""/>
          <p:cNvSpPr/>
          <p:nvPr/>
        </p:nvSpPr>
        <p:spPr>
          <a:xfrm flipV="1">
            <a:off x="8043840" y="2614680"/>
            <a:ext cx="15840" cy="475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1" name=""/>
          <p:cNvSpPr/>
          <p:nvPr/>
        </p:nvSpPr>
        <p:spPr>
          <a:xfrm flipV="1">
            <a:off x="8043840" y="2614680"/>
            <a:ext cx="15840" cy="475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2" name=""/>
          <p:cNvSpPr/>
          <p:nvPr/>
        </p:nvSpPr>
        <p:spPr>
          <a:xfrm flipV="1">
            <a:off x="8043840" y="2614680"/>
            <a:ext cx="15840" cy="475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3" name=""/>
          <p:cNvSpPr/>
          <p:nvPr/>
        </p:nvSpPr>
        <p:spPr>
          <a:xfrm flipV="1">
            <a:off x="8043840" y="2611080"/>
            <a:ext cx="15840" cy="507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4" name=""/>
          <p:cNvSpPr/>
          <p:nvPr/>
        </p:nvSpPr>
        <p:spPr>
          <a:xfrm flipV="1">
            <a:off x="8043840" y="2611440"/>
            <a:ext cx="15840" cy="54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5" name=""/>
          <p:cNvSpPr/>
          <p:nvPr/>
        </p:nvSpPr>
        <p:spPr>
          <a:xfrm flipV="1">
            <a:off x="8040600" y="2611440"/>
            <a:ext cx="19080" cy="54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6" name=""/>
          <p:cNvSpPr/>
          <p:nvPr/>
        </p:nvSpPr>
        <p:spPr>
          <a:xfrm flipV="1">
            <a:off x="8040600" y="2611440"/>
            <a:ext cx="19080" cy="54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7" name=""/>
          <p:cNvSpPr/>
          <p:nvPr/>
        </p:nvSpPr>
        <p:spPr>
          <a:xfrm flipV="1">
            <a:off x="8040600" y="2611440"/>
            <a:ext cx="15840" cy="54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8" name=""/>
          <p:cNvSpPr/>
          <p:nvPr/>
        </p:nvSpPr>
        <p:spPr>
          <a:xfrm flipV="1">
            <a:off x="8040600" y="2611440"/>
            <a:ext cx="15840" cy="5400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9" name=""/>
          <p:cNvSpPr/>
          <p:nvPr/>
        </p:nvSpPr>
        <p:spPr>
          <a:xfrm flipV="1">
            <a:off x="8040600" y="2607840"/>
            <a:ext cx="15840" cy="57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0" name=""/>
          <p:cNvSpPr/>
          <p:nvPr/>
        </p:nvSpPr>
        <p:spPr>
          <a:xfrm flipV="1">
            <a:off x="8037360" y="2607840"/>
            <a:ext cx="19080" cy="572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1" name=""/>
          <p:cNvSpPr/>
          <p:nvPr/>
        </p:nvSpPr>
        <p:spPr>
          <a:xfrm flipV="1">
            <a:off x="8037360" y="2608200"/>
            <a:ext cx="19080" cy="604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2" name=""/>
          <p:cNvSpPr/>
          <p:nvPr/>
        </p:nvSpPr>
        <p:spPr>
          <a:xfrm flipV="1">
            <a:off x="8037360" y="2608200"/>
            <a:ext cx="19080" cy="604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3" name=""/>
          <p:cNvSpPr/>
          <p:nvPr/>
        </p:nvSpPr>
        <p:spPr>
          <a:xfrm flipV="1">
            <a:off x="8037360" y="2608200"/>
            <a:ext cx="19080" cy="604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4" name=""/>
          <p:cNvSpPr/>
          <p:nvPr/>
        </p:nvSpPr>
        <p:spPr>
          <a:xfrm flipV="1">
            <a:off x="8037360" y="2608200"/>
            <a:ext cx="19080" cy="6048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5" name=""/>
          <p:cNvSpPr/>
          <p:nvPr/>
        </p:nvSpPr>
        <p:spPr>
          <a:xfrm flipV="1">
            <a:off x="8034480" y="2604600"/>
            <a:ext cx="21960" cy="63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6" name=""/>
          <p:cNvSpPr/>
          <p:nvPr/>
        </p:nvSpPr>
        <p:spPr>
          <a:xfrm flipV="1">
            <a:off x="8034480" y="2604600"/>
            <a:ext cx="21960" cy="63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7" name=""/>
          <p:cNvSpPr/>
          <p:nvPr/>
        </p:nvSpPr>
        <p:spPr>
          <a:xfrm flipV="1">
            <a:off x="8034480" y="2604600"/>
            <a:ext cx="19080" cy="63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8" name=""/>
          <p:cNvSpPr/>
          <p:nvPr/>
        </p:nvSpPr>
        <p:spPr>
          <a:xfrm flipV="1">
            <a:off x="8034480" y="2604600"/>
            <a:ext cx="19080" cy="6372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9" name=""/>
          <p:cNvSpPr/>
          <p:nvPr/>
        </p:nvSpPr>
        <p:spPr>
          <a:xfrm flipV="1">
            <a:off x="8034480" y="2604960"/>
            <a:ext cx="19080" cy="669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0" name=""/>
          <p:cNvSpPr/>
          <p:nvPr/>
        </p:nvSpPr>
        <p:spPr>
          <a:xfrm flipV="1">
            <a:off x="8031240" y="2604960"/>
            <a:ext cx="22320" cy="669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1" name=""/>
          <p:cNvSpPr/>
          <p:nvPr/>
        </p:nvSpPr>
        <p:spPr>
          <a:xfrm flipV="1">
            <a:off x="8031240" y="2604960"/>
            <a:ext cx="22320" cy="6696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2" name=""/>
          <p:cNvSpPr/>
          <p:nvPr/>
        </p:nvSpPr>
        <p:spPr>
          <a:xfrm flipV="1">
            <a:off x="8031240" y="2602080"/>
            <a:ext cx="22320" cy="69840"/>
          </a:xfrm>
          <a:prstGeom prst="line">
            <a:avLst/>
          </a:prstGeom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3" name=""/>
          <p:cNvSpPr/>
          <p:nvPr/>
        </p:nvSpPr>
        <p:spPr>
          <a:xfrm>
            <a:off x="8256600" y="2454120"/>
            <a:ext cx="41400" cy="42840"/>
          </a:xfrm>
          <a:custGeom>
            <a:avLst/>
            <a:gdLst/>
            <a:ahLst/>
            <a:rect l="l" t="t" r="r" b="b"/>
            <a:pathLst>
              <a:path w="25" h="27">
                <a:moveTo>
                  <a:pt x="4" y="23"/>
                </a:moveTo>
                <a:lnTo>
                  <a:pt x="7" y="27"/>
                </a:lnTo>
                <a:lnTo>
                  <a:pt x="25" y="8"/>
                </a:lnTo>
                <a:lnTo>
                  <a:pt x="18" y="0"/>
                </a:lnTo>
                <a:lnTo>
                  <a:pt x="0" y="19"/>
                </a:lnTo>
                <a:lnTo>
                  <a:pt x="4" y="23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4" name=""/>
          <p:cNvSpPr/>
          <p:nvPr/>
        </p:nvSpPr>
        <p:spPr>
          <a:xfrm>
            <a:off x="8451720" y="1936800"/>
            <a:ext cx="24120" cy="210960"/>
          </a:xfrm>
          <a:custGeom>
            <a:avLst/>
            <a:gdLst/>
            <a:ahLst/>
            <a:rect l="l" t="t" r="r" b="b"/>
            <a:pathLst>
              <a:path w="14" h="133">
                <a:moveTo>
                  <a:pt x="8" y="133"/>
                </a:moveTo>
                <a:lnTo>
                  <a:pt x="14" y="133"/>
                </a:lnTo>
                <a:lnTo>
                  <a:pt x="10" y="0"/>
                </a:lnTo>
                <a:lnTo>
                  <a:pt x="0" y="0"/>
                </a:lnTo>
                <a:lnTo>
                  <a:pt x="3" y="133"/>
                </a:lnTo>
                <a:lnTo>
                  <a:pt x="8" y="133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5" name=""/>
          <p:cNvSpPr/>
          <p:nvPr/>
        </p:nvSpPr>
        <p:spPr>
          <a:xfrm>
            <a:off x="8577360" y="2392200"/>
            <a:ext cx="75960" cy="87480"/>
          </a:xfrm>
          <a:custGeom>
            <a:avLst/>
            <a:gdLst/>
            <a:ahLst/>
            <a:rect l="l" t="t" r="r" b="b"/>
            <a:pathLst>
              <a:path w="49" h="55">
                <a:moveTo>
                  <a:pt x="46" y="51"/>
                </a:moveTo>
                <a:lnTo>
                  <a:pt x="49" y="47"/>
                </a:lnTo>
                <a:lnTo>
                  <a:pt x="7" y="0"/>
                </a:lnTo>
                <a:lnTo>
                  <a:pt x="0" y="7"/>
                </a:lnTo>
                <a:lnTo>
                  <a:pt x="42" y="55"/>
                </a:lnTo>
                <a:lnTo>
                  <a:pt x="46" y="5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6" name=""/>
          <p:cNvSpPr/>
          <p:nvPr/>
        </p:nvSpPr>
        <p:spPr>
          <a:xfrm>
            <a:off x="8640720" y="2460600"/>
            <a:ext cx="254160" cy="19080"/>
          </a:xfrm>
          <a:custGeom>
            <a:avLst/>
            <a:gdLst/>
            <a:ahLst/>
            <a:rect l="l" t="t" r="r" b="b"/>
            <a:pathLst>
              <a:path w="160" h="12">
                <a:moveTo>
                  <a:pt x="160" y="6"/>
                </a:moveTo>
                <a:lnTo>
                  <a:pt x="160" y="0"/>
                </a:lnTo>
                <a:lnTo>
                  <a:pt x="0" y="0"/>
                </a:lnTo>
                <a:lnTo>
                  <a:pt x="0" y="12"/>
                </a:lnTo>
                <a:lnTo>
                  <a:pt x="160" y="12"/>
                </a:lnTo>
                <a:lnTo>
                  <a:pt x="160" y="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7" name=""/>
          <p:cNvSpPr/>
          <p:nvPr/>
        </p:nvSpPr>
        <p:spPr>
          <a:xfrm>
            <a:off x="8456760" y="2135160"/>
            <a:ext cx="25200" cy="201600"/>
          </a:xfrm>
          <a:custGeom>
            <a:avLst/>
            <a:gdLst/>
            <a:ahLst/>
            <a:rect l="l" t="t" r="r" b="b"/>
            <a:pathLst>
              <a:path w="16" h="127">
                <a:moveTo>
                  <a:pt x="11" y="127"/>
                </a:moveTo>
                <a:lnTo>
                  <a:pt x="16" y="127"/>
                </a:lnTo>
                <a:lnTo>
                  <a:pt x="11" y="0"/>
                </a:lnTo>
                <a:lnTo>
                  <a:pt x="0" y="0"/>
                </a:lnTo>
                <a:lnTo>
                  <a:pt x="5" y="127"/>
                </a:lnTo>
                <a:lnTo>
                  <a:pt x="11" y="127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8" name=""/>
          <p:cNvSpPr/>
          <p:nvPr/>
        </p:nvSpPr>
        <p:spPr>
          <a:xfrm>
            <a:off x="8470800" y="2332080"/>
            <a:ext cx="112680" cy="74520"/>
          </a:xfrm>
          <a:custGeom>
            <a:avLst/>
            <a:gdLst/>
            <a:ahLst/>
            <a:rect l="l" t="t" r="r" b="b"/>
            <a:pathLst>
              <a:path w="71" h="47">
                <a:moveTo>
                  <a:pt x="69" y="41"/>
                </a:moveTo>
                <a:lnTo>
                  <a:pt x="71" y="38"/>
                </a:lnTo>
                <a:lnTo>
                  <a:pt x="5" y="0"/>
                </a:lnTo>
                <a:lnTo>
                  <a:pt x="0" y="9"/>
                </a:lnTo>
                <a:lnTo>
                  <a:pt x="67" y="47"/>
                </a:lnTo>
                <a:lnTo>
                  <a:pt x="69" y="4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9" name=""/>
          <p:cNvSpPr/>
          <p:nvPr/>
        </p:nvSpPr>
        <p:spPr>
          <a:xfrm>
            <a:off x="8445600" y="1755720"/>
            <a:ext cx="31680" cy="60480"/>
          </a:xfrm>
          <a:custGeom>
            <a:avLst/>
            <a:gdLst/>
            <a:ahLst/>
            <a:rect l="l" t="t" r="r" b="b"/>
            <a:pathLst>
              <a:path w="20" h="38">
                <a:moveTo>
                  <a:pt x="14" y="2"/>
                </a:moveTo>
                <a:lnTo>
                  <a:pt x="9" y="0"/>
                </a:lnTo>
                <a:lnTo>
                  <a:pt x="0" y="36"/>
                </a:lnTo>
                <a:lnTo>
                  <a:pt x="11" y="38"/>
                </a:lnTo>
                <a:lnTo>
                  <a:pt x="20" y="4"/>
                </a:lnTo>
                <a:lnTo>
                  <a:pt x="14" y="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0" name=""/>
          <p:cNvSpPr/>
          <p:nvPr/>
        </p:nvSpPr>
        <p:spPr>
          <a:xfrm>
            <a:off x="8450280" y="1865160"/>
            <a:ext cx="19080" cy="92160"/>
          </a:xfrm>
          <a:custGeom>
            <a:avLst/>
            <a:gdLst/>
            <a:ahLst/>
            <a:rect l="l" t="t" r="r" b="b"/>
            <a:pathLst>
              <a:path w="12" h="58">
                <a:moveTo>
                  <a:pt x="0" y="0"/>
                </a:moveTo>
                <a:lnTo>
                  <a:pt x="2" y="58"/>
                </a:lnTo>
                <a:lnTo>
                  <a:pt x="12" y="58"/>
                </a:lnTo>
                <a:lnTo>
                  <a:pt x="1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1" name=""/>
          <p:cNvSpPr/>
          <p:nvPr/>
        </p:nvSpPr>
        <p:spPr>
          <a:xfrm>
            <a:off x="8445600" y="1801800"/>
            <a:ext cx="19080" cy="63360"/>
          </a:xfrm>
          <a:custGeom>
            <a:avLst/>
            <a:gdLst/>
            <a:ahLst/>
            <a:rect l="l" t="t" r="r" b="b"/>
            <a:pathLst>
              <a:path w="12" h="40">
                <a:moveTo>
                  <a:pt x="5" y="0"/>
                </a:moveTo>
                <a:lnTo>
                  <a:pt x="0" y="0"/>
                </a:lnTo>
                <a:lnTo>
                  <a:pt x="2" y="40"/>
                </a:lnTo>
                <a:lnTo>
                  <a:pt x="12" y="40"/>
                </a:lnTo>
                <a:lnTo>
                  <a:pt x="11" y="0"/>
                </a:lnTo>
                <a:lnTo>
                  <a:pt x="5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2" name=""/>
          <p:cNvSpPr/>
          <p:nvPr/>
        </p:nvSpPr>
        <p:spPr>
          <a:xfrm>
            <a:off x="8456760" y="1681200"/>
            <a:ext cx="19080" cy="90360"/>
          </a:xfrm>
          <a:custGeom>
            <a:avLst/>
            <a:gdLst/>
            <a:ahLst/>
            <a:rect l="l" t="t" r="r" b="b"/>
            <a:pathLst>
              <a:path w="11" h="57">
                <a:moveTo>
                  <a:pt x="5" y="0"/>
                </a:moveTo>
                <a:lnTo>
                  <a:pt x="0" y="0"/>
                </a:lnTo>
                <a:lnTo>
                  <a:pt x="0" y="57"/>
                </a:lnTo>
                <a:lnTo>
                  <a:pt x="11" y="57"/>
                </a:lnTo>
                <a:lnTo>
                  <a:pt x="11" y="0"/>
                </a:lnTo>
                <a:lnTo>
                  <a:pt x="5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3" name=""/>
          <p:cNvSpPr/>
          <p:nvPr/>
        </p:nvSpPr>
        <p:spPr>
          <a:xfrm>
            <a:off x="6513480" y="4962600"/>
            <a:ext cx="76320" cy="100080"/>
          </a:xfrm>
          <a:custGeom>
            <a:avLst/>
            <a:gdLst/>
            <a:ahLst/>
            <a:rect l="l" t="t" r="r" b="b"/>
            <a:pathLst>
              <a:path w="48" h="63">
                <a:moveTo>
                  <a:pt x="48" y="57"/>
                </a:moveTo>
                <a:lnTo>
                  <a:pt x="48" y="55"/>
                </a:lnTo>
                <a:lnTo>
                  <a:pt x="9" y="0"/>
                </a:lnTo>
                <a:lnTo>
                  <a:pt x="0" y="8"/>
                </a:lnTo>
                <a:lnTo>
                  <a:pt x="39" y="63"/>
                </a:lnTo>
                <a:lnTo>
                  <a:pt x="39" y="61"/>
                </a:lnTo>
                <a:lnTo>
                  <a:pt x="48" y="57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4" name=""/>
          <p:cNvSpPr/>
          <p:nvPr/>
        </p:nvSpPr>
        <p:spPr>
          <a:xfrm>
            <a:off x="6576840" y="5052960"/>
            <a:ext cx="127080" cy="277920"/>
          </a:xfrm>
          <a:custGeom>
            <a:avLst/>
            <a:gdLst/>
            <a:ahLst/>
            <a:rect l="l" t="t" r="r" b="b"/>
            <a:pathLst>
              <a:path w="80" h="175">
                <a:moveTo>
                  <a:pt x="80" y="167"/>
                </a:moveTo>
                <a:lnTo>
                  <a:pt x="80" y="169"/>
                </a:lnTo>
                <a:lnTo>
                  <a:pt x="9" y="0"/>
                </a:lnTo>
                <a:lnTo>
                  <a:pt x="0" y="4"/>
                </a:lnTo>
                <a:lnTo>
                  <a:pt x="69" y="173"/>
                </a:lnTo>
                <a:lnTo>
                  <a:pt x="71" y="175"/>
                </a:lnTo>
                <a:lnTo>
                  <a:pt x="80" y="167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5" name=""/>
          <p:cNvSpPr/>
          <p:nvPr/>
        </p:nvSpPr>
        <p:spPr>
          <a:xfrm>
            <a:off x="6688080" y="5318280"/>
            <a:ext cx="61920" cy="82440"/>
          </a:xfrm>
          <a:custGeom>
            <a:avLst/>
            <a:gdLst/>
            <a:ahLst/>
            <a:rect l="l" t="t" r="r" b="b"/>
            <a:pathLst>
              <a:path w="39" h="52">
                <a:moveTo>
                  <a:pt x="36" y="50"/>
                </a:moveTo>
                <a:lnTo>
                  <a:pt x="39" y="46"/>
                </a:lnTo>
                <a:lnTo>
                  <a:pt x="9" y="0"/>
                </a:lnTo>
                <a:lnTo>
                  <a:pt x="0" y="8"/>
                </a:lnTo>
                <a:lnTo>
                  <a:pt x="30" y="52"/>
                </a:lnTo>
                <a:lnTo>
                  <a:pt x="36" y="5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6" name=""/>
          <p:cNvSpPr/>
          <p:nvPr/>
        </p:nvSpPr>
        <p:spPr>
          <a:xfrm>
            <a:off x="1396440" y="4282920"/>
            <a:ext cx="5770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4c4c4c"/>
                </a:solidFill>
                <a:effectLst/>
                <a:uFillTx/>
                <a:latin typeface="Arial"/>
              </a:rPr>
              <a:t>ARIZONA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7" name=""/>
          <p:cNvSpPr/>
          <p:nvPr/>
        </p:nvSpPr>
        <p:spPr>
          <a:xfrm rot="21540000">
            <a:off x="284400" y="1662120"/>
            <a:ext cx="534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4c4c4c"/>
                </a:solidFill>
                <a:effectLst/>
                <a:uFillTx/>
                <a:latin typeface="Arial"/>
              </a:rPr>
              <a:t>NEVADA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8" name=""/>
          <p:cNvSpPr/>
          <p:nvPr/>
        </p:nvSpPr>
        <p:spPr>
          <a:xfrm>
            <a:off x="2399400" y="1220760"/>
            <a:ext cx="3520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4c4c4c"/>
                </a:solidFill>
                <a:effectLst/>
                <a:uFillTx/>
                <a:latin typeface="Arial"/>
              </a:rPr>
              <a:t>UTAH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9" name=""/>
          <p:cNvSpPr/>
          <p:nvPr/>
        </p:nvSpPr>
        <p:spPr>
          <a:xfrm>
            <a:off x="5568480" y="1346040"/>
            <a:ext cx="738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4c4c4c"/>
                </a:solidFill>
                <a:effectLst/>
                <a:uFillTx/>
                <a:latin typeface="Arial"/>
              </a:rPr>
              <a:t>COLORADO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0" name=""/>
          <p:cNvSpPr/>
          <p:nvPr/>
        </p:nvSpPr>
        <p:spPr>
          <a:xfrm>
            <a:off x="4266720" y="4746600"/>
            <a:ext cx="829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4c4c4c"/>
                </a:solidFill>
                <a:effectLst/>
                <a:uFillTx/>
                <a:latin typeface="Arial"/>
              </a:rPr>
              <a:t>NEW MEXICO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1" name=""/>
          <p:cNvSpPr/>
          <p:nvPr/>
        </p:nvSpPr>
        <p:spPr>
          <a:xfrm>
            <a:off x="7728120" y="3584520"/>
            <a:ext cx="4222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4c4c4c"/>
                </a:solidFill>
                <a:effectLst/>
                <a:uFillTx/>
                <a:latin typeface="Arial"/>
              </a:rPr>
              <a:t>TEXAS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2" name=""/>
          <p:cNvSpPr/>
          <p:nvPr/>
        </p:nvSpPr>
        <p:spPr>
          <a:xfrm>
            <a:off x="7010640" y="1778040"/>
            <a:ext cx="745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4c4c4c"/>
                </a:solidFill>
                <a:effectLst/>
                <a:uFillTx/>
                <a:latin typeface="Arial"/>
              </a:rPr>
              <a:t>OKLAHOMA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3" name=""/>
          <p:cNvSpPr/>
          <p:nvPr/>
        </p:nvSpPr>
        <p:spPr>
          <a:xfrm>
            <a:off x="4818240" y="3319560"/>
            <a:ext cx="6120" cy="5076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4" name=""/>
          <p:cNvSpPr/>
          <p:nvPr/>
        </p:nvSpPr>
        <p:spPr>
          <a:xfrm>
            <a:off x="4824360" y="3370320"/>
            <a:ext cx="1800" cy="126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5" name=""/>
          <p:cNvSpPr/>
          <p:nvPr/>
        </p:nvSpPr>
        <p:spPr>
          <a:xfrm flipH="1">
            <a:off x="4820760" y="3382920"/>
            <a:ext cx="3240" cy="792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6" name=""/>
          <p:cNvSpPr/>
          <p:nvPr/>
        </p:nvSpPr>
        <p:spPr>
          <a:xfrm flipH="1">
            <a:off x="4792320" y="3390840"/>
            <a:ext cx="28440" cy="5400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7" name=""/>
          <p:cNvSpPr/>
          <p:nvPr/>
        </p:nvSpPr>
        <p:spPr>
          <a:xfrm flipH="1">
            <a:off x="4754520" y="3444840"/>
            <a:ext cx="38160" cy="33480"/>
          </a:xfrm>
          <a:prstGeom prst="line">
            <a:avLst/>
          </a:prstGeom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8" name=""/>
          <p:cNvSpPr/>
          <p:nvPr/>
        </p:nvSpPr>
        <p:spPr>
          <a:xfrm>
            <a:off x="8096400" y="6261120"/>
            <a:ext cx="90108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Prepared by : Engineering Records 3-99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9" name=""/>
          <p:cNvSpPr/>
          <p:nvPr/>
        </p:nvSpPr>
        <p:spPr>
          <a:xfrm>
            <a:off x="1936800" y="2671920"/>
            <a:ext cx="71280" cy="6660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0" name=""/>
          <p:cNvSpPr/>
          <p:nvPr/>
        </p:nvSpPr>
        <p:spPr>
          <a:xfrm>
            <a:off x="1936800" y="2671920"/>
            <a:ext cx="71280" cy="66600"/>
          </a:xfrm>
          <a:prstGeom prst="rect">
            <a:avLst/>
          </a:prstGeom>
          <a:noFill/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1" name=""/>
          <p:cNvSpPr/>
          <p:nvPr/>
        </p:nvSpPr>
        <p:spPr>
          <a:xfrm>
            <a:off x="1109520" y="2657520"/>
            <a:ext cx="69840" cy="6516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2" name=""/>
          <p:cNvSpPr/>
          <p:nvPr/>
        </p:nvSpPr>
        <p:spPr>
          <a:xfrm>
            <a:off x="1109520" y="2657520"/>
            <a:ext cx="69840" cy="65160"/>
          </a:xfrm>
          <a:prstGeom prst="rect">
            <a:avLst/>
          </a:prstGeom>
          <a:noFill/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3" name=""/>
          <p:cNvSpPr/>
          <p:nvPr/>
        </p:nvSpPr>
        <p:spPr>
          <a:xfrm>
            <a:off x="2509920" y="2701800"/>
            <a:ext cx="69840" cy="698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4" name=""/>
          <p:cNvSpPr/>
          <p:nvPr/>
        </p:nvSpPr>
        <p:spPr>
          <a:xfrm>
            <a:off x="2509920" y="2701800"/>
            <a:ext cx="69840" cy="69840"/>
          </a:xfrm>
          <a:prstGeom prst="rect">
            <a:avLst/>
          </a:pr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5" name=""/>
          <p:cNvSpPr/>
          <p:nvPr/>
        </p:nvSpPr>
        <p:spPr>
          <a:xfrm>
            <a:off x="3328920" y="2544840"/>
            <a:ext cx="87480" cy="87120"/>
          </a:xfrm>
          <a:custGeom>
            <a:avLst/>
            <a:gdLst/>
            <a:ahLst/>
            <a:rect l="l" t="t" r="r" b="b"/>
            <a:pathLst>
              <a:path w="55" h="55">
                <a:moveTo>
                  <a:pt x="0" y="16"/>
                </a:moveTo>
                <a:lnTo>
                  <a:pt x="42" y="0"/>
                </a:lnTo>
                <a:lnTo>
                  <a:pt x="55" y="42"/>
                </a:lnTo>
                <a:lnTo>
                  <a:pt x="12" y="55"/>
                </a:lnTo>
                <a:lnTo>
                  <a:pt x="0" y="1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6" name=""/>
          <p:cNvSpPr/>
          <p:nvPr/>
        </p:nvSpPr>
        <p:spPr>
          <a:xfrm>
            <a:off x="3328920" y="2544840"/>
            <a:ext cx="87480" cy="87120"/>
          </a:xfrm>
          <a:custGeom>
            <a:avLst/>
            <a:gdLst/>
            <a:ahLst/>
            <a:rect l="l" t="t" r="r" b="b"/>
            <a:pathLst>
              <a:path w="55" h="55">
                <a:moveTo>
                  <a:pt x="0" y="16"/>
                </a:moveTo>
                <a:lnTo>
                  <a:pt x="42" y="0"/>
                </a:lnTo>
                <a:lnTo>
                  <a:pt x="55" y="42"/>
                </a:lnTo>
                <a:lnTo>
                  <a:pt x="12" y="55"/>
                </a:lnTo>
                <a:lnTo>
                  <a:pt x="0" y="16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7" name=""/>
          <p:cNvSpPr/>
          <p:nvPr/>
        </p:nvSpPr>
        <p:spPr>
          <a:xfrm>
            <a:off x="3936960" y="2665440"/>
            <a:ext cx="93600" cy="100080"/>
          </a:xfrm>
          <a:custGeom>
            <a:avLst/>
            <a:gdLst/>
            <a:ahLst/>
            <a:rect l="l" t="t" r="r" b="b"/>
            <a:pathLst>
              <a:path w="59" h="63">
                <a:moveTo>
                  <a:pt x="19" y="0"/>
                </a:moveTo>
                <a:lnTo>
                  <a:pt x="59" y="25"/>
                </a:lnTo>
                <a:lnTo>
                  <a:pt x="37" y="63"/>
                </a:lnTo>
                <a:lnTo>
                  <a:pt x="0" y="38"/>
                </a:lnTo>
                <a:lnTo>
                  <a:pt x="19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8" name=""/>
          <p:cNvSpPr/>
          <p:nvPr/>
        </p:nvSpPr>
        <p:spPr>
          <a:xfrm>
            <a:off x="3936960" y="2665440"/>
            <a:ext cx="93600" cy="100080"/>
          </a:xfrm>
          <a:custGeom>
            <a:avLst/>
            <a:gdLst/>
            <a:ahLst/>
            <a:rect l="l" t="t" r="r" b="b"/>
            <a:pathLst>
              <a:path w="59" h="63">
                <a:moveTo>
                  <a:pt x="19" y="0"/>
                </a:moveTo>
                <a:lnTo>
                  <a:pt x="59" y="25"/>
                </a:lnTo>
                <a:lnTo>
                  <a:pt x="37" y="63"/>
                </a:lnTo>
                <a:lnTo>
                  <a:pt x="0" y="38"/>
                </a:lnTo>
                <a:lnTo>
                  <a:pt x="19" y="0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9" name=""/>
          <p:cNvSpPr/>
          <p:nvPr/>
        </p:nvSpPr>
        <p:spPr>
          <a:xfrm>
            <a:off x="4402080" y="3030480"/>
            <a:ext cx="92160" cy="95400"/>
          </a:xfrm>
          <a:custGeom>
            <a:avLst/>
            <a:gdLst/>
            <a:ahLst/>
            <a:rect l="l" t="t" r="r" b="b"/>
            <a:pathLst>
              <a:path w="58" h="60">
                <a:moveTo>
                  <a:pt x="19" y="0"/>
                </a:moveTo>
                <a:lnTo>
                  <a:pt x="58" y="24"/>
                </a:lnTo>
                <a:lnTo>
                  <a:pt x="39" y="60"/>
                </a:lnTo>
                <a:lnTo>
                  <a:pt x="0" y="38"/>
                </a:lnTo>
                <a:lnTo>
                  <a:pt x="19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0" name=""/>
          <p:cNvSpPr/>
          <p:nvPr/>
        </p:nvSpPr>
        <p:spPr>
          <a:xfrm>
            <a:off x="4402080" y="3030480"/>
            <a:ext cx="92160" cy="95400"/>
          </a:xfrm>
          <a:custGeom>
            <a:avLst/>
            <a:gdLst/>
            <a:ahLst/>
            <a:rect l="l" t="t" r="r" b="b"/>
            <a:pathLst>
              <a:path w="58" h="60">
                <a:moveTo>
                  <a:pt x="19" y="0"/>
                </a:moveTo>
                <a:lnTo>
                  <a:pt x="58" y="24"/>
                </a:lnTo>
                <a:lnTo>
                  <a:pt x="39" y="60"/>
                </a:lnTo>
                <a:lnTo>
                  <a:pt x="0" y="38"/>
                </a:lnTo>
                <a:lnTo>
                  <a:pt x="19" y="0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1" name=""/>
          <p:cNvSpPr/>
          <p:nvPr/>
        </p:nvSpPr>
        <p:spPr>
          <a:xfrm>
            <a:off x="5014800" y="3557520"/>
            <a:ext cx="95400" cy="95400"/>
          </a:xfrm>
          <a:custGeom>
            <a:avLst/>
            <a:gdLst/>
            <a:ahLst/>
            <a:rect l="l" t="t" r="r" b="b"/>
            <a:pathLst>
              <a:path w="59" h="60">
                <a:moveTo>
                  <a:pt x="20" y="0"/>
                </a:moveTo>
                <a:lnTo>
                  <a:pt x="59" y="24"/>
                </a:lnTo>
                <a:lnTo>
                  <a:pt x="39" y="60"/>
                </a:lnTo>
                <a:lnTo>
                  <a:pt x="0" y="38"/>
                </a:lnTo>
                <a:lnTo>
                  <a:pt x="20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2" name=""/>
          <p:cNvSpPr/>
          <p:nvPr/>
        </p:nvSpPr>
        <p:spPr>
          <a:xfrm>
            <a:off x="5014800" y="3557520"/>
            <a:ext cx="95400" cy="95400"/>
          </a:xfrm>
          <a:custGeom>
            <a:avLst/>
            <a:gdLst/>
            <a:ahLst/>
            <a:rect l="l" t="t" r="r" b="b"/>
            <a:pathLst>
              <a:path w="59" h="60">
                <a:moveTo>
                  <a:pt x="20" y="0"/>
                </a:moveTo>
                <a:lnTo>
                  <a:pt x="59" y="24"/>
                </a:lnTo>
                <a:lnTo>
                  <a:pt x="39" y="60"/>
                </a:lnTo>
                <a:lnTo>
                  <a:pt x="0" y="38"/>
                </a:lnTo>
                <a:lnTo>
                  <a:pt x="20" y="0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3" name=""/>
          <p:cNvSpPr/>
          <p:nvPr/>
        </p:nvSpPr>
        <p:spPr>
          <a:xfrm>
            <a:off x="5548320" y="3870360"/>
            <a:ext cx="92160" cy="96840"/>
          </a:xfrm>
          <a:custGeom>
            <a:avLst/>
            <a:gdLst/>
            <a:ahLst/>
            <a:rect l="l" t="t" r="r" b="b"/>
            <a:pathLst>
              <a:path w="58" h="61">
                <a:moveTo>
                  <a:pt x="19" y="0"/>
                </a:moveTo>
                <a:lnTo>
                  <a:pt x="58" y="23"/>
                </a:lnTo>
                <a:lnTo>
                  <a:pt x="39" y="61"/>
                </a:lnTo>
                <a:lnTo>
                  <a:pt x="0" y="38"/>
                </a:lnTo>
                <a:lnTo>
                  <a:pt x="19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4" name=""/>
          <p:cNvSpPr/>
          <p:nvPr/>
        </p:nvSpPr>
        <p:spPr>
          <a:xfrm>
            <a:off x="5548320" y="3870360"/>
            <a:ext cx="92160" cy="96840"/>
          </a:xfrm>
          <a:custGeom>
            <a:avLst/>
            <a:gdLst/>
            <a:ahLst/>
            <a:rect l="l" t="t" r="r" b="b"/>
            <a:pathLst>
              <a:path w="58" h="61">
                <a:moveTo>
                  <a:pt x="19" y="0"/>
                </a:moveTo>
                <a:lnTo>
                  <a:pt x="58" y="23"/>
                </a:lnTo>
                <a:lnTo>
                  <a:pt x="39" y="61"/>
                </a:lnTo>
                <a:lnTo>
                  <a:pt x="0" y="38"/>
                </a:lnTo>
                <a:lnTo>
                  <a:pt x="19" y="0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5" name=""/>
          <p:cNvSpPr/>
          <p:nvPr/>
        </p:nvSpPr>
        <p:spPr>
          <a:xfrm>
            <a:off x="6000840" y="4141800"/>
            <a:ext cx="96840" cy="101520"/>
          </a:xfrm>
          <a:custGeom>
            <a:avLst/>
            <a:gdLst/>
            <a:ahLst/>
            <a:rect l="l" t="t" r="r" b="b"/>
            <a:pathLst>
              <a:path w="61" h="64">
                <a:moveTo>
                  <a:pt x="25" y="0"/>
                </a:moveTo>
                <a:lnTo>
                  <a:pt x="61" y="30"/>
                </a:lnTo>
                <a:lnTo>
                  <a:pt x="34" y="64"/>
                </a:lnTo>
                <a:lnTo>
                  <a:pt x="0" y="34"/>
                </a:lnTo>
                <a:lnTo>
                  <a:pt x="25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6" name=""/>
          <p:cNvSpPr/>
          <p:nvPr/>
        </p:nvSpPr>
        <p:spPr>
          <a:xfrm>
            <a:off x="6000840" y="4141800"/>
            <a:ext cx="96840" cy="101520"/>
          </a:xfrm>
          <a:custGeom>
            <a:avLst/>
            <a:gdLst/>
            <a:ahLst/>
            <a:rect l="l" t="t" r="r" b="b"/>
            <a:pathLst>
              <a:path w="61" h="64">
                <a:moveTo>
                  <a:pt x="25" y="0"/>
                </a:moveTo>
                <a:lnTo>
                  <a:pt x="61" y="30"/>
                </a:lnTo>
                <a:lnTo>
                  <a:pt x="34" y="64"/>
                </a:lnTo>
                <a:lnTo>
                  <a:pt x="0" y="34"/>
                </a:lnTo>
                <a:lnTo>
                  <a:pt x="25" y="0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7" name=""/>
          <p:cNvSpPr/>
          <p:nvPr/>
        </p:nvSpPr>
        <p:spPr>
          <a:xfrm>
            <a:off x="6446880" y="4905360"/>
            <a:ext cx="95040" cy="100080"/>
          </a:xfrm>
          <a:custGeom>
            <a:avLst/>
            <a:gdLst/>
            <a:ahLst/>
            <a:rect l="l" t="t" r="r" b="b"/>
            <a:pathLst>
              <a:path w="60" h="63">
                <a:moveTo>
                  <a:pt x="28" y="0"/>
                </a:moveTo>
                <a:lnTo>
                  <a:pt x="60" y="33"/>
                </a:lnTo>
                <a:lnTo>
                  <a:pt x="31" y="63"/>
                </a:lnTo>
                <a:lnTo>
                  <a:pt x="0" y="31"/>
                </a:lnTo>
                <a:lnTo>
                  <a:pt x="28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8" name=""/>
          <p:cNvSpPr/>
          <p:nvPr/>
        </p:nvSpPr>
        <p:spPr>
          <a:xfrm>
            <a:off x="6446880" y="4905360"/>
            <a:ext cx="95040" cy="100080"/>
          </a:xfrm>
          <a:custGeom>
            <a:avLst/>
            <a:gdLst/>
            <a:ahLst/>
            <a:rect l="l" t="t" r="r" b="b"/>
            <a:pathLst>
              <a:path w="60" h="63">
                <a:moveTo>
                  <a:pt x="28" y="0"/>
                </a:moveTo>
                <a:lnTo>
                  <a:pt x="60" y="33"/>
                </a:lnTo>
                <a:lnTo>
                  <a:pt x="31" y="63"/>
                </a:lnTo>
                <a:lnTo>
                  <a:pt x="0" y="31"/>
                </a:lnTo>
                <a:lnTo>
                  <a:pt x="28" y="0"/>
                </a:lnTo>
              </a:path>
            </a:pathLst>
          </a:custGeom>
          <a:noFill/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9" name=""/>
          <p:cNvSpPr/>
          <p:nvPr/>
        </p:nvSpPr>
        <p:spPr>
          <a:xfrm>
            <a:off x="6699240" y="5367240"/>
            <a:ext cx="93600" cy="98640"/>
          </a:xfrm>
          <a:custGeom>
            <a:avLst/>
            <a:gdLst/>
            <a:ahLst/>
            <a:rect l="l" t="t" r="r" b="b"/>
            <a:pathLst>
              <a:path w="59" h="62">
                <a:moveTo>
                  <a:pt x="30" y="0"/>
                </a:moveTo>
                <a:lnTo>
                  <a:pt x="59" y="36"/>
                </a:lnTo>
                <a:lnTo>
                  <a:pt x="29" y="62"/>
                </a:lnTo>
                <a:lnTo>
                  <a:pt x="0" y="26"/>
                </a:lnTo>
                <a:lnTo>
                  <a:pt x="30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0" name=""/>
          <p:cNvSpPr/>
          <p:nvPr/>
        </p:nvSpPr>
        <p:spPr>
          <a:xfrm>
            <a:off x="6699240" y="5367240"/>
            <a:ext cx="93600" cy="98640"/>
          </a:xfrm>
          <a:custGeom>
            <a:avLst/>
            <a:gdLst/>
            <a:ahLst/>
            <a:rect l="l" t="t" r="r" b="b"/>
            <a:pathLst>
              <a:path w="59" h="62">
                <a:moveTo>
                  <a:pt x="30" y="0"/>
                </a:moveTo>
                <a:lnTo>
                  <a:pt x="59" y="36"/>
                </a:lnTo>
                <a:lnTo>
                  <a:pt x="29" y="62"/>
                </a:lnTo>
                <a:lnTo>
                  <a:pt x="0" y="26"/>
                </a:lnTo>
                <a:lnTo>
                  <a:pt x="30" y="0"/>
                </a:lnTo>
              </a:path>
            </a:pathLst>
          </a:custGeom>
          <a:noFill/>
          <a:ln cap="sq" w="0">
            <a:solidFill>
              <a:srgbClr val="000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1" name=""/>
          <p:cNvSpPr/>
          <p:nvPr/>
        </p:nvSpPr>
        <p:spPr>
          <a:xfrm>
            <a:off x="4311720" y="1479600"/>
            <a:ext cx="75960" cy="87120"/>
          </a:xfrm>
          <a:custGeom>
            <a:avLst/>
            <a:gdLst/>
            <a:ahLst/>
            <a:rect l="l" t="t" r="r" b="b"/>
            <a:pathLst>
              <a:path w="48" h="55">
                <a:moveTo>
                  <a:pt x="0" y="47"/>
                </a:moveTo>
                <a:lnTo>
                  <a:pt x="7" y="0"/>
                </a:lnTo>
                <a:lnTo>
                  <a:pt x="48" y="7"/>
                </a:lnTo>
                <a:lnTo>
                  <a:pt x="39" y="55"/>
                </a:lnTo>
                <a:lnTo>
                  <a:pt x="0" y="47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2" name=""/>
          <p:cNvSpPr/>
          <p:nvPr/>
        </p:nvSpPr>
        <p:spPr>
          <a:xfrm>
            <a:off x="4311720" y="1479600"/>
            <a:ext cx="75960" cy="87120"/>
          </a:xfrm>
          <a:custGeom>
            <a:avLst/>
            <a:gdLst/>
            <a:ahLst/>
            <a:rect l="l" t="t" r="r" b="b"/>
            <a:pathLst>
              <a:path w="48" h="55">
                <a:moveTo>
                  <a:pt x="0" y="47"/>
                </a:moveTo>
                <a:lnTo>
                  <a:pt x="7" y="0"/>
                </a:lnTo>
                <a:lnTo>
                  <a:pt x="48" y="7"/>
                </a:lnTo>
                <a:lnTo>
                  <a:pt x="39" y="55"/>
                </a:lnTo>
                <a:lnTo>
                  <a:pt x="0" y="47"/>
                </a:lnTo>
              </a:path>
            </a:pathLst>
          </a:custGeom>
          <a:noFill/>
          <a:ln cap="sq"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3" name=""/>
          <p:cNvSpPr/>
          <p:nvPr/>
        </p:nvSpPr>
        <p:spPr>
          <a:xfrm>
            <a:off x="4311720" y="1479600"/>
            <a:ext cx="75960" cy="87120"/>
          </a:xfrm>
          <a:custGeom>
            <a:avLst/>
            <a:gdLst/>
            <a:ahLst/>
            <a:rect l="l" t="t" r="r" b="b"/>
            <a:pathLst>
              <a:path w="48" h="55">
                <a:moveTo>
                  <a:pt x="0" y="47"/>
                </a:moveTo>
                <a:lnTo>
                  <a:pt x="7" y="0"/>
                </a:lnTo>
                <a:lnTo>
                  <a:pt x="48" y="7"/>
                </a:lnTo>
                <a:lnTo>
                  <a:pt x="39" y="55"/>
                </a:lnTo>
                <a:lnTo>
                  <a:pt x="0" y="47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4" name=""/>
          <p:cNvSpPr/>
          <p:nvPr/>
        </p:nvSpPr>
        <p:spPr>
          <a:xfrm>
            <a:off x="4311720" y="1479600"/>
            <a:ext cx="75960" cy="87120"/>
          </a:xfrm>
          <a:custGeom>
            <a:avLst/>
            <a:gdLst/>
            <a:ahLst/>
            <a:rect l="l" t="t" r="r" b="b"/>
            <a:pathLst>
              <a:path w="48" h="55">
                <a:moveTo>
                  <a:pt x="0" y="47"/>
                </a:moveTo>
                <a:lnTo>
                  <a:pt x="7" y="0"/>
                </a:lnTo>
                <a:lnTo>
                  <a:pt x="48" y="7"/>
                </a:lnTo>
                <a:lnTo>
                  <a:pt x="39" y="55"/>
                </a:lnTo>
                <a:lnTo>
                  <a:pt x="0" y="47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5" name=""/>
          <p:cNvSpPr/>
          <p:nvPr/>
        </p:nvSpPr>
        <p:spPr>
          <a:xfrm>
            <a:off x="4253040" y="1717560"/>
            <a:ext cx="75960" cy="84240"/>
          </a:xfrm>
          <a:custGeom>
            <a:avLst/>
            <a:gdLst/>
            <a:ahLst/>
            <a:rect l="l" t="t" r="r" b="b"/>
            <a:pathLst>
              <a:path w="48" h="53">
                <a:moveTo>
                  <a:pt x="0" y="47"/>
                </a:moveTo>
                <a:lnTo>
                  <a:pt x="7" y="0"/>
                </a:lnTo>
                <a:lnTo>
                  <a:pt x="48" y="7"/>
                </a:lnTo>
                <a:lnTo>
                  <a:pt x="40" y="53"/>
                </a:lnTo>
                <a:lnTo>
                  <a:pt x="0" y="47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6" name=""/>
          <p:cNvSpPr/>
          <p:nvPr/>
        </p:nvSpPr>
        <p:spPr>
          <a:xfrm>
            <a:off x="4253040" y="1717560"/>
            <a:ext cx="75960" cy="84240"/>
          </a:xfrm>
          <a:custGeom>
            <a:avLst/>
            <a:gdLst/>
            <a:ahLst/>
            <a:rect l="l" t="t" r="r" b="b"/>
            <a:pathLst>
              <a:path w="48" h="53">
                <a:moveTo>
                  <a:pt x="0" y="47"/>
                </a:moveTo>
                <a:lnTo>
                  <a:pt x="7" y="0"/>
                </a:lnTo>
                <a:lnTo>
                  <a:pt x="48" y="7"/>
                </a:lnTo>
                <a:lnTo>
                  <a:pt x="40" y="53"/>
                </a:lnTo>
                <a:lnTo>
                  <a:pt x="0" y="47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7" name=""/>
          <p:cNvSpPr/>
          <p:nvPr/>
        </p:nvSpPr>
        <p:spPr>
          <a:xfrm>
            <a:off x="4062240" y="1963800"/>
            <a:ext cx="95400" cy="102960"/>
          </a:xfrm>
          <a:custGeom>
            <a:avLst/>
            <a:gdLst/>
            <a:ahLst/>
            <a:rect l="l" t="t" r="r" b="b"/>
            <a:pathLst>
              <a:path w="60" h="65">
                <a:moveTo>
                  <a:pt x="0" y="34"/>
                </a:moveTo>
                <a:lnTo>
                  <a:pt x="30" y="0"/>
                </a:lnTo>
                <a:lnTo>
                  <a:pt x="60" y="31"/>
                </a:lnTo>
                <a:lnTo>
                  <a:pt x="28" y="65"/>
                </a:lnTo>
                <a:lnTo>
                  <a:pt x="0" y="34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8" name=""/>
          <p:cNvSpPr/>
          <p:nvPr/>
        </p:nvSpPr>
        <p:spPr>
          <a:xfrm>
            <a:off x="4062240" y="1963800"/>
            <a:ext cx="95400" cy="102960"/>
          </a:xfrm>
          <a:custGeom>
            <a:avLst/>
            <a:gdLst/>
            <a:ahLst/>
            <a:rect l="l" t="t" r="r" b="b"/>
            <a:pathLst>
              <a:path w="60" h="65">
                <a:moveTo>
                  <a:pt x="0" y="34"/>
                </a:moveTo>
                <a:lnTo>
                  <a:pt x="30" y="0"/>
                </a:lnTo>
                <a:lnTo>
                  <a:pt x="60" y="31"/>
                </a:lnTo>
                <a:lnTo>
                  <a:pt x="28" y="65"/>
                </a:lnTo>
                <a:lnTo>
                  <a:pt x="0" y="34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9" name=""/>
          <p:cNvSpPr/>
          <p:nvPr/>
        </p:nvSpPr>
        <p:spPr>
          <a:xfrm>
            <a:off x="4927680" y="6286680"/>
            <a:ext cx="4896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0" name=""/>
          <p:cNvSpPr/>
          <p:nvPr/>
        </p:nvSpPr>
        <p:spPr>
          <a:xfrm>
            <a:off x="5270400" y="6286680"/>
            <a:ext cx="4608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1" name=""/>
          <p:cNvSpPr/>
          <p:nvPr/>
        </p:nvSpPr>
        <p:spPr>
          <a:xfrm>
            <a:off x="2676600" y="142920"/>
            <a:ext cx="5473800" cy="6715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92" name="" descr=""/>
          <p:cNvPicPr/>
          <p:nvPr/>
        </p:nvPicPr>
        <p:blipFill>
          <a:blip r:embed="rId1"/>
          <a:stretch/>
        </p:blipFill>
        <p:spPr>
          <a:xfrm>
            <a:off x="2676600" y="142920"/>
            <a:ext cx="5473800" cy="67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93" name=""/>
          <p:cNvSpPr/>
          <p:nvPr/>
        </p:nvSpPr>
        <p:spPr>
          <a:xfrm>
            <a:off x="6045120" y="6026040"/>
            <a:ext cx="1886040" cy="6177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4" name=""/>
          <p:cNvSpPr/>
          <p:nvPr/>
        </p:nvSpPr>
        <p:spPr>
          <a:xfrm>
            <a:off x="6045120" y="6026040"/>
            <a:ext cx="1886040" cy="61776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5" name=""/>
          <p:cNvSpPr/>
          <p:nvPr/>
        </p:nvSpPr>
        <p:spPr>
          <a:xfrm>
            <a:off x="6054480" y="6053040"/>
            <a:ext cx="1775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PIPELINE COMPANY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6" name=""/>
          <p:cNvSpPr/>
          <p:nvPr/>
        </p:nvSpPr>
        <p:spPr>
          <a:xfrm>
            <a:off x="6048360" y="6207120"/>
            <a:ext cx="187812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7" name=""/>
          <p:cNvSpPr/>
          <p:nvPr/>
        </p:nvSpPr>
        <p:spPr>
          <a:xfrm>
            <a:off x="6556680" y="6259680"/>
            <a:ext cx="781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HOUSTON, TEXAS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8" name=""/>
          <p:cNvSpPr/>
          <p:nvPr/>
        </p:nvSpPr>
        <p:spPr>
          <a:xfrm>
            <a:off x="6713640" y="6394320"/>
            <a:ext cx="462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‘F’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9" name=""/>
          <p:cNvSpPr/>
          <p:nvPr/>
        </p:nvSpPr>
        <p:spPr>
          <a:xfrm>
            <a:off x="6687000" y="6485040"/>
            <a:ext cx="5263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 MAP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0" name=""/>
          <p:cNvSpPr/>
          <p:nvPr/>
        </p:nvSpPr>
        <p:spPr>
          <a:xfrm>
            <a:off x="7240680" y="6580080"/>
            <a:ext cx="627480" cy="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Prepared by: Engineering Records</a:t>
            </a:r>
            <a:endParaRPr b="0" lang="en-US" sz="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1" name=""/>
          <p:cNvSpPr/>
          <p:nvPr/>
        </p:nvSpPr>
        <p:spPr>
          <a:xfrm>
            <a:off x="3855960" y="3127320"/>
            <a:ext cx="830520" cy="623880"/>
          </a:xfrm>
          <a:prstGeom prst="rect">
            <a:avLst/>
          </a:prstGeom>
          <a:solidFill>
            <a:srgbClr val="000000"/>
          </a:solidFill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2" name=""/>
          <p:cNvSpPr/>
          <p:nvPr/>
        </p:nvSpPr>
        <p:spPr>
          <a:xfrm>
            <a:off x="3814920" y="3083040"/>
            <a:ext cx="844560" cy="590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3" name=""/>
          <p:cNvSpPr/>
          <p:nvPr/>
        </p:nvSpPr>
        <p:spPr>
          <a:xfrm>
            <a:off x="3814920" y="3073320"/>
            <a:ext cx="844560" cy="600120"/>
          </a:xfrm>
          <a:prstGeom prst="rect">
            <a:avLst/>
          </a:pr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4" name=""/>
          <p:cNvSpPr/>
          <p:nvPr/>
        </p:nvSpPr>
        <p:spPr>
          <a:xfrm>
            <a:off x="5097600" y="2631960"/>
            <a:ext cx="136440" cy="184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5" name=""/>
          <p:cNvSpPr/>
          <p:nvPr/>
        </p:nvSpPr>
        <p:spPr>
          <a:xfrm>
            <a:off x="5097600" y="2631960"/>
            <a:ext cx="136440" cy="184320"/>
          </a:xfrm>
          <a:prstGeom prst="rect">
            <a:avLst/>
          </a:prstGeom>
          <a:noFill/>
          <a:ln cap="sq"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6" name=""/>
          <p:cNvSpPr/>
          <p:nvPr/>
        </p:nvSpPr>
        <p:spPr>
          <a:xfrm>
            <a:off x="5143680" y="2752560"/>
            <a:ext cx="190440" cy="176400"/>
          </a:xfrm>
          <a:custGeom>
            <a:avLst/>
            <a:gdLst/>
            <a:ahLst/>
            <a:rect l="l" t="t" r="r" b="b"/>
            <a:pathLst>
              <a:path w="139" h="124">
                <a:moveTo>
                  <a:pt x="44" y="0"/>
                </a:moveTo>
                <a:lnTo>
                  <a:pt x="139" y="41"/>
                </a:lnTo>
                <a:lnTo>
                  <a:pt x="96" y="124"/>
                </a:lnTo>
                <a:lnTo>
                  <a:pt x="0" y="82"/>
                </a:lnTo>
                <a:lnTo>
                  <a:pt x="44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7" name=""/>
          <p:cNvSpPr/>
          <p:nvPr/>
        </p:nvSpPr>
        <p:spPr>
          <a:xfrm>
            <a:off x="5143680" y="2752560"/>
            <a:ext cx="190440" cy="176400"/>
          </a:xfrm>
          <a:custGeom>
            <a:avLst/>
            <a:gdLst/>
            <a:ahLst/>
            <a:rect l="l" t="t" r="r" b="b"/>
            <a:pathLst>
              <a:path w="139" h="124">
                <a:moveTo>
                  <a:pt x="44" y="0"/>
                </a:moveTo>
                <a:lnTo>
                  <a:pt x="139" y="41"/>
                </a:lnTo>
                <a:lnTo>
                  <a:pt x="96" y="124"/>
                </a:lnTo>
                <a:lnTo>
                  <a:pt x="0" y="82"/>
                </a:lnTo>
                <a:lnTo>
                  <a:pt x="44" y="0"/>
                </a:lnTo>
              </a:path>
            </a:pathLst>
          </a:custGeom>
          <a:noFill/>
          <a:ln cap="sq"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8" name=""/>
          <p:cNvSpPr/>
          <p:nvPr/>
        </p:nvSpPr>
        <p:spPr>
          <a:xfrm>
            <a:off x="7645320" y="3479760"/>
            <a:ext cx="389160" cy="112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9" name=""/>
          <p:cNvSpPr/>
          <p:nvPr/>
        </p:nvSpPr>
        <p:spPr>
          <a:xfrm>
            <a:off x="7645320" y="3479760"/>
            <a:ext cx="389160" cy="112680"/>
          </a:xfrm>
          <a:prstGeom prst="rect">
            <a:avLst/>
          </a:prstGeom>
          <a:noFill/>
          <a:ln cap="sq"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0" name=""/>
          <p:cNvSpPr/>
          <p:nvPr/>
        </p:nvSpPr>
        <p:spPr>
          <a:xfrm>
            <a:off x="7848720" y="3481560"/>
            <a:ext cx="61920" cy="75960"/>
          </a:xfrm>
          <a:custGeom>
            <a:avLst/>
            <a:gdLst/>
            <a:ahLst/>
            <a:rect l="l" t="t" r="r" b="b"/>
            <a:pathLst>
              <a:path w="45" h="53">
                <a:moveTo>
                  <a:pt x="18" y="53"/>
                </a:moveTo>
                <a:lnTo>
                  <a:pt x="18" y="6"/>
                </a:lnTo>
                <a:lnTo>
                  <a:pt x="0" y="6"/>
                </a:lnTo>
                <a:lnTo>
                  <a:pt x="0" y="0"/>
                </a:lnTo>
                <a:lnTo>
                  <a:pt x="45" y="0"/>
                </a:lnTo>
                <a:lnTo>
                  <a:pt x="45" y="6"/>
                </a:lnTo>
                <a:lnTo>
                  <a:pt x="26" y="6"/>
                </a:lnTo>
                <a:lnTo>
                  <a:pt x="26" y="53"/>
                </a:lnTo>
                <a:lnTo>
                  <a:pt x="18" y="5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1" name=""/>
          <p:cNvSpPr/>
          <p:nvPr/>
        </p:nvSpPr>
        <p:spPr>
          <a:xfrm>
            <a:off x="7856640" y="3714840"/>
            <a:ext cx="28440" cy="75960"/>
          </a:xfrm>
          <a:custGeom>
            <a:avLst/>
            <a:gdLst/>
            <a:ahLst/>
            <a:rect l="l" t="t" r="r" b="b"/>
            <a:pathLst>
              <a:path w="21" h="53">
                <a:moveTo>
                  <a:pt x="21" y="53"/>
                </a:moveTo>
                <a:lnTo>
                  <a:pt x="15" y="53"/>
                </a:lnTo>
                <a:lnTo>
                  <a:pt x="15" y="12"/>
                </a:lnTo>
                <a:lnTo>
                  <a:pt x="13" y="13"/>
                </a:lnTo>
                <a:lnTo>
                  <a:pt x="13" y="13"/>
                </a:lnTo>
                <a:lnTo>
                  <a:pt x="12" y="13"/>
                </a:lnTo>
                <a:lnTo>
                  <a:pt x="12" y="15"/>
                </a:lnTo>
                <a:lnTo>
                  <a:pt x="10" y="15"/>
                </a:lnTo>
                <a:lnTo>
                  <a:pt x="10" y="16"/>
                </a:lnTo>
                <a:lnTo>
                  <a:pt x="8" y="16"/>
                </a:lnTo>
                <a:lnTo>
                  <a:pt x="8" y="16"/>
                </a:lnTo>
                <a:lnTo>
                  <a:pt x="7" y="18"/>
                </a:lnTo>
                <a:lnTo>
                  <a:pt x="5" y="18"/>
                </a:lnTo>
                <a:lnTo>
                  <a:pt x="5" y="18"/>
                </a:lnTo>
                <a:lnTo>
                  <a:pt x="4" y="19"/>
                </a:lnTo>
                <a:lnTo>
                  <a:pt x="4" y="19"/>
                </a:lnTo>
                <a:lnTo>
                  <a:pt x="2" y="19"/>
                </a:lnTo>
                <a:lnTo>
                  <a:pt x="0" y="19"/>
                </a:lnTo>
                <a:lnTo>
                  <a:pt x="0" y="20"/>
                </a:lnTo>
                <a:lnTo>
                  <a:pt x="0" y="13"/>
                </a:lnTo>
                <a:lnTo>
                  <a:pt x="2" y="13"/>
                </a:lnTo>
                <a:lnTo>
                  <a:pt x="4" y="12"/>
                </a:lnTo>
                <a:lnTo>
                  <a:pt x="5" y="12"/>
                </a:lnTo>
                <a:lnTo>
                  <a:pt x="5" y="10"/>
                </a:lnTo>
                <a:lnTo>
                  <a:pt x="7" y="10"/>
                </a:lnTo>
                <a:lnTo>
                  <a:pt x="8" y="9"/>
                </a:lnTo>
                <a:lnTo>
                  <a:pt x="10" y="9"/>
                </a:lnTo>
                <a:lnTo>
                  <a:pt x="10" y="7"/>
                </a:lnTo>
                <a:lnTo>
                  <a:pt x="12" y="7"/>
                </a:lnTo>
                <a:lnTo>
                  <a:pt x="13" y="6"/>
                </a:lnTo>
                <a:lnTo>
                  <a:pt x="13" y="4"/>
                </a:lnTo>
                <a:lnTo>
                  <a:pt x="15" y="4"/>
                </a:lnTo>
                <a:lnTo>
                  <a:pt x="15" y="3"/>
                </a:lnTo>
                <a:lnTo>
                  <a:pt x="17" y="3"/>
                </a:lnTo>
                <a:lnTo>
                  <a:pt x="17" y="1"/>
                </a:lnTo>
                <a:lnTo>
                  <a:pt x="17" y="0"/>
                </a:lnTo>
                <a:lnTo>
                  <a:pt x="21" y="0"/>
                </a:lnTo>
                <a:lnTo>
                  <a:pt x="21" y="5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2" name=""/>
          <p:cNvSpPr/>
          <p:nvPr/>
        </p:nvSpPr>
        <p:spPr>
          <a:xfrm>
            <a:off x="7910640" y="3716280"/>
            <a:ext cx="54000" cy="74520"/>
          </a:xfrm>
          <a:custGeom>
            <a:avLst/>
            <a:gdLst/>
            <a:ahLst/>
            <a:rect l="l" t="t" r="r" b="b"/>
            <a:pathLst>
              <a:path w="39" h="53">
                <a:moveTo>
                  <a:pt x="0" y="39"/>
                </a:moveTo>
                <a:lnTo>
                  <a:pt x="8" y="39"/>
                </a:lnTo>
                <a:lnTo>
                  <a:pt x="8" y="39"/>
                </a:lnTo>
                <a:lnTo>
                  <a:pt x="8" y="40"/>
                </a:lnTo>
                <a:lnTo>
                  <a:pt x="10" y="41"/>
                </a:lnTo>
                <a:lnTo>
                  <a:pt x="10" y="43"/>
                </a:lnTo>
                <a:lnTo>
                  <a:pt x="10" y="43"/>
                </a:lnTo>
                <a:lnTo>
                  <a:pt x="10" y="44"/>
                </a:lnTo>
                <a:lnTo>
                  <a:pt x="11" y="44"/>
                </a:lnTo>
                <a:lnTo>
                  <a:pt x="11" y="46"/>
                </a:lnTo>
                <a:lnTo>
                  <a:pt x="13" y="46"/>
                </a:lnTo>
                <a:lnTo>
                  <a:pt x="13" y="46"/>
                </a:lnTo>
                <a:lnTo>
                  <a:pt x="15" y="47"/>
                </a:lnTo>
                <a:lnTo>
                  <a:pt x="15" y="47"/>
                </a:lnTo>
                <a:lnTo>
                  <a:pt x="16" y="47"/>
                </a:lnTo>
                <a:lnTo>
                  <a:pt x="18" y="47"/>
                </a:lnTo>
                <a:lnTo>
                  <a:pt x="18" y="47"/>
                </a:lnTo>
                <a:lnTo>
                  <a:pt x="20" y="47"/>
                </a:lnTo>
                <a:lnTo>
                  <a:pt x="21" y="47"/>
                </a:lnTo>
                <a:lnTo>
                  <a:pt x="21" y="47"/>
                </a:lnTo>
                <a:lnTo>
                  <a:pt x="23" y="47"/>
                </a:lnTo>
                <a:lnTo>
                  <a:pt x="24" y="47"/>
                </a:lnTo>
                <a:lnTo>
                  <a:pt x="24" y="46"/>
                </a:lnTo>
                <a:lnTo>
                  <a:pt x="26" y="46"/>
                </a:lnTo>
                <a:lnTo>
                  <a:pt x="28" y="46"/>
                </a:lnTo>
                <a:lnTo>
                  <a:pt x="28" y="44"/>
                </a:lnTo>
                <a:lnTo>
                  <a:pt x="29" y="43"/>
                </a:lnTo>
                <a:lnTo>
                  <a:pt x="29" y="43"/>
                </a:lnTo>
                <a:lnTo>
                  <a:pt x="31" y="41"/>
                </a:lnTo>
                <a:lnTo>
                  <a:pt x="31" y="40"/>
                </a:lnTo>
                <a:lnTo>
                  <a:pt x="31" y="39"/>
                </a:lnTo>
                <a:lnTo>
                  <a:pt x="31" y="37"/>
                </a:lnTo>
                <a:lnTo>
                  <a:pt x="31" y="37"/>
                </a:lnTo>
                <a:lnTo>
                  <a:pt x="31" y="36"/>
                </a:lnTo>
                <a:lnTo>
                  <a:pt x="31" y="34"/>
                </a:lnTo>
                <a:lnTo>
                  <a:pt x="31" y="33"/>
                </a:lnTo>
                <a:lnTo>
                  <a:pt x="31" y="31"/>
                </a:lnTo>
                <a:lnTo>
                  <a:pt x="31" y="30"/>
                </a:lnTo>
                <a:lnTo>
                  <a:pt x="31" y="30"/>
                </a:lnTo>
                <a:lnTo>
                  <a:pt x="29" y="28"/>
                </a:lnTo>
                <a:lnTo>
                  <a:pt x="29" y="27"/>
                </a:lnTo>
                <a:lnTo>
                  <a:pt x="28" y="27"/>
                </a:lnTo>
                <a:lnTo>
                  <a:pt x="28" y="25"/>
                </a:lnTo>
                <a:lnTo>
                  <a:pt x="26" y="25"/>
                </a:lnTo>
                <a:lnTo>
                  <a:pt x="26" y="24"/>
                </a:lnTo>
                <a:lnTo>
                  <a:pt x="24" y="24"/>
                </a:lnTo>
                <a:lnTo>
                  <a:pt x="23" y="24"/>
                </a:lnTo>
                <a:lnTo>
                  <a:pt x="21" y="24"/>
                </a:lnTo>
                <a:lnTo>
                  <a:pt x="21" y="24"/>
                </a:lnTo>
                <a:lnTo>
                  <a:pt x="20" y="22"/>
                </a:lnTo>
                <a:lnTo>
                  <a:pt x="18" y="24"/>
                </a:lnTo>
                <a:lnTo>
                  <a:pt x="18" y="24"/>
                </a:lnTo>
                <a:lnTo>
                  <a:pt x="16" y="24"/>
                </a:lnTo>
                <a:lnTo>
                  <a:pt x="16" y="24"/>
                </a:lnTo>
                <a:lnTo>
                  <a:pt x="15" y="24"/>
                </a:lnTo>
                <a:lnTo>
                  <a:pt x="15" y="24"/>
                </a:lnTo>
                <a:lnTo>
                  <a:pt x="13" y="24"/>
                </a:lnTo>
                <a:lnTo>
                  <a:pt x="13" y="24"/>
                </a:lnTo>
                <a:lnTo>
                  <a:pt x="13" y="25"/>
                </a:lnTo>
                <a:lnTo>
                  <a:pt x="11" y="25"/>
                </a:lnTo>
                <a:lnTo>
                  <a:pt x="11" y="25"/>
                </a:lnTo>
                <a:lnTo>
                  <a:pt x="10" y="27"/>
                </a:lnTo>
                <a:lnTo>
                  <a:pt x="10" y="27"/>
                </a:lnTo>
                <a:lnTo>
                  <a:pt x="10" y="27"/>
                </a:lnTo>
                <a:lnTo>
                  <a:pt x="10" y="28"/>
                </a:lnTo>
                <a:lnTo>
                  <a:pt x="8" y="28"/>
                </a:lnTo>
                <a:lnTo>
                  <a:pt x="2" y="27"/>
                </a:lnTo>
                <a:lnTo>
                  <a:pt x="8" y="0"/>
                </a:lnTo>
                <a:lnTo>
                  <a:pt x="36" y="0"/>
                </a:lnTo>
                <a:lnTo>
                  <a:pt x="36" y="6"/>
                </a:lnTo>
                <a:lnTo>
                  <a:pt x="13" y="6"/>
                </a:lnTo>
                <a:lnTo>
                  <a:pt x="10" y="21"/>
                </a:lnTo>
                <a:lnTo>
                  <a:pt x="11" y="19"/>
                </a:lnTo>
                <a:lnTo>
                  <a:pt x="13" y="19"/>
                </a:lnTo>
                <a:lnTo>
                  <a:pt x="15" y="18"/>
                </a:lnTo>
                <a:lnTo>
                  <a:pt x="15" y="18"/>
                </a:lnTo>
                <a:lnTo>
                  <a:pt x="16" y="18"/>
                </a:lnTo>
                <a:lnTo>
                  <a:pt x="18" y="18"/>
                </a:lnTo>
                <a:lnTo>
                  <a:pt x="20" y="18"/>
                </a:lnTo>
                <a:lnTo>
                  <a:pt x="21" y="18"/>
                </a:lnTo>
                <a:lnTo>
                  <a:pt x="23" y="18"/>
                </a:lnTo>
                <a:lnTo>
                  <a:pt x="24" y="18"/>
                </a:lnTo>
                <a:lnTo>
                  <a:pt x="26" y="18"/>
                </a:lnTo>
                <a:lnTo>
                  <a:pt x="28" y="18"/>
                </a:lnTo>
                <a:lnTo>
                  <a:pt x="29" y="19"/>
                </a:lnTo>
                <a:lnTo>
                  <a:pt x="31" y="19"/>
                </a:lnTo>
                <a:lnTo>
                  <a:pt x="32" y="21"/>
                </a:lnTo>
                <a:lnTo>
                  <a:pt x="34" y="22"/>
                </a:lnTo>
                <a:lnTo>
                  <a:pt x="36" y="24"/>
                </a:lnTo>
                <a:lnTo>
                  <a:pt x="36" y="25"/>
                </a:lnTo>
                <a:lnTo>
                  <a:pt x="37" y="27"/>
                </a:lnTo>
                <a:lnTo>
                  <a:pt x="37" y="28"/>
                </a:lnTo>
                <a:lnTo>
                  <a:pt x="39" y="30"/>
                </a:lnTo>
                <a:lnTo>
                  <a:pt x="39" y="31"/>
                </a:lnTo>
                <a:lnTo>
                  <a:pt x="39" y="33"/>
                </a:lnTo>
                <a:lnTo>
                  <a:pt x="39" y="34"/>
                </a:lnTo>
                <a:lnTo>
                  <a:pt x="39" y="36"/>
                </a:lnTo>
                <a:lnTo>
                  <a:pt x="39" y="39"/>
                </a:lnTo>
                <a:lnTo>
                  <a:pt x="39" y="40"/>
                </a:lnTo>
                <a:lnTo>
                  <a:pt x="37" y="41"/>
                </a:lnTo>
                <a:lnTo>
                  <a:pt x="37" y="43"/>
                </a:lnTo>
                <a:lnTo>
                  <a:pt x="36" y="44"/>
                </a:lnTo>
                <a:lnTo>
                  <a:pt x="36" y="46"/>
                </a:lnTo>
                <a:lnTo>
                  <a:pt x="34" y="47"/>
                </a:lnTo>
                <a:lnTo>
                  <a:pt x="32" y="49"/>
                </a:lnTo>
                <a:lnTo>
                  <a:pt x="31" y="50"/>
                </a:lnTo>
                <a:lnTo>
                  <a:pt x="29" y="50"/>
                </a:lnTo>
                <a:lnTo>
                  <a:pt x="28" y="52"/>
                </a:lnTo>
                <a:lnTo>
                  <a:pt x="26" y="52"/>
                </a:lnTo>
                <a:lnTo>
                  <a:pt x="24" y="53"/>
                </a:lnTo>
                <a:lnTo>
                  <a:pt x="21" y="53"/>
                </a:lnTo>
                <a:lnTo>
                  <a:pt x="20" y="53"/>
                </a:lnTo>
                <a:lnTo>
                  <a:pt x="18" y="53"/>
                </a:lnTo>
                <a:lnTo>
                  <a:pt x="16" y="53"/>
                </a:lnTo>
                <a:lnTo>
                  <a:pt x="13" y="53"/>
                </a:lnTo>
                <a:lnTo>
                  <a:pt x="11" y="52"/>
                </a:lnTo>
                <a:lnTo>
                  <a:pt x="10" y="52"/>
                </a:lnTo>
                <a:lnTo>
                  <a:pt x="10" y="50"/>
                </a:lnTo>
                <a:lnTo>
                  <a:pt x="8" y="50"/>
                </a:lnTo>
                <a:lnTo>
                  <a:pt x="7" y="49"/>
                </a:lnTo>
                <a:lnTo>
                  <a:pt x="5" y="49"/>
                </a:lnTo>
                <a:lnTo>
                  <a:pt x="3" y="47"/>
                </a:lnTo>
                <a:lnTo>
                  <a:pt x="3" y="46"/>
                </a:lnTo>
                <a:lnTo>
                  <a:pt x="2" y="44"/>
                </a:lnTo>
                <a:lnTo>
                  <a:pt x="2" y="43"/>
                </a:lnTo>
                <a:lnTo>
                  <a:pt x="2" y="41"/>
                </a:lnTo>
                <a:lnTo>
                  <a:pt x="2" y="40"/>
                </a:lnTo>
                <a:lnTo>
                  <a:pt x="0" y="3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3" name=""/>
          <p:cNvSpPr/>
          <p:nvPr/>
        </p:nvSpPr>
        <p:spPr>
          <a:xfrm>
            <a:off x="7853400" y="3948120"/>
            <a:ext cx="60120" cy="77760"/>
          </a:xfrm>
          <a:custGeom>
            <a:avLst/>
            <a:gdLst/>
            <a:ahLst/>
            <a:rect l="l" t="t" r="r" b="b"/>
            <a:pathLst>
              <a:path w="45" h="53">
                <a:moveTo>
                  <a:pt x="0" y="53"/>
                </a:moveTo>
                <a:lnTo>
                  <a:pt x="0" y="0"/>
                </a:lnTo>
                <a:lnTo>
                  <a:pt x="8" y="0"/>
                </a:lnTo>
                <a:lnTo>
                  <a:pt x="39" y="41"/>
                </a:lnTo>
                <a:lnTo>
                  <a:pt x="39" y="0"/>
                </a:lnTo>
                <a:lnTo>
                  <a:pt x="45" y="0"/>
                </a:lnTo>
                <a:lnTo>
                  <a:pt x="45" y="53"/>
                </a:lnTo>
                <a:lnTo>
                  <a:pt x="39" y="53"/>
                </a:lnTo>
                <a:lnTo>
                  <a:pt x="8" y="12"/>
                </a:lnTo>
                <a:lnTo>
                  <a:pt x="8" y="53"/>
                </a:lnTo>
                <a:lnTo>
                  <a:pt x="0" y="5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4" name=""/>
          <p:cNvSpPr/>
          <p:nvPr/>
        </p:nvSpPr>
        <p:spPr>
          <a:xfrm>
            <a:off x="7848720" y="3481560"/>
            <a:ext cx="61920" cy="75960"/>
          </a:xfrm>
          <a:custGeom>
            <a:avLst/>
            <a:gdLst/>
            <a:ahLst/>
            <a:rect l="l" t="t" r="r" b="b"/>
            <a:pathLst>
              <a:path w="45" h="53">
                <a:moveTo>
                  <a:pt x="18" y="53"/>
                </a:moveTo>
                <a:lnTo>
                  <a:pt x="18" y="6"/>
                </a:lnTo>
                <a:lnTo>
                  <a:pt x="0" y="6"/>
                </a:lnTo>
                <a:lnTo>
                  <a:pt x="0" y="0"/>
                </a:lnTo>
                <a:lnTo>
                  <a:pt x="45" y="0"/>
                </a:lnTo>
                <a:lnTo>
                  <a:pt x="45" y="6"/>
                </a:lnTo>
                <a:lnTo>
                  <a:pt x="26" y="6"/>
                </a:lnTo>
                <a:lnTo>
                  <a:pt x="26" y="53"/>
                </a:lnTo>
                <a:lnTo>
                  <a:pt x="18" y="53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5" name=""/>
          <p:cNvSpPr/>
          <p:nvPr/>
        </p:nvSpPr>
        <p:spPr>
          <a:xfrm>
            <a:off x="7856640" y="3714840"/>
            <a:ext cx="28440" cy="75960"/>
          </a:xfrm>
          <a:custGeom>
            <a:avLst/>
            <a:gdLst/>
            <a:ahLst/>
            <a:rect l="l" t="t" r="r" b="b"/>
            <a:pathLst>
              <a:path w="21" h="53">
                <a:moveTo>
                  <a:pt x="21" y="53"/>
                </a:moveTo>
                <a:lnTo>
                  <a:pt x="15" y="53"/>
                </a:lnTo>
                <a:lnTo>
                  <a:pt x="15" y="12"/>
                </a:lnTo>
                <a:lnTo>
                  <a:pt x="13" y="13"/>
                </a:lnTo>
                <a:lnTo>
                  <a:pt x="12" y="13"/>
                </a:lnTo>
                <a:lnTo>
                  <a:pt x="12" y="15"/>
                </a:lnTo>
                <a:lnTo>
                  <a:pt x="10" y="15"/>
                </a:lnTo>
                <a:lnTo>
                  <a:pt x="10" y="16"/>
                </a:lnTo>
                <a:lnTo>
                  <a:pt x="8" y="16"/>
                </a:lnTo>
                <a:lnTo>
                  <a:pt x="7" y="18"/>
                </a:lnTo>
                <a:lnTo>
                  <a:pt x="5" y="18"/>
                </a:lnTo>
                <a:lnTo>
                  <a:pt x="4" y="19"/>
                </a:lnTo>
                <a:lnTo>
                  <a:pt x="2" y="19"/>
                </a:lnTo>
                <a:lnTo>
                  <a:pt x="0" y="19"/>
                </a:lnTo>
                <a:lnTo>
                  <a:pt x="0" y="20"/>
                </a:lnTo>
                <a:lnTo>
                  <a:pt x="0" y="13"/>
                </a:lnTo>
                <a:lnTo>
                  <a:pt x="2" y="13"/>
                </a:lnTo>
                <a:lnTo>
                  <a:pt x="4" y="12"/>
                </a:lnTo>
                <a:lnTo>
                  <a:pt x="5" y="12"/>
                </a:lnTo>
                <a:lnTo>
                  <a:pt x="5" y="10"/>
                </a:lnTo>
                <a:lnTo>
                  <a:pt x="7" y="10"/>
                </a:lnTo>
                <a:lnTo>
                  <a:pt x="8" y="9"/>
                </a:lnTo>
                <a:lnTo>
                  <a:pt x="10" y="9"/>
                </a:lnTo>
                <a:lnTo>
                  <a:pt x="10" y="7"/>
                </a:lnTo>
                <a:lnTo>
                  <a:pt x="12" y="7"/>
                </a:lnTo>
                <a:lnTo>
                  <a:pt x="13" y="6"/>
                </a:lnTo>
                <a:lnTo>
                  <a:pt x="13" y="4"/>
                </a:lnTo>
                <a:lnTo>
                  <a:pt x="15" y="4"/>
                </a:lnTo>
                <a:lnTo>
                  <a:pt x="15" y="3"/>
                </a:lnTo>
                <a:lnTo>
                  <a:pt x="17" y="3"/>
                </a:lnTo>
                <a:lnTo>
                  <a:pt x="17" y="1"/>
                </a:lnTo>
                <a:lnTo>
                  <a:pt x="17" y="0"/>
                </a:lnTo>
                <a:lnTo>
                  <a:pt x="21" y="0"/>
                </a:lnTo>
                <a:lnTo>
                  <a:pt x="21" y="53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6" name=""/>
          <p:cNvSpPr/>
          <p:nvPr/>
        </p:nvSpPr>
        <p:spPr>
          <a:xfrm>
            <a:off x="7910640" y="3716280"/>
            <a:ext cx="54000" cy="74520"/>
          </a:xfrm>
          <a:custGeom>
            <a:avLst/>
            <a:gdLst/>
            <a:ahLst/>
            <a:rect l="l" t="t" r="r" b="b"/>
            <a:pathLst>
              <a:path w="39" h="53">
                <a:moveTo>
                  <a:pt x="0" y="39"/>
                </a:moveTo>
                <a:lnTo>
                  <a:pt x="8" y="39"/>
                </a:lnTo>
                <a:lnTo>
                  <a:pt x="8" y="40"/>
                </a:lnTo>
                <a:lnTo>
                  <a:pt x="10" y="41"/>
                </a:lnTo>
                <a:lnTo>
                  <a:pt x="10" y="43"/>
                </a:lnTo>
                <a:lnTo>
                  <a:pt x="10" y="44"/>
                </a:lnTo>
                <a:lnTo>
                  <a:pt x="11" y="44"/>
                </a:lnTo>
                <a:lnTo>
                  <a:pt x="11" y="46"/>
                </a:lnTo>
                <a:lnTo>
                  <a:pt x="13" y="46"/>
                </a:lnTo>
                <a:lnTo>
                  <a:pt x="15" y="47"/>
                </a:lnTo>
                <a:lnTo>
                  <a:pt x="16" y="47"/>
                </a:lnTo>
                <a:lnTo>
                  <a:pt x="18" y="47"/>
                </a:lnTo>
                <a:lnTo>
                  <a:pt x="20" y="47"/>
                </a:lnTo>
                <a:lnTo>
                  <a:pt x="21" y="47"/>
                </a:lnTo>
                <a:lnTo>
                  <a:pt x="23" y="47"/>
                </a:lnTo>
                <a:lnTo>
                  <a:pt x="24" y="47"/>
                </a:lnTo>
                <a:lnTo>
                  <a:pt x="24" y="46"/>
                </a:lnTo>
                <a:lnTo>
                  <a:pt x="26" y="46"/>
                </a:lnTo>
                <a:lnTo>
                  <a:pt x="28" y="46"/>
                </a:lnTo>
                <a:lnTo>
                  <a:pt x="28" y="44"/>
                </a:lnTo>
                <a:lnTo>
                  <a:pt x="29" y="43"/>
                </a:lnTo>
                <a:lnTo>
                  <a:pt x="31" y="41"/>
                </a:lnTo>
                <a:lnTo>
                  <a:pt x="31" y="40"/>
                </a:lnTo>
                <a:lnTo>
                  <a:pt x="31" y="39"/>
                </a:lnTo>
                <a:lnTo>
                  <a:pt x="31" y="37"/>
                </a:lnTo>
                <a:lnTo>
                  <a:pt x="31" y="36"/>
                </a:lnTo>
                <a:lnTo>
                  <a:pt x="31" y="34"/>
                </a:lnTo>
                <a:lnTo>
                  <a:pt x="31" y="33"/>
                </a:lnTo>
                <a:lnTo>
                  <a:pt x="31" y="31"/>
                </a:lnTo>
                <a:lnTo>
                  <a:pt x="31" y="30"/>
                </a:lnTo>
                <a:lnTo>
                  <a:pt x="29" y="28"/>
                </a:lnTo>
                <a:lnTo>
                  <a:pt x="29" y="27"/>
                </a:lnTo>
                <a:lnTo>
                  <a:pt x="28" y="27"/>
                </a:lnTo>
                <a:lnTo>
                  <a:pt x="28" y="25"/>
                </a:lnTo>
                <a:lnTo>
                  <a:pt x="26" y="25"/>
                </a:lnTo>
                <a:lnTo>
                  <a:pt x="26" y="24"/>
                </a:lnTo>
                <a:lnTo>
                  <a:pt x="24" y="24"/>
                </a:lnTo>
                <a:lnTo>
                  <a:pt x="23" y="24"/>
                </a:lnTo>
                <a:lnTo>
                  <a:pt x="21" y="24"/>
                </a:lnTo>
                <a:lnTo>
                  <a:pt x="20" y="22"/>
                </a:lnTo>
                <a:lnTo>
                  <a:pt x="18" y="24"/>
                </a:lnTo>
                <a:lnTo>
                  <a:pt x="16" y="24"/>
                </a:lnTo>
                <a:lnTo>
                  <a:pt x="15" y="24"/>
                </a:lnTo>
                <a:lnTo>
                  <a:pt x="13" y="24"/>
                </a:lnTo>
                <a:lnTo>
                  <a:pt x="13" y="25"/>
                </a:lnTo>
                <a:lnTo>
                  <a:pt x="11" y="25"/>
                </a:lnTo>
                <a:lnTo>
                  <a:pt x="10" y="27"/>
                </a:lnTo>
                <a:lnTo>
                  <a:pt x="10" y="28"/>
                </a:lnTo>
                <a:lnTo>
                  <a:pt x="8" y="28"/>
                </a:lnTo>
                <a:lnTo>
                  <a:pt x="2" y="27"/>
                </a:lnTo>
                <a:lnTo>
                  <a:pt x="8" y="0"/>
                </a:lnTo>
                <a:lnTo>
                  <a:pt x="36" y="0"/>
                </a:lnTo>
                <a:lnTo>
                  <a:pt x="36" y="6"/>
                </a:lnTo>
                <a:lnTo>
                  <a:pt x="13" y="6"/>
                </a:lnTo>
                <a:lnTo>
                  <a:pt x="10" y="21"/>
                </a:lnTo>
                <a:lnTo>
                  <a:pt x="11" y="19"/>
                </a:lnTo>
                <a:lnTo>
                  <a:pt x="13" y="19"/>
                </a:lnTo>
                <a:lnTo>
                  <a:pt x="15" y="18"/>
                </a:lnTo>
                <a:lnTo>
                  <a:pt x="16" y="18"/>
                </a:lnTo>
                <a:lnTo>
                  <a:pt x="18" y="18"/>
                </a:lnTo>
                <a:lnTo>
                  <a:pt x="20" y="18"/>
                </a:lnTo>
                <a:lnTo>
                  <a:pt x="21" y="18"/>
                </a:lnTo>
                <a:lnTo>
                  <a:pt x="23" y="18"/>
                </a:lnTo>
                <a:lnTo>
                  <a:pt x="24" y="18"/>
                </a:lnTo>
                <a:lnTo>
                  <a:pt x="26" y="18"/>
                </a:lnTo>
                <a:lnTo>
                  <a:pt x="28" y="18"/>
                </a:lnTo>
                <a:lnTo>
                  <a:pt x="29" y="19"/>
                </a:lnTo>
                <a:lnTo>
                  <a:pt x="31" y="19"/>
                </a:lnTo>
                <a:lnTo>
                  <a:pt x="32" y="21"/>
                </a:lnTo>
                <a:lnTo>
                  <a:pt x="34" y="22"/>
                </a:lnTo>
                <a:lnTo>
                  <a:pt x="36" y="24"/>
                </a:lnTo>
                <a:lnTo>
                  <a:pt x="36" y="25"/>
                </a:lnTo>
                <a:lnTo>
                  <a:pt x="37" y="27"/>
                </a:lnTo>
                <a:lnTo>
                  <a:pt x="37" y="28"/>
                </a:lnTo>
                <a:lnTo>
                  <a:pt x="39" y="30"/>
                </a:lnTo>
                <a:lnTo>
                  <a:pt x="39" y="31"/>
                </a:lnTo>
                <a:lnTo>
                  <a:pt x="39" y="33"/>
                </a:lnTo>
                <a:lnTo>
                  <a:pt x="39" y="34"/>
                </a:lnTo>
                <a:lnTo>
                  <a:pt x="39" y="36"/>
                </a:lnTo>
                <a:lnTo>
                  <a:pt x="39" y="39"/>
                </a:lnTo>
                <a:lnTo>
                  <a:pt x="39" y="40"/>
                </a:lnTo>
                <a:lnTo>
                  <a:pt x="37" y="41"/>
                </a:lnTo>
                <a:lnTo>
                  <a:pt x="37" y="43"/>
                </a:lnTo>
                <a:lnTo>
                  <a:pt x="36" y="44"/>
                </a:lnTo>
                <a:lnTo>
                  <a:pt x="36" y="46"/>
                </a:lnTo>
                <a:lnTo>
                  <a:pt x="34" y="47"/>
                </a:lnTo>
                <a:lnTo>
                  <a:pt x="32" y="49"/>
                </a:lnTo>
                <a:lnTo>
                  <a:pt x="31" y="50"/>
                </a:lnTo>
                <a:lnTo>
                  <a:pt x="29" y="50"/>
                </a:lnTo>
                <a:lnTo>
                  <a:pt x="28" y="52"/>
                </a:lnTo>
                <a:lnTo>
                  <a:pt x="26" y="52"/>
                </a:lnTo>
                <a:lnTo>
                  <a:pt x="24" y="53"/>
                </a:lnTo>
                <a:lnTo>
                  <a:pt x="21" y="53"/>
                </a:lnTo>
                <a:lnTo>
                  <a:pt x="20" y="53"/>
                </a:lnTo>
                <a:lnTo>
                  <a:pt x="18" y="53"/>
                </a:lnTo>
                <a:lnTo>
                  <a:pt x="16" y="53"/>
                </a:lnTo>
                <a:lnTo>
                  <a:pt x="13" y="53"/>
                </a:lnTo>
                <a:lnTo>
                  <a:pt x="11" y="52"/>
                </a:lnTo>
                <a:lnTo>
                  <a:pt x="10" y="52"/>
                </a:lnTo>
                <a:lnTo>
                  <a:pt x="10" y="50"/>
                </a:lnTo>
                <a:lnTo>
                  <a:pt x="8" y="50"/>
                </a:lnTo>
                <a:lnTo>
                  <a:pt x="7" y="49"/>
                </a:lnTo>
                <a:lnTo>
                  <a:pt x="5" y="49"/>
                </a:lnTo>
                <a:lnTo>
                  <a:pt x="3" y="47"/>
                </a:lnTo>
                <a:lnTo>
                  <a:pt x="3" y="46"/>
                </a:lnTo>
                <a:lnTo>
                  <a:pt x="2" y="44"/>
                </a:lnTo>
                <a:lnTo>
                  <a:pt x="2" y="43"/>
                </a:lnTo>
                <a:lnTo>
                  <a:pt x="2" y="41"/>
                </a:lnTo>
                <a:lnTo>
                  <a:pt x="2" y="40"/>
                </a:lnTo>
                <a:lnTo>
                  <a:pt x="0" y="39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7" name=""/>
          <p:cNvSpPr/>
          <p:nvPr/>
        </p:nvSpPr>
        <p:spPr>
          <a:xfrm>
            <a:off x="7853400" y="3948120"/>
            <a:ext cx="60120" cy="77760"/>
          </a:xfrm>
          <a:custGeom>
            <a:avLst/>
            <a:gdLst/>
            <a:ahLst/>
            <a:rect l="l" t="t" r="r" b="b"/>
            <a:pathLst>
              <a:path w="45" h="53">
                <a:moveTo>
                  <a:pt x="0" y="53"/>
                </a:moveTo>
                <a:lnTo>
                  <a:pt x="0" y="0"/>
                </a:lnTo>
                <a:lnTo>
                  <a:pt x="8" y="0"/>
                </a:lnTo>
                <a:lnTo>
                  <a:pt x="39" y="41"/>
                </a:lnTo>
                <a:lnTo>
                  <a:pt x="39" y="0"/>
                </a:lnTo>
                <a:lnTo>
                  <a:pt x="45" y="0"/>
                </a:lnTo>
                <a:lnTo>
                  <a:pt x="45" y="53"/>
                </a:lnTo>
                <a:lnTo>
                  <a:pt x="39" y="53"/>
                </a:lnTo>
                <a:lnTo>
                  <a:pt x="8" y="12"/>
                </a:lnTo>
                <a:lnTo>
                  <a:pt x="8" y="53"/>
                </a:lnTo>
                <a:lnTo>
                  <a:pt x="0" y="53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8" name=""/>
          <p:cNvSpPr/>
          <p:nvPr/>
        </p:nvSpPr>
        <p:spPr>
          <a:xfrm>
            <a:off x="5327640" y="6541920"/>
            <a:ext cx="69840" cy="74880"/>
          </a:xfrm>
          <a:custGeom>
            <a:avLst/>
            <a:gdLst/>
            <a:ahLst/>
            <a:rect l="l" t="t" r="r" b="b"/>
            <a:pathLst>
              <a:path w="52" h="53">
                <a:moveTo>
                  <a:pt x="0" y="53"/>
                </a:moveTo>
                <a:lnTo>
                  <a:pt x="0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3" y="0"/>
                </a:lnTo>
                <a:lnTo>
                  <a:pt x="34" y="0"/>
                </a:lnTo>
                <a:lnTo>
                  <a:pt x="36" y="0"/>
                </a:lnTo>
                <a:lnTo>
                  <a:pt x="38" y="1"/>
                </a:lnTo>
                <a:lnTo>
                  <a:pt x="38" y="1"/>
                </a:lnTo>
                <a:lnTo>
                  <a:pt x="39" y="1"/>
                </a:lnTo>
                <a:lnTo>
                  <a:pt x="41" y="1"/>
                </a:lnTo>
                <a:lnTo>
                  <a:pt x="41" y="3"/>
                </a:lnTo>
                <a:lnTo>
                  <a:pt x="42" y="3"/>
                </a:lnTo>
                <a:lnTo>
                  <a:pt x="42" y="4"/>
                </a:lnTo>
                <a:lnTo>
                  <a:pt x="44" y="4"/>
                </a:lnTo>
                <a:lnTo>
                  <a:pt x="44" y="6"/>
                </a:lnTo>
                <a:lnTo>
                  <a:pt x="44" y="6"/>
                </a:lnTo>
                <a:lnTo>
                  <a:pt x="46" y="7"/>
                </a:lnTo>
                <a:lnTo>
                  <a:pt x="46" y="7"/>
                </a:lnTo>
                <a:lnTo>
                  <a:pt x="46" y="9"/>
                </a:lnTo>
                <a:lnTo>
                  <a:pt x="47" y="10"/>
                </a:lnTo>
                <a:lnTo>
                  <a:pt x="47" y="10"/>
                </a:lnTo>
                <a:lnTo>
                  <a:pt x="47" y="12"/>
                </a:lnTo>
                <a:lnTo>
                  <a:pt x="47" y="13"/>
                </a:lnTo>
                <a:lnTo>
                  <a:pt x="47" y="15"/>
                </a:lnTo>
                <a:lnTo>
                  <a:pt x="47" y="16"/>
                </a:lnTo>
                <a:lnTo>
                  <a:pt x="47" y="16"/>
                </a:lnTo>
                <a:lnTo>
                  <a:pt x="47" y="17"/>
                </a:lnTo>
                <a:lnTo>
                  <a:pt x="46" y="19"/>
                </a:lnTo>
                <a:lnTo>
                  <a:pt x="46" y="20"/>
                </a:lnTo>
                <a:lnTo>
                  <a:pt x="46" y="22"/>
                </a:lnTo>
                <a:lnTo>
                  <a:pt x="44" y="22"/>
                </a:lnTo>
                <a:lnTo>
                  <a:pt x="44" y="23"/>
                </a:lnTo>
                <a:lnTo>
                  <a:pt x="42" y="25"/>
                </a:lnTo>
                <a:lnTo>
                  <a:pt x="41" y="25"/>
                </a:lnTo>
                <a:lnTo>
                  <a:pt x="39" y="26"/>
                </a:lnTo>
                <a:lnTo>
                  <a:pt x="38" y="26"/>
                </a:lnTo>
                <a:lnTo>
                  <a:pt x="36" y="28"/>
                </a:lnTo>
                <a:lnTo>
                  <a:pt x="34" y="28"/>
                </a:lnTo>
                <a:lnTo>
                  <a:pt x="33" y="28"/>
                </a:lnTo>
                <a:lnTo>
                  <a:pt x="31" y="28"/>
                </a:lnTo>
                <a:lnTo>
                  <a:pt x="31" y="29"/>
                </a:lnTo>
                <a:lnTo>
                  <a:pt x="33" y="29"/>
                </a:lnTo>
                <a:lnTo>
                  <a:pt x="33" y="29"/>
                </a:lnTo>
                <a:lnTo>
                  <a:pt x="34" y="29"/>
                </a:lnTo>
                <a:lnTo>
                  <a:pt x="34" y="29"/>
                </a:lnTo>
                <a:lnTo>
                  <a:pt x="34" y="31"/>
                </a:lnTo>
                <a:lnTo>
                  <a:pt x="34" y="31"/>
                </a:lnTo>
                <a:lnTo>
                  <a:pt x="36" y="31"/>
                </a:lnTo>
                <a:lnTo>
                  <a:pt x="36" y="32"/>
                </a:lnTo>
                <a:lnTo>
                  <a:pt x="38" y="32"/>
                </a:lnTo>
                <a:lnTo>
                  <a:pt x="38" y="34"/>
                </a:lnTo>
                <a:lnTo>
                  <a:pt x="39" y="34"/>
                </a:lnTo>
                <a:lnTo>
                  <a:pt x="39" y="35"/>
                </a:lnTo>
                <a:lnTo>
                  <a:pt x="41" y="37"/>
                </a:lnTo>
                <a:lnTo>
                  <a:pt x="41" y="37"/>
                </a:lnTo>
                <a:lnTo>
                  <a:pt x="42" y="38"/>
                </a:lnTo>
                <a:lnTo>
                  <a:pt x="52" y="53"/>
                </a:lnTo>
                <a:lnTo>
                  <a:pt x="42" y="53"/>
                </a:lnTo>
                <a:lnTo>
                  <a:pt x="34" y="41"/>
                </a:lnTo>
                <a:lnTo>
                  <a:pt x="34" y="39"/>
                </a:lnTo>
                <a:lnTo>
                  <a:pt x="33" y="39"/>
                </a:lnTo>
                <a:lnTo>
                  <a:pt x="33" y="38"/>
                </a:lnTo>
                <a:lnTo>
                  <a:pt x="31" y="37"/>
                </a:lnTo>
                <a:lnTo>
                  <a:pt x="31" y="37"/>
                </a:lnTo>
                <a:lnTo>
                  <a:pt x="29" y="35"/>
                </a:lnTo>
                <a:lnTo>
                  <a:pt x="29" y="35"/>
                </a:lnTo>
                <a:lnTo>
                  <a:pt x="29" y="34"/>
                </a:lnTo>
                <a:lnTo>
                  <a:pt x="28" y="34"/>
                </a:lnTo>
                <a:lnTo>
                  <a:pt x="28" y="32"/>
                </a:lnTo>
                <a:lnTo>
                  <a:pt x="28" y="32"/>
                </a:lnTo>
                <a:lnTo>
                  <a:pt x="28" y="32"/>
                </a:lnTo>
                <a:lnTo>
                  <a:pt x="26" y="32"/>
                </a:lnTo>
                <a:lnTo>
                  <a:pt x="26" y="31"/>
                </a:lnTo>
                <a:lnTo>
                  <a:pt x="26" y="31"/>
                </a:lnTo>
                <a:lnTo>
                  <a:pt x="25" y="31"/>
                </a:lnTo>
                <a:lnTo>
                  <a:pt x="25" y="31"/>
                </a:lnTo>
                <a:lnTo>
                  <a:pt x="25" y="31"/>
                </a:lnTo>
                <a:lnTo>
                  <a:pt x="25" y="29"/>
                </a:lnTo>
                <a:lnTo>
                  <a:pt x="23" y="29"/>
                </a:lnTo>
                <a:lnTo>
                  <a:pt x="23" y="29"/>
                </a:lnTo>
                <a:lnTo>
                  <a:pt x="23" y="29"/>
                </a:lnTo>
                <a:lnTo>
                  <a:pt x="21" y="29"/>
                </a:lnTo>
                <a:lnTo>
                  <a:pt x="21" y="29"/>
                </a:lnTo>
                <a:lnTo>
                  <a:pt x="21" y="29"/>
                </a:lnTo>
                <a:lnTo>
                  <a:pt x="21" y="29"/>
                </a:lnTo>
                <a:lnTo>
                  <a:pt x="20" y="29"/>
                </a:lnTo>
                <a:lnTo>
                  <a:pt x="20" y="29"/>
                </a:lnTo>
                <a:lnTo>
                  <a:pt x="20" y="29"/>
                </a:lnTo>
                <a:lnTo>
                  <a:pt x="18" y="29"/>
                </a:lnTo>
                <a:lnTo>
                  <a:pt x="18" y="29"/>
                </a:lnTo>
                <a:lnTo>
                  <a:pt x="18" y="29"/>
                </a:lnTo>
                <a:lnTo>
                  <a:pt x="8" y="29"/>
                </a:lnTo>
                <a:lnTo>
                  <a:pt x="8" y="53"/>
                </a:lnTo>
                <a:lnTo>
                  <a:pt x="0" y="53"/>
                </a:lnTo>
                <a:close/>
                <a:moveTo>
                  <a:pt x="8" y="23"/>
                </a:moveTo>
                <a:lnTo>
                  <a:pt x="25" y="23"/>
                </a:lnTo>
                <a:lnTo>
                  <a:pt x="26" y="23"/>
                </a:lnTo>
                <a:lnTo>
                  <a:pt x="28" y="23"/>
                </a:lnTo>
                <a:lnTo>
                  <a:pt x="29" y="23"/>
                </a:lnTo>
                <a:lnTo>
                  <a:pt x="29" y="22"/>
                </a:lnTo>
                <a:lnTo>
                  <a:pt x="31" y="22"/>
                </a:lnTo>
                <a:lnTo>
                  <a:pt x="31" y="22"/>
                </a:lnTo>
                <a:lnTo>
                  <a:pt x="33" y="22"/>
                </a:lnTo>
                <a:lnTo>
                  <a:pt x="33" y="22"/>
                </a:lnTo>
                <a:lnTo>
                  <a:pt x="34" y="22"/>
                </a:lnTo>
                <a:lnTo>
                  <a:pt x="34" y="22"/>
                </a:lnTo>
                <a:lnTo>
                  <a:pt x="36" y="20"/>
                </a:lnTo>
                <a:lnTo>
                  <a:pt x="36" y="20"/>
                </a:lnTo>
                <a:lnTo>
                  <a:pt x="36" y="20"/>
                </a:lnTo>
                <a:lnTo>
                  <a:pt x="38" y="19"/>
                </a:lnTo>
                <a:lnTo>
                  <a:pt x="38" y="19"/>
                </a:lnTo>
                <a:lnTo>
                  <a:pt x="38" y="19"/>
                </a:lnTo>
                <a:lnTo>
                  <a:pt x="38" y="17"/>
                </a:lnTo>
                <a:lnTo>
                  <a:pt x="39" y="17"/>
                </a:lnTo>
                <a:lnTo>
                  <a:pt x="39" y="17"/>
                </a:lnTo>
                <a:lnTo>
                  <a:pt x="39" y="16"/>
                </a:lnTo>
                <a:lnTo>
                  <a:pt x="39" y="16"/>
                </a:lnTo>
                <a:lnTo>
                  <a:pt x="39" y="15"/>
                </a:lnTo>
                <a:lnTo>
                  <a:pt x="39" y="15"/>
                </a:lnTo>
                <a:lnTo>
                  <a:pt x="39" y="15"/>
                </a:lnTo>
                <a:lnTo>
                  <a:pt x="39" y="13"/>
                </a:lnTo>
                <a:lnTo>
                  <a:pt x="39" y="12"/>
                </a:lnTo>
                <a:lnTo>
                  <a:pt x="39" y="12"/>
                </a:lnTo>
                <a:lnTo>
                  <a:pt x="39" y="10"/>
                </a:lnTo>
                <a:lnTo>
                  <a:pt x="38" y="10"/>
                </a:lnTo>
                <a:lnTo>
                  <a:pt x="38" y="9"/>
                </a:lnTo>
                <a:lnTo>
                  <a:pt x="38" y="9"/>
                </a:lnTo>
                <a:lnTo>
                  <a:pt x="36" y="7"/>
                </a:lnTo>
                <a:lnTo>
                  <a:pt x="36" y="7"/>
                </a:lnTo>
                <a:lnTo>
                  <a:pt x="34" y="7"/>
                </a:lnTo>
                <a:lnTo>
                  <a:pt x="34" y="6"/>
                </a:lnTo>
                <a:lnTo>
                  <a:pt x="33" y="6"/>
                </a:lnTo>
                <a:lnTo>
                  <a:pt x="31" y="6"/>
                </a:lnTo>
                <a:lnTo>
                  <a:pt x="29" y="6"/>
                </a:lnTo>
                <a:lnTo>
                  <a:pt x="28" y="6"/>
                </a:lnTo>
                <a:lnTo>
                  <a:pt x="26" y="6"/>
                </a:lnTo>
                <a:lnTo>
                  <a:pt x="8" y="6"/>
                </a:lnTo>
                <a:lnTo>
                  <a:pt x="8" y="2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9" name=""/>
          <p:cNvSpPr/>
          <p:nvPr/>
        </p:nvSpPr>
        <p:spPr>
          <a:xfrm>
            <a:off x="5508720" y="6541920"/>
            <a:ext cx="31680" cy="74880"/>
          </a:xfrm>
          <a:custGeom>
            <a:avLst/>
            <a:gdLst/>
            <a:ahLst/>
            <a:rect l="l" t="t" r="r" b="b"/>
            <a:pathLst>
              <a:path w="23" h="53">
                <a:moveTo>
                  <a:pt x="23" y="53"/>
                </a:moveTo>
                <a:lnTo>
                  <a:pt x="15" y="53"/>
                </a:lnTo>
                <a:lnTo>
                  <a:pt x="15" y="12"/>
                </a:lnTo>
                <a:lnTo>
                  <a:pt x="15" y="12"/>
                </a:lnTo>
                <a:lnTo>
                  <a:pt x="13" y="12"/>
                </a:lnTo>
                <a:lnTo>
                  <a:pt x="13" y="13"/>
                </a:lnTo>
                <a:lnTo>
                  <a:pt x="11" y="13"/>
                </a:lnTo>
                <a:lnTo>
                  <a:pt x="11" y="13"/>
                </a:lnTo>
                <a:lnTo>
                  <a:pt x="10" y="15"/>
                </a:lnTo>
                <a:lnTo>
                  <a:pt x="10" y="15"/>
                </a:lnTo>
                <a:lnTo>
                  <a:pt x="8" y="16"/>
                </a:lnTo>
                <a:lnTo>
                  <a:pt x="6" y="16"/>
                </a:lnTo>
                <a:lnTo>
                  <a:pt x="6" y="16"/>
                </a:lnTo>
                <a:lnTo>
                  <a:pt x="5" y="17"/>
                </a:lnTo>
                <a:lnTo>
                  <a:pt x="5" y="17"/>
                </a:lnTo>
                <a:lnTo>
                  <a:pt x="3" y="17"/>
                </a:lnTo>
                <a:lnTo>
                  <a:pt x="2" y="17"/>
                </a:lnTo>
                <a:lnTo>
                  <a:pt x="2" y="19"/>
                </a:lnTo>
                <a:lnTo>
                  <a:pt x="0" y="19"/>
                </a:lnTo>
                <a:lnTo>
                  <a:pt x="0" y="13"/>
                </a:lnTo>
                <a:lnTo>
                  <a:pt x="2" y="12"/>
                </a:lnTo>
                <a:lnTo>
                  <a:pt x="3" y="12"/>
                </a:lnTo>
                <a:lnTo>
                  <a:pt x="5" y="10"/>
                </a:lnTo>
                <a:lnTo>
                  <a:pt x="6" y="10"/>
                </a:lnTo>
                <a:lnTo>
                  <a:pt x="8" y="9"/>
                </a:lnTo>
                <a:lnTo>
                  <a:pt x="8" y="9"/>
                </a:lnTo>
                <a:lnTo>
                  <a:pt x="10" y="7"/>
                </a:lnTo>
                <a:lnTo>
                  <a:pt x="11" y="6"/>
                </a:lnTo>
                <a:lnTo>
                  <a:pt x="13" y="6"/>
                </a:lnTo>
                <a:lnTo>
                  <a:pt x="13" y="4"/>
                </a:lnTo>
                <a:lnTo>
                  <a:pt x="15" y="4"/>
                </a:lnTo>
                <a:lnTo>
                  <a:pt x="15" y="3"/>
                </a:lnTo>
                <a:lnTo>
                  <a:pt x="16" y="1"/>
                </a:lnTo>
                <a:lnTo>
                  <a:pt x="16" y="1"/>
                </a:lnTo>
                <a:lnTo>
                  <a:pt x="16" y="0"/>
                </a:lnTo>
                <a:lnTo>
                  <a:pt x="18" y="0"/>
                </a:lnTo>
                <a:lnTo>
                  <a:pt x="23" y="0"/>
                </a:lnTo>
                <a:lnTo>
                  <a:pt x="23" y="5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0" name=""/>
          <p:cNvSpPr/>
          <p:nvPr/>
        </p:nvSpPr>
        <p:spPr>
          <a:xfrm>
            <a:off x="5562720" y="6541920"/>
            <a:ext cx="52200" cy="74880"/>
          </a:xfrm>
          <a:custGeom>
            <a:avLst/>
            <a:gdLst/>
            <a:ahLst/>
            <a:rect l="l" t="t" r="r" b="b"/>
            <a:pathLst>
              <a:path w="38" h="53">
                <a:moveTo>
                  <a:pt x="0" y="6"/>
                </a:moveTo>
                <a:lnTo>
                  <a:pt x="0" y="0"/>
                </a:lnTo>
                <a:lnTo>
                  <a:pt x="38" y="0"/>
                </a:lnTo>
                <a:lnTo>
                  <a:pt x="38" y="6"/>
                </a:lnTo>
                <a:lnTo>
                  <a:pt x="36" y="7"/>
                </a:lnTo>
                <a:lnTo>
                  <a:pt x="36" y="9"/>
                </a:lnTo>
                <a:lnTo>
                  <a:pt x="34" y="10"/>
                </a:lnTo>
                <a:lnTo>
                  <a:pt x="33" y="12"/>
                </a:lnTo>
                <a:lnTo>
                  <a:pt x="31" y="13"/>
                </a:lnTo>
                <a:lnTo>
                  <a:pt x="29" y="15"/>
                </a:lnTo>
                <a:lnTo>
                  <a:pt x="28" y="17"/>
                </a:lnTo>
                <a:lnTo>
                  <a:pt x="28" y="19"/>
                </a:lnTo>
                <a:lnTo>
                  <a:pt x="26" y="22"/>
                </a:lnTo>
                <a:lnTo>
                  <a:pt x="25" y="23"/>
                </a:lnTo>
                <a:lnTo>
                  <a:pt x="23" y="26"/>
                </a:lnTo>
                <a:lnTo>
                  <a:pt x="23" y="28"/>
                </a:lnTo>
                <a:lnTo>
                  <a:pt x="21" y="31"/>
                </a:lnTo>
                <a:lnTo>
                  <a:pt x="20" y="34"/>
                </a:lnTo>
                <a:lnTo>
                  <a:pt x="20" y="35"/>
                </a:lnTo>
                <a:lnTo>
                  <a:pt x="18" y="38"/>
                </a:lnTo>
                <a:lnTo>
                  <a:pt x="18" y="39"/>
                </a:lnTo>
                <a:lnTo>
                  <a:pt x="18" y="41"/>
                </a:lnTo>
                <a:lnTo>
                  <a:pt x="18" y="42"/>
                </a:lnTo>
                <a:lnTo>
                  <a:pt x="17" y="44"/>
                </a:lnTo>
                <a:lnTo>
                  <a:pt x="17" y="47"/>
                </a:lnTo>
                <a:lnTo>
                  <a:pt x="17" y="48"/>
                </a:lnTo>
                <a:lnTo>
                  <a:pt x="17" y="50"/>
                </a:lnTo>
                <a:lnTo>
                  <a:pt x="17" y="53"/>
                </a:lnTo>
                <a:lnTo>
                  <a:pt x="8" y="53"/>
                </a:lnTo>
                <a:lnTo>
                  <a:pt x="8" y="51"/>
                </a:lnTo>
                <a:lnTo>
                  <a:pt x="8" y="48"/>
                </a:lnTo>
                <a:lnTo>
                  <a:pt x="8" y="47"/>
                </a:lnTo>
                <a:lnTo>
                  <a:pt x="10" y="45"/>
                </a:lnTo>
                <a:lnTo>
                  <a:pt x="10" y="44"/>
                </a:lnTo>
                <a:lnTo>
                  <a:pt x="10" y="41"/>
                </a:lnTo>
                <a:lnTo>
                  <a:pt x="10" y="39"/>
                </a:lnTo>
                <a:lnTo>
                  <a:pt x="12" y="37"/>
                </a:lnTo>
                <a:lnTo>
                  <a:pt x="12" y="35"/>
                </a:lnTo>
                <a:lnTo>
                  <a:pt x="13" y="32"/>
                </a:lnTo>
                <a:lnTo>
                  <a:pt x="13" y="31"/>
                </a:lnTo>
                <a:lnTo>
                  <a:pt x="15" y="29"/>
                </a:lnTo>
                <a:lnTo>
                  <a:pt x="15" y="26"/>
                </a:lnTo>
                <a:lnTo>
                  <a:pt x="17" y="25"/>
                </a:lnTo>
                <a:lnTo>
                  <a:pt x="18" y="22"/>
                </a:lnTo>
                <a:lnTo>
                  <a:pt x="18" y="20"/>
                </a:lnTo>
                <a:lnTo>
                  <a:pt x="20" y="19"/>
                </a:lnTo>
                <a:lnTo>
                  <a:pt x="21" y="16"/>
                </a:lnTo>
                <a:lnTo>
                  <a:pt x="23" y="15"/>
                </a:lnTo>
                <a:lnTo>
                  <a:pt x="23" y="13"/>
                </a:lnTo>
                <a:lnTo>
                  <a:pt x="25" y="12"/>
                </a:lnTo>
                <a:lnTo>
                  <a:pt x="26" y="10"/>
                </a:lnTo>
                <a:lnTo>
                  <a:pt x="28" y="7"/>
                </a:lnTo>
                <a:lnTo>
                  <a:pt x="29" y="6"/>
                </a:lnTo>
                <a:lnTo>
                  <a:pt x="0" y="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1" name=""/>
          <p:cNvSpPr/>
          <p:nvPr/>
        </p:nvSpPr>
        <p:spPr>
          <a:xfrm>
            <a:off x="5721480" y="6541920"/>
            <a:ext cx="101520" cy="74880"/>
          </a:xfrm>
          <a:custGeom>
            <a:avLst/>
            <a:gdLst/>
            <a:ahLst/>
            <a:rect l="l" t="t" r="r" b="b"/>
            <a:pathLst>
              <a:path w="75" h="53">
                <a:moveTo>
                  <a:pt x="15" y="53"/>
                </a:moveTo>
                <a:lnTo>
                  <a:pt x="0" y="0"/>
                </a:lnTo>
                <a:lnTo>
                  <a:pt x="8" y="0"/>
                </a:lnTo>
                <a:lnTo>
                  <a:pt x="16" y="34"/>
                </a:lnTo>
                <a:lnTo>
                  <a:pt x="16" y="35"/>
                </a:lnTo>
                <a:lnTo>
                  <a:pt x="16" y="37"/>
                </a:lnTo>
                <a:lnTo>
                  <a:pt x="18" y="38"/>
                </a:lnTo>
                <a:lnTo>
                  <a:pt x="18" y="39"/>
                </a:lnTo>
                <a:lnTo>
                  <a:pt x="18" y="41"/>
                </a:lnTo>
                <a:lnTo>
                  <a:pt x="18" y="42"/>
                </a:lnTo>
                <a:lnTo>
                  <a:pt x="18" y="44"/>
                </a:lnTo>
                <a:lnTo>
                  <a:pt x="20" y="45"/>
                </a:lnTo>
                <a:lnTo>
                  <a:pt x="20" y="42"/>
                </a:lnTo>
                <a:lnTo>
                  <a:pt x="20" y="41"/>
                </a:lnTo>
                <a:lnTo>
                  <a:pt x="20" y="39"/>
                </a:lnTo>
                <a:lnTo>
                  <a:pt x="21" y="38"/>
                </a:lnTo>
                <a:lnTo>
                  <a:pt x="21" y="37"/>
                </a:lnTo>
                <a:lnTo>
                  <a:pt x="21" y="37"/>
                </a:lnTo>
                <a:lnTo>
                  <a:pt x="21" y="35"/>
                </a:lnTo>
                <a:lnTo>
                  <a:pt x="21" y="35"/>
                </a:lnTo>
                <a:lnTo>
                  <a:pt x="33" y="0"/>
                </a:lnTo>
                <a:lnTo>
                  <a:pt x="42" y="0"/>
                </a:lnTo>
                <a:lnTo>
                  <a:pt x="50" y="26"/>
                </a:lnTo>
                <a:lnTo>
                  <a:pt x="50" y="29"/>
                </a:lnTo>
                <a:lnTo>
                  <a:pt x="52" y="31"/>
                </a:lnTo>
                <a:lnTo>
                  <a:pt x="52" y="34"/>
                </a:lnTo>
                <a:lnTo>
                  <a:pt x="52" y="35"/>
                </a:lnTo>
                <a:lnTo>
                  <a:pt x="54" y="38"/>
                </a:lnTo>
                <a:lnTo>
                  <a:pt x="54" y="41"/>
                </a:lnTo>
                <a:lnTo>
                  <a:pt x="54" y="42"/>
                </a:lnTo>
                <a:lnTo>
                  <a:pt x="55" y="45"/>
                </a:lnTo>
                <a:lnTo>
                  <a:pt x="55" y="44"/>
                </a:lnTo>
                <a:lnTo>
                  <a:pt x="55" y="42"/>
                </a:lnTo>
                <a:lnTo>
                  <a:pt x="55" y="41"/>
                </a:lnTo>
                <a:lnTo>
                  <a:pt x="55" y="39"/>
                </a:lnTo>
                <a:lnTo>
                  <a:pt x="57" y="38"/>
                </a:lnTo>
                <a:lnTo>
                  <a:pt x="57" y="37"/>
                </a:lnTo>
                <a:lnTo>
                  <a:pt x="57" y="35"/>
                </a:lnTo>
                <a:lnTo>
                  <a:pt x="57" y="34"/>
                </a:lnTo>
                <a:lnTo>
                  <a:pt x="66" y="0"/>
                </a:lnTo>
                <a:lnTo>
                  <a:pt x="75" y="0"/>
                </a:lnTo>
                <a:lnTo>
                  <a:pt x="58" y="53"/>
                </a:lnTo>
                <a:lnTo>
                  <a:pt x="50" y="53"/>
                </a:lnTo>
                <a:lnTo>
                  <a:pt x="39" y="12"/>
                </a:lnTo>
                <a:lnTo>
                  <a:pt x="39" y="12"/>
                </a:lnTo>
                <a:lnTo>
                  <a:pt x="37" y="10"/>
                </a:lnTo>
                <a:lnTo>
                  <a:pt x="37" y="9"/>
                </a:lnTo>
                <a:lnTo>
                  <a:pt x="37" y="9"/>
                </a:lnTo>
                <a:lnTo>
                  <a:pt x="37" y="7"/>
                </a:lnTo>
                <a:lnTo>
                  <a:pt x="37" y="7"/>
                </a:lnTo>
                <a:lnTo>
                  <a:pt x="37" y="6"/>
                </a:lnTo>
                <a:lnTo>
                  <a:pt x="37" y="6"/>
                </a:lnTo>
                <a:lnTo>
                  <a:pt x="37" y="7"/>
                </a:lnTo>
                <a:lnTo>
                  <a:pt x="36" y="7"/>
                </a:lnTo>
                <a:lnTo>
                  <a:pt x="36" y="9"/>
                </a:lnTo>
                <a:lnTo>
                  <a:pt x="36" y="9"/>
                </a:lnTo>
                <a:lnTo>
                  <a:pt x="36" y="10"/>
                </a:lnTo>
                <a:lnTo>
                  <a:pt x="36" y="10"/>
                </a:lnTo>
                <a:lnTo>
                  <a:pt x="36" y="12"/>
                </a:lnTo>
                <a:lnTo>
                  <a:pt x="36" y="12"/>
                </a:lnTo>
                <a:lnTo>
                  <a:pt x="23" y="53"/>
                </a:lnTo>
                <a:lnTo>
                  <a:pt x="15" y="5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2" name=""/>
          <p:cNvSpPr/>
          <p:nvPr/>
        </p:nvSpPr>
        <p:spPr>
          <a:xfrm>
            <a:off x="5327640" y="6541920"/>
            <a:ext cx="69840" cy="74880"/>
          </a:xfrm>
          <a:custGeom>
            <a:avLst/>
            <a:gdLst/>
            <a:ahLst/>
            <a:rect l="l" t="t" r="r" b="b"/>
            <a:pathLst>
              <a:path w="52" h="53">
                <a:moveTo>
                  <a:pt x="0" y="53"/>
                </a:moveTo>
                <a:lnTo>
                  <a:pt x="0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3" y="0"/>
                </a:lnTo>
                <a:lnTo>
                  <a:pt x="34" y="0"/>
                </a:lnTo>
                <a:lnTo>
                  <a:pt x="36" y="0"/>
                </a:lnTo>
                <a:lnTo>
                  <a:pt x="38" y="1"/>
                </a:lnTo>
                <a:lnTo>
                  <a:pt x="39" y="1"/>
                </a:lnTo>
                <a:lnTo>
                  <a:pt x="41" y="1"/>
                </a:lnTo>
                <a:lnTo>
                  <a:pt x="41" y="3"/>
                </a:lnTo>
                <a:lnTo>
                  <a:pt x="42" y="3"/>
                </a:lnTo>
                <a:lnTo>
                  <a:pt x="42" y="4"/>
                </a:lnTo>
                <a:lnTo>
                  <a:pt x="44" y="4"/>
                </a:lnTo>
                <a:lnTo>
                  <a:pt x="44" y="6"/>
                </a:lnTo>
                <a:lnTo>
                  <a:pt x="46" y="7"/>
                </a:lnTo>
                <a:lnTo>
                  <a:pt x="46" y="9"/>
                </a:lnTo>
                <a:lnTo>
                  <a:pt x="47" y="10"/>
                </a:lnTo>
                <a:lnTo>
                  <a:pt x="47" y="12"/>
                </a:lnTo>
                <a:lnTo>
                  <a:pt x="47" y="13"/>
                </a:lnTo>
                <a:lnTo>
                  <a:pt x="47" y="15"/>
                </a:lnTo>
                <a:lnTo>
                  <a:pt x="47" y="16"/>
                </a:lnTo>
                <a:lnTo>
                  <a:pt x="47" y="17"/>
                </a:lnTo>
                <a:lnTo>
                  <a:pt x="46" y="19"/>
                </a:lnTo>
                <a:lnTo>
                  <a:pt x="46" y="20"/>
                </a:lnTo>
                <a:lnTo>
                  <a:pt x="46" y="22"/>
                </a:lnTo>
                <a:lnTo>
                  <a:pt x="44" y="22"/>
                </a:lnTo>
                <a:lnTo>
                  <a:pt x="44" y="23"/>
                </a:lnTo>
                <a:lnTo>
                  <a:pt x="42" y="25"/>
                </a:lnTo>
                <a:lnTo>
                  <a:pt x="41" y="25"/>
                </a:lnTo>
                <a:lnTo>
                  <a:pt x="39" y="26"/>
                </a:lnTo>
                <a:lnTo>
                  <a:pt x="38" y="26"/>
                </a:lnTo>
                <a:lnTo>
                  <a:pt x="36" y="28"/>
                </a:lnTo>
                <a:lnTo>
                  <a:pt x="34" y="28"/>
                </a:lnTo>
                <a:lnTo>
                  <a:pt x="33" y="28"/>
                </a:lnTo>
                <a:lnTo>
                  <a:pt x="31" y="28"/>
                </a:lnTo>
                <a:lnTo>
                  <a:pt x="31" y="29"/>
                </a:lnTo>
                <a:lnTo>
                  <a:pt x="33" y="29"/>
                </a:lnTo>
                <a:lnTo>
                  <a:pt x="34" y="29"/>
                </a:lnTo>
                <a:lnTo>
                  <a:pt x="34" y="31"/>
                </a:lnTo>
                <a:lnTo>
                  <a:pt x="36" y="31"/>
                </a:lnTo>
                <a:lnTo>
                  <a:pt x="36" y="32"/>
                </a:lnTo>
                <a:lnTo>
                  <a:pt x="38" y="32"/>
                </a:lnTo>
                <a:lnTo>
                  <a:pt x="38" y="34"/>
                </a:lnTo>
                <a:lnTo>
                  <a:pt x="39" y="34"/>
                </a:lnTo>
                <a:lnTo>
                  <a:pt x="39" y="35"/>
                </a:lnTo>
                <a:lnTo>
                  <a:pt x="41" y="37"/>
                </a:lnTo>
                <a:lnTo>
                  <a:pt x="42" y="38"/>
                </a:lnTo>
                <a:lnTo>
                  <a:pt x="52" y="53"/>
                </a:lnTo>
                <a:lnTo>
                  <a:pt x="42" y="53"/>
                </a:lnTo>
                <a:lnTo>
                  <a:pt x="34" y="41"/>
                </a:lnTo>
                <a:lnTo>
                  <a:pt x="34" y="39"/>
                </a:lnTo>
                <a:lnTo>
                  <a:pt x="33" y="39"/>
                </a:lnTo>
                <a:lnTo>
                  <a:pt x="33" y="38"/>
                </a:lnTo>
                <a:lnTo>
                  <a:pt x="31" y="37"/>
                </a:lnTo>
                <a:lnTo>
                  <a:pt x="29" y="35"/>
                </a:lnTo>
                <a:lnTo>
                  <a:pt x="29" y="34"/>
                </a:lnTo>
                <a:lnTo>
                  <a:pt x="28" y="34"/>
                </a:lnTo>
                <a:lnTo>
                  <a:pt x="28" y="32"/>
                </a:lnTo>
                <a:lnTo>
                  <a:pt x="26" y="32"/>
                </a:lnTo>
                <a:lnTo>
                  <a:pt x="26" y="31"/>
                </a:lnTo>
                <a:lnTo>
                  <a:pt x="25" y="31"/>
                </a:lnTo>
                <a:lnTo>
                  <a:pt x="25" y="29"/>
                </a:lnTo>
                <a:lnTo>
                  <a:pt x="23" y="29"/>
                </a:lnTo>
                <a:lnTo>
                  <a:pt x="21" y="29"/>
                </a:lnTo>
                <a:lnTo>
                  <a:pt x="20" y="29"/>
                </a:lnTo>
                <a:lnTo>
                  <a:pt x="18" y="29"/>
                </a:lnTo>
                <a:lnTo>
                  <a:pt x="8" y="29"/>
                </a:lnTo>
                <a:lnTo>
                  <a:pt x="8" y="53"/>
                </a:lnTo>
                <a:lnTo>
                  <a:pt x="0" y="53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3" name=""/>
          <p:cNvSpPr/>
          <p:nvPr/>
        </p:nvSpPr>
        <p:spPr>
          <a:xfrm>
            <a:off x="5337000" y="6551640"/>
            <a:ext cx="44640" cy="25200"/>
          </a:xfrm>
          <a:custGeom>
            <a:avLst/>
            <a:gdLst/>
            <a:ahLst/>
            <a:rect l="l" t="t" r="r" b="b"/>
            <a:pathLst>
              <a:path w="31" h="17">
                <a:moveTo>
                  <a:pt x="0" y="17"/>
                </a:moveTo>
                <a:lnTo>
                  <a:pt x="17" y="17"/>
                </a:lnTo>
                <a:lnTo>
                  <a:pt x="18" y="17"/>
                </a:lnTo>
                <a:lnTo>
                  <a:pt x="20" y="17"/>
                </a:lnTo>
                <a:lnTo>
                  <a:pt x="21" y="17"/>
                </a:lnTo>
                <a:lnTo>
                  <a:pt x="21" y="16"/>
                </a:lnTo>
                <a:lnTo>
                  <a:pt x="23" y="16"/>
                </a:lnTo>
                <a:lnTo>
                  <a:pt x="25" y="16"/>
                </a:lnTo>
                <a:lnTo>
                  <a:pt x="26" y="16"/>
                </a:lnTo>
                <a:lnTo>
                  <a:pt x="28" y="14"/>
                </a:lnTo>
                <a:lnTo>
                  <a:pt x="30" y="13"/>
                </a:lnTo>
                <a:lnTo>
                  <a:pt x="30" y="11"/>
                </a:lnTo>
                <a:lnTo>
                  <a:pt x="31" y="11"/>
                </a:lnTo>
                <a:lnTo>
                  <a:pt x="31" y="10"/>
                </a:lnTo>
                <a:lnTo>
                  <a:pt x="31" y="9"/>
                </a:lnTo>
                <a:lnTo>
                  <a:pt x="31" y="7"/>
                </a:lnTo>
                <a:lnTo>
                  <a:pt x="31" y="6"/>
                </a:lnTo>
                <a:lnTo>
                  <a:pt x="31" y="4"/>
                </a:lnTo>
                <a:lnTo>
                  <a:pt x="30" y="4"/>
                </a:lnTo>
                <a:lnTo>
                  <a:pt x="30" y="3"/>
                </a:lnTo>
                <a:lnTo>
                  <a:pt x="28" y="1"/>
                </a:lnTo>
                <a:lnTo>
                  <a:pt x="26" y="1"/>
                </a:lnTo>
                <a:lnTo>
                  <a:pt x="26" y="0"/>
                </a:lnTo>
                <a:lnTo>
                  <a:pt x="25" y="0"/>
                </a:lnTo>
                <a:lnTo>
                  <a:pt x="23" y="0"/>
                </a:lnTo>
                <a:lnTo>
                  <a:pt x="21" y="0"/>
                </a:lnTo>
                <a:lnTo>
                  <a:pt x="20" y="0"/>
                </a:lnTo>
                <a:lnTo>
                  <a:pt x="18" y="0"/>
                </a:lnTo>
                <a:lnTo>
                  <a:pt x="0" y="0"/>
                </a:lnTo>
                <a:lnTo>
                  <a:pt x="0" y="17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4" name=""/>
          <p:cNvSpPr/>
          <p:nvPr/>
        </p:nvSpPr>
        <p:spPr>
          <a:xfrm>
            <a:off x="5432400" y="6583320"/>
            <a:ext cx="31680" cy="11160"/>
          </a:xfrm>
          <a:prstGeom prst="rect">
            <a:avLst/>
          </a:pr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5" name=""/>
          <p:cNvSpPr/>
          <p:nvPr/>
        </p:nvSpPr>
        <p:spPr>
          <a:xfrm>
            <a:off x="5508720" y="6541920"/>
            <a:ext cx="31680" cy="74880"/>
          </a:xfrm>
          <a:custGeom>
            <a:avLst/>
            <a:gdLst/>
            <a:ahLst/>
            <a:rect l="l" t="t" r="r" b="b"/>
            <a:pathLst>
              <a:path w="23" h="53">
                <a:moveTo>
                  <a:pt x="23" y="53"/>
                </a:moveTo>
                <a:lnTo>
                  <a:pt x="15" y="53"/>
                </a:lnTo>
                <a:lnTo>
                  <a:pt x="15" y="12"/>
                </a:lnTo>
                <a:lnTo>
                  <a:pt x="13" y="12"/>
                </a:lnTo>
                <a:lnTo>
                  <a:pt x="13" y="13"/>
                </a:lnTo>
                <a:lnTo>
                  <a:pt x="11" y="13"/>
                </a:lnTo>
                <a:lnTo>
                  <a:pt x="10" y="15"/>
                </a:lnTo>
                <a:lnTo>
                  <a:pt x="8" y="16"/>
                </a:lnTo>
                <a:lnTo>
                  <a:pt x="6" y="16"/>
                </a:lnTo>
                <a:lnTo>
                  <a:pt x="5" y="17"/>
                </a:lnTo>
                <a:lnTo>
                  <a:pt x="3" y="17"/>
                </a:lnTo>
                <a:lnTo>
                  <a:pt x="2" y="17"/>
                </a:lnTo>
                <a:lnTo>
                  <a:pt x="2" y="19"/>
                </a:lnTo>
                <a:lnTo>
                  <a:pt x="0" y="19"/>
                </a:lnTo>
                <a:lnTo>
                  <a:pt x="0" y="13"/>
                </a:lnTo>
                <a:lnTo>
                  <a:pt x="2" y="12"/>
                </a:lnTo>
                <a:lnTo>
                  <a:pt x="3" y="12"/>
                </a:lnTo>
                <a:lnTo>
                  <a:pt x="5" y="10"/>
                </a:lnTo>
                <a:lnTo>
                  <a:pt x="6" y="10"/>
                </a:lnTo>
                <a:lnTo>
                  <a:pt x="8" y="9"/>
                </a:lnTo>
                <a:lnTo>
                  <a:pt x="10" y="7"/>
                </a:lnTo>
                <a:lnTo>
                  <a:pt x="11" y="6"/>
                </a:lnTo>
                <a:lnTo>
                  <a:pt x="13" y="6"/>
                </a:lnTo>
                <a:lnTo>
                  <a:pt x="13" y="4"/>
                </a:lnTo>
                <a:lnTo>
                  <a:pt x="15" y="4"/>
                </a:lnTo>
                <a:lnTo>
                  <a:pt x="15" y="3"/>
                </a:lnTo>
                <a:lnTo>
                  <a:pt x="16" y="1"/>
                </a:lnTo>
                <a:lnTo>
                  <a:pt x="16" y="0"/>
                </a:lnTo>
                <a:lnTo>
                  <a:pt x="18" y="0"/>
                </a:lnTo>
                <a:lnTo>
                  <a:pt x="23" y="0"/>
                </a:lnTo>
                <a:lnTo>
                  <a:pt x="23" y="53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6" name=""/>
          <p:cNvSpPr/>
          <p:nvPr/>
        </p:nvSpPr>
        <p:spPr>
          <a:xfrm>
            <a:off x="5562720" y="6541920"/>
            <a:ext cx="52200" cy="74880"/>
          </a:xfrm>
          <a:custGeom>
            <a:avLst/>
            <a:gdLst/>
            <a:ahLst/>
            <a:rect l="l" t="t" r="r" b="b"/>
            <a:pathLst>
              <a:path w="38" h="53">
                <a:moveTo>
                  <a:pt x="0" y="6"/>
                </a:moveTo>
                <a:lnTo>
                  <a:pt x="0" y="0"/>
                </a:lnTo>
                <a:lnTo>
                  <a:pt x="38" y="0"/>
                </a:lnTo>
                <a:lnTo>
                  <a:pt x="38" y="6"/>
                </a:lnTo>
                <a:lnTo>
                  <a:pt x="36" y="7"/>
                </a:lnTo>
                <a:lnTo>
                  <a:pt x="36" y="9"/>
                </a:lnTo>
                <a:lnTo>
                  <a:pt x="34" y="10"/>
                </a:lnTo>
                <a:lnTo>
                  <a:pt x="33" y="12"/>
                </a:lnTo>
                <a:lnTo>
                  <a:pt x="31" y="13"/>
                </a:lnTo>
                <a:lnTo>
                  <a:pt x="29" y="15"/>
                </a:lnTo>
                <a:lnTo>
                  <a:pt x="28" y="17"/>
                </a:lnTo>
                <a:lnTo>
                  <a:pt x="28" y="19"/>
                </a:lnTo>
                <a:lnTo>
                  <a:pt x="26" y="22"/>
                </a:lnTo>
                <a:lnTo>
                  <a:pt x="25" y="23"/>
                </a:lnTo>
                <a:lnTo>
                  <a:pt x="23" y="26"/>
                </a:lnTo>
                <a:lnTo>
                  <a:pt x="23" y="28"/>
                </a:lnTo>
                <a:lnTo>
                  <a:pt x="21" y="31"/>
                </a:lnTo>
                <a:lnTo>
                  <a:pt x="20" y="34"/>
                </a:lnTo>
                <a:lnTo>
                  <a:pt x="20" y="35"/>
                </a:lnTo>
                <a:lnTo>
                  <a:pt x="18" y="38"/>
                </a:lnTo>
                <a:lnTo>
                  <a:pt x="18" y="39"/>
                </a:lnTo>
                <a:lnTo>
                  <a:pt x="18" y="41"/>
                </a:lnTo>
                <a:lnTo>
                  <a:pt x="18" y="42"/>
                </a:lnTo>
                <a:lnTo>
                  <a:pt x="17" y="44"/>
                </a:lnTo>
                <a:lnTo>
                  <a:pt x="17" y="47"/>
                </a:lnTo>
                <a:lnTo>
                  <a:pt x="17" y="48"/>
                </a:lnTo>
                <a:lnTo>
                  <a:pt x="17" y="50"/>
                </a:lnTo>
                <a:lnTo>
                  <a:pt x="17" y="53"/>
                </a:lnTo>
                <a:lnTo>
                  <a:pt x="8" y="53"/>
                </a:lnTo>
                <a:lnTo>
                  <a:pt x="8" y="51"/>
                </a:lnTo>
                <a:lnTo>
                  <a:pt x="8" y="48"/>
                </a:lnTo>
                <a:lnTo>
                  <a:pt x="8" y="47"/>
                </a:lnTo>
                <a:lnTo>
                  <a:pt x="10" y="45"/>
                </a:lnTo>
                <a:lnTo>
                  <a:pt x="10" y="44"/>
                </a:lnTo>
                <a:lnTo>
                  <a:pt x="10" y="41"/>
                </a:lnTo>
                <a:lnTo>
                  <a:pt x="10" y="39"/>
                </a:lnTo>
                <a:lnTo>
                  <a:pt x="12" y="37"/>
                </a:lnTo>
                <a:lnTo>
                  <a:pt x="12" y="35"/>
                </a:lnTo>
                <a:lnTo>
                  <a:pt x="13" y="32"/>
                </a:lnTo>
                <a:lnTo>
                  <a:pt x="13" y="31"/>
                </a:lnTo>
                <a:lnTo>
                  <a:pt x="15" y="29"/>
                </a:lnTo>
                <a:lnTo>
                  <a:pt x="15" y="26"/>
                </a:lnTo>
                <a:lnTo>
                  <a:pt x="17" y="25"/>
                </a:lnTo>
                <a:lnTo>
                  <a:pt x="18" y="22"/>
                </a:lnTo>
                <a:lnTo>
                  <a:pt x="18" y="20"/>
                </a:lnTo>
                <a:lnTo>
                  <a:pt x="20" y="19"/>
                </a:lnTo>
                <a:lnTo>
                  <a:pt x="21" y="16"/>
                </a:lnTo>
                <a:lnTo>
                  <a:pt x="23" y="15"/>
                </a:lnTo>
                <a:lnTo>
                  <a:pt x="23" y="13"/>
                </a:lnTo>
                <a:lnTo>
                  <a:pt x="25" y="12"/>
                </a:lnTo>
                <a:lnTo>
                  <a:pt x="26" y="10"/>
                </a:lnTo>
                <a:lnTo>
                  <a:pt x="28" y="7"/>
                </a:lnTo>
                <a:lnTo>
                  <a:pt x="29" y="6"/>
                </a:lnTo>
                <a:lnTo>
                  <a:pt x="0" y="6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7" name=""/>
          <p:cNvSpPr/>
          <p:nvPr/>
        </p:nvSpPr>
        <p:spPr>
          <a:xfrm>
            <a:off x="5653080" y="6583320"/>
            <a:ext cx="30240" cy="11160"/>
          </a:xfrm>
          <a:prstGeom prst="rect">
            <a:avLst/>
          </a:pr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8" name=""/>
          <p:cNvSpPr/>
          <p:nvPr/>
        </p:nvSpPr>
        <p:spPr>
          <a:xfrm>
            <a:off x="5721480" y="6541920"/>
            <a:ext cx="101520" cy="74880"/>
          </a:xfrm>
          <a:custGeom>
            <a:avLst/>
            <a:gdLst/>
            <a:ahLst/>
            <a:rect l="l" t="t" r="r" b="b"/>
            <a:pathLst>
              <a:path w="75" h="53">
                <a:moveTo>
                  <a:pt x="15" y="53"/>
                </a:moveTo>
                <a:lnTo>
                  <a:pt x="0" y="0"/>
                </a:lnTo>
                <a:lnTo>
                  <a:pt x="8" y="0"/>
                </a:lnTo>
                <a:lnTo>
                  <a:pt x="16" y="34"/>
                </a:lnTo>
                <a:lnTo>
                  <a:pt x="16" y="35"/>
                </a:lnTo>
                <a:lnTo>
                  <a:pt x="16" y="37"/>
                </a:lnTo>
                <a:lnTo>
                  <a:pt x="18" y="38"/>
                </a:lnTo>
                <a:lnTo>
                  <a:pt x="18" y="39"/>
                </a:lnTo>
                <a:lnTo>
                  <a:pt x="18" y="41"/>
                </a:lnTo>
                <a:lnTo>
                  <a:pt x="18" y="42"/>
                </a:lnTo>
                <a:lnTo>
                  <a:pt x="18" y="44"/>
                </a:lnTo>
                <a:lnTo>
                  <a:pt x="20" y="45"/>
                </a:lnTo>
                <a:lnTo>
                  <a:pt x="20" y="42"/>
                </a:lnTo>
                <a:lnTo>
                  <a:pt x="20" y="41"/>
                </a:lnTo>
                <a:lnTo>
                  <a:pt x="20" y="39"/>
                </a:lnTo>
                <a:lnTo>
                  <a:pt x="21" y="38"/>
                </a:lnTo>
                <a:lnTo>
                  <a:pt x="21" y="37"/>
                </a:lnTo>
                <a:lnTo>
                  <a:pt x="21" y="35"/>
                </a:lnTo>
                <a:lnTo>
                  <a:pt x="33" y="0"/>
                </a:lnTo>
                <a:lnTo>
                  <a:pt x="42" y="0"/>
                </a:lnTo>
                <a:lnTo>
                  <a:pt x="50" y="26"/>
                </a:lnTo>
                <a:lnTo>
                  <a:pt x="50" y="29"/>
                </a:lnTo>
                <a:lnTo>
                  <a:pt x="52" y="31"/>
                </a:lnTo>
                <a:lnTo>
                  <a:pt x="52" y="34"/>
                </a:lnTo>
                <a:lnTo>
                  <a:pt x="52" y="35"/>
                </a:lnTo>
                <a:lnTo>
                  <a:pt x="54" y="38"/>
                </a:lnTo>
                <a:lnTo>
                  <a:pt x="54" y="41"/>
                </a:lnTo>
                <a:lnTo>
                  <a:pt x="54" y="42"/>
                </a:lnTo>
                <a:lnTo>
                  <a:pt x="55" y="45"/>
                </a:lnTo>
                <a:lnTo>
                  <a:pt x="55" y="44"/>
                </a:lnTo>
                <a:lnTo>
                  <a:pt x="55" y="42"/>
                </a:lnTo>
                <a:lnTo>
                  <a:pt x="55" y="41"/>
                </a:lnTo>
                <a:lnTo>
                  <a:pt x="55" y="39"/>
                </a:lnTo>
                <a:lnTo>
                  <a:pt x="57" y="38"/>
                </a:lnTo>
                <a:lnTo>
                  <a:pt x="57" y="37"/>
                </a:lnTo>
                <a:lnTo>
                  <a:pt x="57" y="35"/>
                </a:lnTo>
                <a:lnTo>
                  <a:pt x="57" y="34"/>
                </a:lnTo>
                <a:lnTo>
                  <a:pt x="66" y="0"/>
                </a:lnTo>
                <a:lnTo>
                  <a:pt x="75" y="0"/>
                </a:lnTo>
                <a:lnTo>
                  <a:pt x="58" y="53"/>
                </a:lnTo>
                <a:lnTo>
                  <a:pt x="50" y="53"/>
                </a:lnTo>
                <a:lnTo>
                  <a:pt x="39" y="12"/>
                </a:lnTo>
                <a:lnTo>
                  <a:pt x="37" y="10"/>
                </a:lnTo>
                <a:lnTo>
                  <a:pt x="37" y="9"/>
                </a:lnTo>
                <a:lnTo>
                  <a:pt x="37" y="7"/>
                </a:lnTo>
                <a:lnTo>
                  <a:pt x="37" y="6"/>
                </a:lnTo>
                <a:lnTo>
                  <a:pt x="37" y="7"/>
                </a:lnTo>
                <a:lnTo>
                  <a:pt x="36" y="7"/>
                </a:lnTo>
                <a:lnTo>
                  <a:pt x="36" y="9"/>
                </a:lnTo>
                <a:lnTo>
                  <a:pt x="36" y="10"/>
                </a:lnTo>
                <a:lnTo>
                  <a:pt x="36" y="12"/>
                </a:lnTo>
                <a:lnTo>
                  <a:pt x="23" y="53"/>
                </a:lnTo>
                <a:lnTo>
                  <a:pt x="15" y="53"/>
                </a:lnTo>
              </a:path>
            </a:pathLst>
          </a:custGeom>
          <a:noFill/>
          <a:ln cap="sq"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9" name=""/>
          <p:cNvSpPr/>
          <p:nvPr/>
        </p:nvSpPr>
        <p:spPr>
          <a:xfrm>
            <a:off x="5346720" y="6740640"/>
            <a:ext cx="2736720" cy="10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0" name=""/>
          <p:cNvSpPr/>
          <p:nvPr/>
        </p:nvSpPr>
        <p:spPr>
          <a:xfrm>
            <a:off x="5346720" y="6740640"/>
            <a:ext cx="2736720" cy="108000"/>
          </a:xfrm>
          <a:prstGeom prst="rect">
            <a:avLst/>
          </a:prstGeom>
          <a:noFill/>
          <a:ln cap="sq"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1" name=""/>
          <p:cNvSpPr/>
          <p:nvPr/>
        </p:nvSpPr>
        <p:spPr>
          <a:xfrm>
            <a:off x="8069400" y="135000"/>
            <a:ext cx="83880" cy="3008160"/>
          </a:xfrm>
          <a:custGeom>
            <a:avLst/>
            <a:gdLst/>
            <a:ahLst/>
            <a:rect l="l" t="t" r="r" b="b"/>
            <a:pathLst>
              <a:path w="61" h="2104">
                <a:moveTo>
                  <a:pt x="6" y="0"/>
                </a:moveTo>
                <a:lnTo>
                  <a:pt x="0" y="2104"/>
                </a:lnTo>
                <a:lnTo>
                  <a:pt x="61" y="2065"/>
                </a:lnTo>
                <a:lnTo>
                  <a:pt x="50" y="37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2" name=""/>
          <p:cNvSpPr/>
          <p:nvPr/>
        </p:nvSpPr>
        <p:spPr>
          <a:xfrm>
            <a:off x="8069400" y="135000"/>
            <a:ext cx="83880" cy="3008160"/>
          </a:xfrm>
          <a:custGeom>
            <a:avLst/>
            <a:gdLst/>
            <a:ahLst/>
            <a:rect l="l" t="t" r="r" b="b"/>
            <a:pathLst>
              <a:path w="61" h="2104">
                <a:moveTo>
                  <a:pt x="6" y="0"/>
                </a:moveTo>
                <a:lnTo>
                  <a:pt x="0" y="2104"/>
                </a:lnTo>
                <a:lnTo>
                  <a:pt x="61" y="2065"/>
                </a:lnTo>
                <a:lnTo>
                  <a:pt x="50" y="37"/>
                </a:lnTo>
                <a:lnTo>
                  <a:pt x="6" y="0"/>
                </a:lnTo>
              </a:path>
            </a:pathLst>
          </a:custGeom>
          <a:noFill/>
          <a:ln cap="sq"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3" name=""/>
          <p:cNvSpPr/>
          <p:nvPr/>
        </p:nvSpPr>
        <p:spPr>
          <a:xfrm>
            <a:off x="2644920" y="174600"/>
            <a:ext cx="5441760" cy="14400"/>
          </a:xfrm>
          <a:custGeom>
            <a:avLst/>
            <a:gdLst/>
            <a:ahLst/>
            <a:rect l="l" t="t" r="r" b="b"/>
            <a:pathLst>
              <a:path w="3985" h="9">
                <a:moveTo>
                  <a:pt x="3985" y="5"/>
                </a:moveTo>
                <a:lnTo>
                  <a:pt x="3981" y="0"/>
                </a:lnTo>
                <a:lnTo>
                  <a:pt x="0" y="0"/>
                </a:lnTo>
                <a:lnTo>
                  <a:pt x="0" y="9"/>
                </a:lnTo>
                <a:lnTo>
                  <a:pt x="3981" y="9"/>
                </a:lnTo>
                <a:lnTo>
                  <a:pt x="3976" y="5"/>
                </a:lnTo>
                <a:lnTo>
                  <a:pt x="3985" y="5"/>
                </a:lnTo>
                <a:lnTo>
                  <a:pt x="3985" y="0"/>
                </a:lnTo>
                <a:lnTo>
                  <a:pt x="3981" y="0"/>
                </a:lnTo>
                <a:lnTo>
                  <a:pt x="3985" y="5"/>
                </a:lnTo>
                <a:close/>
              </a:path>
            </a:pathLst>
          </a:custGeom>
          <a:solidFill>
            <a:srgbClr val="0000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4" name=""/>
          <p:cNvSpPr/>
          <p:nvPr/>
        </p:nvSpPr>
        <p:spPr>
          <a:xfrm>
            <a:off x="8074080" y="182520"/>
            <a:ext cx="12600" cy="6554880"/>
          </a:xfrm>
          <a:custGeom>
            <a:avLst/>
            <a:gdLst/>
            <a:ahLst/>
            <a:rect l="l" t="t" r="r" b="b"/>
            <a:pathLst>
              <a:path w="9" h="4584">
                <a:moveTo>
                  <a:pt x="5" y="4584"/>
                </a:moveTo>
                <a:lnTo>
                  <a:pt x="9" y="4579"/>
                </a:lnTo>
                <a:lnTo>
                  <a:pt x="9" y="0"/>
                </a:lnTo>
                <a:lnTo>
                  <a:pt x="0" y="0"/>
                </a:lnTo>
                <a:lnTo>
                  <a:pt x="0" y="4579"/>
                </a:lnTo>
                <a:lnTo>
                  <a:pt x="5" y="4575"/>
                </a:lnTo>
                <a:lnTo>
                  <a:pt x="5" y="4584"/>
                </a:lnTo>
                <a:lnTo>
                  <a:pt x="9" y="4584"/>
                </a:lnTo>
                <a:lnTo>
                  <a:pt x="9" y="4579"/>
                </a:lnTo>
                <a:lnTo>
                  <a:pt x="5" y="4584"/>
                </a:lnTo>
                <a:close/>
              </a:path>
            </a:pathLst>
          </a:custGeom>
          <a:solidFill>
            <a:srgbClr val="0000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5" name=""/>
          <p:cNvSpPr/>
          <p:nvPr/>
        </p:nvSpPr>
        <p:spPr>
          <a:xfrm>
            <a:off x="2638440" y="6721560"/>
            <a:ext cx="5443560" cy="15840"/>
          </a:xfrm>
          <a:custGeom>
            <a:avLst/>
            <a:gdLst/>
            <a:ahLst/>
            <a:rect l="l" t="t" r="r" b="b"/>
            <a:pathLst>
              <a:path w="3986" h="9">
                <a:moveTo>
                  <a:pt x="0" y="4"/>
                </a:moveTo>
                <a:lnTo>
                  <a:pt x="5" y="9"/>
                </a:lnTo>
                <a:lnTo>
                  <a:pt x="3986" y="9"/>
                </a:lnTo>
                <a:lnTo>
                  <a:pt x="3986" y="0"/>
                </a:lnTo>
                <a:lnTo>
                  <a:pt x="5" y="0"/>
                </a:lnTo>
                <a:lnTo>
                  <a:pt x="10" y="4"/>
                </a:lnTo>
                <a:lnTo>
                  <a:pt x="0" y="4"/>
                </a:lnTo>
                <a:lnTo>
                  <a:pt x="0" y="9"/>
                </a:lnTo>
                <a:lnTo>
                  <a:pt x="5" y="9"/>
                </a:lnTo>
                <a:lnTo>
                  <a:pt x="0" y="4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6" name=""/>
          <p:cNvSpPr/>
          <p:nvPr/>
        </p:nvSpPr>
        <p:spPr>
          <a:xfrm>
            <a:off x="2638440" y="174600"/>
            <a:ext cx="12600" cy="6553080"/>
          </a:xfrm>
          <a:custGeom>
            <a:avLst/>
            <a:gdLst/>
            <a:ahLst/>
            <a:rect l="l" t="t" r="r" b="b"/>
            <a:pathLst>
              <a:path w="10" h="4584">
                <a:moveTo>
                  <a:pt x="5" y="0"/>
                </a:moveTo>
                <a:lnTo>
                  <a:pt x="0" y="5"/>
                </a:lnTo>
                <a:lnTo>
                  <a:pt x="0" y="4584"/>
                </a:lnTo>
                <a:lnTo>
                  <a:pt x="10" y="4584"/>
                </a:lnTo>
                <a:lnTo>
                  <a:pt x="10" y="5"/>
                </a:lnTo>
                <a:lnTo>
                  <a:pt x="5" y="9"/>
                </a:lnTo>
                <a:lnTo>
                  <a:pt x="5" y="0"/>
                </a:lnTo>
                <a:lnTo>
                  <a:pt x="0" y="0"/>
                </a:lnTo>
                <a:lnTo>
                  <a:pt x="0" y="5"/>
                </a:lnTo>
                <a:lnTo>
                  <a:pt x="5" y="0"/>
                </a:lnTo>
                <a:close/>
              </a:path>
            </a:pathLst>
          </a:custGeom>
          <a:solidFill>
            <a:srgbClr val="0000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7" name=""/>
          <p:cNvSpPr/>
          <p:nvPr/>
        </p:nvSpPr>
        <p:spPr>
          <a:xfrm>
            <a:off x="7284960" y="3533760"/>
            <a:ext cx="303120" cy="57240"/>
          </a:xfrm>
          <a:custGeom>
            <a:avLst/>
            <a:gdLst/>
            <a:ahLst/>
            <a:rect l="l" t="t" r="r" b="b"/>
            <a:pathLst>
              <a:path w="223" h="40">
                <a:moveTo>
                  <a:pt x="0" y="9"/>
                </a:moveTo>
                <a:lnTo>
                  <a:pt x="2" y="9"/>
                </a:lnTo>
                <a:lnTo>
                  <a:pt x="221" y="40"/>
                </a:lnTo>
                <a:lnTo>
                  <a:pt x="223" y="31"/>
                </a:lnTo>
                <a:lnTo>
                  <a:pt x="3" y="0"/>
                </a:lnTo>
                <a:lnTo>
                  <a:pt x="0" y="9"/>
                </a:lnTo>
                <a:lnTo>
                  <a:pt x="2" y="9"/>
                </a:lnTo>
                <a:lnTo>
                  <a:pt x="0" y="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8" name=""/>
          <p:cNvSpPr/>
          <p:nvPr/>
        </p:nvSpPr>
        <p:spPr>
          <a:xfrm>
            <a:off x="6040440" y="3168720"/>
            <a:ext cx="1247760" cy="377640"/>
          </a:xfrm>
          <a:custGeom>
            <a:avLst/>
            <a:gdLst/>
            <a:ahLst/>
            <a:rect l="l" t="t" r="r" b="b"/>
            <a:pathLst>
              <a:path w="913" h="264">
                <a:moveTo>
                  <a:pt x="0" y="9"/>
                </a:moveTo>
                <a:lnTo>
                  <a:pt x="910" y="264"/>
                </a:lnTo>
                <a:lnTo>
                  <a:pt x="913" y="255"/>
                </a:lnTo>
                <a:lnTo>
                  <a:pt x="3" y="0"/>
                </a:lnTo>
                <a:lnTo>
                  <a:pt x="0" y="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9" name=""/>
          <p:cNvSpPr/>
          <p:nvPr/>
        </p:nvSpPr>
        <p:spPr>
          <a:xfrm>
            <a:off x="5418000" y="2990880"/>
            <a:ext cx="627120" cy="191880"/>
          </a:xfrm>
          <a:custGeom>
            <a:avLst/>
            <a:gdLst/>
            <a:ahLst/>
            <a:rect l="l" t="t" r="r" b="b"/>
            <a:pathLst>
              <a:path w="459" h="135">
                <a:moveTo>
                  <a:pt x="0" y="8"/>
                </a:moveTo>
                <a:lnTo>
                  <a:pt x="1" y="8"/>
                </a:lnTo>
                <a:lnTo>
                  <a:pt x="456" y="135"/>
                </a:lnTo>
                <a:lnTo>
                  <a:pt x="459" y="126"/>
                </a:lnTo>
                <a:lnTo>
                  <a:pt x="3" y="0"/>
                </a:lnTo>
                <a:lnTo>
                  <a:pt x="0" y="8"/>
                </a:lnTo>
                <a:lnTo>
                  <a:pt x="1" y="8"/>
                </a:lnTo>
                <a:lnTo>
                  <a:pt x="0" y="8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0" name=""/>
          <p:cNvSpPr/>
          <p:nvPr/>
        </p:nvSpPr>
        <p:spPr>
          <a:xfrm>
            <a:off x="5111640" y="2879640"/>
            <a:ext cx="311400" cy="122400"/>
          </a:xfrm>
          <a:custGeom>
            <a:avLst/>
            <a:gdLst/>
            <a:ahLst/>
            <a:rect l="l" t="t" r="r" b="b"/>
            <a:pathLst>
              <a:path w="228" h="85">
                <a:moveTo>
                  <a:pt x="2" y="9"/>
                </a:moveTo>
                <a:lnTo>
                  <a:pt x="0" y="9"/>
                </a:lnTo>
                <a:lnTo>
                  <a:pt x="225" y="85"/>
                </a:lnTo>
                <a:lnTo>
                  <a:pt x="228" y="77"/>
                </a:lnTo>
                <a:lnTo>
                  <a:pt x="3" y="0"/>
                </a:lnTo>
                <a:lnTo>
                  <a:pt x="2" y="0"/>
                </a:lnTo>
                <a:lnTo>
                  <a:pt x="3" y="0"/>
                </a:lnTo>
                <a:lnTo>
                  <a:pt x="2" y="0"/>
                </a:lnTo>
                <a:lnTo>
                  <a:pt x="2" y="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1" name=""/>
          <p:cNvSpPr/>
          <p:nvPr/>
        </p:nvSpPr>
        <p:spPr>
          <a:xfrm>
            <a:off x="3968640" y="2865600"/>
            <a:ext cx="1144800" cy="28440"/>
          </a:xfrm>
          <a:custGeom>
            <a:avLst/>
            <a:gdLst/>
            <a:ahLst/>
            <a:rect l="l" t="t" r="r" b="b"/>
            <a:pathLst>
              <a:path w="838" h="18">
                <a:moveTo>
                  <a:pt x="0" y="9"/>
                </a:moveTo>
                <a:lnTo>
                  <a:pt x="3" y="9"/>
                </a:lnTo>
                <a:lnTo>
                  <a:pt x="838" y="18"/>
                </a:lnTo>
                <a:lnTo>
                  <a:pt x="838" y="9"/>
                </a:lnTo>
                <a:lnTo>
                  <a:pt x="3" y="0"/>
                </a:lnTo>
                <a:lnTo>
                  <a:pt x="6" y="2"/>
                </a:lnTo>
                <a:lnTo>
                  <a:pt x="0" y="9"/>
                </a:lnTo>
                <a:lnTo>
                  <a:pt x="2" y="9"/>
                </a:lnTo>
                <a:lnTo>
                  <a:pt x="3" y="9"/>
                </a:lnTo>
                <a:lnTo>
                  <a:pt x="0" y="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2" name=""/>
          <p:cNvSpPr/>
          <p:nvPr/>
        </p:nvSpPr>
        <p:spPr>
          <a:xfrm>
            <a:off x="3430440" y="2465280"/>
            <a:ext cx="547920" cy="414360"/>
          </a:xfrm>
          <a:custGeom>
            <a:avLst/>
            <a:gdLst/>
            <a:ahLst/>
            <a:rect l="l" t="t" r="r" b="b"/>
            <a:pathLst>
              <a:path w="401" h="289">
                <a:moveTo>
                  <a:pt x="0" y="8"/>
                </a:moveTo>
                <a:lnTo>
                  <a:pt x="395" y="289"/>
                </a:lnTo>
                <a:lnTo>
                  <a:pt x="401" y="282"/>
                </a:lnTo>
                <a:lnTo>
                  <a:pt x="5" y="0"/>
                </a:lnTo>
                <a:lnTo>
                  <a:pt x="0" y="8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3" name=""/>
          <p:cNvSpPr/>
          <p:nvPr/>
        </p:nvSpPr>
        <p:spPr>
          <a:xfrm>
            <a:off x="3122640" y="2246400"/>
            <a:ext cx="314280" cy="231840"/>
          </a:xfrm>
          <a:custGeom>
            <a:avLst/>
            <a:gdLst/>
            <a:ahLst/>
            <a:rect l="l" t="t" r="r" b="b"/>
            <a:pathLst>
              <a:path w="231" h="161">
                <a:moveTo>
                  <a:pt x="0" y="7"/>
                </a:moveTo>
                <a:lnTo>
                  <a:pt x="226" y="161"/>
                </a:lnTo>
                <a:lnTo>
                  <a:pt x="231" y="153"/>
                </a:lnTo>
                <a:lnTo>
                  <a:pt x="7" y="0"/>
                </a:lnTo>
                <a:lnTo>
                  <a:pt x="0" y="7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4" name=""/>
          <p:cNvSpPr/>
          <p:nvPr/>
        </p:nvSpPr>
        <p:spPr>
          <a:xfrm>
            <a:off x="2930400" y="2114640"/>
            <a:ext cx="200160" cy="142920"/>
          </a:xfrm>
          <a:custGeom>
            <a:avLst/>
            <a:gdLst/>
            <a:ahLst/>
            <a:rect l="l" t="t" r="r" b="b"/>
            <a:pathLst>
              <a:path w="148" h="101">
                <a:moveTo>
                  <a:pt x="2" y="9"/>
                </a:moveTo>
                <a:lnTo>
                  <a:pt x="0" y="7"/>
                </a:lnTo>
                <a:lnTo>
                  <a:pt x="141" y="101"/>
                </a:lnTo>
                <a:lnTo>
                  <a:pt x="148" y="94"/>
                </a:lnTo>
                <a:lnTo>
                  <a:pt x="7" y="1"/>
                </a:lnTo>
                <a:lnTo>
                  <a:pt x="7" y="0"/>
                </a:lnTo>
                <a:lnTo>
                  <a:pt x="7" y="1"/>
                </a:lnTo>
                <a:lnTo>
                  <a:pt x="7" y="0"/>
                </a:lnTo>
                <a:lnTo>
                  <a:pt x="2" y="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5" name=""/>
          <p:cNvSpPr/>
          <p:nvPr/>
        </p:nvSpPr>
        <p:spPr>
          <a:xfrm>
            <a:off x="2692440" y="1996920"/>
            <a:ext cx="245880" cy="130320"/>
          </a:xfrm>
          <a:custGeom>
            <a:avLst/>
            <a:gdLst/>
            <a:ahLst/>
            <a:rect l="l" t="t" r="r" b="b"/>
            <a:pathLst>
              <a:path w="180" h="90">
                <a:moveTo>
                  <a:pt x="2" y="5"/>
                </a:moveTo>
                <a:lnTo>
                  <a:pt x="0" y="8"/>
                </a:lnTo>
                <a:lnTo>
                  <a:pt x="175" y="90"/>
                </a:lnTo>
                <a:lnTo>
                  <a:pt x="180" y="81"/>
                </a:lnTo>
                <a:lnTo>
                  <a:pt x="5" y="0"/>
                </a:lnTo>
                <a:lnTo>
                  <a:pt x="2" y="5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6" name=""/>
          <p:cNvSpPr/>
          <p:nvPr/>
        </p:nvSpPr>
        <p:spPr>
          <a:xfrm>
            <a:off x="5251320" y="2073240"/>
            <a:ext cx="100080" cy="708120"/>
          </a:xfrm>
          <a:custGeom>
            <a:avLst/>
            <a:gdLst/>
            <a:ahLst/>
            <a:rect l="l" t="t" r="r" b="b"/>
            <a:pathLst>
              <a:path w="73" h="495">
                <a:moveTo>
                  <a:pt x="63" y="0"/>
                </a:moveTo>
                <a:lnTo>
                  <a:pt x="63" y="2"/>
                </a:lnTo>
                <a:lnTo>
                  <a:pt x="0" y="494"/>
                </a:lnTo>
                <a:lnTo>
                  <a:pt x="10" y="495"/>
                </a:lnTo>
                <a:lnTo>
                  <a:pt x="73" y="2"/>
                </a:lnTo>
                <a:lnTo>
                  <a:pt x="73" y="3"/>
                </a:lnTo>
                <a:lnTo>
                  <a:pt x="63" y="0"/>
                </a:lnTo>
                <a:lnTo>
                  <a:pt x="63" y="2"/>
                </a:lnTo>
                <a:lnTo>
                  <a:pt x="63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7" name=""/>
          <p:cNvSpPr/>
          <p:nvPr/>
        </p:nvSpPr>
        <p:spPr>
          <a:xfrm>
            <a:off x="5337000" y="1539720"/>
            <a:ext cx="231840" cy="538200"/>
          </a:xfrm>
          <a:custGeom>
            <a:avLst/>
            <a:gdLst/>
            <a:ahLst/>
            <a:rect l="l" t="t" r="r" b="b"/>
            <a:pathLst>
              <a:path w="169" h="376">
                <a:moveTo>
                  <a:pt x="159" y="0"/>
                </a:moveTo>
                <a:lnTo>
                  <a:pt x="0" y="373"/>
                </a:lnTo>
                <a:lnTo>
                  <a:pt x="10" y="376"/>
                </a:lnTo>
                <a:lnTo>
                  <a:pt x="167" y="3"/>
                </a:lnTo>
                <a:lnTo>
                  <a:pt x="169" y="1"/>
                </a:lnTo>
                <a:lnTo>
                  <a:pt x="167" y="3"/>
                </a:lnTo>
                <a:lnTo>
                  <a:pt x="169" y="1"/>
                </a:lnTo>
                <a:lnTo>
                  <a:pt x="159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8" name=""/>
          <p:cNvSpPr/>
          <p:nvPr/>
        </p:nvSpPr>
        <p:spPr>
          <a:xfrm>
            <a:off x="5554800" y="1244520"/>
            <a:ext cx="42840" cy="297000"/>
          </a:xfrm>
          <a:custGeom>
            <a:avLst/>
            <a:gdLst/>
            <a:ahLst/>
            <a:rect l="l" t="t" r="r" b="b"/>
            <a:pathLst>
              <a:path w="31" h="208">
                <a:moveTo>
                  <a:pt x="23" y="0"/>
                </a:moveTo>
                <a:lnTo>
                  <a:pt x="21" y="3"/>
                </a:lnTo>
                <a:lnTo>
                  <a:pt x="0" y="207"/>
                </a:lnTo>
                <a:lnTo>
                  <a:pt x="10" y="208"/>
                </a:lnTo>
                <a:lnTo>
                  <a:pt x="31" y="3"/>
                </a:lnTo>
                <a:lnTo>
                  <a:pt x="29" y="6"/>
                </a:lnTo>
                <a:lnTo>
                  <a:pt x="23" y="0"/>
                </a:lnTo>
                <a:lnTo>
                  <a:pt x="21" y="2"/>
                </a:lnTo>
                <a:lnTo>
                  <a:pt x="21" y="3"/>
                </a:lnTo>
                <a:lnTo>
                  <a:pt x="23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9" name=""/>
          <p:cNvSpPr/>
          <p:nvPr/>
        </p:nvSpPr>
        <p:spPr>
          <a:xfrm>
            <a:off x="5584680" y="760320"/>
            <a:ext cx="505080" cy="492120"/>
          </a:xfrm>
          <a:custGeom>
            <a:avLst/>
            <a:gdLst/>
            <a:ahLst/>
            <a:rect l="l" t="t" r="r" b="b"/>
            <a:pathLst>
              <a:path w="368" h="345">
                <a:moveTo>
                  <a:pt x="360" y="1"/>
                </a:moveTo>
                <a:lnTo>
                  <a:pt x="360" y="0"/>
                </a:lnTo>
                <a:lnTo>
                  <a:pt x="0" y="339"/>
                </a:lnTo>
                <a:lnTo>
                  <a:pt x="6" y="345"/>
                </a:lnTo>
                <a:lnTo>
                  <a:pt x="368" y="7"/>
                </a:lnTo>
                <a:lnTo>
                  <a:pt x="360" y="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0" name=""/>
          <p:cNvSpPr/>
          <p:nvPr/>
        </p:nvSpPr>
        <p:spPr>
          <a:xfrm>
            <a:off x="6076800" y="258840"/>
            <a:ext cx="501840" cy="509400"/>
          </a:xfrm>
          <a:custGeom>
            <a:avLst/>
            <a:gdLst/>
            <a:ahLst/>
            <a:rect l="l" t="t" r="r" b="b"/>
            <a:pathLst>
              <a:path w="366" h="357">
                <a:moveTo>
                  <a:pt x="361" y="3"/>
                </a:moveTo>
                <a:lnTo>
                  <a:pt x="357" y="0"/>
                </a:lnTo>
                <a:lnTo>
                  <a:pt x="0" y="351"/>
                </a:lnTo>
                <a:lnTo>
                  <a:pt x="8" y="357"/>
                </a:lnTo>
                <a:lnTo>
                  <a:pt x="366" y="6"/>
                </a:lnTo>
                <a:lnTo>
                  <a:pt x="361" y="3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1" name=""/>
          <p:cNvSpPr/>
          <p:nvPr/>
        </p:nvSpPr>
        <p:spPr>
          <a:xfrm>
            <a:off x="5853240" y="533520"/>
            <a:ext cx="2119320" cy="544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2" name=""/>
          <p:cNvSpPr/>
          <p:nvPr/>
        </p:nvSpPr>
        <p:spPr>
          <a:xfrm>
            <a:off x="5853240" y="533520"/>
            <a:ext cx="2119320" cy="544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3" name=""/>
          <p:cNvSpPr/>
          <p:nvPr/>
        </p:nvSpPr>
        <p:spPr>
          <a:xfrm>
            <a:off x="5931360" y="606600"/>
            <a:ext cx="1890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4" name=""/>
          <p:cNvSpPr/>
          <p:nvPr/>
        </p:nvSpPr>
        <p:spPr>
          <a:xfrm>
            <a:off x="5932800" y="711360"/>
            <a:ext cx="954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DOCKET NO. CP01-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5" name=""/>
          <p:cNvSpPr/>
          <p:nvPr/>
        </p:nvSpPr>
        <p:spPr>
          <a:xfrm>
            <a:off x="5933520" y="816120"/>
            <a:ext cx="488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6" name=""/>
          <p:cNvSpPr/>
          <p:nvPr/>
        </p:nvSpPr>
        <p:spPr>
          <a:xfrm>
            <a:off x="5934240" y="920880"/>
            <a:ext cx="624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2 OF 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7" name=""/>
          <p:cNvSpPr/>
          <p:nvPr/>
        </p:nvSpPr>
        <p:spPr>
          <a:xfrm>
            <a:off x="4681440" y="2898720"/>
            <a:ext cx="536760" cy="519120"/>
          </a:xfrm>
          <a:custGeom>
            <a:avLst/>
            <a:gdLst/>
            <a:ahLst/>
            <a:rect l="l" t="t" r="r" b="b"/>
            <a:pathLst>
              <a:path w="394" h="363">
                <a:moveTo>
                  <a:pt x="386" y="0"/>
                </a:moveTo>
                <a:lnTo>
                  <a:pt x="354" y="48"/>
                </a:lnTo>
                <a:lnTo>
                  <a:pt x="321" y="94"/>
                </a:lnTo>
                <a:lnTo>
                  <a:pt x="291" y="133"/>
                </a:lnTo>
                <a:lnTo>
                  <a:pt x="262" y="170"/>
                </a:lnTo>
                <a:lnTo>
                  <a:pt x="232" y="202"/>
                </a:lnTo>
                <a:lnTo>
                  <a:pt x="205" y="230"/>
                </a:lnTo>
                <a:lnTo>
                  <a:pt x="179" y="255"/>
                </a:lnTo>
                <a:lnTo>
                  <a:pt x="153" y="277"/>
                </a:lnTo>
                <a:lnTo>
                  <a:pt x="131" y="296"/>
                </a:lnTo>
                <a:lnTo>
                  <a:pt x="108" y="312"/>
                </a:lnTo>
                <a:lnTo>
                  <a:pt x="87" y="325"/>
                </a:lnTo>
                <a:lnTo>
                  <a:pt x="66" y="335"/>
                </a:lnTo>
                <a:lnTo>
                  <a:pt x="48" y="343"/>
                </a:lnTo>
                <a:lnTo>
                  <a:pt x="30" y="348"/>
                </a:lnTo>
                <a:lnTo>
                  <a:pt x="14" y="353"/>
                </a:lnTo>
                <a:lnTo>
                  <a:pt x="0" y="354"/>
                </a:lnTo>
                <a:lnTo>
                  <a:pt x="1" y="363"/>
                </a:lnTo>
                <a:lnTo>
                  <a:pt x="16" y="362"/>
                </a:lnTo>
                <a:lnTo>
                  <a:pt x="34" y="357"/>
                </a:lnTo>
                <a:lnTo>
                  <a:pt x="51" y="351"/>
                </a:lnTo>
                <a:lnTo>
                  <a:pt x="71" y="343"/>
                </a:lnTo>
                <a:lnTo>
                  <a:pt x="92" y="332"/>
                </a:lnTo>
                <a:lnTo>
                  <a:pt x="113" y="319"/>
                </a:lnTo>
                <a:lnTo>
                  <a:pt x="137" y="303"/>
                </a:lnTo>
                <a:lnTo>
                  <a:pt x="161" y="284"/>
                </a:lnTo>
                <a:lnTo>
                  <a:pt x="186" y="262"/>
                </a:lnTo>
                <a:lnTo>
                  <a:pt x="213" y="236"/>
                </a:lnTo>
                <a:lnTo>
                  <a:pt x="241" y="206"/>
                </a:lnTo>
                <a:lnTo>
                  <a:pt x="268" y="174"/>
                </a:lnTo>
                <a:lnTo>
                  <a:pt x="299" y="138"/>
                </a:lnTo>
                <a:lnTo>
                  <a:pt x="329" y="98"/>
                </a:lnTo>
                <a:lnTo>
                  <a:pt x="362" y="54"/>
                </a:lnTo>
                <a:lnTo>
                  <a:pt x="394" y="4"/>
                </a:lnTo>
                <a:lnTo>
                  <a:pt x="386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8" name=""/>
          <p:cNvSpPr/>
          <p:nvPr/>
        </p:nvSpPr>
        <p:spPr>
          <a:xfrm>
            <a:off x="5157720" y="2863800"/>
            <a:ext cx="79560" cy="93600"/>
          </a:xfrm>
          <a:custGeom>
            <a:avLst/>
            <a:gdLst/>
            <a:ahLst/>
            <a:rect l="l" t="t" r="r" b="b"/>
            <a:pathLst>
              <a:path w="58" h="65">
                <a:moveTo>
                  <a:pt x="58" y="0"/>
                </a:moveTo>
                <a:lnTo>
                  <a:pt x="0" y="38"/>
                </a:lnTo>
                <a:lnTo>
                  <a:pt x="1" y="39"/>
                </a:lnTo>
                <a:lnTo>
                  <a:pt x="3" y="39"/>
                </a:lnTo>
                <a:lnTo>
                  <a:pt x="5" y="39"/>
                </a:lnTo>
                <a:lnTo>
                  <a:pt x="6" y="39"/>
                </a:lnTo>
                <a:lnTo>
                  <a:pt x="10" y="39"/>
                </a:lnTo>
                <a:lnTo>
                  <a:pt x="11" y="39"/>
                </a:lnTo>
                <a:lnTo>
                  <a:pt x="13" y="41"/>
                </a:lnTo>
                <a:lnTo>
                  <a:pt x="14" y="41"/>
                </a:lnTo>
                <a:lnTo>
                  <a:pt x="16" y="41"/>
                </a:lnTo>
                <a:lnTo>
                  <a:pt x="18" y="42"/>
                </a:lnTo>
                <a:lnTo>
                  <a:pt x="19" y="42"/>
                </a:lnTo>
                <a:lnTo>
                  <a:pt x="21" y="44"/>
                </a:lnTo>
                <a:lnTo>
                  <a:pt x="23" y="44"/>
                </a:lnTo>
                <a:lnTo>
                  <a:pt x="24" y="45"/>
                </a:lnTo>
                <a:lnTo>
                  <a:pt x="26" y="45"/>
                </a:lnTo>
                <a:lnTo>
                  <a:pt x="27" y="46"/>
                </a:lnTo>
                <a:lnTo>
                  <a:pt x="29" y="46"/>
                </a:lnTo>
                <a:lnTo>
                  <a:pt x="31" y="48"/>
                </a:lnTo>
                <a:lnTo>
                  <a:pt x="32" y="49"/>
                </a:lnTo>
                <a:lnTo>
                  <a:pt x="34" y="49"/>
                </a:lnTo>
                <a:lnTo>
                  <a:pt x="35" y="51"/>
                </a:lnTo>
                <a:lnTo>
                  <a:pt x="37" y="52"/>
                </a:lnTo>
                <a:lnTo>
                  <a:pt x="39" y="52"/>
                </a:lnTo>
                <a:lnTo>
                  <a:pt x="39" y="54"/>
                </a:lnTo>
                <a:lnTo>
                  <a:pt x="40" y="55"/>
                </a:lnTo>
                <a:lnTo>
                  <a:pt x="42" y="57"/>
                </a:lnTo>
                <a:lnTo>
                  <a:pt x="44" y="58"/>
                </a:lnTo>
                <a:lnTo>
                  <a:pt x="44" y="60"/>
                </a:lnTo>
                <a:lnTo>
                  <a:pt x="45" y="61"/>
                </a:lnTo>
                <a:lnTo>
                  <a:pt x="47" y="63"/>
                </a:lnTo>
                <a:lnTo>
                  <a:pt x="48" y="64"/>
                </a:lnTo>
                <a:lnTo>
                  <a:pt x="48" y="65"/>
                </a:lnTo>
                <a:lnTo>
                  <a:pt x="58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9" name=""/>
          <p:cNvSpPr/>
          <p:nvPr/>
        </p:nvSpPr>
        <p:spPr>
          <a:xfrm>
            <a:off x="4305240" y="2481120"/>
            <a:ext cx="660600" cy="90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0" name=""/>
          <p:cNvSpPr/>
          <p:nvPr/>
        </p:nvSpPr>
        <p:spPr>
          <a:xfrm>
            <a:off x="4305240" y="2476440"/>
            <a:ext cx="665280" cy="11160"/>
          </a:xfrm>
          <a:custGeom>
            <a:avLst/>
            <a:gdLst/>
            <a:ahLst/>
            <a:rect l="l" t="t" r="r" b="b"/>
            <a:pathLst>
              <a:path w="488" h="9">
                <a:moveTo>
                  <a:pt x="488" y="5"/>
                </a:moveTo>
                <a:lnTo>
                  <a:pt x="483" y="0"/>
                </a:lnTo>
                <a:lnTo>
                  <a:pt x="0" y="0"/>
                </a:lnTo>
                <a:lnTo>
                  <a:pt x="0" y="9"/>
                </a:lnTo>
                <a:lnTo>
                  <a:pt x="483" y="9"/>
                </a:lnTo>
                <a:lnTo>
                  <a:pt x="478" y="5"/>
                </a:lnTo>
                <a:lnTo>
                  <a:pt x="488" y="5"/>
                </a:lnTo>
                <a:lnTo>
                  <a:pt x="488" y="0"/>
                </a:lnTo>
                <a:lnTo>
                  <a:pt x="483" y="0"/>
                </a:lnTo>
                <a:lnTo>
                  <a:pt x="488" y="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1" name=""/>
          <p:cNvSpPr/>
          <p:nvPr/>
        </p:nvSpPr>
        <p:spPr>
          <a:xfrm>
            <a:off x="4957920" y="2481120"/>
            <a:ext cx="12600" cy="98640"/>
          </a:xfrm>
          <a:custGeom>
            <a:avLst/>
            <a:gdLst/>
            <a:ahLst/>
            <a:rect l="l" t="t" r="r" b="b"/>
            <a:pathLst>
              <a:path w="10" h="67">
                <a:moveTo>
                  <a:pt x="5" y="67"/>
                </a:moveTo>
                <a:lnTo>
                  <a:pt x="10" y="63"/>
                </a:lnTo>
                <a:lnTo>
                  <a:pt x="10" y="0"/>
                </a:lnTo>
                <a:lnTo>
                  <a:pt x="0" y="0"/>
                </a:lnTo>
                <a:lnTo>
                  <a:pt x="0" y="63"/>
                </a:lnTo>
                <a:lnTo>
                  <a:pt x="5" y="58"/>
                </a:lnTo>
                <a:lnTo>
                  <a:pt x="5" y="67"/>
                </a:lnTo>
                <a:lnTo>
                  <a:pt x="10" y="67"/>
                </a:lnTo>
                <a:lnTo>
                  <a:pt x="10" y="63"/>
                </a:lnTo>
                <a:lnTo>
                  <a:pt x="5" y="6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2" name=""/>
          <p:cNvSpPr/>
          <p:nvPr/>
        </p:nvSpPr>
        <p:spPr>
          <a:xfrm>
            <a:off x="4299120" y="2565360"/>
            <a:ext cx="666720" cy="14400"/>
          </a:xfrm>
          <a:custGeom>
            <a:avLst/>
            <a:gdLst/>
            <a:ahLst/>
            <a:rect l="l" t="t" r="r" b="b"/>
            <a:pathLst>
              <a:path w="488" h="9">
                <a:moveTo>
                  <a:pt x="0" y="5"/>
                </a:moveTo>
                <a:lnTo>
                  <a:pt x="5" y="9"/>
                </a:lnTo>
                <a:lnTo>
                  <a:pt x="488" y="9"/>
                </a:lnTo>
                <a:lnTo>
                  <a:pt x="488" y="0"/>
                </a:lnTo>
                <a:lnTo>
                  <a:pt x="5" y="0"/>
                </a:lnTo>
                <a:lnTo>
                  <a:pt x="10" y="5"/>
                </a:lnTo>
                <a:lnTo>
                  <a:pt x="0" y="5"/>
                </a:lnTo>
                <a:lnTo>
                  <a:pt x="0" y="9"/>
                </a:lnTo>
                <a:lnTo>
                  <a:pt x="5" y="9"/>
                </a:lnTo>
                <a:lnTo>
                  <a:pt x="0" y="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3" name=""/>
          <p:cNvSpPr/>
          <p:nvPr/>
        </p:nvSpPr>
        <p:spPr>
          <a:xfrm>
            <a:off x="4299120" y="2476440"/>
            <a:ext cx="14040" cy="95400"/>
          </a:xfrm>
          <a:custGeom>
            <a:avLst/>
            <a:gdLst/>
            <a:ahLst/>
            <a:rect l="l" t="t" r="r" b="b"/>
            <a:pathLst>
              <a:path w="10" h="68">
                <a:moveTo>
                  <a:pt x="5" y="0"/>
                </a:moveTo>
                <a:lnTo>
                  <a:pt x="0" y="5"/>
                </a:lnTo>
                <a:lnTo>
                  <a:pt x="0" y="68"/>
                </a:lnTo>
                <a:lnTo>
                  <a:pt x="10" y="68"/>
                </a:lnTo>
                <a:lnTo>
                  <a:pt x="10" y="5"/>
                </a:lnTo>
                <a:lnTo>
                  <a:pt x="5" y="9"/>
                </a:lnTo>
                <a:lnTo>
                  <a:pt x="5" y="0"/>
                </a:lnTo>
                <a:lnTo>
                  <a:pt x="0" y="0"/>
                </a:lnTo>
                <a:lnTo>
                  <a:pt x="0" y="5"/>
                </a:ln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4" name=""/>
          <p:cNvSpPr/>
          <p:nvPr/>
        </p:nvSpPr>
        <p:spPr>
          <a:xfrm>
            <a:off x="4289400" y="2584440"/>
            <a:ext cx="733320" cy="93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5" name=""/>
          <p:cNvSpPr/>
          <p:nvPr/>
        </p:nvSpPr>
        <p:spPr>
          <a:xfrm>
            <a:off x="4289400" y="2579760"/>
            <a:ext cx="739800" cy="11160"/>
          </a:xfrm>
          <a:custGeom>
            <a:avLst/>
            <a:gdLst/>
            <a:ahLst/>
            <a:rect l="l" t="t" r="r" b="b"/>
            <a:pathLst>
              <a:path w="542" h="9">
                <a:moveTo>
                  <a:pt x="542" y="4"/>
                </a:moveTo>
                <a:lnTo>
                  <a:pt x="537" y="0"/>
                </a:lnTo>
                <a:lnTo>
                  <a:pt x="0" y="0"/>
                </a:lnTo>
                <a:lnTo>
                  <a:pt x="0" y="9"/>
                </a:lnTo>
                <a:lnTo>
                  <a:pt x="537" y="9"/>
                </a:lnTo>
                <a:lnTo>
                  <a:pt x="532" y="4"/>
                </a:lnTo>
                <a:lnTo>
                  <a:pt x="542" y="4"/>
                </a:lnTo>
                <a:lnTo>
                  <a:pt x="542" y="0"/>
                </a:lnTo>
                <a:lnTo>
                  <a:pt x="537" y="0"/>
                </a:lnTo>
                <a:lnTo>
                  <a:pt x="542" y="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6" name=""/>
          <p:cNvSpPr/>
          <p:nvPr/>
        </p:nvSpPr>
        <p:spPr>
          <a:xfrm>
            <a:off x="5016600" y="2584440"/>
            <a:ext cx="12600" cy="101520"/>
          </a:xfrm>
          <a:custGeom>
            <a:avLst/>
            <a:gdLst/>
            <a:ahLst/>
            <a:rect l="l" t="t" r="r" b="b"/>
            <a:pathLst>
              <a:path w="10" h="71">
                <a:moveTo>
                  <a:pt x="5" y="71"/>
                </a:moveTo>
                <a:lnTo>
                  <a:pt x="10" y="66"/>
                </a:lnTo>
                <a:lnTo>
                  <a:pt x="10" y="0"/>
                </a:lnTo>
                <a:lnTo>
                  <a:pt x="0" y="0"/>
                </a:lnTo>
                <a:lnTo>
                  <a:pt x="0" y="66"/>
                </a:lnTo>
                <a:lnTo>
                  <a:pt x="5" y="62"/>
                </a:lnTo>
                <a:lnTo>
                  <a:pt x="5" y="71"/>
                </a:lnTo>
                <a:lnTo>
                  <a:pt x="10" y="71"/>
                </a:lnTo>
                <a:lnTo>
                  <a:pt x="10" y="66"/>
                </a:lnTo>
                <a:lnTo>
                  <a:pt x="5" y="7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7" name=""/>
          <p:cNvSpPr/>
          <p:nvPr/>
        </p:nvSpPr>
        <p:spPr>
          <a:xfrm>
            <a:off x="4282920" y="2671920"/>
            <a:ext cx="739800" cy="14040"/>
          </a:xfrm>
          <a:custGeom>
            <a:avLst/>
            <a:gdLst/>
            <a:ahLst/>
            <a:rect l="l" t="t" r="r" b="b"/>
            <a:pathLst>
              <a:path w="541" h="9">
                <a:moveTo>
                  <a:pt x="0" y="4"/>
                </a:moveTo>
                <a:lnTo>
                  <a:pt x="4" y="9"/>
                </a:lnTo>
                <a:lnTo>
                  <a:pt x="541" y="9"/>
                </a:lnTo>
                <a:lnTo>
                  <a:pt x="541" y="0"/>
                </a:lnTo>
                <a:lnTo>
                  <a:pt x="4" y="0"/>
                </a:lnTo>
                <a:lnTo>
                  <a:pt x="9" y="4"/>
                </a:lnTo>
                <a:lnTo>
                  <a:pt x="0" y="4"/>
                </a:lnTo>
                <a:lnTo>
                  <a:pt x="0" y="9"/>
                </a:lnTo>
                <a:lnTo>
                  <a:pt x="4" y="9"/>
                </a:lnTo>
                <a:lnTo>
                  <a:pt x="0" y="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8" name=""/>
          <p:cNvSpPr/>
          <p:nvPr/>
        </p:nvSpPr>
        <p:spPr>
          <a:xfrm>
            <a:off x="4282920" y="2579760"/>
            <a:ext cx="12960" cy="98280"/>
          </a:xfrm>
          <a:custGeom>
            <a:avLst/>
            <a:gdLst/>
            <a:ahLst/>
            <a:rect l="l" t="t" r="r" b="b"/>
            <a:pathLst>
              <a:path w="9" h="70">
                <a:moveTo>
                  <a:pt x="4" y="0"/>
                </a:moveTo>
                <a:lnTo>
                  <a:pt x="0" y="4"/>
                </a:lnTo>
                <a:lnTo>
                  <a:pt x="0" y="70"/>
                </a:lnTo>
                <a:lnTo>
                  <a:pt x="9" y="70"/>
                </a:lnTo>
                <a:lnTo>
                  <a:pt x="9" y="4"/>
                </a:lnTo>
                <a:lnTo>
                  <a:pt x="4" y="9"/>
                </a:lnTo>
                <a:lnTo>
                  <a:pt x="4" y="0"/>
                </a:lnTo>
                <a:lnTo>
                  <a:pt x="0" y="0"/>
                </a:lnTo>
                <a:lnTo>
                  <a:pt x="0" y="4"/>
                </a:lnTo>
                <a:lnTo>
                  <a:pt x="4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9" name=""/>
          <p:cNvSpPr/>
          <p:nvPr/>
        </p:nvSpPr>
        <p:spPr>
          <a:xfrm>
            <a:off x="3747960" y="3083040"/>
            <a:ext cx="95220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GALLUP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COMPRESSOR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STATION, MOD.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1999-03-05T17:22:03Z</dcterms:created>
  <dc:creator>msalaza</dc:creator>
  <dc:description/>
  <dc:language>en-US</dc:language>
  <cp:lastModifiedBy>rmatt</cp:lastModifiedBy>
  <dcterms:modified xsi:type="dcterms:W3CDTF">2000-12-14T14:25:24Z</dcterms:modified>
  <cp:revision>3</cp:revision>
  <dc:subject/>
  <dc:title>No Slide Title</dc:title>
</cp:coreProperties>
</file>