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B4F9803-4421-4445-AC82-381C25CE4FE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C2A657C-4114-42CC-9BC0-FC1DA1316DD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rcRect l="27779" t="23148" r="51390" b="10185"/>
          <a:stretch/>
        </p:blipFill>
        <p:spPr>
          <a:xfrm>
            <a:off x="3530520" y="152280"/>
            <a:ext cx="5397480" cy="6477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151920" y="1143000"/>
            <a:ext cx="2322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Selection Criteria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/>
          <a:srcRect l="2431" t="6484" r="52779" b="5556"/>
          <a:stretch/>
        </p:blipFill>
        <p:spPr>
          <a:xfrm>
            <a:off x="0" y="0"/>
            <a:ext cx="9144000" cy="6734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rcRect l="52778" t="0" r="2778" b="3706"/>
          <a:stretch/>
        </p:blipFill>
        <p:spPr>
          <a:xfrm>
            <a:off x="152280" y="57240"/>
            <a:ext cx="8229600" cy="6686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0" y="1447920"/>
            <a:ext cx="2362320" cy="533160"/>
          </a:xfrm>
          <a:prstGeom prst="ellipse">
            <a:avLst/>
          </a:prstGeom>
          <a:noFill/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0" y="3886200"/>
            <a:ext cx="2362320" cy="533520"/>
          </a:xfrm>
          <a:prstGeom prst="ellipse">
            <a:avLst/>
          </a:prstGeom>
          <a:noFill/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858000" y="2743200"/>
            <a:ext cx="914400" cy="533520"/>
          </a:xfrm>
          <a:prstGeom prst="ellipse">
            <a:avLst/>
          </a:prstGeom>
          <a:noFill/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934320" y="1143000"/>
            <a:ext cx="914400" cy="533520"/>
          </a:xfrm>
          <a:prstGeom prst="ellipse">
            <a:avLst/>
          </a:prstGeom>
          <a:noFill/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114080" y="2209680"/>
            <a:ext cx="19983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These had been adjusted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scheduling, but did not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show on the report.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04920" y="5562720"/>
            <a:ext cx="272124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had been adjusted to zero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scheduling, and did show as zero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 the report.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H="1">
            <a:off x="2286000" y="2895480"/>
            <a:ext cx="1905120" cy="1143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H="1" flipV="1">
            <a:off x="2209680" y="1905120"/>
            <a:ext cx="198144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943600" y="2743200"/>
            <a:ext cx="91440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V="1">
            <a:off x="6019920" y="1676160"/>
            <a:ext cx="106668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V="1">
            <a:off x="3200400" y="5638320"/>
            <a:ext cx="38088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" descr=""/>
          <p:cNvPicPr/>
          <p:nvPr/>
        </p:nvPicPr>
        <p:blipFill>
          <a:blip r:embed="rId1"/>
          <a:srcRect l="15973" t="0" r="50696" b="8334"/>
          <a:stretch/>
        </p:blipFill>
        <p:spPr>
          <a:xfrm>
            <a:off x="0" y="0"/>
            <a:ext cx="664992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"/>
          <p:cNvSpPr/>
          <p:nvPr/>
        </p:nvSpPr>
        <p:spPr>
          <a:xfrm>
            <a:off x="7070760" y="1382760"/>
            <a:ext cx="15130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are balanced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 the RT position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" descr=""/>
          <p:cNvPicPr/>
          <p:nvPr/>
        </p:nvPicPr>
        <p:blipFill>
          <a:blip r:embed="rId1"/>
          <a:srcRect l="49652" t="928" r="0" b="12040"/>
          <a:stretch/>
        </p:blipFill>
        <p:spPr>
          <a:xfrm>
            <a:off x="0" y="0"/>
            <a:ext cx="8686800" cy="5630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"/>
          <p:cNvSpPr/>
          <p:nvPr/>
        </p:nvSpPr>
        <p:spPr>
          <a:xfrm>
            <a:off x="1047600" y="5726160"/>
            <a:ext cx="52664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detail of RT position manager clearly shows that we are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balanced because the transmission is in place. This transmission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 missing in the forward ob, giving us the false impression that we are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 mw short on hours 1-6 and 23-24.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2001-03-22T13:16:17Z</dcterms:created>
  <dc:creator>Cara Semperger</dc:creator>
  <dc:description/>
  <dc:language>en-US</dc:language>
  <cp:lastModifiedBy>Cara Semperger</cp:lastModifiedBy>
  <dcterms:modified xsi:type="dcterms:W3CDTF">2001-03-22T14:01:51Z</dcterms:modified>
  <cp:revision>6</cp:revision>
  <dc:subject/>
  <dc:title>No Slide Title</dc:title>
</cp:coreProperties>
</file>