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A360E4-C5E2-4CE5-ACB8-641D5968BA3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012125-DE35-4407-A349-8768DE12CC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3429000" cy="251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2000-06-29T14:57:57Z</dcterms:created>
  <dc:creator>JRM0JLF</dc:creator>
  <dc:description/>
  <dc:language>en-US</dc:language>
  <cp:lastModifiedBy>WDISPATCH</cp:lastModifiedBy>
  <dcterms:modified xsi:type="dcterms:W3CDTF">2000-06-29T15:02:57Z</dcterms:modified>
  <cp:revision>1</cp:revision>
  <dc:subject/>
  <dc:title>No Slide Title</dc:title>
</cp:coreProperties>
</file>