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6858000" cy="9144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2"/>
          </p:nvPr>
        </p:nvSpPr>
        <p:spPr>
          <a:xfrm>
            <a:off x="3885840" y="0"/>
            <a:ext cx="297180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2146320" y="685440"/>
            <a:ext cx="2566800" cy="342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914400" y="4335120"/>
            <a:ext cx="5029200" cy="417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3"/>
          </p:nvPr>
        </p:nvSpPr>
        <p:spPr>
          <a:xfrm>
            <a:off x="-360" y="8745480"/>
            <a:ext cx="297180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4"/>
          </p:nvPr>
        </p:nvSpPr>
        <p:spPr>
          <a:xfrm>
            <a:off x="3885840" y="8745480"/>
            <a:ext cx="2971800" cy="455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fld id="{3CAD6AE8-D60A-4A88-9435-B0007A94933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46320" y="685800"/>
            <a:ext cx="2566800" cy="3421080"/>
          </a:xfrm>
          <a:prstGeom prst="rect">
            <a:avLst/>
          </a:prstGeom>
          <a:ln w="0">
            <a:noFill/>
          </a:ln>
        </p:spPr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914400" y="4335120"/>
            <a:ext cx="5029200" cy="417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other words, Enron really has basically one model for defining performance.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skills/behaviors, as identified by the descriptors, are what it takes to succeed at Enron and to make Enron successful.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ldImg"/>
          </p:nvPr>
        </p:nvSpPr>
        <p:spPr>
          <a:xfrm>
            <a:off x="2146320" y="685800"/>
            <a:ext cx="2566800" cy="3421080"/>
          </a:xfrm>
          <a:prstGeom prst="rect">
            <a:avLst/>
          </a:prstGeom>
          <a:ln w="0">
            <a:noFill/>
          </a:ln>
        </p:spPr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914400" y="4335120"/>
            <a:ext cx="5029200" cy="417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other words, Enron really has basically one model for defining performance.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skills/behaviors, as identified by the descriptors, are what it takes to succeed at Enron and to make Enron successful.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03040"/>
            <a:ext cx="582912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14440" y="182880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203040"/>
            <a:ext cx="582912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182880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one_enron_stock" descr=""/>
          <p:cNvPicPr/>
          <p:nvPr/>
        </p:nvPicPr>
        <p:blipFill>
          <a:blip r:embed="rId3"/>
          <a:stretch/>
        </p:blipFill>
        <p:spPr>
          <a:xfrm>
            <a:off x="5986440" y="8153280"/>
            <a:ext cx="87156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" descr=""/>
          <p:cNvPicPr/>
          <p:nvPr/>
        </p:nvPicPr>
        <p:blipFill>
          <a:blip r:embed="rId4"/>
          <a:stretch/>
        </p:blipFill>
        <p:spPr>
          <a:xfrm>
            <a:off x="114480" y="203040"/>
            <a:ext cx="952200" cy="93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152280" y="8763120"/>
            <a:ext cx="381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19571B-847D-40DF-8C9F-52139524389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0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1.wmf"/><Relationship Id="rId7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371600" y="358128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1371600"/>
            <a:ext cx="6248520" cy="464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371600" y="358128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0880" y="1371600"/>
            <a:ext cx="6248520" cy="4648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990720" y="1371600"/>
            <a:ext cx="4190760" cy="3352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990720" y="5410080"/>
            <a:ext cx="4267080" cy="2133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09480" y="4648320"/>
            <a:ext cx="3733920" cy="3276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914400" y="4343400"/>
            <a:ext cx="4495680" cy="2819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685800" y="4465800"/>
          <a:ext cx="5487840" cy="212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4465800"/>
                    <a:ext cx="5487840" cy="21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685800" y="4389480"/>
          <a:ext cx="5487840" cy="36684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4389480"/>
                    <a:ext cx="5487840" cy="36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" name="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0" y="0"/>
                    <a:ext cx="6858000" cy="9144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14440" y="203040"/>
            <a:ext cx="582912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Ratings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0" y="1727280"/>
            <a:ext cx="651528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Consistently goes above and beyond expectations.  Role model for criteria.  Very little need for growth and change at current level.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Excellent: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Exceeds most expectations.  Role model for most criteria.  Further development needs are minimal.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Meets most and exceeds some expectations.  Role model for some criteria.  Further development needed in some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Satisfactory: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Meets many but not all expectations.  Demonstrates most of the criteria.  Further development needs in many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Needs Improvement: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 meet most expectations.  Demonstrates some of the criteria.  Further development needs necessary in most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significant performance issues.  Does not demonstrate most of the criteria.  Must make changes or termination likely.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2000-03-15T11:19:07Z</dcterms:created>
  <dc:creator>Lon Allchin</dc:creator>
  <dc:description/>
  <dc:language>en-US</dc:language>
  <cp:lastModifiedBy>tashley</cp:lastModifiedBy>
  <cp:lastPrinted>2000-04-14T17:56:20Z</cp:lastPrinted>
  <dcterms:modified xsi:type="dcterms:W3CDTF">2000-04-20T17:00:41Z</dcterms:modified>
  <cp:revision>190</cp:revision>
  <dc:subject/>
  <dc:title>MID-YEAR PRC REVIEW PROCESS</dc:title>
</cp:coreProperties>
</file>