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288588" cy="6858000"/>
  <p:notesSz cx="7034213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8931240" y="6586560"/>
            <a:ext cx="113364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01/00_BOD-</a:t>
            </a:r>
            <a:fld id="{F524F746-832A-405C-8C6C-8F8EFCA6632A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8401680" y="2268360"/>
            <a:ext cx="959040" cy="38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  7.00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50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$30.00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$13.00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$20.00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$70.00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6547320" y="2268360"/>
            <a:ext cx="1100880" cy="442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  6,000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50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$24,000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$16,000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$56,000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"/>
          <p:cNvSpPr/>
          <p:nvPr/>
        </p:nvSpPr>
        <p:spPr>
          <a:xfrm>
            <a:off x="2578680" y="271440"/>
            <a:ext cx="51343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– Segment Valuation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(Estimated Analyst Consensus)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"/>
          <p:cNvSpPr/>
          <p:nvPr/>
        </p:nvSpPr>
        <p:spPr>
          <a:xfrm>
            <a:off x="565920" y="1609560"/>
            <a:ext cx="2457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Business Segment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"/>
          <p:cNvSpPr/>
          <p:nvPr/>
        </p:nvSpPr>
        <p:spPr>
          <a:xfrm>
            <a:off x="679320" y="2268360"/>
            <a:ext cx="2332080" cy="31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Transportation &amp; Distribution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Wholesale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Retail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Broadband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" name=""/>
          <p:cNvSpPr/>
          <p:nvPr/>
        </p:nvSpPr>
        <p:spPr>
          <a:xfrm>
            <a:off x="3493440" y="1609560"/>
            <a:ext cx="2301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Valuation Method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"/>
          <p:cNvSpPr/>
          <p:nvPr/>
        </p:nvSpPr>
        <p:spPr>
          <a:xfrm>
            <a:off x="3473280" y="2268360"/>
            <a:ext cx="2683080" cy="31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 P/E x 2000 Net Income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Slight Premium to Market P/E (30x) x 2000 Net Income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Analyst Consensus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Analyst Consensus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" name=""/>
          <p:cNvSpPr/>
          <p:nvPr/>
        </p:nvSpPr>
        <p:spPr>
          <a:xfrm>
            <a:off x="6638040" y="1609560"/>
            <a:ext cx="788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Total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" name=""/>
          <p:cNvSpPr/>
          <p:nvPr/>
        </p:nvSpPr>
        <p:spPr>
          <a:xfrm>
            <a:off x="8201520" y="1609560"/>
            <a:ext cx="1369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Per Share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"/>
          <p:cNvSpPr/>
          <p:nvPr/>
        </p:nvSpPr>
        <p:spPr>
          <a:xfrm>
            <a:off x="6575040" y="1917720"/>
            <a:ext cx="96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" name=""/>
          <p:cNvSpPr/>
          <p:nvPr/>
        </p:nvSpPr>
        <p:spPr>
          <a:xfrm>
            <a:off x="6638760" y="5989680"/>
            <a:ext cx="908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" name=""/>
          <p:cNvSpPr/>
          <p:nvPr/>
        </p:nvSpPr>
        <p:spPr>
          <a:xfrm>
            <a:off x="8485200" y="5989680"/>
            <a:ext cx="763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1998-12-10T17:13:40Z</dcterms:created>
  <dc:creator>Alison Ott</dc:creator>
  <dc:description/>
  <dc:language>en-US</dc:language>
  <cp:lastModifiedBy>Michael Darnall</cp:lastModifiedBy>
  <cp:lastPrinted>2000-05-01T13:17:21Z</cp:lastPrinted>
  <dcterms:modified xsi:type="dcterms:W3CDTF">2000-05-03T10:08:51Z</dcterms:modified>
  <cp:revision>485</cp:revision>
  <dc:subject/>
  <dc:title>No Slide Title</dc:title>
</cp:coreProperties>
</file>