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9366C94-133C-4AD7-BF66-05F48525034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0CDF9B9-EB80-4EEC-AE63-18CD9B1AFB6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PORTLAND GENERAL ELECTRIC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8435880" y="6118200"/>
            <a:ext cx="708120" cy="739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2743200" y="1676520"/>
            <a:ext cx="3200400" cy="1850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William J. Valach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Assistant Treasurer &amp; Manager of Finance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2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523880" y="3429000"/>
            <a:ext cx="2210040" cy="6789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Linda Withrow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Admin. Assistant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419720" y="312408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733920" y="380988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28600" y="4495680"/>
            <a:ext cx="2057400" cy="1096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Kimberly Gilman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Analyst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438280" y="4495680"/>
            <a:ext cx="2133720" cy="1205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Mahendra Shah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4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Dir. of Investments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724280" y="4495680"/>
            <a:ext cx="1981440" cy="1154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1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Jim Warberg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Dir. Capital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ts val="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858000" y="4495680"/>
            <a:ext cx="1981080" cy="1211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Carter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4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4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A/P &amp;  A/R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6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38080" y="4267080"/>
            <a:ext cx="6934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38080" y="4267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505320" y="4267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715000" y="4267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772400" y="4267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2001-09-14T15:32:19Z</dcterms:created>
  <dc:creator>E95128</dc:creator>
  <dc:description/>
  <dc:language>en-US</dc:language>
  <cp:lastModifiedBy>william J. Valach</cp:lastModifiedBy>
  <cp:lastPrinted>2001-09-14T18:00:15Z</cp:lastPrinted>
  <dcterms:modified xsi:type="dcterms:W3CDTF">2001-09-14T18:14:38Z</dcterms:modified>
  <cp:revision>6</cp:revision>
  <dc:subject/>
  <dc:title>PORTLAND GENERAL ELECTRIC FINANCE</dc:title>
</cp:coreProperties>
</file>