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5373C3-7CFC-4876-BC7A-9863BAC6D1E8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C743AA-7513-4495-8527-105ACA5FB78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0" y="952560"/>
            <a:ext cx="9142560" cy="98280"/>
            <a:chOff x="0" y="952560"/>
            <a:chExt cx="9142560" cy="98280"/>
          </a:xfrm>
        </p:grpSpPr>
        <p:sp>
          <p:nvSpPr>
            <p:cNvPr id="2" name=""/>
            <p:cNvSpPr/>
            <p:nvPr/>
          </p:nvSpPr>
          <p:spPr>
            <a:xfrm>
              <a:off x="0" y="986040"/>
              <a:ext cx="9142560" cy="31680"/>
            </a:xfrm>
            <a:prstGeom prst="rect">
              <a:avLst/>
            </a:prstGeom>
            <a:solidFill>
              <a:srgbClr val="037c0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0" y="1019160"/>
              <a:ext cx="9142560" cy="31680"/>
            </a:xfrm>
            <a:prstGeom prst="rect">
              <a:avLst/>
            </a:prstGeom>
            <a:solidFill>
              <a:srgbClr val="063d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0" y="952560"/>
              <a:ext cx="9142560" cy="316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532720" y="6242040"/>
            <a:ext cx="60984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Confirm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181480" y="3048120"/>
            <a:ext cx="762120" cy="7617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809880" y="3429000"/>
            <a:ext cx="762120" cy="7621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9880" y="2590920"/>
            <a:ext cx="762120" cy="7617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95280" y="3200400"/>
            <a:ext cx="914400" cy="6858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Broker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(tickets)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590920" y="3124080"/>
            <a:ext cx="761760" cy="7621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3048120"/>
            <a:ext cx="838080" cy="10666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172200" y="5029200"/>
            <a:ext cx="762120" cy="7621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10280" y="3048120"/>
            <a:ext cx="838440" cy="10666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924680" y="4876920"/>
            <a:ext cx="762120" cy="7617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907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362320" y="34290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657600" y="22860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657600" y="22860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657600" y="43434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800600" y="22860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858000" y="4114440"/>
            <a:ext cx="30492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086600" y="5334120"/>
            <a:ext cx="838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9880" y="1752480"/>
            <a:ext cx="83844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90920" y="3886200"/>
            <a:ext cx="83808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Contact: Anne Bike x57735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29200" y="3886200"/>
            <a:ext cx="10666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group inputs tickets into appropriate book via TAGG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19920" y="5791320"/>
            <a:ext cx="114300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Confirm Desk: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Hunter x33316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162920" y="411480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&gt; 31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077320" y="3124080"/>
            <a:ext cx="106668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goes back to the appropriate desk after trader has approved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924680" y="5638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7086600" y="3962520"/>
            <a:ext cx="914400" cy="1143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95280" y="4038480"/>
            <a:ext cx="106704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 needs to create ticket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Initials received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instructions must be on ticket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4648320" y="4648320"/>
            <a:ext cx="761760" cy="6094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743200" y="5334120"/>
            <a:ext cx="259092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HANDLING INSTRUCTIONS: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&gt; 31 days, please send to trader for review prior to going to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4200000">
            <a:off x="5874120" y="410580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is created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800600" y="3429000"/>
            <a:ext cx="3808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19920" y="3809880"/>
            <a:ext cx="45720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2001-08-20T14:55:33Z</dcterms:created>
  <dc:creator>btychol</dc:creator>
  <dc:description/>
  <dc:language>en-US</dc:language>
  <cp:lastModifiedBy>mgrigsb</cp:lastModifiedBy>
  <dcterms:modified xsi:type="dcterms:W3CDTF">2001-10-17T13:44:56Z</dcterms:modified>
  <cp:revision>25</cp:revision>
  <dc:subject/>
  <dc:title>PowerPoint Presentation</dc:title>
</cp:coreProperties>
</file>