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11.png" ContentType="image/png"/>
  <Override PartName="/ppt/media/image2.png" ContentType="image/png"/>
  <Override PartName="/ppt/media/image17.png" ContentType="image/png"/>
  <Override PartName="/ppt/media/image8.png" ContentType="image/png"/>
  <Override PartName="/ppt/media/image12.png" ContentType="image/png"/>
  <Override PartName="/ppt/media/image3.png" ContentType="image/png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1663920" y="1825560"/>
            <a:ext cx="5763600" cy="25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2e46be"/>
                </a:solidFill>
                <a:effectLst/>
                <a:uFillTx/>
                <a:latin typeface="Arial"/>
              </a:rPr>
              <a:t>San Juan Metropolitan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2e46be"/>
                </a:solidFill>
                <a:effectLst/>
                <a:uFillTx/>
                <a:latin typeface="Arial"/>
              </a:rPr>
              <a:t>Fiber Optic Ring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" name="" descr=""/>
          <p:cNvPicPr/>
          <p:nvPr/>
        </p:nvPicPr>
        <p:blipFill>
          <a:blip r:embed="rId2"/>
          <a:stretch/>
        </p:blipFill>
        <p:spPr>
          <a:xfrm>
            <a:off x="885960" y="12272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4" name="" descr=""/>
          <p:cNvPicPr/>
          <p:nvPr/>
        </p:nvPicPr>
        <p:blipFill>
          <a:blip r:embed="rId3"/>
          <a:stretch/>
        </p:blipFill>
        <p:spPr>
          <a:xfrm>
            <a:off x="885960" y="149688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5" name="" descr=""/>
          <p:cNvPicPr/>
          <p:nvPr/>
        </p:nvPicPr>
        <p:blipFill>
          <a:blip r:embed="rId4"/>
          <a:stretch/>
        </p:blipFill>
        <p:spPr>
          <a:xfrm>
            <a:off x="885960" y="176688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6" name="" descr=""/>
          <p:cNvPicPr/>
          <p:nvPr/>
        </p:nvPicPr>
        <p:blipFill>
          <a:blip r:embed="rId5"/>
          <a:stretch/>
        </p:blipFill>
        <p:spPr>
          <a:xfrm>
            <a:off x="885960" y="203508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7" name="" descr=""/>
          <p:cNvPicPr/>
          <p:nvPr/>
        </p:nvPicPr>
        <p:blipFill>
          <a:blip r:embed="rId6"/>
          <a:stretch/>
        </p:blipFill>
        <p:spPr>
          <a:xfrm>
            <a:off x="885960" y="23036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8" name="" descr=""/>
          <p:cNvPicPr/>
          <p:nvPr/>
        </p:nvPicPr>
        <p:blipFill>
          <a:blip r:embed="rId7"/>
          <a:stretch/>
        </p:blipFill>
        <p:spPr>
          <a:xfrm>
            <a:off x="885960" y="25718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9" name="" descr=""/>
          <p:cNvPicPr/>
          <p:nvPr/>
        </p:nvPicPr>
        <p:blipFill>
          <a:blip r:embed="rId8"/>
          <a:stretch/>
        </p:blipFill>
        <p:spPr>
          <a:xfrm>
            <a:off x="885960" y="28400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0" name="" descr=""/>
          <p:cNvPicPr/>
          <p:nvPr/>
        </p:nvPicPr>
        <p:blipFill>
          <a:blip r:embed="rId9"/>
          <a:stretch/>
        </p:blipFill>
        <p:spPr>
          <a:xfrm>
            <a:off x="885960" y="31082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1" name="" descr=""/>
          <p:cNvPicPr/>
          <p:nvPr/>
        </p:nvPicPr>
        <p:blipFill>
          <a:blip r:embed="rId10"/>
          <a:stretch/>
        </p:blipFill>
        <p:spPr>
          <a:xfrm>
            <a:off x="885960" y="337644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2" name="" descr=""/>
          <p:cNvPicPr/>
          <p:nvPr/>
        </p:nvPicPr>
        <p:blipFill>
          <a:blip r:embed="rId11"/>
          <a:stretch/>
        </p:blipFill>
        <p:spPr>
          <a:xfrm>
            <a:off x="885960" y="36450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3" name="" descr=""/>
          <p:cNvPicPr/>
          <p:nvPr/>
        </p:nvPicPr>
        <p:blipFill>
          <a:blip r:embed="rId12"/>
          <a:stretch/>
        </p:blipFill>
        <p:spPr>
          <a:xfrm>
            <a:off x="885960" y="391464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4" name="" descr=""/>
          <p:cNvPicPr/>
          <p:nvPr/>
        </p:nvPicPr>
        <p:blipFill>
          <a:blip r:embed="rId13"/>
          <a:stretch/>
        </p:blipFill>
        <p:spPr>
          <a:xfrm>
            <a:off x="885960" y="41832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5" name="" descr=""/>
          <p:cNvPicPr/>
          <p:nvPr/>
        </p:nvPicPr>
        <p:blipFill>
          <a:blip r:embed="rId14"/>
          <a:stretch/>
        </p:blipFill>
        <p:spPr>
          <a:xfrm>
            <a:off x="885960" y="44514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6" name="" descr=""/>
          <p:cNvPicPr/>
          <p:nvPr/>
        </p:nvPicPr>
        <p:blipFill>
          <a:blip r:embed="rId15"/>
          <a:stretch/>
        </p:blipFill>
        <p:spPr>
          <a:xfrm>
            <a:off x="885960" y="47196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" descr=""/>
          <p:cNvPicPr/>
          <p:nvPr/>
        </p:nvPicPr>
        <p:blipFill>
          <a:blip r:embed="rId16"/>
          <a:stretch/>
        </p:blipFill>
        <p:spPr>
          <a:xfrm>
            <a:off x="885960" y="49896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" descr=""/>
          <p:cNvPicPr/>
          <p:nvPr/>
        </p:nvPicPr>
        <p:blipFill>
          <a:blip r:embed="rId17"/>
          <a:stretch/>
        </p:blipFill>
        <p:spPr>
          <a:xfrm>
            <a:off x="885960" y="5257800"/>
            <a:ext cx="7412040" cy="22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9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IV.  Map Route:  Cable Landings &amp; Telcos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>
            <a:off x="971640" y="4346640"/>
            <a:ext cx="342720" cy="223920"/>
          </a:xfrm>
          <a:custGeom>
            <a:avLst/>
            <a:gdLst/>
            <a:ahLst/>
            <a:rect l="l" t="t" r="r" b="b"/>
            <a:pathLst>
              <a:path w="216" h="141">
                <a:moveTo>
                  <a:pt x="216" y="0"/>
                </a:moveTo>
                <a:lnTo>
                  <a:pt x="213" y="11"/>
                </a:lnTo>
                <a:lnTo>
                  <a:pt x="208" y="21"/>
                </a:lnTo>
                <a:lnTo>
                  <a:pt x="200" y="30"/>
                </a:lnTo>
                <a:lnTo>
                  <a:pt x="191" y="37"/>
                </a:lnTo>
                <a:lnTo>
                  <a:pt x="180" y="42"/>
                </a:lnTo>
                <a:lnTo>
                  <a:pt x="169" y="45"/>
                </a:lnTo>
                <a:lnTo>
                  <a:pt x="157" y="45"/>
                </a:lnTo>
                <a:lnTo>
                  <a:pt x="146" y="43"/>
                </a:lnTo>
                <a:lnTo>
                  <a:pt x="135" y="38"/>
                </a:lnTo>
                <a:lnTo>
                  <a:pt x="135" y="115"/>
                </a:lnTo>
                <a:lnTo>
                  <a:pt x="0" y="141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1833480" y="1527120"/>
            <a:ext cx="2473560" cy="3348000"/>
          </a:xfrm>
          <a:custGeom>
            <a:avLst/>
            <a:gdLst/>
            <a:ahLst/>
            <a:rect l="l" t="t" r="r" b="b"/>
            <a:pathLst>
              <a:path w="1670" h="2145">
                <a:moveTo>
                  <a:pt x="0" y="2145"/>
                </a:moveTo>
                <a:lnTo>
                  <a:pt x="68" y="2108"/>
                </a:lnTo>
                <a:lnTo>
                  <a:pt x="136" y="2073"/>
                </a:lnTo>
                <a:lnTo>
                  <a:pt x="205" y="2040"/>
                </a:lnTo>
                <a:lnTo>
                  <a:pt x="277" y="2010"/>
                </a:lnTo>
                <a:lnTo>
                  <a:pt x="348" y="1983"/>
                </a:lnTo>
                <a:lnTo>
                  <a:pt x="421" y="1957"/>
                </a:lnTo>
                <a:lnTo>
                  <a:pt x="494" y="1934"/>
                </a:lnTo>
                <a:lnTo>
                  <a:pt x="569" y="1914"/>
                </a:lnTo>
                <a:lnTo>
                  <a:pt x="644" y="1895"/>
                </a:lnTo>
                <a:lnTo>
                  <a:pt x="720" y="1880"/>
                </a:lnTo>
                <a:lnTo>
                  <a:pt x="796" y="1866"/>
                </a:lnTo>
                <a:lnTo>
                  <a:pt x="873" y="1856"/>
                </a:lnTo>
                <a:lnTo>
                  <a:pt x="950" y="1847"/>
                </a:lnTo>
                <a:lnTo>
                  <a:pt x="1027" y="1842"/>
                </a:lnTo>
                <a:lnTo>
                  <a:pt x="1105" y="1838"/>
                </a:lnTo>
                <a:lnTo>
                  <a:pt x="1185" y="1761"/>
                </a:lnTo>
                <a:lnTo>
                  <a:pt x="1185" y="1751"/>
                </a:lnTo>
                <a:lnTo>
                  <a:pt x="1187" y="1742"/>
                </a:lnTo>
                <a:lnTo>
                  <a:pt x="1191" y="1732"/>
                </a:lnTo>
                <a:lnTo>
                  <a:pt x="1197" y="1723"/>
                </a:lnTo>
                <a:lnTo>
                  <a:pt x="1204" y="1716"/>
                </a:lnTo>
                <a:lnTo>
                  <a:pt x="1213" y="1710"/>
                </a:lnTo>
                <a:lnTo>
                  <a:pt x="1227" y="1722"/>
                </a:lnTo>
                <a:lnTo>
                  <a:pt x="1243" y="1732"/>
                </a:lnTo>
                <a:lnTo>
                  <a:pt x="1261" y="1740"/>
                </a:lnTo>
                <a:lnTo>
                  <a:pt x="1279" y="1745"/>
                </a:lnTo>
                <a:lnTo>
                  <a:pt x="1299" y="1748"/>
                </a:lnTo>
                <a:lnTo>
                  <a:pt x="1318" y="1748"/>
                </a:lnTo>
                <a:lnTo>
                  <a:pt x="1337" y="1747"/>
                </a:lnTo>
                <a:lnTo>
                  <a:pt x="1356" y="1742"/>
                </a:lnTo>
                <a:lnTo>
                  <a:pt x="1374" y="1736"/>
                </a:lnTo>
                <a:lnTo>
                  <a:pt x="1383" y="1729"/>
                </a:lnTo>
                <a:lnTo>
                  <a:pt x="1392" y="1723"/>
                </a:lnTo>
                <a:lnTo>
                  <a:pt x="1403" y="1720"/>
                </a:lnTo>
                <a:lnTo>
                  <a:pt x="1414" y="1718"/>
                </a:lnTo>
                <a:lnTo>
                  <a:pt x="1426" y="1720"/>
                </a:lnTo>
                <a:lnTo>
                  <a:pt x="1437" y="1723"/>
                </a:lnTo>
                <a:lnTo>
                  <a:pt x="1447" y="1729"/>
                </a:lnTo>
                <a:lnTo>
                  <a:pt x="1455" y="1736"/>
                </a:lnTo>
                <a:lnTo>
                  <a:pt x="1508" y="1723"/>
                </a:lnTo>
                <a:lnTo>
                  <a:pt x="1505" y="1790"/>
                </a:lnTo>
                <a:lnTo>
                  <a:pt x="1504" y="1857"/>
                </a:lnTo>
                <a:lnTo>
                  <a:pt x="1505" y="1924"/>
                </a:lnTo>
                <a:lnTo>
                  <a:pt x="1508" y="1991"/>
                </a:lnTo>
                <a:lnTo>
                  <a:pt x="1670" y="2017"/>
                </a:lnTo>
                <a:lnTo>
                  <a:pt x="1670" y="1863"/>
                </a:lnTo>
                <a:lnTo>
                  <a:pt x="1631" y="1764"/>
                </a:lnTo>
                <a:lnTo>
                  <a:pt x="1593" y="1664"/>
                </a:lnTo>
                <a:lnTo>
                  <a:pt x="1559" y="1563"/>
                </a:lnTo>
                <a:lnTo>
                  <a:pt x="1526" y="1462"/>
                </a:lnTo>
                <a:lnTo>
                  <a:pt x="1496" y="1360"/>
                </a:lnTo>
                <a:lnTo>
                  <a:pt x="1468" y="1256"/>
                </a:lnTo>
                <a:lnTo>
                  <a:pt x="1444" y="1153"/>
                </a:lnTo>
                <a:lnTo>
                  <a:pt x="1421" y="1049"/>
                </a:lnTo>
                <a:lnTo>
                  <a:pt x="1401" y="944"/>
                </a:lnTo>
                <a:lnTo>
                  <a:pt x="1401" y="715"/>
                </a:lnTo>
                <a:lnTo>
                  <a:pt x="1345" y="654"/>
                </a:lnTo>
                <a:lnTo>
                  <a:pt x="1286" y="594"/>
                </a:lnTo>
                <a:lnTo>
                  <a:pt x="1227" y="536"/>
                </a:lnTo>
                <a:lnTo>
                  <a:pt x="1164" y="480"/>
                </a:lnTo>
                <a:lnTo>
                  <a:pt x="1101" y="426"/>
                </a:lnTo>
                <a:lnTo>
                  <a:pt x="1035" y="374"/>
                </a:lnTo>
                <a:lnTo>
                  <a:pt x="968" y="324"/>
                </a:lnTo>
                <a:lnTo>
                  <a:pt x="899" y="276"/>
                </a:lnTo>
                <a:lnTo>
                  <a:pt x="829" y="230"/>
                </a:lnTo>
                <a:lnTo>
                  <a:pt x="757" y="186"/>
                </a:lnTo>
                <a:lnTo>
                  <a:pt x="684" y="144"/>
                </a:lnTo>
                <a:lnTo>
                  <a:pt x="609" y="105"/>
                </a:lnTo>
                <a:lnTo>
                  <a:pt x="533" y="67"/>
                </a:lnTo>
                <a:lnTo>
                  <a:pt x="455" y="33"/>
                </a:lnTo>
                <a:lnTo>
                  <a:pt x="377" y="0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"/>
          <p:cNvSpPr/>
          <p:nvPr/>
        </p:nvSpPr>
        <p:spPr>
          <a:xfrm>
            <a:off x="1278000" y="3456000"/>
            <a:ext cx="2687400" cy="736560"/>
          </a:xfrm>
          <a:custGeom>
            <a:avLst/>
            <a:gdLst/>
            <a:ahLst/>
            <a:rect l="l" t="t" r="r" b="b"/>
            <a:pathLst>
              <a:path w="1724" h="472">
                <a:moveTo>
                  <a:pt x="0" y="472"/>
                </a:moveTo>
                <a:lnTo>
                  <a:pt x="148" y="434"/>
                </a:lnTo>
                <a:lnTo>
                  <a:pt x="242" y="383"/>
                </a:lnTo>
                <a:lnTo>
                  <a:pt x="485" y="357"/>
                </a:lnTo>
                <a:lnTo>
                  <a:pt x="754" y="332"/>
                </a:lnTo>
                <a:lnTo>
                  <a:pt x="1131" y="179"/>
                </a:lnTo>
                <a:lnTo>
                  <a:pt x="1346" y="77"/>
                </a:lnTo>
                <a:lnTo>
                  <a:pt x="1643" y="0"/>
                </a:lnTo>
                <a:lnTo>
                  <a:pt x="1651" y="5"/>
                </a:lnTo>
                <a:lnTo>
                  <a:pt x="1660" y="8"/>
                </a:lnTo>
                <a:lnTo>
                  <a:pt x="1670" y="9"/>
                </a:lnTo>
                <a:lnTo>
                  <a:pt x="1680" y="8"/>
                </a:lnTo>
                <a:lnTo>
                  <a:pt x="1689" y="5"/>
                </a:lnTo>
                <a:lnTo>
                  <a:pt x="1697" y="0"/>
                </a:lnTo>
                <a:lnTo>
                  <a:pt x="1724" y="0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>
            <a:off x="3451320" y="1590840"/>
            <a:ext cx="1282680" cy="323640"/>
          </a:xfrm>
          <a:custGeom>
            <a:avLst/>
            <a:gdLst/>
            <a:ahLst/>
            <a:rect l="l" t="t" r="r" b="b"/>
            <a:pathLst>
              <a:path w="808" h="204">
                <a:moveTo>
                  <a:pt x="0" y="0"/>
                </a:moveTo>
                <a:lnTo>
                  <a:pt x="0" y="102"/>
                </a:lnTo>
                <a:lnTo>
                  <a:pt x="431" y="153"/>
                </a:lnTo>
                <a:lnTo>
                  <a:pt x="539" y="179"/>
                </a:lnTo>
                <a:lnTo>
                  <a:pt x="808" y="204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"/>
          <p:cNvSpPr/>
          <p:nvPr/>
        </p:nvSpPr>
        <p:spPr>
          <a:xfrm>
            <a:off x="4200480" y="1752480"/>
            <a:ext cx="2158920" cy="2598840"/>
          </a:xfrm>
          <a:custGeom>
            <a:avLst/>
            <a:gdLst/>
            <a:ahLst/>
            <a:rect l="l" t="t" r="r" b="b"/>
            <a:pathLst>
              <a:path w="1360" h="1637">
                <a:moveTo>
                  <a:pt x="0" y="1507"/>
                </a:moveTo>
                <a:lnTo>
                  <a:pt x="148" y="1481"/>
                </a:lnTo>
                <a:lnTo>
                  <a:pt x="390" y="1532"/>
                </a:lnTo>
                <a:lnTo>
                  <a:pt x="364" y="1609"/>
                </a:lnTo>
                <a:lnTo>
                  <a:pt x="372" y="1618"/>
                </a:lnTo>
                <a:lnTo>
                  <a:pt x="382" y="1626"/>
                </a:lnTo>
                <a:lnTo>
                  <a:pt x="394" y="1632"/>
                </a:lnTo>
                <a:lnTo>
                  <a:pt x="406" y="1635"/>
                </a:lnTo>
                <a:lnTo>
                  <a:pt x="419" y="1637"/>
                </a:lnTo>
                <a:lnTo>
                  <a:pt x="432" y="1637"/>
                </a:lnTo>
                <a:lnTo>
                  <a:pt x="444" y="1634"/>
                </a:lnTo>
                <a:lnTo>
                  <a:pt x="821" y="1609"/>
                </a:lnTo>
                <a:lnTo>
                  <a:pt x="929" y="1456"/>
                </a:lnTo>
                <a:lnTo>
                  <a:pt x="972" y="1360"/>
                </a:lnTo>
                <a:lnTo>
                  <a:pt x="1012" y="1263"/>
                </a:lnTo>
                <a:lnTo>
                  <a:pt x="1049" y="1165"/>
                </a:lnTo>
                <a:lnTo>
                  <a:pt x="1083" y="1067"/>
                </a:lnTo>
                <a:lnTo>
                  <a:pt x="1116" y="967"/>
                </a:lnTo>
                <a:lnTo>
                  <a:pt x="1145" y="867"/>
                </a:lnTo>
                <a:lnTo>
                  <a:pt x="1172" y="766"/>
                </a:lnTo>
                <a:lnTo>
                  <a:pt x="1183" y="745"/>
                </a:lnTo>
                <a:lnTo>
                  <a:pt x="1196" y="723"/>
                </a:lnTo>
                <a:lnTo>
                  <a:pt x="1211" y="704"/>
                </a:lnTo>
                <a:lnTo>
                  <a:pt x="1228" y="685"/>
                </a:lnTo>
                <a:lnTo>
                  <a:pt x="1247" y="669"/>
                </a:lnTo>
                <a:lnTo>
                  <a:pt x="1267" y="654"/>
                </a:lnTo>
                <a:lnTo>
                  <a:pt x="1289" y="640"/>
                </a:lnTo>
                <a:lnTo>
                  <a:pt x="1312" y="629"/>
                </a:lnTo>
                <a:lnTo>
                  <a:pt x="1336" y="620"/>
                </a:lnTo>
                <a:lnTo>
                  <a:pt x="1360" y="613"/>
                </a:lnTo>
                <a:lnTo>
                  <a:pt x="1348" y="609"/>
                </a:lnTo>
                <a:lnTo>
                  <a:pt x="1336" y="603"/>
                </a:lnTo>
                <a:lnTo>
                  <a:pt x="1326" y="595"/>
                </a:lnTo>
                <a:lnTo>
                  <a:pt x="1317" y="585"/>
                </a:lnTo>
                <a:lnTo>
                  <a:pt x="1310" y="574"/>
                </a:lnTo>
                <a:lnTo>
                  <a:pt x="1306" y="562"/>
                </a:lnTo>
                <a:lnTo>
                  <a:pt x="1333" y="384"/>
                </a:lnTo>
                <a:lnTo>
                  <a:pt x="1216" y="368"/>
                </a:lnTo>
                <a:lnTo>
                  <a:pt x="1099" y="351"/>
                </a:lnTo>
                <a:lnTo>
                  <a:pt x="983" y="333"/>
                </a:lnTo>
                <a:lnTo>
                  <a:pt x="940" y="320"/>
                </a:lnTo>
                <a:lnTo>
                  <a:pt x="897" y="305"/>
                </a:lnTo>
                <a:lnTo>
                  <a:pt x="855" y="288"/>
                </a:lnTo>
                <a:lnTo>
                  <a:pt x="815" y="268"/>
                </a:lnTo>
                <a:lnTo>
                  <a:pt x="776" y="246"/>
                </a:lnTo>
                <a:lnTo>
                  <a:pt x="738" y="222"/>
                </a:lnTo>
                <a:lnTo>
                  <a:pt x="702" y="196"/>
                </a:lnTo>
                <a:lnTo>
                  <a:pt x="668" y="168"/>
                </a:lnTo>
                <a:lnTo>
                  <a:pt x="635" y="137"/>
                </a:lnTo>
                <a:lnTo>
                  <a:pt x="604" y="106"/>
                </a:lnTo>
                <a:lnTo>
                  <a:pt x="576" y="72"/>
                </a:lnTo>
                <a:lnTo>
                  <a:pt x="549" y="37"/>
                </a:lnTo>
                <a:lnTo>
                  <a:pt x="525" y="0"/>
                </a:lnTo>
                <a:lnTo>
                  <a:pt x="336" y="102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>
            <a:off x="6359400" y="2401920"/>
            <a:ext cx="1881360" cy="566640"/>
          </a:xfrm>
          <a:custGeom>
            <a:avLst/>
            <a:gdLst/>
            <a:ahLst/>
            <a:rect l="l" t="t" r="r" b="b"/>
            <a:pathLst>
              <a:path w="1185" h="357">
                <a:moveTo>
                  <a:pt x="0" y="204"/>
                </a:moveTo>
                <a:lnTo>
                  <a:pt x="15" y="218"/>
                </a:lnTo>
                <a:lnTo>
                  <a:pt x="28" y="235"/>
                </a:lnTo>
                <a:lnTo>
                  <a:pt x="39" y="252"/>
                </a:lnTo>
                <a:lnTo>
                  <a:pt x="47" y="272"/>
                </a:lnTo>
                <a:lnTo>
                  <a:pt x="52" y="291"/>
                </a:lnTo>
                <a:lnTo>
                  <a:pt x="55" y="312"/>
                </a:lnTo>
                <a:lnTo>
                  <a:pt x="54" y="332"/>
                </a:lnTo>
                <a:lnTo>
                  <a:pt x="1051" y="332"/>
                </a:lnTo>
                <a:lnTo>
                  <a:pt x="1066" y="335"/>
                </a:lnTo>
                <a:lnTo>
                  <a:pt x="1080" y="340"/>
                </a:lnTo>
                <a:lnTo>
                  <a:pt x="1093" y="348"/>
                </a:lnTo>
                <a:lnTo>
                  <a:pt x="1105" y="357"/>
                </a:lnTo>
                <a:lnTo>
                  <a:pt x="1185" y="230"/>
                </a:lnTo>
                <a:lnTo>
                  <a:pt x="1185" y="179"/>
                </a:lnTo>
                <a:lnTo>
                  <a:pt x="1142" y="159"/>
                </a:lnTo>
                <a:lnTo>
                  <a:pt x="1098" y="141"/>
                </a:lnTo>
                <a:lnTo>
                  <a:pt x="1053" y="127"/>
                </a:lnTo>
                <a:lnTo>
                  <a:pt x="1006" y="115"/>
                </a:lnTo>
                <a:lnTo>
                  <a:pt x="960" y="105"/>
                </a:lnTo>
                <a:lnTo>
                  <a:pt x="912" y="98"/>
                </a:lnTo>
                <a:lnTo>
                  <a:pt x="865" y="93"/>
                </a:lnTo>
                <a:lnTo>
                  <a:pt x="817" y="92"/>
                </a:lnTo>
                <a:lnTo>
                  <a:pt x="769" y="92"/>
                </a:lnTo>
                <a:lnTo>
                  <a:pt x="721" y="96"/>
                </a:lnTo>
                <a:lnTo>
                  <a:pt x="674" y="102"/>
                </a:lnTo>
                <a:lnTo>
                  <a:pt x="680" y="96"/>
                </a:lnTo>
                <a:lnTo>
                  <a:pt x="683" y="88"/>
                </a:lnTo>
                <a:lnTo>
                  <a:pt x="684" y="80"/>
                </a:lnTo>
                <a:lnTo>
                  <a:pt x="682" y="71"/>
                </a:lnTo>
                <a:lnTo>
                  <a:pt x="678" y="63"/>
                </a:lnTo>
                <a:lnTo>
                  <a:pt x="672" y="57"/>
                </a:lnTo>
                <a:lnTo>
                  <a:pt x="664" y="53"/>
                </a:lnTo>
                <a:lnTo>
                  <a:pt x="656" y="51"/>
                </a:lnTo>
                <a:lnTo>
                  <a:pt x="646" y="51"/>
                </a:lnTo>
                <a:lnTo>
                  <a:pt x="754" y="0"/>
                </a:lnTo>
              </a:path>
            </a:pathLst>
          </a:custGeom>
          <a:noFill/>
          <a:ln w="2052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>
            <a:off x="6737400" y="2281320"/>
            <a:ext cx="357120" cy="404640"/>
          </a:xfrm>
          <a:custGeom>
            <a:avLst/>
            <a:gdLst/>
            <a:ahLst/>
            <a:rect l="l" t="t" r="r" b="b"/>
            <a:pathLst>
              <a:path w="225" h="255">
                <a:moveTo>
                  <a:pt x="111" y="0"/>
                </a:moveTo>
                <a:lnTo>
                  <a:pt x="108" y="2"/>
                </a:lnTo>
                <a:lnTo>
                  <a:pt x="106" y="6"/>
                </a:lnTo>
                <a:lnTo>
                  <a:pt x="104" y="13"/>
                </a:lnTo>
                <a:lnTo>
                  <a:pt x="102" y="21"/>
                </a:lnTo>
                <a:lnTo>
                  <a:pt x="100" y="30"/>
                </a:lnTo>
                <a:lnTo>
                  <a:pt x="100" y="41"/>
                </a:lnTo>
                <a:lnTo>
                  <a:pt x="99" y="52"/>
                </a:lnTo>
                <a:lnTo>
                  <a:pt x="99" y="75"/>
                </a:lnTo>
                <a:lnTo>
                  <a:pt x="0" y="156"/>
                </a:lnTo>
                <a:lnTo>
                  <a:pt x="0" y="175"/>
                </a:lnTo>
                <a:lnTo>
                  <a:pt x="69" y="136"/>
                </a:lnTo>
                <a:lnTo>
                  <a:pt x="99" y="126"/>
                </a:lnTo>
                <a:lnTo>
                  <a:pt x="99" y="169"/>
                </a:lnTo>
                <a:lnTo>
                  <a:pt x="102" y="211"/>
                </a:lnTo>
                <a:lnTo>
                  <a:pt x="71" y="238"/>
                </a:lnTo>
                <a:lnTo>
                  <a:pt x="71" y="255"/>
                </a:lnTo>
                <a:lnTo>
                  <a:pt x="110" y="241"/>
                </a:lnTo>
                <a:lnTo>
                  <a:pt x="115" y="241"/>
                </a:lnTo>
                <a:lnTo>
                  <a:pt x="153" y="255"/>
                </a:lnTo>
                <a:lnTo>
                  <a:pt x="153" y="238"/>
                </a:lnTo>
                <a:lnTo>
                  <a:pt x="124" y="211"/>
                </a:lnTo>
                <a:lnTo>
                  <a:pt x="126" y="169"/>
                </a:lnTo>
                <a:lnTo>
                  <a:pt x="126" y="125"/>
                </a:lnTo>
                <a:lnTo>
                  <a:pt x="154" y="136"/>
                </a:lnTo>
                <a:lnTo>
                  <a:pt x="225" y="175"/>
                </a:lnTo>
                <a:lnTo>
                  <a:pt x="225" y="156"/>
                </a:lnTo>
                <a:lnTo>
                  <a:pt x="126" y="75"/>
                </a:lnTo>
                <a:lnTo>
                  <a:pt x="126" y="52"/>
                </a:lnTo>
                <a:lnTo>
                  <a:pt x="126" y="41"/>
                </a:lnTo>
                <a:lnTo>
                  <a:pt x="125" y="31"/>
                </a:lnTo>
                <a:lnTo>
                  <a:pt x="124" y="21"/>
                </a:lnTo>
                <a:lnTo>
                  <a:pt x="122" y="13"/>
                </a:lnTo>
                <a:lnTo>
                  <a:pt x="119" y="6"/>
                </a:lnTo>
                <a:lnTo>
                  <a:pt x="117" y="2"/>
                </a:lnTo>
                <a:lnTo>
                  <a:pt x="114" y="0"/>
                </a:lnTo>
                <a:lnTo>
                  <a:pt x="111" y="0"/>
                </a:lnTo>
                <a:close/>
              </a:path>
            </a:pathLst>
          </a:custGeom>
          <a:solidFill>
            <a:srgbClr val="000000"/>
          </a:solidFill>
          <a:ln cap="sq"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6801840" y="2717640"/>
            <a:ext cx="301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Airport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/>
          <p:nvPr/>
        </p:nvSpPr>
        <p:spPr>
          <a:xfrm>
            <a:off x="1962000" y="1455840"/>
            <a:ext cx="424080" cy="295200"/>
          </a:xfrm>
          <a:custGeom>
            <a:avLst/>
            <a:gdLst/>
            <a:ahLst/>
            <a:rect l="l" t="t" r="r" b="b"/>
            <a:pathLst>
              <a:path w="267" h="186">
                <a:moveTo>
                  <a:pt x="186" y="9"/>
                </a:moveTo>
                <a:cubicBezTo>
                  <a:pt x="180" y="7"/>
                  <a:pt x="174" y="5"/>
                  <a:pt x="168" y="3"/>
                </a:cubicBezTo>
                <a:cubicBezTo>
                  <a:pt x="165" y="2"/>
                  <a:pt x="159" y="0"/>
                  <a:pt x="159" y="0"/>
                </a:cubicBezTo>
                <a:cubicBezTo>
                  <a:pt x="130" y="2"/>
                  <a:pt x="110" y="6"/>
                  <a:pt x="84" y="15"/>
                </a:cubicBezTo>
                <a:cubicBezTo>
                  <a:pt x="78" y="17"/>
                  <a:pt x="72" y="21"/>
                  <a:pt x="66" y="24"/>
                </a:cubicBezTo>
                <a:cubicBezTo>
                  <a:pt x="60" y="28"/>
                  <a:pt x="48" y="36"/>
                  <a:pt x="48" y="36"/>
                </a:cubicBezTo>
                <a:cubicBezTo>
                  <a:pt x="42" y="45"/>
                  <a:pt x="24" y="57"/>
                  <a:pt x="24" y="57"/>
                </a:cubicBezTo>
                <a:cubicBezTo>
                  <a:pt x="21" y="67"/>
                  <a:pt x="12" y="74"/>
                  <a:pt x="9" y="84"/>
                </a:cubicBezTo>
                <a:cubicBezTo>
                  <a:pt x="7" y="90"/>
                  <a:pt x="3" y="102"/>
                  <a:pt x="3" y="102"/>
                </a:cubicBezTo>
                <a:cubicBezTo>
                  <a:pt x="4" y="114"/>
                  <a:pt x="0" y="129"/>
                  <a:pt x="9" y="138"/>
                </a:cubicBezTo>
                <a:cubicBezTo>
                  <a:pt x="16" y="145"/>
                  <a:pt x="43" y="164"/>
                  <a:pt x="54" y="168"/>
                </a:cubicBezTo>
                <a:cubicBezTo>
                  <a:pt x="67" y="172"/>
                  <a:pt x="77" y="179"/>
                  <a:pt x="90" y="183"/>
                </a:cubicBezTo>
                <a:cubicBezTo>
                  <a:pt x="93" y="184"/>
                  <a:pt x="99" y="186"/>
                  <a:pt x="99" y="186"/>
                </a:cubicBezTo>
                <a:cubicBezTo>
                  <a:pt x="135" y="182"/>
                  <a:pt x="152" y="166"/>
                  <a:pt x="180" y="147"/>
                </a:cubicBezTo>
                <a:cubicBezTo>
                  <a:pt x="189" y="141"/>
                  <a:pt x="198" y="135"/>
                  <a:pt x="207" y="129"/>
                </a:cubicBezTo>
                <a:cubicBezTo>
                  <a:pt x="210" y="127"/>
                  <a:pt x="216" y="123"/>
                  <a:pt x="216" y="123"/>
                </a:cubicBezTo>
                <a:cubicBezTo>
                  <a:pt x="218" y="120"/>
                  <a:pt x="219" y="116"/>
                  <a:pt x="222" y="114"/>
                </a:cubicBezTo>
                <a:cubicBezTo>
                  <a:pt x="224" y="112"/>
                  <a:pt x="229" y="113"/>
                  <a:pt x="231" y="111"/>
                </a:cubicBezTo>
                <a:cubicBezTo>
                  <a:pt x="247" y="95"/>
                  <a:pt x="257" y="71"/>
                  <a:pt x="267" y="51"/>
                </a:cubicBezTo>
              </a:path>
            </a:pathLst>
          </a:custGeom>
          <a:noFill/>
          <a:ln w="223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"/>
          <p:cNvSpPr/>
          <p:nvPr/>
        </p:nvSpPr>
        <p:spPr>
          <a:xfrm>
            <a:off x="2562120" y="1270080"/>
            <a:ext cx="422280" cy="199800"/>
          </a:xfrm>
          <a:custGeom>
            <a:avLst/>
            <a:gdLst/>
            <a:ahLst/>
            <a:rect l="l" t="t" r="r" b="b"/>
            <a:pathLst>
              <a:path w="266" h="126">
                <a:moveTo>
                  <a:pt x="266" y="126"/>
                </a:moveTo>
                <a:cubicBezTo>
                  <a:pt x="256" y="107"/>
                  <a:pt x="247" y="89"/>
                  <a:pt x="219" y="70"/>
                </a:cubicBezTo>
                <a:cubicBezTo>
                  <a:pt x="191" y="51"/>
                  <a:pt x="135" y="25"/>
                  <a:pt x="99" y="13"/>
                </a:cubicBezTo>
                <a:cubicBezTo>
                  <a:pt x="63" y="1"/>
                  <a:pt x="16" y="2"/>
                  <a:pt x="0" y="0"/>
                </a:cubicBezTo>
              </a:path>
            </a:pathLst>
          </a:custGeom>
          <a:noFill/>
          <a:ln w="223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 flipH="1">
            <a:off x="3293640" y="1587600"/>
            <a:ext cx="157320" cy="144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 flipH="1" flipV="1">
            <a:off x="2978280" y="1461600"/>
            <a:ext cx="317520" cy="1270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 flipH="1">
            <a:off x="2300040" y="1268280"/>
            <a:ext cx="277560" cy="3996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>
            <a:off x="2305080" y="1303200"/>
            <a:ext cx="19080" cy="19080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6323040" y="2093760"/>
            <a:ext cx="1028520" cy="306720"/>
          </a:xfrm>
          <a:custGeom>
            <a:avLst/>
            <a:gdLst/>
            <a:ahLst/>
            <a:rect l="l" t="t" r="r" b="b"/>
            <a:pathLst>
              <a:path w="648" h="193">
                <a:moveTo>
                  <a:pt x="0" y="169"/>
                </a:moveTo>
                <a:cubicBezTo>
                  <a:pt x="53" y="181"/>
                  <a:pt x="106" y="193"/>
                  <a:pt x="169" y="183"/>
                </a:cubicBezTo>
                <a:cubicBezTo>
                  <a:pt x="232" y="173"/>
                  <a:pt x="301" y="141"/>
                  <a:pt x="381" y="111"/>
                </a:cubicBezTo>
                <a:cubicBezTo>
                  <a:pt x="461" y="81"/>
                  <a:pt x="554" y="40"/>
                  <a:pt x="648" y="0"/>
                </a:cubicBezTo>
              </a:path>
            </a:pathLst>
          </a:custGeom>
          <a:noFill/>
          <a:ln w="22320">
            <a:solidFill>
              <a:srgbClr val="00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>
            <a:off x="7348680" y="2090880"/>
            <a:ext cx="188640" cy="318960"/>
          </a:xfrm>
          <a:prstGeom prst="line">
            <a:avLst/>
          </a:prstGeom>
          <a:ln w="2232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901800" y="3801960"/>
            <a:ext cx="395280" cy="412920"/>
          </a:xfrm>
          <a:custGeom>
            <a:avLst/>
            <a:gdLst/>
            <a:ahLst/>
            <a:rect l="l" t="t" r="r" b="b"/>
            <a:pathLst>
              <a:path w="249" h="260">
                <a:moveTo>
                  <a:pt x="249" y="260"/>
                </a:moveTo>
                <a:lnTo>
                  <a:pt x="111" y="16"/>
                </a:lnTo>
                <a:lnTo>
                  <a:pt x="94" y="9"/>
                </a:lnTo>
                <a:lnTo>
                  <a:pt x="75" y="4"/>
                </a:lnTo>
                <a:lnTo>
                  <a:pt x="57" y="0"/>
                </a:lnTo>
                <a:lnTo>
                  <a:pt x="38" y="0"/>
                </a:lnTo>
                <a:lnTo>
                  <a:pt x="19" y="1"/>
                </a:lnTo>
                <a:lnTo>
                  <a:pt x="0" y="4"/>
                </a:lnTo>
                <a:lnTo>
                  <a:pt x="14" y="74"/>
                </a:lnTo>
                <a:lnTo>
                  <a:pt x="24" y="83"/>
                </a:lnTo>
                <a:lnTo>
                  <a:pt x="37" y="90"/>
                </a:lnTo>
                <a:lnTo>
                  <a:pt x="51" y="96"/>
                </a:lnTo>
                <a:lnTo>
                  <a:pt x="66" y="99"/>
                </a:lnTo>
                <a:lnTo>
                  <a:pt x="81" y="101"/>
                </a:lnTo>
                <a:lnTo>
                  <a:pt x="96" y="100"/>
                </a:lnTo>
                <a:lnTo>
                  <a:pt x="111" y="97"/>
                </a:lnTo>
                <a:lnTo>
                  <a:pt x="103" y="107"/>
                </a:lnTo>
                <a:lnTo>
                  <a:pt x="99" y="118"/>
                </a:lnTo>
                <a:lnTo>
                  <a:pt x="97" y="130"/>
                </a:lnTo>
                <a:lnTo>
                  <a:pt x="98" y="141"/>
                </a:lnTo>
                <a:lnTo>
                  <a:pt x="101" y="153"/>
                </a:lnTo>
                <a:lnTo>
                  <a:pt x="108" y="163"/>
                </a:lnTo>
                <a:lnTo>
                  <a:pt x="117" y="172"/>
                </a:lnTo>
                <a:lnTo>
                  <a:pt x="127" y="180"/>
                </a:lnTo>
                <a:lnTo>
                  <a:pt x="139" y="186"/>
                </a:lnTo>
                <a:lnTo>
                  <a:pt x="152" y="189"/>
                </a:lnTo>
                <a:lnTo>
                  <a:pt x="166" y="190"/>
                </a:lnTo>
                <a:lnTo>
                  <a:pt x="194" y="260"/>
                </a:lnTo>
              </a:path>
            </a:pathLst>
          </a:custGeom>
          <a:noFill/>
          <a:ln cap="sq"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1206360" y="4206960"/>
            <a:ext cx="501840" cy="7239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2241720" y="1463760"/>
            <a:ext cx="82440" cy="190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 flipH="1">
            <a:off x="1720440" y="4873680"/>
            <a:ext cx="120600" cy="572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>
            <a:off x="2440080" y="1535040"/>
            <a:ext cx="42840" cy="3672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3236760" y="1560600"/>
            <a:ext cx="42840" cy="3636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2527200" y="1577880"/>
            <a:ext cx="42840" cy="3672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/>
          <p:nvPr/>
        </p:nvSpPr>
        <p:spPr>
          <a:xfrm>
            <a:off x="5791320" y="2273400"/>
            <a:ext cx="42840" cy="3636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/>
          <p:nvPr/>
        </p:nvSpPr>
        <p:spPr>
          <a:xfrm>
            <a:off x="996840" y="4559400"/>
            <a:ext cx="44640" cy="3816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"/>
          <p:cNvSpPr/>
          <p:nvPr/>
        </p:nvSpPr>
        <p:spPr>
          <a:xfrm>
            <a:off x="1023840" y="3813120"/>
            <a:ext cx="42840" cy="3672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"/>
          <p:cNvSpPr/>
          <p:nvPr/>
        </p:nvSpPr>
        <p:spPr>
          <a:xfrm>
            <a:off x="957240" y="3776760"/>
            <a:ext cx="44640" cy="3636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/>
          <p:nvPr/>
        </p:nvSpPr>
        <p:spPr>
          <a:xfrm>
            <a:off x="1238400" y="4191120"/>
            <a:ext cx="44280" cy="3636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"/>
          <p:cNvSpPr/>
          <p:nvPr/>
        </p:nvSpPr>
        <p:spPr>
          <a:xfrm>
            <a:off x="3948120" y="3267000"/>
            <a:ext cx="42840" cy="3672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/>
          <p:nvPr/>
        </p:nvSpPr>
        <p:spPr>
          <a:xfrm>
            <a:off x="1325520" y="4149720"/>
            <a:ext cx="42840" cy="3816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"/>
          <p:cNvSpPr/>
          <p:nvPr/>
        </p:nvSpPr>
        <p:spPr>
          <a:xfrm>
            <a:off x="4060800" y="4197240"/>
            <a:ext cx="44640" cy="3492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"/>
          <p:cNvSpPr/>
          <p:nvPr/>
        </p:nvSpPr>
        <p:spPr>
          <a:xfrm rot="20968800">
            <a:off x="3445560" y="1221840"/>
            <a:ext cx="55692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AT&amp;T Cable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"/>
          <p:cNvSpPr/>
          <p:nvPr/>
        </p:nvSpPr>
        <p:spPr>
          <a:xfrm rot="4753800">
            <a:off x="2184840" y="1931040"/>
            <a:ext cx="483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WorldCom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"/>
          <p:cNvSpPr/>
          <p:nvPr/>
        </p:nvSpPr>
        <p:spPr>
          <a:xfrm rot="105600">
            <a:off x="3067200" y="1654200"/>
            <a:ext cx="40932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AT&amp;T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Ultracom</a:t>
            </a:r>
            <a:br>
              <a:rPr sz="800"/>
            </a:b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 rot="18420000">
            <a:off x="1613160" y="3695400"/>
            <a:ext cx="27864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PRTC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TLD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 rot="18369000">
            <a:off x="3349800" y="4520520"/>
            <a:ext cx="454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Cellulares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 rot="18418800">
            <a:off x="3390480" y="4608000"/>
            <a:ext cx="471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Telefonica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 rot="600000">
            <a:off x="3223080" y="3032280"/>
            <a:ext cx="568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Cellular One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>
            <a:off x="5665320" y="1701720"/>
            <a:ext cx="1147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Isla Verde Cable Landing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6072840" y="1800360"/>
            <a:ext cx="278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PRTC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/>
          <p:nvPr/>
        </p:nvSpPr>
        <p:spPr>
          <a:xfrm>
            <a:off x="5999040" y="1897200"/>
            <a:ext cx="432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UltraCom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"/>
          <p:cNvSpPr/>
          <p:nvPr/>
        </p:nvSpPr>
        <p:spPr>
          <a:xfrm rot="1269000">
            <a:off x="1447920" y="4449240"/>
            <a:ext cx="488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Centennial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 rot="19380000">
            <a:off x="1273680" y="3630240"/>
            <a:ext cx="278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PRTC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"/>
          <p:cNvSpPr/>
          <p:nvPr/>
        </p:nvSpPr>
        <p:spPr>
          <a:xfrm rot="18436200">
            <a:off x="971640" y="3390480"/>
            <a:ext cx="318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"/>
          <p:cNvSpPr/>
          <p:nvPr/>
        </p:nvSpPr>
        <p:spPr>
          <a:xfrm rot="2670600">
            <a:off x="997560" y="4840200"/>
            <a:ext cx="34704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Cellular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>
            <a:off x="4430880" y="2071800"/>
            <a:ext cx="42840" cy="3636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>
            <a:off x="4219560" y="4040280"/>
            <a:ext cx="42840" cy="3636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>
            <a:off x="2668680" y="1776240"/>
            <a:ext cx="42840" cy="36720"/>
          </a:xfrm>
          <a:prstGeom prst="rect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"/>
          <p:cNvSpPr/>
          <p:nvPr/>
        </p:nvSpPr>
        <p:spPr>
          <a:xfrm rot="2013000">
            <a:off x="2736000" y="2107800"/>
            <a:ext cx="715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PRTC Santurce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9" name=""/>
          <p:cNvSpPr/>
          <p:nvPr/>
        </p:nvSpPr>
        <p:spPr>
          <a:xfrm rot="20100000">
            <a:off x="4265280" y="3676680"/>
            <a:ext cx="834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PRTC Rio Piedras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 rot="1680000">
            <a:off x="4749840" y="2327400"/>
            <a:ext cx="278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PRTC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 rot="1680000">
            <a:off x="4569840" y="2432160"/>
            <a:ext cx="483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Baldorioty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>
            <a:off x="2381400" y="1536840"/>
            <a:ext cx="44280" cy="5688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 flipH="1" flipV="1">
            <a:off x="4514400" y="2114640"/>
            <a:ext cx="628920" cy="333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 flipH="1">
            <a:off x="5862600" y="2022480"/>
            <a:ext cx="546480" cy="22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 flipH="1">
            <a:off x="4352400" y="3638520"/>
            <a:ext cx="79092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 flipV="1">
            <a:off x="3619440" y="4295880"/>
            <a:ext cx="409680" cy="542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3200400" y="3162240"/>
            <a:ext cx="657360" cy="104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 flipH="1" flipV="1">
            <a:off x="1076040" y="4619520"/>
            <a:ext cx="361800" cy="333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 flipH="1" flipV="1">
            <a:off x="1323720" y="4257720"/>
            <a:ext cx="685800" cy="257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 flipH="1">
            <a:off x="1019160" y="3390840"/>
            <a:ext cx="295200" cy="362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 flipH="1">
            <a:off x="1104840" y="3486240"/>
            <a:ext cx="44784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 flipH="1">
            <a:off x="1383840" y="3701880"/>
            <a:ext cx="266760" cy="400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 flipV="1">
            <a:off x="2374920" y="1523880"/>
            <a:ext cx="25560" cy="44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"/>
          <p:cNvSpPr/>
          <p:nvPr/>
        </p:nvSpPr>
        <p:spPr>
          <a:xfrm flipH="1" flipV="1">
            <a:off x="2470320" y="1606680"/>
            <a:ext cx="88560" cy="482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 flipH="1" flipV="1">
            <a:off x="2736360" y="1828800"/>
            <a:ext cx="622440" cy="419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 flipH="1">
            <a:off x="3321000" y="1441440"/>
            <a:ext cx="571680" cy="108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 flipH="1" flipV="1">
            <a:off x="2590560" y="1587240"/>
            <a:ext cx="609480" cy="88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8" name="" descr=""/>
          <p:cNvPicPr/>
          <p:nvPr/>
        </p:nvPicPr>
        <p:blipFill>
          <a:blip r:embed="rId2"/>
          <a:stretch/>
        </p:blipFill>
        <p:spPr>
          <a:xfrm>
            <a:off x="885960" y="12272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9" name="" descr=""/>
          <p:cNvPicPr/>
          <p:nvPr/>
        </p:nvPicPr>
        <p:blipFill>
          <a:blip r:embed="rId3"/>
          <a:stretch/>
        </p:blipFill>
        <p:spPr>
          <a:xfrm>
            <a:off x="885960" y="149688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0" name="" descr=""/>
          <p:cNvPicPr/>
          <p:nvPr/>
        </p:nvPicPr>
        <p:blipFill>
          <a:blip r:embed="rId4"/>
          <a:stretch/>
        </p:blipFill>
        <p:spPr>
          <a:xfrm>
            <a:off x="885960" y="176688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1" name="" descr=""/>
          <p:cNvPicPr/>
          <p:nvPr/>
        </p:nvPicPr>
        <p:blipFill>
          <a:blip r:embed="rId5"/>
          <a:stretch/>
        </p:blipFill>
        <p:spPr>
          <a:xfrm>
            <a:off x="885960" y="203508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" descr=""/>
          <p:cNvPicPr/>
          <p:nvPr/>
        </p:nvPicPr>
        <p:blipFill>
          <a:blip r:embed="rId6"/>
          <a:stretch/>
        </p:blipFill>
        <p:spPr>
          <a:xfrm>
            <a:off x="885960" y="23036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3" name="" descr=""/>
          <p:cNvPicPr/>
          <p:nvPr/>
        </p:nvPicPr>
        <p:blipFill>
          <a:blip r:embed="rId7"/>
          <a:stretch/>
        </p:blipFill>
        <p:spPr>
          <a:xfrm>
            <a:off x="885960" y="25718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4" name="" descr=""/>
          <p:cNvPicPr/>
          <p:nvPr/>
        </p:nvPicPr>
        <p:blipFill>
          <a:blip r:embed="rId8"/>
          <a:stretch/>
        </p:blipFill>
        <p:spPr>
          <a:xfrm>
            <a:off x="885960" y="28400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5" name="" descr=""/>
          <p:cNvPicPr/>
          <p:nvPr/>
        </p:nvPicPr>
        <p:blipFill>
          <a:blip r:embed="rId9"/>
          <a:stretch/>
        </p:blipFill>
        <p:spPr>
          <a:xfrm>
            <a:off x="885960" y="31082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6" name="" descr=""/>
          <p:cNvPicPr/>
          <p:nvPr/>
        </p:nvPicPr>
        <p:blipFill>
          <a:blip r:embed="rId10"/>
          <a:stretch/>
        </p:blipFill>
        <p:spPr>
          <a:xfrm>
            <a:off x="885960" y="337644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7" name="" descr=""/>
          <p:cNvPicPr/>
          <p:nvPr/>
        </p:nvPicPr>
        <p:blipFill>
          <a:blip r:embed="rId11"/>
          <a:stretch/>
        </p:blipFill>
        <p:spPr>
          <a:xfrm>
            <a:off x="885960" y="36450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8" name="" descr=""/>
          <p:cNvPicPr/>
          <p:nvPr/>
        </p:nvPicPr>
        <p:blipFill>
          <a:blip r:embed="rId12"/>
          <a:stretch/>
        </p:blipFill>
        <p:spPr>
          <a:xfrm>
            <a:off x="885960" y="391464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9" name="" descr=""/>
          <p:cNvPicPr/>
          <p:nvPr/>
        </p:nvPicPr>
        <p:blipFill>
          <a:blip r:embed="rId13"/>
          <a:stretch/>
        </p:blipFill>
        <p:spPr>
          <a:xfrm>
            <a:off x="885960" y="41832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0" name="" descr=""/>
          <p:cNvPicPr/>
          <p:nvPr/>
        </p:nvPicPr>
        <p:blipFill>
          <a:blip r:embed="rId14"/>
          <a:stretch/>
        </p:blipFill>
        <p:spPr>
          <a:xfrm>
            <a:off x="885960" y="44514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1" name="" descr=""/>
          <p:cNvPicPr/>
          <p:nvPr/>
        </p:nvPicPr>
        <p:blipFill>
          <a:blip r:embed="rId15"/>
          <a:stretch/>
        </p:blipFill>
        <p:spPr>
          <a:xfrm>
            <a:off x="885960" y="47196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2" name="" descr=""/>
          <p:cNvPicPr/>
          <p:nvPr/>
        </p:nvPicPr>
        <p:blipFill>
          <a:blip r:embed="rId16"/>
          <a:stretch/>
        </p:blipFill>
        <p:spPr>
          <a:xfrm>
            <a:off x="885960" y="49896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3" name="" descr=""/>
          <p:cNvPicPr/>
          <p:nvPr/>
        </p:nvPicPr>
        <p:blipFill>
          <a:blip r:embed="rId17"/>
          <a:stretch/>
        </p:blipFill>
        <p:spPr>
          <a:xfrm>
            <a:off x="885960" y="5257800"/>
            <a:ext cx="7412040" cy="22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4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IV.  Map Route:  ISPs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"/>
          <p:cNvSpPr/>
          <p:nvPr/>
        </p:nvSpPr>
        <p:spPr>
          <a:xfrm>
            <a:off x="971640" y="4346640"/>
            <a:ext cx="342720" cy="223920"/>
          </a:xfrm>
          <a:custGeom>
            <a:avLst/>
            <a:gdLst/>
            <a:ahLst/>
            <a:rect l="l" t="t" r="r" b="b"/>
            <a:pathLst>
              <a:path w="216" h="141">
                <a:moveTo>
                  <a:pt x="216" y="0"/>
                </a:moveTo>
                <a:lnTo>
                  <a:pt x="213" y="11"/>
                </a:lnTo>
                <a:lnTo>
                  <a:pt x="208" y="21"/>
                </a:lnTo>
                <a:lnTo>
                  <a:pt x="200" y="30"/>
                </a:lnTo>
                <a:lnTo>
                  <a:pt x="191" y="37"/>
                </a:lnTo>
                <a:lnTo>
                  <a:pt x="180" y="42"/>
                </a:lnTo>
                <a:lnTo>
                  <a:pt x="169" y="45"/>
                </a:lnTo>
                <a:lnTo>
                  <a:pt x="157" y="45"/>
                </a:lnTo>
                <a:lnTo>
                  <a:pt x="146" y="43"/>
                </a:lnTo>
                <a:lnTo>
                  <a:pt x="135" y="38"/>
                </a:lnTo>
                <a:lnTo>
                  <a:pt x="135" y="115"/>
                </a:lnTo>
                <a:lnTo>
                  <a:pt x="0" y="141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/>
          <p:nvPr/>
        </p:nvSpPr>
        <p:spPr>
          <a:xfrm>
            <a:off x="1833480" y="1527120"/>
            <a:ext cx="2473560" cy="3348000"/>
          </a:xfrm>
          <a:custGeom>
            <a:avLst/>
            <a:gdLst/>
            <a:ahLst/>
            <a:rect l="l" t="t" r="r" b="b"/>
            <a:pathLst>
              <a:path w="1670" h="2145">
                <a:moveTo>
                  <a:pt x="0" y="2145"/>
                </a:moveTo>
                <a:lnTo>
                  <a:pt x="68" y="2108"/>
                </a:lnTo>
                <a:lnTo>
                  <a:pt x="136" y="2073"/>
                </a:lnTo>
                <a:lnTo>
                  <a:pt x="205" y="2040"/>
                </a:lnTo>
                <a:lnTo>
                  <a:pt x="277" y="2010"/>
                </a:lnTo>
                <a:lnTo>
                  <a:pt x="348" y="1983"/>
                </a:lnTo>
                <a:lnTo>
                  <a:pt x="421" y="1957"/>
                </a:lnTo>
                <a:lnTo>
                  <a:pt x="494" y="1934"/>
                </a:lnTo>
                <a:lnTo>
                  <a:pt x="569" y="1914"/>
                </a:lnTo>
                <a:lnTo>
                  <a:pt x="644" y="1895"/>
                </a:lnTo>
                <a:lnTo>
                  <a:pt x="720" y="1880"/>
                </a:lnTo>
                <a:lnTo>
                  <a:pt x="796" y="1866"/>
                </a:lnTo>
                <a:lnTo>
                  <a:pt x="873" y="1856"/>
                </a:lnTo>
                <a:lnTo>
                  <a:pt x="950" y="1847"/>
                </a:lnTo>
                <a:lnTo>
                  <a:pt x="1027" y="1842"/>
                </a:lnTo>
                <a:lnTo>
                  <a:pt x="1105" y="1838"/>
                </a:lnTo>
                <a:lnTo>
                  <a:pt x="1185" y="1761"/>
                </a:lnTo>
                <a:lnTo>
                  <a:pt x="1185" y="1751"/>
                </a:lnTo>
                <a:lnTo>
                  <a:pt x="1187" y="1742"/>
                </a:lnTo>
                <a:lnTo>
                  <a:pt x="1191" y="1732"/>
                </a:lnTo>
                <a:lnTo>
                  <a:pt x="1197" y="1723"/>
                </a:lnTo>
                <a:lnTo>
                  <a:pt x="1204" y="1716"/>
                </a:lnTo>
                <a:lnTo>
                  <a:pt x="1213" y="1710"/>
                </a:lnTo>
                <a:lnTo>
                  <a:pt x="1227" y="1722"/>
                </a:lnTo>
                <a:lnTo>
                  <a:pt x="1243" y="1732"/>
                </a:lnTo>
                <a:lnTo>
                  <a:pt x="1261" y="1740"/>
                </a:lnTo>
                <a:lnTo>
                  <a:pt x="1279" y="1745"/>
                </a:lnTo>
                <a:lnTo>
                  <a:pt x="1299" y="1748"/>
                </a:lnTo>
                <a:lnTo>
                  <a:pt x="1318" y="1748"/>
                </a:lnTo>
                <a:lnTo>
                  <a:pt x="1337" y="1747"/>
                </a:lnTo>
                <a:lnTo>
                  <a:pt x="1356" y="1742"/>
                </a:lnTo>
                <a:lnTo>
                  <a:pt x="1374" y="1736"/>
                </a:lnTo>
                <a:lnTo>
                  <a:pt x="1383" y="1729"/>
                </a:lnTo>
                <a:lnTo>
                  <a:pt x="1392" y="1723"/>
                </a:lnTo>
                <a:lnTo>
                  <a:pt x="1403" y="1720"/>
                </a:lnTo>
                <a:lnTo>
                  <a:pt x="1414" y="1718"/>
                </a:lnTo>
                <a:lnTo>
                  <a:pt x="1426" y="1720"/>
                </a:lnTo>
                <a:lnTo>
                  <a:pt x="1437" y="1723"/>
                </a:lnTo>
                <a:lnTo>
                  <a:pt x="1447" y="1729"/>
                </a:lnTo>
                <a:lnTo>
                  <a:pt x="1455" y="1736"/>
                </a:lnTo>
                <a:lnTo>
                  <a:pt x="1508" y="1723"/>
                </a:lnTo>
                <a:lnTo>
                  <a:pt x="1505" y="1790"/>
                </a:lnTo>
                <a:lnTo>
                  <a:pt x="1504" y="1857"/>
                </a:lnTo>
                <a:lnTo>
                  <a:pt x="1505" y="1924"/>
                </a:lnTo>
                <a:lnTo>
                  <a:pt x="1508" y="1991"/>
                </a:lnTo>
                <a:lnTo>
                  <a:pt x="1670" y="2017"/>
                </a:lnTo>
                <a:lnTo>
                  <a:pt x="1670" y="1863"/>
                </a:lnTo>
                <a:lnTo>
                  <a:pt x="1631" y="1764"/>
                </a:lnTo>
                <a:lnTo>
                  <a:pt x="1593" y="1664"/>
                </a:lnTo>
                <a:lnTo>
                  <a:pt x="1559" y="1563"/>
                </a:lnTo>
                <a:lnTo>
                  <a:pt x="1526" y="1462"/>
                </a:lnTo>
                <a:lnTo>
                  <a:pt x="1496" y="1360"/>
                </a:lnTo>
                <a:lnTo>
                  <a:pt x="1468" y="1256"/>
                </a:lnTo>
                <a:lnTo>
                  <a:pt x="1444" y="1153"/>
                </a:lnTo>
                <a:lnTo>
                  <a:pt x="1421" y="1049"/>
                </a:lnTo>
                <a:lnTo>
                  <a:pt x="1401" y="944"/>
                </a:lnTo>
                <a:lnTo>
                  <a:pt x="1401" y="715"/>
                </a:lnTo>
                <a:lnTo>
                  <a:pt x="1345" y="654"/>
                </a:lnTo>
                <a:lnTo>
                  <a:pt x="1286" y="594"/>
                </a:lnTo>
                <a:lnTo>
                  <a:pt x="1227" y="536"/>
                </a:lnTo>
                <a:lnTo>
                  <a:pt x="1164" y="480"/>
                </a:lnTo>
                <a:lnTo>
                  <a:pt x="1101" y="426"/>
                </a:lnTo>
                <a:lnTo>
                  <a:pt x="1035" y="374"/>
                </a:lnTo>
                <a:lnTo>
                  <a:pt x="968" y="324"/>
                </a:lnTo>
                <a:lnTo>
                  <a:pt x="899" y="276"/>
                </a:lnTo>
                <a:lnTo>
                  <a:pt x="829" y="230"/>
                </a:lnTo>
                <a:lnTo>
                  <a:pt x="757" y="186"/>
                </a:lnTo>
                <a:lnTo>
                  <a:pt x="684" y="144"/>
                </a:lnTo>
                <a:lnTo>
                  <a:pt x="609" y="105"/>
                </a:lnTo>
                <a:lnTo>
                  <a:pt x="533" y="67"/>
                </a:lnTo>
                <a:lnTo>
                  <a:pt x="455" y="33"/>
                </a:lnTo>
                <a:lnTo>
                  <a:pt x="377" y="0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/>
          <p:nvPr/>
        </p:nvSpPr>
        <p:spPr>
          <a:xfrm>
            <a:off x="1278000" y="3456000"/>
            <a:ext cx="2687400" cy="736560"/>
          </a:xfrm>
          <a:custGeom>
            <a:avLst/>
            <a:gdLst/>
            <a:ahLst/>
            <a:rect l="l" t="t" r="r" b="b"/>
            <a:pathLst>
              <a:path w="1724" h="472">
                <a:moveTo>
                  <a:pt x="0" y="472"/>
                </a:moveTo>
                <a:lnTo>
                  <a:pt x="148" y="434"/>
                </a:lnTo>
                <a:lnTo>
                  <a:pt x="242" y="383"/>
                </a:lnTo>
                <a:lnTo>
                  <a:pt x="485" y="357"/>
                </a:lnTo>
                <a:lnTo>
                  <a:pt x="754" y="332"/>
                </a:lnTo>
                <a:lnTo>
                  <a:pt x="1131" y="179"/>
                </a:lnTo>
                <a:lnTo>
                  <a:pt x="1346" y="77"/>
                </a:lnTo>
                <a:lnTo>
                  <a:pt x="1643" y="0"/>
                </a:lnTo>
                <a:lnTo>
                  <a:pt x="1651" y="5"/>
                </a:lnTo>
                <a:lnTo>
                  <a:pt x="1660" y="8"/>
                </a:lnTo>
                <a:lnTo>
                  <a:pt x="1670" y="9"/>
                </a:lnTo>
                <a:lnTo>
                  <a:pt x="1680" y="8"/>
                </a:lnTo>
                <a:lnTo>
                  <a:pt x="1689" y="5"/>
                </a:lnTo>
                <a:lnTo>
                  <a:pt x="1697" y="0"/>
                </a:lnTo>
                <a:lnTo>
                  <a:pt x="1724" y="0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"/>
          <p:cNvSpPr/>
          <p:nvPr/>
        </p:nvSpPr>
        <p:spPr>
          <a:xfrm>
            <a:off x="3451320" y="1590840"/>
            <a:ext cx="1282680" cy="323640"/>
          </a:xfrm>
          <a:custGeom>
            <a:avLst/>
            <a:gdLst/>
            <a:ahLst/>
            <a:rect l="l" t="t" r="r" b="b"/>
            <a:pathLst>
              <a:path w="808" h="204">
                <a:moveTo>
                  <a:pt x="0" y="0"/>
                </a:moveTo>
                <a:lnTo>
                  <a:pt x="0" y="102"/>
                </a:lnTo>
                <a:lnTo>
                  <a:pt x="431" y="153"/>
                </a:lnTo>
                <a:lnTo>
                  <a:pt x="539" y="179"/>
                </a:lnTo>
                <a:lnTo>
                  <a:pt x="808" y="204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/>
          <p:nvPr/>
        </p:nvSpPr>
        <p:spPr>
          <a:xfrm>
            <a:off x="4200480" y="1752480"/>
            <a:ext cx="2158920" cy="2598840"/>
          </a:xfrm>
          <a:custGeom>
            <a:avLst/>
            <a:gdLst/>
            <a:ahLst/>
            <a:rect l="l" t="t" r="r" b="b"/>
            <a:pathLst>
              <a:path w="1360" h="1637">
                <a:moveTo>
                  <a:pt x="0" y="1507"/>
                </a:moveTo>
                <a:lnTo>
                  <a:pt x="148" y="1481"/>
                </a:lnTo>
                <a:lnTo>
                  <a:pt x="390" y="1532"/>
                </a:lnTo>
                <a:lnTo>
                  <a:pt x="364" y="1609"/>
                </a:lnTo>
                <a:lnTo>
                  <a:pt x="372" y="1618"/>
                </a:lnTo>
                <a:lnTo>
                  <a:pt x="382" y="1626"/>
                </a:lnTo>
                <a:lnTo>
                  <a:pt x="394" y="1632"/>
                </a:lnTo>
                <a:lnTo>
                  <a:pt x="406" y="1635"/>
                </a:lnTo>
                <a:lnTo>
                  <a:pt x="419" y="1637"/>
                </a:lnTo>
                <a:lnTo>
                  <a:pt x="432" y="1637"/>
                </a:lnTo>
                <a:lnTo>
                  <a:pt x="444" y="1634"/>
                </a:lnTo>
                <a:lnTo>
                  <a:pt x="821" y="1609"/>
                </a:lnTo>
                <a:lnTo>
                  <a:pt x="929" y="1456"/>
                </a:lnTo>
                <a:lnTo>
                  <a:pt x="972" y="1360"/>
                </a:lnTo>
                <a:lnTo>
                  <a:pt x="1012" y="1263"/>
                </a:lnTo>
                <a:lnTo>
                  <a:pt x="1049" y="1165"/>
                </a:lnTo>
                <a:lnTo>
                  <a:pt x="1083" y="1067"/>
                </a:lnTo>
                <a:lnTo>
                  <a:pt x="1116" y="967"/>
                </a:lnTo>
                <a:lnTo>
                  <a:pt x="1145" y="867"/>
                </a:lnTo>
                <a:lnTo>
                  <a:pt x="1172" y="766"/>
                </a:lnTo>
                <a:lnTo>
                  <a:pt x="1183" y="745"/>
                </a:lnTo>
                <a:lnTo>
                  <a:pt x="1196" y="723"/>
                </a:lnTo>
                <a:lnTo>
                  <a:pt x="1211" y="704"/>
                </a:lnTo>
                <a:lnTo>
                  <a:pt x="1228" y="685"/>
                </a:lnTo>
                <a:lnTo>
                  <a:pt x="1247" y="669"/>
                </a:lnTo>
                <a:lnTo>
                  <a:pt x="1267" y="654"/>
                </a:lnTo>
                <a:lnTo>
                  <a:pt x="1289" y="640"/>
                </a:lnTo>
                <a:lnTo>
                  <a:pt x="1312" y="629"/>
                </a:lnTo>
                <a:lnTo>
                  <a:pt x="1336" y="620"/>
                </a:lnTo>
                <a:lnTo>
                  <a:pt x="1360" y="613"/>
                </a:lnTo>
                <a:lnTo>
                  <a:pt x="1348" y="609"/>
                </a:lnTo>
                <a:lnTo>
                  <a:pt x="1336" y="603"/>
                </a:lnTo>
                <a:lnTo>
                  <a:pt x="1326" y="595"/>
                </a:lnTo>
                <a:lnTo>
                  <a:pt x="1317" y="585"/>
                </a:lnTo>
                <a:lnTo>
                  <a:pt x="1310" y="574"/>
                </a:lnTo>
                <a:lnTo>
                  <a:pt x="1306" y="562"/>
                </a:lnTo>
                <a:lnTo>
                  <a:pt x="1333" y="384"/>
                </a:lnTo>
                <a:lnTo>
                  <a:pt x="1216" y="368"/>
                </a:lnTo>
                <a:lnTo>
                  <a:pt x="1099" y="351"/>
                </a:lnTo>
                <a:lnTo>
                  <a:pt x="983" y="333"/>
                </a:lnTo>
                <a:lnTo>
                  <a:pt x="940" y="320"/>
                </a:lnTo>
                <a:lnTo>
                  <a:pt x="897" y="305"/>
                </a:lnTo>
                <a:lnTo>
                  <a:pt x="855" y="288"/>
                </a:lnTo>
                <a:lnTo>
                  <a:pt x="815" y="268"/>
                </a:lnTo>
                <a:lnTo>
                  <a:pt x="776" y="246"/>
                </a:lnTo>
                <a:lnTo>
                  <a:pt x="738" y="222"/>
                </a:lnTo>
                <a:lnTo>
                  <a:pt x="702" y="196"/>
                </a:lnTo>
                <a:lnTo>
                  <a:pt x="668" y="168"/>
                </a:lnTo>
                <a:lnTo>
                  <a:pt x="635" y="137"/>
                </a:lnTo>
                <a:lnTo>
                  <a:pt x="604" y="106"/>
                </a:lnTo>
                <a:lnTo>
                  <a:pt x="576" y="72"/>
                </a:lnTo>
                <a:lnTo>
                  <a:pt x="549" y="37"/>
                </a:lnTo>
                <a:lnTo>
                  <a:pt x="525" y="0"/>
                </a:lnTo>
                <a:lnTo>
                  <a:pt x="336" y="102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"/>
          <p:cNvSpPr/>
          <p:nvPr/>
        </p:nvSpPr>
        <p:spPr>
          <a:xfrm>
            <a:off x="6359400" y="2401920"/>
            <a:ext cx="1881360" cy="566640"/>
          </a:xfrm>
          <a:custGeom>
            <a:avLst/>
            <a:gdLst/>
            <a:ahLst/>
            <a:rect l="l" t="t" r="r" b="b"/>
            <a:pathLst>
              <a:path w="1185" h="357">
                <a:moveTo>
                  <a:pt x="0" y="204"/>
                </a:moveTo>
                <a:lnTo>
                  <a:pt x="15" y="218"/>
                </a:lnTo>
                <a:lnTo>
                  <a:pt x="28" y="235"/>
                </a:lnTo>
                <a:lnTo>
                  <a:pt x="39" y="252"/>
                </a:lnTo>
                <a:lnTo>
                  <a:pt x="47" y="272"/>
                </a:lnTo>
                <a:lnTo>
                  <a:pt x="52" y="291"/>
                </a:lnTo>
                <a:lnTo>
                  <a:pt x="55" y="312"/>
                </a:lnTo>
                <a:lnTo>
                  <a:pt x="54" y="332"/>
                </a:lnTo>
                <a:lnTo>
                  <a:pt x="1051" y="332"/>
                </a:lnTo>
                <a:lnTo>
                  <a:pt x="1066" y="335"/>
                </a:lnTo>
                <a:lnTo>
                  <a:pt x="1080" y="340"/>
                </a:lnTo>
                <a:lnTo>
                  <a:pt x="1093" y="348"/>
                </a:lnTo>
                <a:lnTo>
                  <a:pt x="1105" y="357"/>
                </a:lnTo>
                <a:lnTo>
                  <a:pt x="1185" y="230"/>
                </a:lnTo>
                <a:lnTo>
                  <a:pt x="1185" y="179"/>
                </a:lnTo>
                <a:lnTo>
                  <a:pt x="1142" y="159"/>
                </a:lnTo>
                <a:lnTo>
                  <a:pt x="1098" y="141"/>
                </a:lnTo>
                <a:lnTo>
                  <a:pt x="1053" y="127"/>
                </a:lnTo>
                <a:lnTo>
                  <a:pt x="1006" y="115"/>
                </a:lnTo>
                <a:lnTo>
                  <a:pt x="960" y="105"/>
                </a:lnTo>
                <a:lnTo>
                  <a:pt x="912" y="98"/>
                </a:lnTo>
                <a:lnTo>
                  <a:pt x="865" y="93"/>
                </a:lnTo>
                <a:lnTo>
                  <a:pt x="817" y="92"/>
                </a:lnTo>
                <a:lnTo>
                  <a:pt x="769" y="92"/>
                </a:lnTo>
                <a:lnTo>
                  <a:pt x="721" y="96"/>
                </a:lnTo>
                <a:lnTo>
                  <a:pt x="674" y="102"/>
                </a:lnTo>
                <a:lnTo>
                  <a:pt x="680" y="96"/>
                </a:lnTo>
                <a:lnTo>
                  <a:pt x="683" y="88"/>
                </a:lnTo>
                <a:lnTo>
                  <a:pt x="684" y="80"/>
                </a:lnTo>
                <a:lnTo>
                  <a:pt x="682" y="71"/>
                </a:lnTo>
                <a:lnTo>
                  <a:pt x="678" y="63"/>
                </a:lnTo>
                <a:lnTo>
                  <a:pt x="672" y="57"/>
                </a:lnTo>
                <a:lnTo>
                  <a:pt x="664" y="53"/>
                </a:lnTo>
                <a:lnTo>
                  <a:pt x="656" y="51"/>
                </a:lnTo>
                <a:lnTo>
                  <a:pt x="646" y="51"/>
                </a:lnTo>
                <a:lnTo>
                  <a:pt x="754" y="0"/>
                </a:lnTo>
              </a:path>
            </a:pathLst>
          </a:custGeom>
          <a:noFill/>
          <a:ln w="2052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1" name=""/>
          <p:cNvSpPr/>
          <p:nvPr/>
        </p:nvSpPr>
        <p:spPr>
          <a:xfrm>
            <a:off x="6737400" y="2281320"/>
            <a:ext cx="357120" cy="404640"/>
          </a:xfrm>
          <a:custGeom>
            <a:avLst/>
            <a:gdLst/>
            <a:ahLst/>
            <a:rect l="l" t="t" r="r" b="b"/>
            <a:pathLst>
              <a:path w="225" h="255">
                <a:moveTo>
                  <a:pt x="111" y="0"/>
                </a:moveTo>
                <a:lnTo>
                  <a:pt x="108" y="2"/>
                </a:lnTo>
                <a:lnTo>
                  <a:pt x="106" y="6"/>
                </a:lnTo>
                <a:lnTo>
                  <a:pt x="104" y="13"/>
                </a:lnTo>
                <a:lnTo>
                  <a:pt x="102" y="21"/>
                </a:lnTo>
                <a:lnTo>
                  <a:pt x="100" y="30"/>
                </a:lnTo>
                <a:lnTo>
                  <a:pt x="100" y="41"/>
                </a:lnTo>
                <a:lnTo>
                  <a:pt x="99" y="52"/>
                </a:lnTo>
                <a:lnTo>
                  <a:pt x="99" y="75"/>
                </a:lnTo>
                <a:lnTo>
                  <a:pt x="0" y="156"/>
                </a:lnTo>
                <a:lnTo>
                  <a:pt x="0" y="175"/>
                </a:lnTo>
                <a:lnTo>
                  <a:pt x="69" y="136"/>
                </a:lnTo>
                <a:lnTo>
                  <a:pt x="99" y="126"/>
                </a:lnTo>
                <a:lnTo>
                  <a:pt x="99" y="169"/>
                </a:lnTo>
                <a:lnTo>
                  <a:pt x="102" y="211"/>
                </a:lnTo>
                <a:lnTo>
                  <a:pt x="71" y="238"/>
                </a:lnTo>
                <a:lnTo>
                  <a:pt x="71" y="255"/>
                </a:lnTo>
                <a:lnTo>
                  <a:pt x="110" y="241"/>
                </a:lnTo>
                <a:lnTo>
                  <a:pt x="115" y="241"/>
                </a:lnTo>
                <a:lnTo>
                  <a:pt x="153" y="255"/>
                </a:lnTo>
                <a:lnTo>
                  <a:pt x="153" y="238"/>
                </a:lnTo>
                <a:lnTo>
                  <a:pt x="124" y="211"/>
                </a:lnTo>
                <a:lnTo>
                  <a:pt x="126" y="169"/>
                </a:lnTo>
                <a:lnTo>
                  <a:pt x="126" y="125"/>
                </a:lnTo>
                <a:lnTo>
                  <a:pt x="154" y="136"/>
                </a:lnTo>
                <a:lnTo>
                  <a:pt x="225" y="175"/>
                </a:lnTo>
                <a:lnTo>
                  <a:pt x="225" y="156"/>
                </a:lnTo>
                <a:lnTo>
                  <a:pt x="126" y="75"/>
                </a:lnTo>
                <a:lnTo>
                  <a:pt x="126" y="52"/>
                </a:lnTo>
                <a:lnTo>
                  <a:pt x="126" y="41"/>
                </a:lnTo>
                <a:lnTo>
                  <a:pt x="125" y="31"/>
                </a:lnTo>
                <a:lnTo>
                  <a:pt x="124" y="21"/>
                </a:lnTo>
                <a:lnTo>
                  <a:pt x="122" y="13"/>
                </a:lnTo>
                <a:lnTo>
                  <a:pt x="119" y="6"/>
                </a:lnTo>
                <a:lnTo>
                  <a:pt x="117" y="2"/>
                </a:lnTo>
                <a:lnTo>
                  <a:pt x="114" y="0"/>
                </a:lnTo>
                <a:lnTo>
                  <a:pt x="111" y="0"/>
                </a:lnTo>
                <a:close/>
              </a:path>
            </a:pathLst>
          </a:custGeom>
          <a:solidFill>
            <a:srgbClr val="000000"/>
          </a:solidFill>
          <a:ln cap="sq"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>
            <a:off x="6801840" y="2717640"/>
            <a:ext cx="301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Airport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1962000" y="1455840"/>
            <a:ext cx="424080" cy="295200"/>
          </a:xfrm>
          <a:custGeom>
            <a:avLst/>
            <a:gdLst/>
            <a:ahLst/>
            <a:rect l="l" t="t" r="r" b="b"/>
            <a:pathLst>
              <a:path w="267" h="186">
                <a:moveTo>
                  <a:pt x="186" y="9"/>
                </a:moveTo>
                <a:cubicBezTo>
                  <a:pt x="180" y="7"/>
                  <a:pt x="174" y="5"/>
                  <a:pt x="168" y="3"/>
                </a:cubicBezTo>
                <a:cubicBezTo>
                  <a:pt x="165" y="2"/>
                  <a:pt x="159" y="0"/>
                  <a:pt x="159" y="0"/>
                </a:cubicBezTo>
                <a:cubicBezTo>
                  <a:pt x="130" y="2"/>
                  <a:pt x="110" y="6"/>
                  <a:pt x="84" y="15"/>
                </a:cubicBezTo>
                <a:cubicBezTo>
                  <a:pt x="78" y="17"/>
                  <a:pt x="72" y="21"/>
                  <a:pt x="66" y="24"/>
                </a:cubicBezTo>
                <a:cubicBezTo>
                  <a:pt x="60" y="28"/>
                  <a:pt x="48" y="36"/>
                  <a:pt x="48" y="36"/>
                </a:cubicBezTo>
                <a:cubicBezTo>
                  <a:pt x="42" y="45"/>
                  <a:pt x="24" y="57"/>
                  <a:pt x="24" y="57"/>
                </a:cubicBezTo>
                <a:cubicBezTo>
                  <a:pt x="21" y="67"/>
                  <a:pt x="12" y="74"/>
                  <a:pt x="9" y="84"/>
                </a:cubicBezTo>
                <a:cubicBezTo>
                  <a:pt x="7" y="90"/>
                  <a:pt x="3" y="102"/>
                  <a:pt x="3" y="102"/>
                </a:cubicBezTo>
                <a:cubicBezTo>
                  <a:pt x="4" y="114"/>
                  <a:pt x="0" y="129"/>
                  <a:pt x="9" y="138"/>
                </a:cubicBezTo>
                <a:cubicBezTo>
                  <a:pt x="16" y="145"/>
                  <a:pt x="43" y="164"/>
                  <a:pt x="54" y="168"/>
                </a:cubicBezTo>
                <a:cubicBezTo>
                  <a:pt x="67" y="172"/>
                  <a:pt x="77" y="179"/>
                  <a:pt x="90" y="183"/>
                </a:cubicBezTo>
                <a:cubicBezTo>
                  <a:pt x="93" y="184"/>
                  <a:pt x="99" y="186"/>
                  <a:pt x="99" y="186"/>
                </a:cubicBezTo>
                <a:cubicBezTo>
                  <a:pt x="135" y="182"/>
                  <a:pt x="152" y="166"/>
                  <a:pt x="180" y="147"/>
                </a:cubicBezTo>
                <a:cubicBezTo>
                  <a:pt x="189" y="141"/>
                  <a:pt x="198" y="135"/>
                  <a:pt x="207" y="129"/>
                </a:cubicBezTo>
                <a:cubicBezTo>
                  <a:pt x="210" y="127"/>
                  <a:pt x="216" y="123"/>
                  <a:pt x="216" y="123"/>
                </a:cubicBezTo>
                <a:cubicBezTo>
                  <a:pt x="218" y="120"/>
                  <a:pt x="219" y="116"/>
                  <a:pt x="222" y="114"/>
                </a:cubicBezTo>
                <a:cubicBezTo>
                  <a:pt x="224" y="112"/>
                  <a:pt x="229" y="113"/>
                  <a:pt x="231" y="111"/>
                </a:cubicBezTo>
                <a:cubicBezTo>
                  <a:pt x="247" y="95"/>
                  <a:pt x="257" y="71"/>
                  <a:pt x="267" y="51"/>
                </a:cubicBezTo>
              </a:path>
            </a:pathLst>
          </a:custGeom>
          <a:noFill/>
          <a:ln w="223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>
            <a:off x="2562120" y="1270080"/>
            <a:ext cx="422280" cy="199800"/>
          </a:xfrm>
          <a:custGeom>
            <a:avLst/>
            <a:gdLst/>
            <a:ahLst/>
            <a:rect l="l" t="t" r="r" b="b"/>
            <a:pathLst>
              <a:path w="266" h="126">
                <a:moveTo>
                  <a:pt x="266" y="126"/>
                </a:moveTo>
                <a:cubicBezTo>
                  <a:pt x="256" y="107"/>
                  <a:pt x="247" y="89"/>
                  <a:pt x="219" y="70"/>
                </a:cubicBezTo>
                <a:cubicBezTo>
                  <a:pt x="191" y="51"/>
                  <a:pt x="135" y="25"/>
                  <a:pt x="99" y="13"/>
                </a:cubicBezTo>
                <a:cubicBezTo>
                  <a:pt x="63" y="1"/>
                  <a:pt x="16" y="2"/>
                  <a:pt x="0" y="0"/>
                </a:cubicBezTo>
              </a:path>
            </a:pathLst>
          </a:custGeom>
          <a:noFill/>
          <a:ln w="223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 flipH="1">
            <a:off x="3293640" y="1587600"/>
            <a:ext cx="157320" cy="144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 flipH="1" flipV="1">
            <a:off x="2978280" y="1461600"/>
            <a:ext cx="317520" cy="1270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"/>
          <p:cNvSpPr/>
          <p:nvPr/>
        </p:nvSpPr>
        <p:spPr>
          <a:xfrm flipH="1">
            <a:off x="2300040" y="1268280"/>
            <a:ext cx="277560" cy="3996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"/>
          <p:cNvSpPr/>
          <p:nvPr/>
        </p:nvSpPr>
        <p:spPr>
          <a:xfrm>
            <a:off x="2305080" y="1303200"/>
            <a:ext cx="19080" cy="19080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"/>
          <p:cNvSpPr/>
          <p:nvPr/>
        </p:nvSpPr>
        <p:spPr>
          <a:xfrm>
            <a:off x="6323040" y="2093760"/>
            <a:ext cx="1028520" cy="306720"/>
          </a:xfrm>
          <a:custGeom>
            <a:avLst/>
            <a:gdLst/>
            <a:ahLst/>
            <a:rect l="l" t="t" r="r" b="b"/>
            <a:pathLst>
              <a:path w="648" h="193">
                <a:moveTo>
                  <a:pt x="0" y="169"/>
                </a:moveTo>
                <a:cubicBezTo>
                  <a:pt x="53" y="181"/>
                  <a:pt x="106" y="193"/>
                  <a:pt x="169" y="183"/>
                </a:cubicBezTo>
                <a:cubicBezTo>
                  <a:pt x="232" y="173"/>
                  <a:pt x="301" y="141"/>
                  <a:pt x="381" y="111"/>
                </a:cubicBezTo>
                <a:cubicBezTo>
                  <a:pt x="461" y="81"/>
                  <a:pt x="554" y="40"/>
                  <a:pt x="648" y="0"/>
                </a:cubicBezTo>
              </a:path>
            </a:pathLst>
          </a:custGeom>
          <a:noFill/>
          <a:ln w="22320">
            <a:solidFill>
              <a:srgbClr val="00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"/>
          <p:cNvSpPr/>
          <p:nvPr/>
        </p:nvSpPr>
        <p:spPr>
          <a:xfrm>
            <a:off x="7348680" y="2090880"/>
            <a:ext cx="188640" cy="318960"/>
          </a:xfrm>
          <a:prstGeom prst="line">
            <a:avLst/>
          </a:prstGeom>
          <a:ln w="2232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1" name=""/>
          <p:cNvSpPr/>
          <p:nvPr/>
        </p:nvSpPr>
        <p:spPr>
          <a:xfrm>
            <a:off x="901800" y="3801960"/>
            <a:ext cx="395280" cy="412920"/>
          </a:xfrm>
          <a:custGeom>
            <a:avLst/>
            <a:gdLst/>
            <a:ahLst/>
            <a:rect l="l" t="t" r="r" b="b"/>
            <a:pathLst>
              <a:path w="249" h="260">
                <a:moveTo>
                  <a:pt x="249" y="260"/>
                </a:moveTo>
                <a:lnTo>
                  <a:pt x="111" y="16"/>
                </a:lnTo>
                <a:lnTo>
                  <a:pt x="94" y="9"/>
                </a:lnTo>
                <a:lnTo>
                  <a:pt x="75" y="4"/>
                </a:lnTo>
                <a:lnTo>
                  <a:pt x="57" y="0"/>
                </a:lnTo>
                <a:lnTo>
                  <a:pt x="38" y="0"/>
                </a:lnTo>
                <a:lnTo>
                  <a:pt x="19" y="1"/>
                </a:lnTo>
                <a:lnTo>
                  <a:pt x="0" y="4"/>
                </a:lnTo>
                <a:lnTo>
                  <a:pt x="14" y="74"/>
                </a:lnTo>
                <a:lnTo>
                  <a:pt x="24" y="83"/>
                </a:lnTo>
                <a:lnTo>
                  <a:pt x="37" y="90"/>
                </a:lnTo>
                <a:lnTo>
                  <a:pt x="51" y="96"/>
                </a:lnTo>
                <a:lnTo>
                  <a:pt x="66" y="99"/>
                </a:lnTo>
                <a:lnTo>
                  <a:pt x="81" y="101"/>
                </a:lnTo>
                <a:lnTo>
                  <a:pt x="96" y="100"/>
                </a:lnTo>
                <a:lnTo>
                  <a:pt x="111" y="97"/>
                </a:lnTo>
                <a:lnTo>
                  <a:pt x="103" y="107"/>
                </a:lnTo>
                <a:lnTo>
                  <a:pt x="99" y="118"/>
                </a:lnTo>
                <a:lnTo>
                  <a:pt x="97" y="130"/>
                </a:lnTo>
                <a:lnTo>
                  <a:pt x="98" y="141"/>
                </a:lnTo>
                <a:lnTo>
                  <a:pt x="101" y="153"/>
                </a:lnTo>
                <a:lnTo>
                  <a:pt x="108" y="163"/>
                </a:lnTo>
                <a:lnTo>
                  <a:pt x="117" y="172"/>
                </a:lnTo>
                <a:lnTo>
                  <a:pt x="127" y="180"/>
                </a:lnTo>
                <a:lnTo>
                  <a:pt x="139" y="186"/>
                </a:lnTo>
                <a:lnTo>
                  <a:pt x="152" y="189"/>
                </a:lnTo>
                <a:lnTo>
                  <a:pt x="166" y="190"/>
                </a:lnTo>
                <a:lnTo>
                  <a:pt x="194" y="260"/>
                </a:lnTo>
              </a:path>
            </a:pathLst>
          </a:custGeom>
          <a:noFill/>
          <a:ln cap="sq"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2" name=""/>
          <p:cNvSpPr/>
          <p:nvPr/>
        </p:nvSpPr>
        <p:spPr>
          <a:xfrm>
            <a:off x="1206360" y="4206960"/>
            <a:ext cx="501840" cy="7239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3" name=""/>
          <p:cNvSpPr/>
          <p:nvPr/>
        </p:nvSpPr>
        <p:spPr>
          <a:xfrm>
            <a:off x="2241720" y="1463760"/>
            <a:ext cx="82440" cy="190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4" name=""/>
          <p:cNvSpPr/>
          <p:nvPr/>
        </p:nvSpPr>
        <p:spPr>
          <a:xfrm flipH="1">
            <a:off x="1720440" y="4873680"/>
            <a:ext cx="120600" cy="572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5" name=""/>
          <p:cNvSpPr/>
          <p:nvPr/>
        </p:nvSpPr>
        <p:spPr>
          <a:xfrm>
            <a:off x="2381400" y="1536840"/>
            <a:ext cx="44280" cy="5688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"/>
          <p:cNvSpPr/>
          <p:nvPr/>
        </p:nvSpPr>
        <p:spPr>
          <a:xfrm flipV="1">
            <a:off x="2374920" y="1523880"/>
            <a:ext cx="25560" cy="44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"/>
          <p:cNvSpPr/>
          <p:nvPr/>
        </p:nvSpPr>
        <p:spPr>
          <a:xfrm rot="19502400">
            <a:off x="3950280" y="1446120"/>
            <a:ext cx="488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Caribe Net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8" name=""/>
          <p:cNvSpPr/>
          <p:nvPr/>
        </p:nvSpPr>
        <p:spPr>
          <a:xfrm rot="17324400">
            <a:off x="3345120" y="3837240"/>
            <a:ext cx="347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Isla Net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9" name=""/>
          <p:cNvSpPr/>
          <p:nvPr/>
        </p:nvSpPr>
        <p:spPr>
          <a:xfrm rot="20470800">
            <a:off x="2675160" y="1452600"/>
            <a:ext cx="307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UUNet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0" name=""/>
          <p:cNvSpPr/>
          <p:nvPr/>
        </p:nvSpPr>
        <p:spPr>
          <a:xfrm rot="20823000">
            <a:off x="3207600" y="3247560"/>
            <a:ext cx="590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Ice Networks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1" name=""/>
          <p:cNvSpPr/>
          <p:nvPr/>
        </p:nvSpPr>
        <p:spPr>
          <a:xfrm rot="19217400">
            <a:off x="3497400" y="4431960"/>
            <a:ext cx="380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IBM Net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2" name=""/>
          <p:cNvSpPr/>
          <p:nvPr/>
        </p:nvSpPr>
        <p:spPr>
          <a:xfrm rot="20093400">
            <a:off x="4065480" y="2830320"/>
            <a:ext cx="676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Centennial Net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3" name=""/>
          <p:cNvSpPr/>
          <p:nvPr/>
        </p:nvSpPr>
        <p:spPr>
          <a:xfrm rot="600000">
            <a:off x="1608120" y="4290480"/>
            <a:ext cx="465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PRTC.Net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"/>
          <p:cNvSpPr/>
          <p:nvPr/>
        </p:nvSpPr>
        <p:spPr>
          <a:xfrm rot="19707600">
            <a:off x="1043280" y="3512880"/>
            <a:ext cx="545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Micrsoft Net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5" name=""/>
          <p:cNvSpPr/>
          <p:nvPr/>
        </p:nvSpPr>
        <p:spPr>
          <a:xfrm>
            <a:off x="3828960" y="1836720"/>
            <a:ext cx="42840" cy="34920"/>
          </a:xfrm>
          <a:prstGeom prst="rect">
            <a:avLst/>
          </a:prstGeom>
          <a:solidFill>
            <a:srgbClr val="0000ff"/>
          </a:solidFill>
          <a:ln cap="sq"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"/>
          <p:cNvSpPr/>
          <p:nvPr/>
        </p:nvSpPr>
        <p:spPr>
          <a:xfrm>
            <a:off x="2440080" y="1533600"/>
            <a:ext cx="44280" cy="36360"/>
          </a:xfrm>
          <a:prstGeom prst="rect">
            <a:avLst/>
          </a:prstGeom>
          <a:solidFill>
            <a:srgbClr val="0000ff"/>
          </a:solidFill>
          <a:ln cap="sq"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7" name=""/>
          <p:cNvSpPr/>
          <p:nvPr/>
        </p:nvSpPr>
        <p:spPr>
          <a:xfrm>
            <a:off x="3936960" y="3294000"/>
            <a:ext cx="44640" cy="36720"/>
          </a:xfrm>
          <a:prstGeom prst="rect">
            <a:avLst/>
          </a:prstGeom>
          <a:solidFill>
            <a:srgbClr val="0000ff"/>
          </a:solidFill>
          <a:ln cap="sq"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8" name=""/>
          <p:cNvSpPr/>
          <p:nvPr/>
        </p:nvSpPr>
        <p:spPr>
          <a:xfrm>
            <a:off x="3914640" y="3176640"/>
            <a:ext cx="44640" cy="36360"/>
          </a:xfrm>
          <a:prstGeom prst="rect">
            <a:avLst/>
          </a:prstGeom>
          <a:solidFill>
            <a:srgbClr val="0000ff"/>
          </a:solidFill>
          <a:ln cap="sq"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9" name=""/>
          <p:cNvSpPr/>
          <p:nvPr/>
        </p:nvSpPr>
        <p:spPr>
          <a:xfrm>
            <a:off x="917640" y="3878280"/>
            <a:ext cx="42840" cy="36360"/>
          </a:xfrm>
          <a:prstGeom prst="rect">
            <a:avLst/>
          </a:prstGeom>
          <a:solidFill>
            <a:srgbClr val="0000ff"/>
          </a:solidFill>
          <a:ln cap="sq"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0" name=""/>
          <p:cNvSpPr/>
          <p:nvPr/>
        </p:nvSpPr>
        <p:spPr>
          <a:xfrm>
            <a:off x="3492360" y="3524400"/>
            <a:ext cx="42840" cy="36360"/>
          </a:xfrm>
          <a:prstGeom prst="rect">
            <a:avLst/>
          </a:prstGeom>
          <a:solidFill>
            <a:srgbClr val="0000ff"/>
          </a:solidFill>
          <a:ln cap="sq"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1" name=""/>
          <p:cNvSpPr/>
          <p:nvPr/>
        </p:nvSpPr>
        <p:spPr>
          <a:xfrm>
            <a:off x="1411200" y="4137120"/>
            <a:ext cx="42840" cy="36360"/>
          </a:xfrm>
          <a:prstGeom prst="rect">
            <a:avLst/>
          </a:prstGeom>
          <a:solidFill>
            <a:srgbClr val="0000ff"/>
          </a:solidFill>
          <a:ln cap="sq"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2" name=""/>
          <p:cNvSpPr/>
          <p:nvPr/>
        </p:nvSpPr>
        <p:spPr>
          <a:xfrm>
            <a:off x="4035600" y="4290840"/>
            <a:ext cx="44280" cy="36720"/>
          </a:xfrm>
          <a:prstGeom prst="rect">
            <a:avLst/>
          </a:prstGeom>
          <a:solidFill>
            <a:srgbClr val="0000ff"/>
          </a:solidFill>
          <a:ln cap="sq"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3" name=""/>
          <p:cNvSpPr/>
          <p:nvPr/>
        </p:nvSpPr>
        <p:spPr>
          <a:xfrm flipV="1">
            <a:off x="1467000" y="4400280"/>
            <a:ext cx="69840" cy="1260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4" name=""/>
          <p:cNvSpPr/>
          <p:nvPr/>
        </p:nvSpPr>
        <p:spPr>
          <a:xfrm flipH="1">
            <a:off x="2521080" y="1378080"/>
            <a:ext cx="450720" cy="139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5" name=""/>
          <p:cNvSpPr/>
          <p:nvPr/>
        </p:nvSpPr>
        <p:spPr>
          <a:xfrm flipH="1">
            <a:off x="3917880" y="1536840"/>
            <a:ext cx="387360" cy="260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6" name=""/>
          <p:cNvSpPr/>
          <p:nvPr/>
        </p:nvSpPr>
        <p:spPr>
          <a:xfrm flipH="1">
            <a:off x="4012920" y="2933640"/>
            <a:ext cx="546120" cy="247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7" name=""/>
          <p:cNvSpPr/>
          <p:nvPr/>
        </p:nvSpPr>
        <p:spPr>
          <a:xfrm flipV="1">
            <a:off x="3149640" y="3327120"/>
            <a:ext cx="7174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8" name=""/>
          <p:cNvSpPr/>
          <p:nvPr/>
        </p:nvSpPr>
        <p:spPr>
          <a:xfrm flipV="1">
            <a:off x="3340080" y="3612960"/>
            <a:ext cx="146160" cy="431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9" name=""/>
          <p:cNvSpPr/>
          <p:nvPr/>
        </p:nvSpPr>
        <p:spPr>
          <a:xfrm flipH="1">
            <a:off x="977760" y="3581280"/>
            <a:ext cx="540000" cy="311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0" name=""/>
          <p:cNvSpPr/>
          <p:nvPr/>
        </p:nvSpPr>
        <p:spPr>
          <a:xfrm flipV="1">
            <a:off x="3632040" y="4374720"/>
            <a:ext cx="374760" cy="29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1" name=""/>
          <p:cNvSpPr/>
          <p:nvPr/>
        </p:nvSpPr>
        <p:spPr>
          <a:xfrm flipH="1" flipV="1">
            <a:off x="1511280" y="4177800"/>
            <a:ext cx="527040" cy="101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2" name="" descr=""/>
          <p:cNvPicPr/>
          <p:nvPr/>
        </p:nvPicPr>
        <p:blipFill>
          <a:blip r:embed="rId2"/>
          <a:stretch/>
        </p:blipFill>
        <p:spPr>
          <a:xfrm>
            <a:off x="873000" y="148104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3" name="" descr=""/>
          <p:cNvPicPr/>
          <p:nvPr/>
        </p:nvPicPr>
        <p:blipFill>
          <a:blip r:embed="rId3"/>
          <a:stretch/>
        </p:blipFill>
        <p:spPr>
          <a:xfrm>
            <a:off x="873000" y="17510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" descr=""/>
          <p:cNvPicPr/>
          <p:nvPr/>
        </p:nvPicPr>
        <p:blipFill>
          <a:blip r:embed="rId4"/>
          <a:stretch/>
        </p:blipFill>
        <p:spPr>
          <a:xfrm>
            <a:off x="873000" y="20210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5" name="" descr=""/>
          <p:cNvPicPr/>
          <p:nvPr/>
        </p:nvPicPr>
        <p:blipFill>
          <a:blip r:embed="rId5"/>
          <a:stretch/>
        </p:blipFill>
        <p:spPr>
          <a:xfrm>
            <a:off x="873000" y="22892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" name="" descr=""/>
          <p:cNvPicPr/>
          <p:nvPr/>
        </p:nvPicPr>
        <p:blipFill>
          <a:blip r:embed="rId6"/>
          <a:stretch/>
        </p:blipFill>
        <p:spPr>
          <a:xfrm>
            <a:off x="873000" y="25574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" name="" descr=""/>
          <p:cNvPicPr/>
          <p:nvPr/>
        </p:nvPicPr>
        <p:blipFill>
          <a:blip r:embed="rId7"/>
          <a:stretch/>
        </p:blipFill>
        <p:spPr>
          <a:xfrm>
            <a:off x="873000" y="282564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8" name="" descr=""/>
          <p:cNvPicPr/>
          <p:nvPr/>
        </p:nvPicPr>
        <p:blipFill>
          <a:blip r:embed="rId8"/>
          <a:stretch/>
        </p:blipFill>
        <p:spPr>
          <a:xfrm>
            <a:off x="873000" y="30942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" descr=""/>
          <p:cNvPicPr/>
          <p:nvPr/>
        </p:nvPicPr>
        <p:blipFill>
          <a:blip r:embed="rId9"/>
          <a:stretch/>
        </p:blipFill>
        <p:spPr>
          <a:xfrm>
            <a:off x="873000" y="33624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0" name="" descr=""/>
          <p:cNvPicPr/>
          <p:nvPr/>
        </p:nvPicPr>
        <p:blipFill>
          <a:blip r:embed="rId10"/>
          <a:stretch/>
        </p:blipFill>
        <p:spPr>
          <a:xfrm>
            <a:off x="873000" y="36306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1" name="" descr=""/>
          <p:cNvPicPr/>
          <p:nvPr/>
        </p:nvPicPr>
        <p:blipFill>
          <a:blip r:embed="rId11"/>
          <a:stretch/>
        </p:blipFill>
        <p:spPr>
          <a:xfrm>
            <a:off x="873000" y="389880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2" name="" descr=""/>
          <p:cNvPicPr/>
          <p:nvPr/>
        </p:nvPicPr>
        <p:blipFill>
          <a:blip r:embed="rId12"/>
          <a:stretch/>
        </p:blipFill>
        <p:spPr>
          <a:xfrm>
            <a:off x="873000" y="41688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3" name="" descr=""/>
          <p:cNvPicPr/>
          <p:nvPr/>
        </p:nvPicPr>
        <p:blipFill>
          <a:blip r:embed="rId13"/>
          <a:stretch/>
        </p:blipFill>
        <p:spPr>
          <a:xfrm>
            <a:off x="873000" y="44370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4" name="" descr=""/>
          <p:cNvPicPr/>
          <p:nvPr/>
        </p:nvPicPr>
        <p:blipFill>
          <a:blip r:embed="rId14"/>
          <a:stretch/>
        </p:blipFill>
        <p:spPr>
          <a:xfrm>
            <a:off x="873000" y="470520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5" name="" descr=""/>
          <p:cNvPicPr/>
          <p:nvPr/>
        </p:nvPicPr>
        <p:blipFill>
          <a:blip r:embed="rId15"/>
          <a:stretch/>
        </p:blipFill>
        <p:spPr>
          <a:xfrm>
            <a:off x="873000" y="497376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" descr=""/>
          <p:cNvPicPr/>
          <p:nvPr/>
        </p:nvPicPr>
        <p:blipFill>
          <a:blip r:embed="rId16"/>
          <a:stretch/>
        </p:blipFill>
        <p:spPr>
          <a:xfrm>
            <a:off x="873000" y="524340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7" name="" descr=""/>
          <p:cNvPicPr/>
          <p:nvPr/>
        </p:nvPicPr>
        <p:blipFill>
          <a:blip r:embed="rId17"/>
          <a:stretch/>
        </p:blipFill>
        <p:spPr>
          <a:xfrm>
            <a:off x="873000" y="5511960"/>
            <a:ext cx="7412040" cy="22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8" name=""/>
          <p:cNvSpPr/>
          <p:nvPr/>
        </p:nvSpPr>
        <p:spPr>
          <a:xfrm>
            <a:off x="2368440" y="1790640"/>
            <a:ext cx="44640" cy="5724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9" name=""/>
          <p:cNvSpPr/>
          <p:nvPr/>
        </p:nvSpPr>
        <p:spPr>
          <a:xfrm>
            <a:off x="3352680" y="4803840"/>
            <a:ext cx="398520" cy="207720"/>
          </a:xfrm>
          <a:custGeom>
            <a:avLst/>
            <a:gdLst/>
            <a:ahLst/>
            <a:rect l="l" t="t" r="r" b="b"/>
            <a:pathLst>
              <a:path w="251" h="131">
                <a:moveTo>
                  <a:pt x="0" y="66"/>
                </a:moveTo>
                <a:lnTo>
                  <a:pt x="27" y="131"/>
                </a:lnTo>
                <a:lnTo>
                  <a:pt x="251" y="65"/>
                </a:lnTo>
                <a:lnTo>
                  <a:pt x="224" y="0"/>
                </a:lnTo>
                <a:lnTo>
                  <a:pt x="0" y="6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0" name=""/>
          <p:cNvSpPr/>
          <p:nvPr/>
        </p:nvSpPr>
        <p:spPr>
          <a:xfrm flipV="1">
            <a:off x="1454040" y="4654440"/>
            <a:ext cx="69840" cy="129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1" name=""/>
          <p:cNvSpPr/>
          <p:nvPr/>
        </p:nvSpPr>
        <p:spPr>
          <a:xfrm>
            <a:off x="6350040" y="2678040"/>
            <a:ext cx="1881000" cy="566640"/>
          </a:xfrm>
          <a:custGeom>
            <a:avLst/>
            <a:gdLst/>
            <a:ahLst/>
            <a:rect l="l" t="t" r="r" b="b"/>
            <a:pathLst>
              <a:path w="1185" h="357">
                <a:moveTo>
                  <a:pt x="0" y="204"/>
                </a:moveTo>
                <a:lnTo>
                  <a:pt x="15" y="218"/>
                </a:lnTo>
                <a:lnTo>
                  <a:pt x="28" y="235"/>
                </a:lnTo>
                <a:lnTo>
                  <a:pt x="39" y="252"/>
                </a:lnTo>
                <a:lnTo>
                  <a:pt x="47" y="272"/>
                </a:lnTo>
                <a:lnTo>
                  <a:pt x="52" y="291"/>
                </a:lnTo>
                <a:lnTo>
                  <a:pt x="55" y="312"/>
                </a:lnTo>
                <a:lnTo>
                  <a:pt x="54" y="332"/>
                </a:lnTo>
                <a:lnTo>
                  <a:pt x="1051" y="332"/>
                </a:lnTo>
                <a:lnTo>
                  <a:pt x="1066" y="335"/>
                </a:lnTo>
                <a:lnTo>
                  <a:pt x="1080" y="340"/>
                </a:lnTo>
                <a:lnTo>
                  <a:pt x="1093" y="348"/>
                </a:lnTo>
                <a:lnTo>
                  <a:pt x="1105" y="357"/>
                </a:lnTo>
                <a:lnTo>
                  <a:pt x="1185" y="230"/>
                </a:lnTo>
                <a:lnTo>
                  <a:pt x="1185" y="179"/>
                </a:lnTo>
                <a:lnTo>
                  <a:pt x="1142" y="159"/>
                </a:lnTo>
                <a:lnTo>
                  <a:pt x="1098" y="141"/>
                </a:lnTo>
                <a:lnTo>
                  <a:pt x="1053" y="127"/>
                </a:lnTo>
                <a:lnTo>
                  <a:pt x="1006" y="115"/>
                </a:lnTo>
                <a:lnTo>
                  <a:pt x="960" y="105"/>
                </a:lnTo>
                <a:lnTo>
                  <a:pt x="912" y="98"/>
                </a:lnTo>
                <a:lnTo>
                  <a:pt x="865" y="93"/>
                </a:lnTo>
                <a:lnTo>
                  <a:pt x="817" y="92"/>
                </a:lnTo>
                <a:lnTo>
                  <a:pt x="769" y="92"/>
                </a:lnTo>
                <a:lnTo>
                  <a:pt x="721" y="96"/>
                </a:lnTo>
                <a:lnTo>
                  <a:pt x="674" y="102"/>
                </a:lnTo>
                <a:lnTo>
                  <a:pt x="680" y="96"/>
                </a:lnTo>
                <a:lnTo>
                  <a:pt x="683" y="88"/>
                </a:lnTo>
                <a:lnTo>
                  <a:pt x="684" y="80"/>
                </a:lnTo>
                <a:lnTo>
                  <a:pt x="682" y="71"/>
                </a:lnTo>
                <a:lnTo>
                  <a:pt x="678" y="63"/>
                </a:lnTo>
                <a:lnTo>
                  <a:pt x="672" y="57"/>
                </a:lnTo>
                <a:lnTo>
                  <a:pt x="664" y="53"/>
                </a:lnTo>
                <a:lnTo>
                  <a:pt x="656" y="51"/>
                </a:lnTo>
                <a:lnTo>
                  <a:pt x="646" y="51"/>
                </a:lnTo>
                <a:lnTo>
                  <a:pt x="754" y="0"/>
                </a:lnTo>
              </a:path>
            </a:pathLst>
          </a:custGeom>
          <a:noFill/>
          <a:ln w="2052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2" name=""/>
          <p:cNvSpPr/>
          <p:nvPr/>
        </p:nvSpPr>
        <p:spPr>
          <a:xfrm>
            <a:off x="955800" y="4610160"/>
            <a:ext cx="342720" cy="223920"/>
          </a:xfrm>
          <a:custGeom>
            <a:avLst/>
            <a:gdLst/>
            <a:ahLst/>
            <a:rect l="l" t="t" r="r" b="b"/>
            <a:pathLst>
              <a:path w="216" h="141">
                <a:moveTo>
                  <a:pt x="216" y="0"/>
                </a:moveTo>
                <a:lnTo>
                  <a:pt x="213" y="11"/>
                </a:lnTo>
                <a:lnTo>
                  <a:pt x="208" y="21"/>
                </a:lnTo>
                <a:lnTo>
                  <a:pt x="200" y="30"/>
                </a:lnTo>
                <a:lnTo>
                  <a:pt x="191" y="37"/>
                </a:lnTo>
                <a:lnTo>
                  <a:pt x="180" y="42"/>
                </a:lnTo>
                <a:lnTo>
                  <a:pt x="169" y="45"/>
                </a:lnTo>
                <a:lnTo>
                  <a:pt x="157" y="45"/>
                </a:lnTo>
                <a:lnTo>
                  <a:pt x="146" y="43"/>
                </a:lnTo>
                <a:lnTo>
                  <a:pt x="135" y="38"/>
                </a:lnTo>
                <a:lnTo>
                  <a:pt x="135" y="115"/>
                </a:lnTo>
                <a:lnTo>
                  <a:pt x="0" y="141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3" name=""/>
          <p:cNvSpPr/>
          <p:nvPr/>
        </p:nvSpPr>
        <p:spPr>
          <a:xfrm>
            <a:off x="1817640" y="1790640"/>
            <a:ext cx="2473200" cy="3348000"/>
          </a:xfrm>
          <a:custGeom>
            <a:avLst/>
            <a:gdLst/>
            <a:ahLst/>
            <a:rect l="l" t="t" r="r" b="b"/>
            <a:pathLst>
              <a:path w="1670" h="2145">
                <a:moveTo>
                  <a:pt x="0" y="2145"/>
                </a:moveTo>
                <a:lnTo>
                  <a:pt x="68" y="2108"/>
                </a:lnTo>
                <a:lnTo>
                  <a:pt x="136" y="2073"/>
                </a:lnTo>
                <a:lnTo>
                  <a:pt x="205" y="2040"/>
                </a:lnTo>
                <a:lnTo>
                  <a:pt x="277" y="2010"/>
                </a:lnTo>
                <a:lnTo>
                  <a:pt x="348" y="1983"/>
                </a:lnTo>
                <a:lnTo>
                  <a:pt x="421" y="1957"/>
                </a:lnTo>
                <a:lnTo>
                  <a:pt x="494" y="1934"/>
                </a:lnTo>
                <a:lnTo>
                  <a:pt x="569" y="1914"/>
                </a:lnTo>
                <a:lnTo>
                  <a:pt x="644" y="1895"/>
                </a:lnTo>
                <a:lnTo>
                  <a:pt x="720" y="1880"/>
                </a:lnTo>
                <a:lnTo>
                  <a:pt x="796" y="1866"/>
                </a:lnTo>
                <a:lnTo>
                  <a:pt x="873" y="1856"/>
                </a:lnTo>
                <a:lnTo>
                  <a:pt x="950" y="1847"/>
                </a:lnTo>
                <a:lnTo>
                  <a:pt x="1027" y="1842"/>
                </a:lnTo>
                <a:lnTo>
                  <a:pt x="1105" y="1838"/>
                </a:lnTo>
                <a:lnTo>
                  <a:pt x="1185" y="1761"/>
                </a:lnTo>
                <a:lnTo>
                  <a:pt x="1185" y="1751"/>
                </a:lnTo>
                <a:lnTo>
                  <a:pt x="1187" y="1742"/>
                </a:lnTo>
                <a:lnTo>
                  <a:pt x="1191" y="1732"/>
                </a:lnTo>
                <a:lnTo>
                  <a:pt x="1197" y="1723"/>
                </a:lnTo>
                <a:lnTo>
                  <a:pt x="1204" y="1716"/>
                </a:lnTo>
                <a:lnTo>
                  <a:pt x="1213" y="1710"/>
                </a:lnTo>
                <a:lnTo>
                  <a:pt x="1227" y="1722"/>
                </a:lnTo>
                <a:lnTo>
                  <a:pt x="1243" y="1732"/>
                </a:lnTo>
                <a:lnTo>
                  <a:pt x="1261" y="1740"/>
                </a:lnTo>
                <a:lnTo>
                  <a:pt x="1279" y="1745"/>
                </a:lnTo>
                <a:lnTo>
                  <a:pt x="1299" y="1748"/>
                </a:lnTo>
                <a:lnTo>
                  <a:pt x="1318" y="1748"/>
                </a:lnTo>
                <a:lnTo>
                  <a:pt x="1337" y="1747"/>
                </a:lnTo>
                <a:lnTo>
                  <a:pt x="1356" y="1742"/>
                </a:lnTo>
                <a:lnTo>
                  <a:pt x="1374" y="1736"/>
                </a:lnTo>
                <a:lnTo>
                  <a:pt x="1383" y="1729"/>
                </a:lnTo>
                <a:lnTo>
                  <a:pt x="1392" y="1723"/>
                </a:lnTo>
                <a:lnTo>
                  <a:pt x="1403" y="1720"/>
                </a:lnTo>
                <a:lnTo>
                  <a:pt x="1414" y="1718"/>
                </a:lnTo>
                <a:lnTo>
                  <a:pt x="1426" y="1720"/>
                </a:lnTo>
                <a:lnTo>
                  <a:pt x="1437" y="1723"/>
                </a:lnTo>
                <a:lnTo>
                  <a:pt x="1447" y="1729"/>
                </a:lnTo>
                <a:lnTo>
                  <a:pt x="1455" y="1736"/>
                </a:lnTo>
                <a:lnTo>
                  <a:pt x="1508" y="1723"/>
                </a:lnTo>
                <a:lnTo>
                  <a:pt x="1505" y="1790"/>
                </a:lnTo>
                <a:lnTo>
                  <a:pt x="1504" y="1857"/>
                </a:lnTo>
                <a:lnTo>
                  <a:pt x="1505" y="1924"/>
                </a:lnTo>
                <a:lnTo>
                  <a:pt x="1508" y="1991"/>
                </a:lnTo>
                <a:lnTo>
                  <a:pt x="1670" y="2017"/>
                </a:lnTo>
                <a:lnTo>
                  <a:pt x="1670" y="1863"/>
                </a:lnTo>
                <a:lnTo>
                  <a:pt x="1631" y="1764"/>
                </a:lnTo>
                <a:lnTo>
                  <a:pt x="1593" y="1664"/>
                </a:lnTo>
                <a:lnTo>
                  <a:pt x="1559" y="1563"/>
                </a:lnTo>
                <a:lnTo>
                  <a:pt x="1526" y="1462"/>
                </a:lnTo>
                <a:lnTo>
                  <a:pt x="1496" y="1360"/>
                </a:lnTo>
                <a:lnTo>
                  <a:pt x="1468" y="1256"/>
                </a:lnTo>
                <a:lnTo>
                  <a:pt x="1444" y="1153"/>
                </a:lnTo>
                <a:lnTo>
                  <a:pt x="1421" y="1049"/>
                </a:lnTo>
                <a:lnTo>
                  <a:pt x="1401" y="944"/>
                </a:lnTo>
                <a:lnTo>
                  <a:pt x="1401" y="715"/>
                </a:lnTo>
                <a:lnTo>
                  <a:pt x="1345" y="654"/>
                </a:lnTo>
                <a:lnTo>
                  <a:pt x="1286" y="594"/>
                </a:lnTo>
                <a:lnTo>
                  <a:pt x="1227" y="536"/>
                </a:lnTo>
                <a:lnTo>
                  <a:pt x="1164" y="480"/>
                </a:lnTo>
                <a:lnTo>
                  <a:pt x="1101" y="426"/>
                </a:lnTo>
                <a:lnTo>
                  <a:pt x="1035" y="374"/>
                </a:lnTo>
                <a:lnTo>
                  <a:pt x="968" y="324"/>
                </a:lnTo>
                <a:lnTo>
                  <a:pt x="899" y="276"/>
                </a:lnTo>
                <a:lnTo>
                  <a:pt x="829" y="230"/>
                </a:lnTo>
                <a:lnTo>
                  <a:pt x="757" y="186"/>
                </a:lnTo>
                <a:lnTo>
                  <a:pt x="684" y="144"/>
                </a:lnTo>
                <a:lnTo>
                  <a:pt x="609" y="105"/>
                </a:lnTo>
                <a:lnTo>
                  <a:pt x="533" y="67"/>
                </a:lnTo>
                <a:lnTo>
                  <a:pt x="455" y="33"/>
                </a:lnTo>
                <a:lnTo>
                  <a:pt x="377" y="0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4" name=""/>
          <p:cNvSpPr/>
          <p:nvPr/>
        </p:nvSpPr>
        <p:spPr>
          <a:xfrm>
            <a:off x="1262160" y="3719520"/>
            <a:ext cx="2687400" cy="736560"/>
          </a:xfrm>
          <a:custGeom>
            <a:avLst/>
            <a:gdLst/>
            <a:ahLst/>
            <a:rect l="l" t="t" r="r" b="b"/>
            <a:pathLst>
              <a:path w="1724" h="472">
                <a:moveTo>
                  <a:pt x="0" y="472"/>
                </a:moveTo>
                <a:lnTo>
                  <a:pt x="148" y="434"/>
                </a:lnTo>
                <a:lnTo>
                  <a:pt x="242" y="383"/>
                </a:lnTo>
                <a:lnTo>
                  <a:pt x="485" y="357"/>
                </a:lnTo>
                <a:lnTo>
                  <a:pt x="754" y="332"/>
                </a:lnTo>
                <a:lnTo>
                  <a:pt x="1131" y="179"/>
                </a:lnTo>
                <a:lnTo>
                  <a:pt x="1346" y="77"/>
                </a:lnTo>
                <a:lnTo>
                  <a:pt x="1643" y="0"/>
                </a:lnTo>
                <a:lnTo>
                  <a:pt x="1651" y="5"/>
                </a:lnTo>
                <a:lnTo>
                  <a:pt x="1660" y="8"/>
                </a:lnTo>
                <a:lnTo>
                  <a:pt x="1670" y="9"/>
                </a:lnTo>
                <a:lnTo>
                  <a:pt x="1680" y="8"/>
                </a:lnTo>
                <a:lnTo>
                  <a:pt x="1689" y="5"/>
                </a:lnTo>
                <a:lnTo>
                  <a:pt x="1697" y="0"/>
                </a:lnTo>
                <a:lnTo>
                  <a:pt x="1724" y="0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5" name=""/>
          <p:cNvSpPr/>
          <p:nvPr/>
        </p:nvSpPr>
        <p:spPr>
          <a:xfrm>
            <a:off x="3435480" y="1854360"/>
            <a:ext cx="1282680" cy="323640"/>
          </a:xfrm>
          <a:custGeom>
            <a:avLst/>
            <a:gdLst/>
            <a:ahLst/>
            <a:rect l="l" t="t" r="r" b="b"/>
            <a:pathLst>
              <a:path w="808" h="204">
                <a:moveTo>
                  <a:pt x="0" y="0"/>
                </a:moveTo>
                <a:lnTo>
                  <a:pt x="0" y="102"/>
                </a:lnTo>
                <a:lnTo>
                  <a:pt x="431" y="153"/>
                </a:lnTo>
                <a:lnTo>
                  <a:pt x="539" y="179"/>
                </a:lnTo>
                <a:lnTo>
                  <a:pt x="808" y="204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6" name=""/>
          <p:cNvSpPr/>
          <p:nvPr/>
        </p:nvSpPr>
        <p:spPr>
          <a:xfrm>
            <a:off x="4184640" y="2016000"/>
            <a:ext cx="2158920" cy="2598840"/>
          </a:xfrm>
          <a:custGeom>
            <a:avLst/>
            <a:gdLst/>
            <a:ahLst/>
            <a:rect l="l" t="t" r="r" b="b"/>
            <a:pathLst>
              <a:path w="1360" h="1637">
                <a:moveTo>
                  <a:pt x="0" y="1507"/>
                </a:moveTo>
                <a:lnTo>
                  <a:pt x="148" y="1481"/>
                </a:lnTo>
                <a:lnTo>
                  <a:pt x="390" y="1532"/>
                </a:lnTo>
                <a:lnTo>
                  <a:pt x="364" y="1609"/>
                </a:lnTo>
                <a:lnTo>
                  <a:pt x="372" y="1618"/>
                </a:lnTo>
                <a:lnTo>
                  <a:pt x="382" y="1626"/>
                </a:lnTo>
                <a:lnTo>
                  <a:pt x="394" y="1632"/>
                </a:lnTo>
                <a:lnTo>
                  <a:pt x="406" y="1635"/>
                </a:lnTo>
                <a:lnTo>
                  <a:pt x="419" y="1637"/>
                </a:lnTo>
                <a:lnTo>
                  <a:pt x="432" y="1637"/>
                </a:lnTo>
                <a:lnTo>
                  <a:pt x="444" y="1634"/>
                </a:lnTo>
                <a:lnTo>
                  <a:pt x="821" y="1609"/>
                </a:lnTo>
                <a:lnTo>
                  <a:pt x="929" y="1456"/>
                </a:lnTo>
                <a:lnTo>
                  <a:pt x="972" y="1360"/>
                </a:lnTo>
                <a:lnTo>
                  <a:pt x="1012" y="1263"/>
                </a:lnTo>
                <a:lnTo>
                  <a:pt x="1049" y="1165"/>
                </a:lnTo>
                <a:lnTo>
                  <a:pt x="1083" y="1067"/>
                </a:lnTo>
                <a:lnTo>
                  <a:pt x="1116" y="967"/>
                </a:lnTo>
                <a:lnTo>
                  <a:pt x="1145" y="867"/>
                </a:lnTo>
                <a:lnTo>
                  <a:pt x="1172" y="766"/>
                </a:lnTo>
                <a:lnTo>
                  <a:pt x="1183" y="745"/>
                </a:lnTo>
                <a:lnTo>
                  <a:pt x="1196" y="723"/>
                </a:lnTo>
                <a:lnTo>
                  <a:pt x="1211" y="704"/>
                </a:lnTo>
                <a:lnTo>
                  <a:pt x="1228" y="685"/>
                </a:lnTo>
                <a:lnTo>
                  <a:pt x="1247" y="669"/>
                </a:lnTo>
                <a:lnTo>
                  <a:pt x="1267" y="654"/>
                </a:lnTo>
                <a:lnTo>
                  <a:pt x="1289" y="640"/>
                </a:lnTo>
                <a:lnTo>
                  <a:pt x="1312" y="629"/>
                </a:lnTo>
                <a:lnTo>
                  <a:pt x="1336" y="620"/>
                </a:lnTo>
                <a:lnTo>
                  <a:pt x="1360" y="613"/>
                </a:lnTo>
                <a:lnTo>
                  <a:pt x="1348" y="609"/>
                </a:lnTo>
                <a:lnTo>
                  <a:pt x="1336" y="603"/>
                </a:lnTo>
                <a:lnTo>
                  <a:pt x="1326" y="595"/>
                </a:lnTo>
                <a:lnTo>
                  <a:pt x="1317" y="585"/>
                </a:lnTo>
                <a:lnTo>
                  <a:pt x="1310" y="574"/>
                </a:lnTo>
                <a:lnTo>
                  <a:pt x="1306" y="562"/>
                </a:lnTo>
                <a:lnTo>
                  <a:pt x="1333" y="384"/>
                </a:lnTo>
                <a:lnTo>
                  <a:pt x="1216" y="368"/>
                </a:lnTo>
                <a:lnTo>
                  <a:pt x="1099" y="351"/>
                </a:lnTo>
                <a:lnTo>
                  <a:pt x="983" y="333"/>
                </a:lnTo>
                <a:lnTo>
                  <a:pt x="940" y="320"/>
                </a:lnTo>
                <a:lnTo>
                  <a:pt x="897" y="305"/>
                </a:lnTo>
                <a:lnTo>
                  <a:pt x="855" y="288"/>
                </a:lnTo>
                <a:lnTo>
                  <a:pt x="815" y="268"/>
                </a:lnTo>
                <a:lnTo>
                  <a:pt x="776" y="246"/>
                </a:lnTo>
                <a:lnTo>
                  <a:pt x="738" y="222"/>
                </a:lnTo>
                <a:lnTo>
                  <a:pt x="702" y="196"/>
                </a:lnTo>
                <a:lnTo>
                  <a:pt x="668" y="168"/>
                </a:lnTo>
                <a:lnTo>
                  <a:pt x="635" y="137"/>
                </a:lnTo>
                <a:lnTo>
                  <a:pt x="604" y="106"/>
                </a:lnTo>
                <a:lnTo>
                  <a:pt x="576" y="72"/>
                </a:lnTo>
                <a:lnTo>
                  <a:pt x="549" y="37"/>
                </a:lnTo>
                <a:lnTo>
                  <a:pt x="525" y="0"/>
                </a:lnTo>
                <a:lnTo>
                  <a:pt x="336" y="102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7" name=""/>
          <p:cNvSpPr/>
          <p:nvPr/>
        </p:nvSpPr>
        <p:spPr>
          <a:xfrm>
            <a:off x="6721560" y="2544840"/>
            <a:ext cx="357120" cy="404640"/>
          </a:xfrm>
          <a:custGeom>
            <a:avLst/>
            <a:gdLst/>
            <a:ahLst/>
            <a:rect l="l" t="t" r="r" b="b"/>
            <a:pathLst>
              <a:path w="225" h="255">
                <a:moveTo>
                  <a:pt x="111" y="0"/>
                </a:moveTo>
                <a:lnTo>
                  <a:pt x="108" y="2"/>
                </a:lnTo>
                <a:lnTo>
                  <a:pt x="106" y="6"/>
                </a:lnTo>
                <a:lnTo>
                  <a:pt x="104" y="13"/>
                </a:lnTo>
                <a:lnTo>
                  <a:pt x="102" y="21"/>
                </a:lnTo>
                <a:lnTo>
                  <a:pt x="100" y="30"/>
                </a:lnTo>
                <a:lnTo>
                  <a:pt x="100" y="41"/>
                </a:lnTo>
                <a:lnTo>
                  <a:pt x="99" y="52"/>
                </a:lnTo>
                <a:lnTo>
                  <a:pt x="99" y="75"/>
                </a:lnTo>
                <a:lnTo>
                  <a:pt x="0" y="156"/>
                </a:lnTo>
                <a:lnTo>
                  <a:pt x="0" y="175"/>
                </a:lnTo>
                <a:lnTo>
                  <a:pt x="69" y="136"/>
                </a:lnTo>
                <a:lnTo>
                  <a:pt x="99" y="126"/>
                </a:lnTo>
                <a:lnTo>
                  <a:pt x="99" y="169"/>
                </a:lnTo>
                <a:lnTo>
                  <a:pt x="102" y="211"/>
                </a:lnTo>
                <a:lnTo>
                  <a:pt x="71" y="238"/>
                </a:lnTo>
                <a:lnTo>
                  <a:pt x="71" y="255"/>
                </a:lnTo>
                <a:lnTo>
                  <a:pt x="110" y="241"/>
                </a:lnTo>
                <a:lnTo>
                  <a:pt x="115" y="241"/>
                </a:lnTo>
                <a:lnTo>
                  <a:pt x="153" y="255"/>
                </a:lnTo>
                <a:lnTo>
                  <a:pt x="153" y="238"/>
                </a:lnTo>
                <a:lnTo>
                  <a:pt x="124" y="211"/>
                </a:lnTo>
                <a:lnTo>
                  <a:pt x="126" y="169"/>
                </a:lnTo>
                <a:lnTo>
                  <a:pt x="126" y="125"/>
                </a:lnTo>
                <a:lnTo>
                  <a:pt x="154" y="136"/>
                </a:lnTo>
                <a:lnTo>
                  <a:pt x="225" y="175"/>
                </a:lnTo>
                <a:lnTo>
                  <a:pt x="225" y="156"/>
                </a:lnTo>
                <a:lnTo>
                  <a:pt x="126" y="75"/>
                </a:lnTo>
                <a:lnTo>
                  <a:pt x="126" y="52"/>
                </a:lnTo>
                <a:lnTo>
                  <a:pt x="126" y="41"/>
                </a:lnTo>
                <a:lnTo>
                  <a:pt x="125" y="31"/>
                </a:lnTo>
                <a:lnTo>
                  <a:pt x="124" y="21"/>
                </a:lnTo>
                <a:lnTo>
                  <a:pt x="122" y="13"/>
                </a:lnTo>
                <a:lnTo>
                  <a:pt x="119" y="6"/>
                </a:lnTo>
                <a:lnTo>
                  <a:pt x="117" y="2"/>
                </a:lnTo>
                <a:lnTo>
                  <a:pt x="114" y="0"/>
                </a:lnTo>
                <a:lnTo>
                  <a:pt x="111" y="0"/>
                </a:lnTo>
                <a:close/>
              </a:path>
            </a:pathLst>
          </a:custGeom>
          <a:solidFill>
            <a:srgbClr val="000000"/>
          </a:solidFill>
          <a:ln cap="sq"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8" name=""/>
          <p:cNvSpPr/>
          <p:nvPr/>
        </p:nvSpPr>
        <p:spPr>
          <a:xfrm>
            <a:off x="6786000" y="2981160"/>
            <a:ext cx="301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Airport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9" name=""/>
          <p:cNvSpPr/>
          <p:nvPr/>
        </p:nvSpPr>
        <p:spPr>
          <a:xfrm>
            <a:off x="1946160" y="1719360"/>
            <a:ext cx="424080" cy="295200"/>
          </a:xfrm>
          <a:custGeom>
            <a:avLst/>
            <a:gdLst/>
            <a:ahLst/>
            <a:rect l="l" t="t" r="r" b="b"/>
            <a:pathLst>
              <a:path w="267" h="186">
                <a:moveTo>
                  <a:pt x="186" y="9"/>
                </a:moveTo>
                <a:cubicBezTo>
                  <a:pt x="180" y="7"/>
                  <a:pt x="174" y="5"/>
                  <a:pt x="168" y="3"/>
                </a:cubicBezTo>
                <a:cubicBezTo>
                  <a:pt x="165" y="2"/>
                  <a:pt x="159" y="0"/>
                  <a:pt x="159" y="0"/>
                </a:cubicBezTo>
                <a:cubicBezTo>
                  <a:pt x="130" y="2"/>
                  <a:pt x="110" y="6"/>
                  <a:pt x="84" y="15"/>
                </a:cubicBezTo>
                <a:cubicBezTo>
                  <a:pt x="78" y="17"/>
                  <a:pt x="72" y="21"/>
                  <a:pt x="66" y="24"/>
                </a:cubicBezTo>
                <a:cubicBezTo>
                  <a:pt x="60" y="28"/>
                  <a:pt x="48" y="36"/>
                  <a:pt x="48" y="36"/>
                </a:cubicBezTo>
                <a:cubicBezTo>
                  <a:pt x="42" y="45"/>
                  <a:pt x="24" y="57"/>
                  <a:pt x="24" y="57"/>
                </a:cubicBezTo>
                <a:cubicBezTo>
                  <a:pt x="21" y="67"/>
                  <a:pt x="12" y="74"/>
                  <a:pt x="9" y="84"/>
                </a:cubicBezTo>
                <a:cubicBezTo>
                  <a:pt x="7" y="90"/>
                  <a:pt x="3" y="102"/>
                  <a:pt x="3" y="102"/>
                </a:cubicBezTo>
                <a:cubicBezTo>
                  <a:pt x="4" y="114"/>
                  <a:pt x="0" y="129"/>
                  <a:pt x="9" y="138"/>
                </a:cubicBezTo>
                <a:cubicBezTo>
                  <a:pt x="16" y="145"/>
                  <a:pt x="43" y="164"/>
                  <a:pt x="54" y="168"/>
                </a:cubicBezTo>
                <a:cubicBezTo>
                  <a:pt x="67" y="172"/>
                  <a:pt x="77" y="179"/>
                  <a:pt x="90" y="183"/>
                </a:cubicBezTo>
                <a:cubicBezTo>
                  <a:pt x="93" y="184"/>
                  <a:pt x="99" y="186"/>
                  <a:pt x="99" y="186"/>
                </a:cubicBezTo>
                <a:cubicBezTo>
                  <a:pt x="135" y="182"/>
                  <a:pt x="152" y="166"/>
                  <a:pt x="180" y="147"/>
                </a:cubicBezTo>
                <a:cubicBezTo>
                  <a:pt x="189" y="141"/>
                  <a:pt x="198" y="135"/>
                  <a:pt x="207" y="129"/>
                </a:cubicBezTo>
                <a:cubicBezTo>
                  <a:pt x="210" y="127"/>
                  <a:pt x="216" y="123"/>
                  <a:pt x="216" y="123"/>
                </a:cubicBezTo>
                <a:cubicBezTo>
                  <a:pt x="218" y="120"/>
                  <a:pt x="219" y="116"/>
                  <a:pt x="222" y="114"/>
                </a:cubicBezTo>
                <a:cubicBezTo>
                  <a:pt x="224" y="112"/>
                  <a:pt x="229" y="113"/>
                  <a:pt x="231" y="111"/>
                </a:cubicBezTo>
                <a:cubicBezTo>
                  <a:pt x="247" y="95"/>
                  <a:pt x="257" y="71"/>
                  <a:pt x="267" y="51"/>
                </a:cubicBezTo>
              </a:path>
            </a:pathLst>
          </a:custGeom>
          <a:noFill/>
          <a:ln w="223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0" name=""/>
          <p:cNvSpPr/>
          <p:nvPr/>
        </p:nvSpPr>
        <p:spPr>
          <a:xfrm>
            <a:off x="2546280" y="1533600"/>
            <a:ext cx="422280" cy="199800"/>
          </a:xfrm>
          <a:custGeom>
            <a:avLst/>
            <a:gdLst/>
            <a:ahLst/>
            <a:rect l="l" t="t" r="r" b="b"/>
            <a:pathLst>
              <a:path w="266" h="126">
                <a:moveTo>
                  <a:pt x="266" y="126"/>
                </a:moveTo>
                <a:cubicBezTo>
                  <a:pt x="256" y="107"/>
                  <a:pt x="247" y="89"/>
                  <a:pt x="219" y="70"/>
                </a:cubicBezTo>
                <a:cubicBezTo>
                  <a:pt x="191" y="51"/>
                  <a:pt x="135" y="25"/>
                  <a:pt x="99" y="13"/>
                </a:cubicBezTo>
                <a:cubicBezTo>
                  <a:pt x="63" y="1"/>
                  <a:pt x="16" y="2"/>
                  <a:pt x="0" y="0"/>
                </a:cubicBezTo>
              </a:path>
            </a:pathLst>
          </a:custGeom>
          <a:noFill/>
          <a:ln w="223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1" name=""/>
          <p:cNvSpPr/>
          <p:nvPr/>
        </p:nvSpPr>
        <p:spPr>
          <a:xfrm flipH="1">
            <a:off x="3277800" y="1851120"/>
            <a:ext cx="157320" cy="144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2" name=""/>
          <p:cNvSpPr/>
          <p:nvPr/>
        </p:nvSpPr>
        <p:spPr>
          <a:xfrm flipH="1" flipV="1">
            <a:off x="2962080" y="1725120"/>
            <a:ext cx="317160" cy="1270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3" name=""/>
          <p:cNvSpPr/>
          <p:nvPr/>
        </p:nvSpPr>
        <p:spPr>
          <a:xfrm flipH="1">
            <a:off x="2284200" y="1531800"/>
            <a:ext cx="277560" cy="3996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4" name=""/>
          <p:cNvSpPr/>
          <p:nvPr/>
        </p:nvSpPr>
        <p:spPr>
          <a:xfrm>
            <a:off x="2289240" y="1566720"/>
            <a:ext cx="19080" cy="19080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5" name=""/>
          <p:cNvSpPr/>
          <p:nvPr/>
        </p:nvSpPr>
        <p:spPr>
          <a:xfrm>
            <a:off x="6307200" y="2357280"/>
            <a:ext cx="1028520" cy="306720"/>
          </a:xfrm>
          <a:custGeom>
            <a:avLst/>
            <a:gdLst/>
            <a:ahLst/>
            <a:rect l="l" t="t" r="r" b="b"/>
            <a:pathLst>
              <a:path w="648" h="193">
                <a:moveTo>
                  <a:pt x="0" y="169"/>
                </a:moveTo>
                <a:cubicBezTo>
                  <a:pt x="53" y="181"/>
                  <a:pt x="106" y="193"/>
                  <a:pt x="169" y="183"/>
                </a:cubicBezTo>
                <a:cubicBezTo>
                  <a:pt x="232" y="173"/>
                  <a:pt x="301" y="141"/>
                  <a:pt x="381" y="111"/>
                </a:cubicBezTo>
                <a:cubicBezTo>
                  <a:pt x="461" y="81"/>
                  <a:pt x="554" y="40"/>
                  <a:pt x="648" y="0"/>
                </a:cubicBezTo>
              </a:path>
            </a:pathLst>
          </a:custGeom>
          <a:noFill/>
          <a:ln w="22320">
            <a:solidFill>
              <a:srgbClr val="00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6" name=""/>
          <p:cNvSpPr/>
          <p:nvPr/>
        </p:nvSpPr>
        <p:spPr>
          <a:xfrm>
            <a:off x="7332840" y="2354400"/>
            <a:ext cx="188640" cy="318960"/>
          </a:xfrm>
          <a:prstGeom prst="line">
            <a:avLst/>
          </a:prstGeom>
          <a:ln w="2232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7" name=""/>
          <p:cNvSpPr/>
          <p:nvPr/>
        </p:nvSpPr>
        <p:spPr>
          <a:xfrm>
            <a:off x="885960" y="4065480"/>
            <a:ext cx="395280" cy="412920"/>
          </a:xfrm>
          <a:custGeom>
            <a:avLst/>
            <a:gdLst/>
            <a:ahLst/>
            <a:rect l="l" t="t" r="r" b="b"/>
            <a:pathLst>
              <a:path w="249" h="260">
                <a:moveTo>
                  <a:pt x="249" y="260"/>
                </a:moveTo>
                <a:lnTo>
                  <a:pt x="111" y="16"/>
                </a:lnTo>
                <a:lnTo>
                  <a:pt x="94" y="9"/>
                </a:lnTo>
                <a:lnTo>
                  <a:pt x="75" y="4"/>
                </a:lnTo>
                <a:lnTo>
                  <a:pt x="57" y="0"/>
                </a:lnTo>
                <a:lnTo>
                  <a:pt x="38" y="0"/>
                </a:lnTo>
                <a:lnTo>
                  <a:pt x="19" y="1"/>
                </a:lnTo>
                <a:lnTo>
                  <a:pt x="0" y="4"/>
                </a:lnTo>
                <a:lnTo>
                  <a:pt x="14" y="74"/>
                </a:lnTo>
                <a:lnTo>
                  <a:pt x="24" y="83"/>
                </a:lnTo>
                <a:lnTo>
                  <a:pt x="37" y="90"/>
                </a:lnTo>
                <a:lnTo>
                  <a:pt x="51" y="96"/>
                </a:lnTo>
                <a:lnTo>
                  <a:pt x="66" y="99"/>
                </a:lnTo>
                <a:lnTo>
                  <a:pt x="81" y="101"/>
                </a:lnTo>
                <a:lnTo>
                  <a:pt x="96" y="100"/>
                </a:lnTo>
                <a:lnTo>
                  <a:pt x="111" y="97"/>
                </a:lnTo>
                <a:lnTo>
                  <a:pt x="103" y="107"/>
                </a:lnTo>
                <a:lnTo>
                  <a:pt x="99" y="118"/>
                </a:lnTo>
                <a:lnTo>
                  <a:pt x="97" y="130"/>
                </a:lnTo>
                <a:lnTo>
                  <a:pt x="98" y="141"/>
                </a:lnTo>
                <a:lnTo>
                  <a:pt x="101" y="153"/>
                </a:lnTo>
                <a:lnTo>
                  <a:pt x="108" y="163"/>
                </a:lnTo>
                <a:lnTo>
                  <a:pt x="117" y="172"/>
                </a:lnTo>
                <a:lnTo>
                  <a:pt x="127" y="180"/>
                </a:lnTo>
                <a:lnTo>
                  <a:pt x="139" y="186"/>
                </a:lnTo>
                <a:lnTo>
                  <a:pt x="152" y="189"/>
                </a:lnTo>
                <a:lnTo>
                  <a:pt x="166" y="190"/>
                </a:lnTo>
                <a:lnTo>
                  <a:pt x="194" y="260"/>
                </a:lnTo>
              </a:path>
            </a:pathLst>
          </a:custGeom>
          <a:noFill/>
          <a:ln cap="sq"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8" name=""/>
          <p:cNvSpPr/>
          <p:nvPr/>
        </p:nvSpPr>
        <p:spPr>
          <a:xfrm>
            <a:off x="1190520" y="4470480"/>
            <a:ext cx="501840" cy="7239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9" name=""/>
          <p:cNvSpPr/>
          <p:nvPr/>
        </p:nvSpPr>
        <p:spPr>
          <a:xfrm>
            <a:off x="2225520" y="1727280"/>
            <a:ext cx="82800" cy="190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0" name=""/>
          <p:cNvSpPr/>
          <p:nvPr/>
        </p:nvSpPr>
        <p:spPr>
          <a:xfrm flipH="1">
            <a:off x="1704600" y="5137200"/>
            <a:ext cx="120600" cy="572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1" name=""/>
          <p:cNvSpPr/>
          <p:nvPr/>
        </p:nvSpPr>
        <p:spPr>
          <a:xfrm>
            <a:off x="2365200" y="1800360"/>
            <a:ext cx="44640" cy="5688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2" name=""/>
          <p:cNvSpPr/>
          <p:nvPr/>
        </p:nvSpPr>
        <p:spPr>
          <a:xfrm flipV="1">
            <a:off x="2359080" y="1787400"/>
            <a:ext cx="25200" cy="44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3" name=""/>
          <p:cNvSpPr/>
          <p:nvPr/>
        </p:nvSpPr>
        <p:spPr>
          <a:xfrm flipV="1">
            <a:off x="1450800" y="4663800"/>
            <a:ext cx="70200" cy="1260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4" name=""/>
          <p:cNvSpPr/>
          <p:nvPr/>
        </p:nvSpPr>
        <p:spPr>
          <a:xfrm flipV="1">
            <a:off x="2908440" y="1285560"/>
            <a:ext cx="614160" cy="261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5" name=""/>
          <p:cNvSpPr/>
          <p:nvPr/>
        </p:nvSpPr>
        <p:spPr>
          <a:xfrm>
            <a:off x="2865600" y="1527120"/>
            <a:ext cx="64800" cy="39600"/>
          </a:xfrm>
          <a:custGeom>
            <a:avLst/>
            <a:gdLst/>
            <a:ahLst/>
            <a:rect l="l" t="t" r="r" b="b"/>
            <a:pathLst>
              <a:path w="41" h="25">
                <a:moveTo>
                  <a:pt x="41" y="23"/>
                </a:moveTo>
                <a:lnTo>
                  <a:pt x="0" y="25"/>
                </a:lnTo>
                <a:lnTo>
                  <a:pt x="22" y="0"/>
                </a:lnTo>
                <a:lnTo>
                  <a:pt x="41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6" name=""/>
          <p:cNvSpPr/>
          <p:nvPr/>
        </p:nvSpPr>
        <p:spPr>
          <a:xfrm rot="20173800">
            <a:off x="2957400" y="1374480"/>
            <a:ext cx="3528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Hotel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7" name=""/>
          <p:cNvSpPr/>
          <p:nvPr/>
        </p:nvSpPr>
        <p:spPr>
          <a:xfrm rot="1140000">
            <a:off x="2095200" y="1319040"/>
            <a:ext cx="309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Condado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8" name=""/>
          <p:cNvSpPr/>
          <p:nvPr/>
        </p:nvSpPr>
        <p:spPr>
          <a:xfrm rot="1140000">
            <a:off x="2117880" y="1409760"/>
            <a:ext cx="212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Plaza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9" name=""/>
          <p:cNvSpPr/>
          <p:nvPr/>
        </p:nvSpPr>
        <p:spPr>
          <a:xfrm>
            <a:off x="2216160" y="1844640"/>
            <a:ext cx="65160" cy="39600"/>
          </a:xfrm>
          <a:custGeom>
            <a:avLst/>
            <a:gdLst/>
            <a:ahLst/>
            <a:rect l="l" t="t" r="r" b="b"/>
            <a:pathLst>
              <a:path w="41" h="25">
                <a:moveTo>
                  <a:pt x="0" y="0"/>
                </a:moveTo>
                <a:lnTo>
                  <a:pt x="41" y="3"/>
                </a:lnTo>
                <a:lnTo>
                  <a:pt x="13" y="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0" name=""/>
          <p:cNvSpPr/>
          <p:nvPr/>
        </p:nvSpPr>
        <p:spPr>
          <a:xfrm rot="20698800">
            <a:off x="1431360" y="1928520"/>
            <a:ext cx="473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Dept. de Justicia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1" name=""/>
          <p:cNvSpPr/>
          <p:nvPr/>
        </p:nvSpPr>
        <p:spPr>
          <a:xfrm>
            <a:off x="3159000" y="22194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2" name=""/>
          <p:cNvSpPr/>
          <p:nvPr/>
        </p:nvSpPr>
        <p:spPr>
          <a:xfrm>
            <a:off x="3449520" y="24480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3" name=""/>
          <p:cNvSpPr/>
          <p:nvPr/>
        </p:nvSpPr>
        <p:spPr>
          <a:xfrm>
            <a:off x="3522600" y="25002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4" name=""/>
          <p:cNvSpPr/>
          <p:nvPr/>
        </p:nvSpPr>
        <p:spPr>
          <a:xfrm>
            <a:off x="3595680" y="255276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5" name=""/>
          <p:cNvSpPr/>
          <p:nvPr/>
        </p:nvSpPr>
        <p:spPr>
          <a:xfrm>
            <a:off x="2303640" y="1793880"/>
            <a:ext cx="47520" cy="3636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6" name=""/>
          <p:cNvSpPr/>
          <p:nvPr/>
        </p:nvSpPr>
        <p:spPr>
          <a:xfrm>
            <a:off x="2940120" y="1671480"/>
            <a:ext cx="49320" cy="367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7" name=""/>
          <p:cNvSpPr/>
          <p:nvPr/>
        </p:nvSpPr>
        <p:spPr>
          <a:xfrm>
            <a:off x="2989440" y="170820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8" name=""/>
          <p:cNvSpPr/>
          <p:nvPr/>
        </p:nvSpPr>
        <p:spPr>
          <a:xfrm>
            <a:off x="2793960" y="156672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9" name=""/>
          <p:cNvSpPr/>
          <p:nvPr/>
        </p:nvSpPr>
        <p:spPr>
          <a:xfrm>
            <a:off x="3279600" y="1812960"/>
            <a:ext cx="49320" cy="3636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0" name=""/>
          <p:cNvSpPr/>
          <p:nvPr/>
        </p:nvSpPr>
        <p:spPr>
          <a:xfrm>
            <a:off x="5511960" y="2432160"/>
            <a:ext cx="4896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1" name=""/>
          <p:cNvSpPr/>
          <p:nvPr/>
        </p:nvSpPr>
        <p:spPr>
          <a:xfrm>
            <a:off x="2722680" y="153180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2" name=""/>
          <p:cNvSpPr/>
          <p:nvPr/>
        </p:nvSpPr>
        <p:spPr>
          <a:xfrm>
            <a:off x="2892600" y="1638360"/>
            <a:ext cx="47520" cy="331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"/>
          <p:cNvSpPr/>
          <p:nvPr/>
        </p:nvSpPr>
        <p:spPr>
          <a:xfrm>
            <a:off x="4008600" y="2060640"/>
            <a:ext cx="4896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4" name=""/>
          <p:cNvSpPr/>
          <p:nvPr/>
        </p:nvSpPr>
        <p:spPr>
          <a:xfrm>
            <a:off x="3911760" y="2060640"/>
            <a:ext cx="4896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5" name=""/>
          <p:cNvSpPr/>
          <p:nvPr/>
        </p:nvSpPr>
        <p:spPr>
          <a:xfrm>
            <a:off x="3402000" y="184932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6" name=""/>
          <p:cNvSpPr/>
          <p:nvPr/>
        </p:nvSpPr>
        <p:spPr>
          <a:xfrm>
            <a:off x="3619440" y="186696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7" name=""/>
          <p:cNvSpPr/>
          <p:nvPr/>
        </p:nvSpPr>
        <p:spPr>
          <a:xfrm>
            <a:off x="3546360" y="186696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8" name=""/>
          <p:cNvSpPr/>
          <p:nvPr/>
        </p:nvSpPr>
        <p:spPr>
          <a:xfrm>
            <a:off x="3741840" y="2023920"/>
            <a:ext cx="48960" cy="367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9" name=""/>
          <p:cNvSpPr/>
          <p:nvPr/>
        </p:nvSpPr>
        <p:spPr>
          <a:xfrm>
            <a:off x="2916360" y="206064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0" name=""/>
          <p:cNvSpPr/>
          <p:nvPr/>
        </p:nvSpPr>
        <p:spPr>
          <a:xfrm>
            <a:off x="3086280" y="2165400"/>
            <a:ext cx="47520" cy="3636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1" name=""/>
          <p:cNvSpPr/>
          <p:nvPr/>
        </p:nvSpPr>
        <p:spPr>
          <a:xfrm>
            <a:off x="8209080" y="3103560"/>
            <a:ext cx="4896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2" name=""/>
          <p:cNvSpPr/>
          <p:nvPr/>
        </p:nvSpPr>
        <p:spPr>
          <a:xfrm>
            <a:off x="2843280" y="200808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3" name=""/>
          <p:cNvSpPr/>
          <p:nvPr/>
        </p:nvSpPr>
        <p:spPr>
          <a:xfrm>
            <a:off x="8028000" y="320508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4" name=""/>
          <p:cNvSpPr/>
          <p:nvPr/>
        </p:nvSpPr>
        <p:spPr>
          <a:xfrm>
            <a:off x="3475080" y="184932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5" name=""/>
          <p:cNvSpPr/>
          <p:nvPr/>
        </p:nvSpPr>
        <p:spPr>
          <a:xfrm>
            <a:off x="5997600" y="2562120"/>
            <a:ext cx="47520" cy="367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6" name=""/>
          <p:cNvSpPr/>
          <p:nvPr/>
        </p:nvSpPr>
        <p:spPr>
          <a:xfrm>
            <a:off x="5880240" y="2549520"/>
            <a:ext cx="47520" cy="3636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7" name=""/>
          <p:cNvSpPr/>
          <p:nvPr/>
        </p:nvSpPr>
        <p:spPr>
          <a:xfrm>
            <a:off x="8140680" y="290844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8" name=""/>
          <p:cNvSpPr/>
          <p:nvPr/>
        </p:nvSpPr>
        <p:spPr>
          <a:xfrm>
            <a:off x="7743960" y="2811600"/>
            <a:ext cx="48960" cy="3636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9" name=""/>
          <p:cNvSpPr/>
          <p:nvPr/>
        </p:nvSpPr>
        <p:spPr>
          <a:xfrm>
            <a:off x="6181560" y="259236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0" name=""/>
          <p:cNvSpPr/>
          <p:nvPr/>
        </p:nvSpPr>
        <p:spPr>
          <a:xfrm>
            <a:off x="7540560" y="265428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1" name=""/>
          <p:cNvSpPr/>
          <p:nvPr/>
        </p:nvSpPr>
        <p:spPr>
          <a:xfrm>
            <a:off x="6110280" y="257508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2" name=""/>
          <p:cNvSpPr/>
          <p:nvPr/>
        </p:nvSpPr>
        <p:spPr>
          <a:xfrm>
            <a:off x="6267600" y="260028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3" name=""/>
          <p:cNvSpPr/>
          <p:nvPr/>
        </p:nvSpPr>
        <p:spPr>
          <a:xfrm flipV="1">
            <a:off x="2984400" y="1338120"/>
            <a:ext cx="614520" cy="262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4" name=""/>
          <p:cNvSpPr/>
          <p:nvPr/>
        </p:nvSpPr>
        <p:spPr>
          <a:xfrm>
            <a:off x="2940120" y="1579680"/>
            <a:ext cx="66600" cy="39600"/>
          </a:xfrm>
          <a:custGeom>
            <a:avLst/>
            <a:gdLst/>
            <a:ahLst/>
            <a:rect l="l" t="t" r="r" b="b"/>
            <a:pathLst>
              <a:path w="42" h="25">
                <a:moveTo>
                  <a:pt x="42" y="24"/>
                </a:moveTo>
                <a:lnTo>
                  <a:pt x="0" y="25"/>
                </a:lnTo>
                <a:lnTo>
                  <a:pt x="23" y="0"/>
                </a:lnTo>
                <a:lnTo>
                  <a:pt x="42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5" name=""/>
          <p:cNvSpPr/>
          <p:nvPr/>
        </p:nvSpPr>
        <p:spPr>
          <a:xfrm rot="20138400">
            <a:off x="3031920" y="1427040"/>
            <a:ext cx="3528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Hotel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6" name=""/>
          <p:cNvSpPr/>
          <p:nvPr/>
        </p:nvSpPr>
        <p:spPr>
          <a:xfrm flipV="1">
            <a:off x="3033720" y="1338120"/>
            <a:ext cx="806400" cy="316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7" name=""/>
          <p:cNvSpPr/>
          <p:nvPr/>
        </p:nvSpPr>
        <p:spPr>
          <a:xfrm>
            <a:off x="2989440" y="1633680"/>
            <a:ext cx="64800" cy="37800"/>
          </a:xfrm>
          <a:custGeom>
            <a:avLst/>
            <a:gdLst/>
            <a:ahLst/>
            <a:rect l="l" t="t" r="r" b="b"/>
            <a:pathLst>
              <a:path w="41" h="24">
                <a:moveTo>
                  <a:pt x="41" y="23"/>
                </a:moveTo>
                <a:lnTo>
                  <a:pt x="0" y="24"/>
                </a:lnTo>
                <a:lnTo>
                  <a:pt x="23" y="0"/>
                </a:lnTo>
                <a:lnTo>
                  <a:pt x="41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8" name=""/>
          <p:cNvSpPr/>
          <p:nvPr/>
        </p:nvSpPr>
        <p:spPr>
          <a:xfrm rot="20164800">
            <a:off x="3135600" y="1385280"/>
            <a:ext cx="6912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Centro de Conventiones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9" name=""/>
          <p:cNvSpPr/>
          <p:nvPr/>
        </p:nvSpPr>
        <p:spPr>
          <a:xfrm flipV="1">
            <a:off x="3106800" y="1496520"/>
            <a:ext cx="609480" cy="195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0" name=""/>
          <p:cNvSpPr/>
          <p:nvPr/>
        </p:nvSpPr>
        <p:spPr>
          <a:xfrm>
            <a:off x="3059280" y="1670040"/>
            <a:ext cx="64800" cy="39600"/>
          </a:xfrm>
          <a:custGeom>
            <a:avLst/>
            <a:gdLst/>
            <a:ahLst/>
            <a:rect l="l" t="t" r="r" b="b"/>
            <a:pathLst>
              <a:path w="41" h="25">
                <a:moveTo>
                  <a:pt x="41" y="25"/>
                </a:moveTo>
                <a:lnTo>
                  <a:pt x="0" y="24"/>
                </a:lnTo>
                <a:lnTo>
                  <a:pt x="26" y="0"/>
                </a:lnTo>
                <a:lnTo>
                  <a:pt x="41" y="2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1" name=""/>
          <p:cNvSpPr/>
          <p:nvPr/>
        </p:nvSpPr>
        <p:spPr>
          <a:xfrm rot="20407200">
            <a:off x="3252600" y="1508040"/>
            <a:ext cx="3528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Hotel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2" name=""/>
          <p:cNvSpPr/>
          <p:nvPr/>
        </p:nvSpPr>
        <p:spPr>
          <a:xfrm flipV="1">
            <a:off x="2155680" y="2054160"/>
            <a:ext cx="611280" cy="162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3" name=""/>
          <p:cNvSpPr/>
          <p:nvPr/>
        </p:nvSpPr>
        <p:spPr>
          <a:xfrm>
            <a:off x="2749680" y="2035080"/>
            <a:ext cx="66600" cy="41400"/>
          </a:xfrm>
          <a:custGeom>
            <a:avLst/>
            <a:gdLst/>
            <a:ahLst/>
            <a:rect l="l" t="t" r="r" b="b"/>
            <a:pathLst>
              <a:path w="42" h="26">
                <a:moveTo>
                  <a:pt x="0" y="0"/>
                </a:moveTo>
                <a:lnTo>
                  <a:pt x="42" y="3"/>
                </a:lnTo>
                <a:lnTo>
                  <a:pt x="13" y="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4" name=""/>
          <p:cNvSpPr/>
          <p:nvPr/>
        </p:nvSpPr>
        <p:spPr>
          <a:xfrm rot="20809800">
            <a:off x="2228760" y="2090880"/>
            <a:ext cx="2178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5" name=""/>
          <p:cNvSpPr/>
          <p:nvPr/>
        </p:nvSpPr>
        <p:spPr>
          <a:xfrm flipV="1">
            <a:off x="2192400" y="2109600"/>
            <a:ext cx="650880" cy="174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6" name=""/>
          <p:cNvSpPr/>
          <p:nvPr/>
        </p:nvSpPr>
        <p:spPr>
          <a:xfrm>
            <a:off x="2825640" y="2090880"/>
            <a:ext cx="66960" cy="39600"/>
          </a:xfrm>
          <a:custGeom>
            <a:avLst/>
            <a:gdLst/>
            <a:ahLst/>
            <a:rect l="l" t="t" r="r" b="b"/>
            <a:pathLst>
              <a:path w="42" h="25">
                <a:moveTo>
                  <a:pt x="0" y="0"/>
                </a:moveTo>
                <a:lnTo>
                  <a:pt x="42" y="3"/>
                </a:lnTo>
                <a:lnTo>
                  <a:pt x="13" y="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7" name=""/>
          <p:cNvSpPr/>
          <p:nvPr/>
        </p:nvSpPr>
        <p:spPr>
          <a:xfrm rot="20616600">
            <a:off x="2297160" y="2171880"/>
            <a:ext cx="2178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8" name=""/>
          <p:cNvSpPr/>
          <p:nvPr/>
        </p:nvSpPr>
        <p:spPr>
          <a:xfrm flipV="1">
            <a:off x="2270160" y="2214720"/>
            <a:ext cx="739800" cy="195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9" name=""/>
          <p:cNvSpPr/>
          <p:nvPr/>
        </p:nvSpPr>
        <p:spPr>
          <a:xfrm>
            <a:off x="2992320" y="2197080"/>
            <a:ext cx="66960" cy="39600"/>
          </a:xfrm>
          <a:custGeom>
            <a:avLst/>
            <a:gdLst/>
            <a:ahLst/>
            <a:rect l="l" t="t" r="r" b="b"/>
            <a:pathLst>
              <a:path w="42" h="25">
                <a:moveTo>
                  <a:pt x="0" y="0"/>
                </a:moveTo>
                <a:lnTo>
                  <a:pt x="42" y="3"/>
                </a:lnTo>
                <a:lnTo>
                  <a:pt x="13" y="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0" name=""/>
          <p:cNvSpPr/>
          <p:nvPr/>
        </p:nvSpPr>
        <p:spPr>
          <a:xfrm rot="20671200">
            <a:off x="2328120" y="2255760"/>
            <a:ext cx="4168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Centro Europa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1" name=""/>
          <p:cNvSpPr/>
          <p:nvPr/>
        </p:nvSpPr>
        <p:spPr>
          <a:xfrm flipV="1">
            <a:off x="2328840" y="2284200"/>
            <a:ext cx="757440" cy="207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2" name=""/>
          <p:cNvSpPr/>
          <p:nvPr/>
        </p:nvSpPr>
        <p:spPr>
          <a:xfrm>
            <a:off x="3068640" y="2266920"/>
            <a:ext cx="65160" cy="39600"/>
          </a:xfrm>
          <a:custGeom>
            <a:avLst/>
            <a:gdLst/>
            <a:ahLst/>
            <a:rect l="l" t="t" r="r" b="b"/>
            <a:pathLst>
              <a:path w="41" h="25">
                <a:moveTo>
                  <a:pt x="0" y="0"/>
                </a:moveTo>
                <a:lnTo>
                  <a:pt x="41" y="3"/>
                </a:lnTo>
                <a:lnTo>
                  <a:pt x="13" y="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3" name=""/>
          <p:cNvSpPr/>
          <p:nvPr/>
        </p:nvSpPr>
        <p:spPr>
          <a:xfrm rot="20586600">
            <a:off x="2400120" y="2346120"/>
            <a:ext cx="4204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Banco Popular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4" name=""/>
          <p:cNvSpPr/>
          <p:nvPr/>
        </p:nvSpPr>
        <p:spPr>
          <a:xfrm flipV="1">
            <a:off x="2760840" y="2495520"/>
            <a:ext cx="637920" cy="176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5" name=""/>
          <p:cNvSpPr/>
          <p:nvPr/>
        </p:nvSpPr>
        <p:spPr>
          <a:xfrm>
            <a:off x="3381480" y="2478240"/>
            <a:ext cx="66600" cy="41040"/>
          </a:xfrm>
          <a:custGeom>
            <a:avLst/>
            <a:gdLst/>
            <a:ahLst/>
            <a:rect l="l" t="t" r="r" b="b"/>
            <a:pathLst>
              <a:path w="42" h="26">
                <a:moveTo>
                  <a:pt x="0" y="0"/>
                </a:moveTo>
                <a:lnTo>
                  <a:pt x="42" y="3"/>
                </a:lnTo>
                <a:lnTo>
                  <a:pt x="13" y="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6" name=""/>
          <p:cNvSpPr/>
          <p:nvPr/>
        </p:nvSpPr>
        <p:spPr>
          <a:xfrm rot="20753400">
            <a:off x="2885760" y="2518920"/>
            <a:ext cx="174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BPPR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7" name=""/>
          <p:cNvSpPr/>
          <p:nvPr/>
        </p:nvSpPr>
        <p:spPr>
          <a:xfrm flipV="1">
            <a:off x="3397320" y="2588760"/>
            <a:ext cx="114120" cy="31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8" name=""/>
          <p:cNvSpPr/>
          <p:nvPr/>
        </p:nvSpPr>
        <p:spPr>
          <a:xfrm>
            <a:off x="3483000" y="2552760"/>
            <a:ext cx="57240" cy="46080"/>
          </a:xfrm>
          <a:custGeom>
            <a:avLst/>
            <a:gdLst/>
            <a:ahLst/>
            <a:rect l="l" t="t" r="r" b="b"/>
            <a:pathLst>
              <a:path w="36" h="29">
                <a:moveTo>
                  <a:pt x="0" y="24"/>
                </a:moveTo>
                <a:lnTo>
                  <a:pt x="25" y="0"/>
                </a:lnTo>
                <a:lnTo>
                  <a:pt x="36" y="29"/>
                </a:lnTo>
                <a:lnTo>
                  <a:pt x="0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9" name=""/>
          <p:cNvSpPr/>
          <p:nvPr/>
        </p:nvSpPr>
        <p:spPr>
          <a:xfrm flipV="1">
            <a:off x="3529080" y="2643120"/>
            <a:ext cx="82440" cy="324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0" name=""/>
          <p:cNvSpPr/>
          <p:nvPr/>
        </p:nvSpPr>
        <p:spPr>
          <a:xfrm>
            <a:off x="3581280" y="2606760"/>
            <a:ext cx="58680" cy="46080"/>
          </a:xfrm>
          <a:custGeom>
            <a:avLst/>
            <a:gdLst/>
            <a:ahLst/>
            <a:rect l="l" t="t" r="r" b="b"/>
            <a:pathLst>
              <a:path w="37" h="29">
                <a:moveTo>
                  <a:pt x="0" y="24"/>
                </a:moveTo>
                <a:lnTo>
                  <a:pt x="24" y="0"/>
                </a:lnTo>
                <a:lnTo>
                  <a:pt x="37" y="29"/>
                </a:lnTo>
                <a:lnTo>
                  <a:pt x="0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1" name=""/>
          <p:cNvSpPr/>
          <p:nvPr/>
        </p:nvSpPr>
        <p:spPr>
          <a:xfrm flipV="1">
            <a:off x="3367080" y="1460520"/>
            <a:ext cx="495360" cy="326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2" name=""/>
          <p:cNvSpPr/>
          <p:nvPr/>
        </p:nvSpPr>
        <p:spPr>
          <a:xfrm>
            <a:off x="3328920" y="1768320"/>
            <a:ext cx="63720" cy="44640"/>
          </a:xfrm>
          <a:custGeom>
            <a:avLst/>
            <a:gdLst/>
            <a:ahLst/>
            <a:rect l="l" t="t" r="r" b="b"/>
            <a:pathLst>
              <a:path w="40" h="28">
                <a:moveTo>
                  <a:pt x="40" y="20"/>
                </a:moveTo>
                <a:lnTo>
                  <a:pt x="0" y="28"/>
                </a:lnTo>
                <a:lnTo>
                  <a:pt x="15" y="0"/>
                </a:lnTo>
                <a:lnTo>
                  <a:pt x="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3" name=""/>
          <p:cNvSpPr/>
          <p:nvPr/>
        </p:nvSpPr>
        <p:spPr>
          <a:xfrm rot="19804200">
            <a:off x="3375360" y="1626480"/>
            <a:ext cx="2178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Marriott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4" name=""/>
          <p:cNvSpPr/>
          <p:nvPr/>
        </p:nvSpPr>
        <p:spPr>
          <a:xfrm flipV="1">
            <a:off x="3440160" y="1460520"/>
            <a:ext cx="544320" cy="363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5" name=""/>
          <p:cNvSpPr/>
          <p:nvPr/>
        </p:nvSpPr>
        <p:spPr>
          <a:xfrm>
            <a:off x="3402000" y="1803240"/>
            <a:ext cx="63360" cy="46080"/>
          </a:xfrm>
          <a:custGeom>
            <a:avLst/>
            <a:gdLst/>
            <a:ahLst/>
            <a:rect l="l" t="t" r="r" b="b"/>
            <a:pathLst>
              <a:path w="40" h="29">
                <a:moveTo>
                  <a:pt x="40" y="20"/>
                </a:moveTo>
                <a:lnTo>
                  <a:pt x="0" y="29"/>
                </a:lnTo>
                <a:lnTo>
                  <a:pt x="15" y="0"/>
                </a:lnTo>
                <a:lnTo>
                  <a:pt x="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6" name=""/>
          <p:cNvSpPr/>
          <p:nvPr/>
        </p:nvSpPr>
        <p:spPr>
          <a:xfrm rot="19708200">
            <a:off x="3542760" y="1577520"/>
            <a:ext cx="288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Bank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7" name=""/>
          <p:cNvSpPr/>
          <p:nvPr/>
        </p:nvSpPr>
        <p:spPr>
          <a:xfrm flipV="1">
            <a:off x="3378240" y="1920960"/>
            <a:ext cx="87120" cy="350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8" name=""/>
          <p:cNvSpPr/>
          <p:nvPr/>
        </p:nvSpPr>
        <p:spPr>
          <a:xfrm>
            <a:off x="3433680" y="1884240"/>
            <a:ext cx="58680" cy="46080"/>
          </a:xfrm>
          <a:custGeom>
            <a:avLst/>
            <a:gdLst/>
            <a:ahLst/>
            <a:rect l="l" t="t" r="r" b="b"/>
            <a:pathLst>
              <a:path w="37" h="29">
                <a:moveTo>
                  <a:pt x="0" y="24"/>
                </a:moveTo>
                <a:lnTo>
                  <a:pt x="26" y="0"/>
                </a:lnTo>
                <a:lnTo>
                  <a:pt x="37" y="29"/>
                </a:lnTo>
                <a:lnTo>
                  <a:pt x="0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9" name=""/>
          <p:cNvSpPr/>
          <p:nvPr/>
        </p:nvSpPr>
        <p:spPr>
          <a:xfrm rot="16800000">
            <a:off x="3222360" y="20815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CitiBank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0" name=""/>
          <p:cNvSpPr/>
          <p:nvPr/>
        </p:nvSpPr>
        <p:spPr>
          <a:xfrm flipV="1">
            <a:off x="3630600" y="1390320"/>
            <a:ext cx="620640" cy="431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1" name=""/>
          <p:cNvSpPr/>
          <p:nvPr/>
        </p:nvSpPr>
        <p:spPr>
          <a:xfrm>
            <a:off x="3592440" y="1803240"/>
            <a:ext cx="63720" cy="46080"/>
          </a:xfrm>
          <a:custGeom>
            <a:avLst/>
            <a:gdLst/>
            <a:ahLst/>
            <a:rect l="l" t="t" r="r" b="b"/>
            <a:pathLst>
              <a:path w="40" h="29">
                <a:moveTo>
                  <a:pt x="40" y="20"/>
                </a:moveTo>
                <a:lnTo>
                  <a:pt x="0" y="29"/>
                </a:lnTo>
                <a:lnTo>
                  <a:pt x="14" y="0"/>
                </a:lnTo>
                <a:lnTo>
                  <a:pt x="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2" name=""/>
          <p:cNvSpPr/>
          <p:nvPr/>
        </p:nvSpPr>
        <p:spPr>
          <a:xfrm rot="19521000">
            <a:off x="3697920" y="1509840"/>
            <a:ext cx="495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Ambasador Hotel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3" name=""/>
          <p:cNvSpPr/>
          <p:nvPr/>
        </p:nvSpPr>
        <p:spPr>
          <a:xfrm flipV="1">
            <a:off x="3711600" y="1444320"/>
            <a:ext cx="782640" cy="382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4" name=""/>
          <p:cNvSpPr/>
          <p:nvPr/>
        </p:nvSpPr>
        <p:spPr>
          <a:xfrm>
            <a:off x="3668760" y="1806480"/>
            <a:ext cx="66600" cy="42840"/>
          </a:xfrm>
          <a:custGeom>
            <a:avLst/>
            <a:gdLst/>
            <a:ahLst/>
            <a:rect l="l" t="t" r="r" b="b"/>
            <a:pathLst>
              <a:path w="42" h="27">
                <a:moveTo>
                  <a:pt x="42" y="23"/>
                </a:moveTo>
                <a:lnTo>
                  <a:pt x="0" y="27"/>
                </a:lnTo>
                <a:lnTo>
                  <a:pt x="20" y="0"/>
                </a:lnTo>
                <a:lnTo>
                  <a:pt x="42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5" name=""/>
          <p:cNvSpPr/>
          <p:nvPr/>
        </p:nvSpPr>
        <p:spPr>
          <a:xfrm rot="20053200">
            <a:off x="3906720" y="1521000"/>
            <a:ext cx="4705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Ashford Hospital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6" name=""/>
          <p:cNvSpPr/>
          <p:nvPr/>
        </p:nvSpPr>
        <p:spPr>
          <a:xfrm flipV="1">
            <a:off x="3808440" y="1709640"/>
            <a:ext cx="560520" cy="27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7" name=""/>
          <p:cNvSpPr/>
          <p:nvPr/>
        </p:nvSpPr>
        <p:spPr>
          <a:xfrm>
            <a:off x="3765600" y="1965240"/>
            <a:ext cx="66600" cy="42840"/>
          </a:xfrm>
          <a:custGeom>
            <a:avLst/>
            <a:gdLst/>
            <a:ahLst/>
            <a:rect l="l" t="t" r="r" b="b"/>
            <a:pathLst>
              <a:path w="42" h="27">
                <a:moveTo>
                  <a:pt x="42" y="23"/>
                </a:moveTo>
                <a:lnTo>
                  <a:pt x="0" y="27"/>
                </a:lnTo>
                <a:lnTo>
                  <a:pt x="21" y="0"/>
                </a:lnTo>
                <a:lnTo>
                  <a:pt x="42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8" name=""/>
          <p:cNvSpPr/>
          <p:nvPr/>
        </p:nvSpPr>
        <p:spPr>
          <a:xfrm rot="20160600">
            <a:off x="3966480" y="1752120"/>
            <a:ext cx="3175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Doral Bank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9" name=""/>
          <p:cNvSpPr/>
          <p:nvPr/>
        </p:nvSpPr>
        <p:spPr>
          <a:xfrm flipV="1">
            <a:off x="4003560" y="1758960"/>
            <a:ext cx="520920" cy="263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0" name=""/>
          <p:cNvSpPr/>
          <p:nvPr/>
        </p:nvSpPr>
        <p:spPr>
          <a:xfrm>
            <a:off x="3960720" y="2000160"/>
            <a:ext cx="65160" cy="42840"/>
          </a:xfrm>
          <a:custGeom>
            <a:avLst/>
            <a:gdLst/>
            <a:ahLst/>
            <a:rect l="l" t="t" r="r" b="b"/>
            <a:pathLst>
              <a:path w="41" h="27">
                <a:moveTo>
                  <a:pt x="41" y="22"/>
                </a:moveTo>
                <a:lnTo>
                  <a:pt x="0" y="27"/>
                </a:lnTo>
                <a:lnTo>
                  <a:pt x="20" y="0"/>
                </a:lnTo>
                <a:lnTo>
                  <a:pt x="41" y="2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1" name=""/>
          <p:cNvSpPr/>
          <p:nvPr/>
        </p:nvSpPr>
        <p:spPr>
          <a:xfrm rot="20592600">
            <a:off x="4284360" y="1765080"/>
            <a:ext cx="1288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BBV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2" name=""/>
          <p:cNvSpPr/>
          <p:nvPr/>
        </p:nvSpPr>
        <p:spPr>
          <a:xfrm flipV="1">
            <a:off x="4103640" y="1857240"/>
            <a:ext cx="469800" cy="168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3" name=""/>
          <p:cNvSpPr/>
          <p:nvPr/>
        </p:nvSpPr>
        <p:spPr>
          <a:xfrm>
            <a:off x="4057560" y="2003400"/>
            <a:ext cx="65160" cy="39600"/>
          </a:xfrm>
          <a:custGeom>
            <a:avLst/>
            <a:gdLst/>
            <a:ahLst/>
            <a:rect l="l" t="t" r="r" b="b"/>
            <a:pathLst>
              <a:path w="41" h="25">
                <a:moveTo>
                  <a:pt x="41" y="25"/>
                </a:moveTo>
                <a:lnTo>
                  <a:pt x="0" y="25"/>
                </a:lnTo>
                <a:lnTo>
                  <a:pt x="25" y="0"/>
                </a:lnTo>
                <a:lnTo>
                  <a:pt x="41" y="2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4" name=""/>
          <p:cNvSpPr/>
          <p:nvPr/>
        </p:nvSpPr>
        <p:spPr>
          <a:xfrm rot="20602800">
            <a:off x="4368960" y="1927080"/>
            <a:ext cx="174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BPPR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5" name=""/>
          <p:cNvSpPr/>
          <p:nvPr/>
        </p:nvSpPr>
        <p:spPr>
          <a:xfrm flipV="1">
            <a:off x="5600520" y="2087640"/>
            <a:ext cx="336600" cy="317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6" name=""/>
          <p:cNvSpPr/>
          <p:nvPr/>
        </p:nvSpPr>
        <p:spPr>
          <a:xfrm>
            <a:off x="5541840" y="2394000"/>
            <a:ext cx="65160" cy="38160"/>
          </a:xfrm>
          <a:custGeom>
            <a:avLst/>
            <a:gdLst/>
            <a:ahLst/>
            <a:rect l="l" t="t" r="r" b="b"/>
            <a:pathLst>
              <a:path w="41" h="24">
                <a:moveTo>
                  <a:pt x="41" y="24"/>
                </a:moveTo>
                <a:lnTo>
                  <a:pt x="0" y="24"/>
                </a:lnTo>
                <a:lnTo>
                  <a:pt x="25" y="0"/>
                </a:lnTo>
                <a:lnTo>
                  <a:pt x="41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7" name=""/>
          <p:cNvSpPr/>
          <p:nvPr/>
        </p:nvSpPr>
        <p:spPr>
          <a:xfrm rot="19166400">
            <a:off x="5636880" y="2145960"/>
            <a:ext cx="174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BPPR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8" name=""/>
          <p:cNvSpPr/>
          <p:nvPr/>
        </p:nvSpPr>
        <p:spPr>
          <a:xfrm flipV="1">
            <a:off x="5958360" y="1935720"/>
            <a:ext cx="414000" cy="558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9" name=""/>
          <p:cNvSpPr/>
          <p:nvPr/>
        </p:nvSpPr>
        <p:spPr>
          <a:xfrm>
            <a:off x="5921280" y="2496960"/>
            <a:ext cx="57240" cy="49320"/>
          </a:xfrm>
          <a:custGeom>
            <a:avLst/>
            <a:gdLst/>
            <a:ahLst/>
            <a:rect l="l" t="t" r="r" b="b"/>
            <a:pathLst>
              <a:path w="36" h="31">
                <a:moveTo>
                  <a:pt x="36" y="9"/>
                </a:moveTo>
                <a:lnTo>
                  <a:pt x="5" y="31"/>
                </a:lnTo>
                <a:lnTo>
                  <a:pt x="0" y="0"/>
                </a:lnTo>
                <a:lnTo>
                  <a:pt x="36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0" name=""/>
          <p:cNvSpPr/>
          <p:nvPr/>
        </p:nvSpPr>
        <p:spPr>
          <a:xfrm rot="18230400">
            <a:off x="5869800" y="2117160"/>
            <a:ext cx="5414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San Juan Grand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1" name=""/>
          <p:cNvSpPr/>
          <p:nvPr/>
        </p:nvSpPr>
        <p:spPr>
          <a:xfrm flipV="1">
            <a:off x="5694480" y="2633760"/>
            <a:ext cx="322200" cy="650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2" name=""/>
          <p:cNvSpPr/>
          <p:nvPr/>
        </p:nvSpPr>
        <p:spPr>
          <a:xfrm>
            <a:off x="5987880" y="2597040"/>
            <a:ext cx="55800" cy="47880"/>
          </a:xfrm>
          <a:custGeom>
            <a:avLst/>
            <a:gdLst/>
            <a:ahLst/>
            <a:rect l="l" t="t" r="r" b="b"/>
            <a:pathLst>
              <a:path w="35" h="30">
                <a:moveTo>
                  <a:pt x="0" y="21"/>
                </a:moveTo>
                <a:lnTo>
                  <a:pt x="30" y="0"/>
                </a:lnTo>
                <a:lnTo>
                  <a:pt x="35" y="30"/>
                </a:lnTo>
                <a:lnTo>
                  <a:pt x="0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3" name=""/>
          <p:cNvSpPr/>
          <p:nvPr/>
        </p:nvSpPr>
        <p:spPr>
          <a:xfrm rot="17773200">
            <a:off x="5658480" y="2913480"/>
            <a:ext cx="5130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San Juan Hotel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4" name=""/>
          <p:cNvSpPr/>
          <p:nvPr/>
        </p:nvSpPr>
        <p:spPr>
          <a:xfrm flipV="1">
            <a:off x="6160680" y="2014560"/>
            <a:ext cx="369360" cy="507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5" name=""/>
          <p:cNvSpPr/>
          <p:nvPr/>
        </p:nvSpPr>
        <p:spPr>
          <a:xfrm>
            <a:off x="6127920" y="2519280"/>
            <a:ext cx="55440" cy="49320"/>
          </a:xfrm>
          <a:custGeom>
            <a:avLst/>
            <a:gdLst/>
            <a:ahLst/>
            <a:rect l="l" t="t" r="r" b="b"/>
            <a:pathLst>
              <a:path w="35" h="31">
                <a:moveTo>
                  <a:pt x="35" y="10"/>
                </a:moveTo>
                <a:lnTo>
                  <a:pt x="5" y="31"/>
                </a:lnTo>
                <a:lnTo>
                  <a:pt x="0" y="0"/>
                </a:lnTo>
                <a:lnTo>
                  <a:pt x="35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6" name=""/>
          <p:cNvSpPr/>
          <p:nvPr/>
        </p:nvSpPr>
        <p:spPr>
          <a:xfrm rot="18195600">
            <a:off x="6141960" y="2190600"/>
            <a:ext cx="3456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ESJ Towers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7" name=""/>
          <p:cNvSpPr/>
          <p:nvPr/>
        </p:nvSpPr>
        <p:spPr>
          <a:xfrm flipV="1">
            <a:off x="5881680" y="2637000"/>
            <a:ext cx="322200" cy="652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8" name=""/>
          <p:cNvSpPr/>
          <p:nvPr/>
        </p:nvSpPr>
        <p:spPr>
          <a:xfrm>
            <a:off x="6153120" y="2639880"/>
            <a:ext cx="55440" cy="47880"/>
          </a:xfrm>
          <a:custGeom>
            <a:avLst/>
            <a:gdLst/>
            <a:ahLst/>
            <a:rect l="l" t="t" r="r" b="b"/>
            <a:pathLst>
              <a:path w="35" h="30">
                <a:moveTo>
                  <a:pt x="0" y="21"/>
                </a:moveTo>
                <a:lnTo>
                  <a:pt x="30" y="0"/>
                </a:lnTo>
                <a:lnTo>
                  <a:pt x="35" y="30"/>
                </a:lnTo>
                <a:lnTo>
                  <a:pt x="0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9" name=""/>
          <p:cNvSpPr/>
          <p:nvPr/>
        </p:nvSpPr>
        <p:spPr>
          <a:xfrm rot="17713800">
            <a:off x="5890320" y="2938680"/>
            <a:ext cx="4276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Hampton Hotel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0" name=""/>
          <p:cNvSpPr/>
          <p:nvPr/>
        </p:nvSpPr>
        <p:spPr>
          <a:xfrm flipV="1">
            <a:off x="6336000" y="2110320"/>
            <a:ext cx="374040" cy="446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1" name=""/>
          <p:cNvSpPr/>
          <p:nvPr/>
        </p:nvSpPr>
        <p:spPr>
          <a:xfrm>
            <a:off x="6300720" y="2544840"/>
            <a:ext cx="60480" cy="47520"/>
          </a:xfrm>
          <a:custGeom>
            <a:avLst/>
            <a:gdLst/>
            <a:ahLst/>
            <a:rect l="l" t="t" r="r" b="b"/>
            <a:pathLst>
              <a:path w="38" h="30">
                <a:moveTo>
                  <a:pt x="38" y="17"/>
                </a:moveTo>
                <a:lnTo>
                  <a:pt x="0" y="30"/>
                </a:lnTo>
                <a:lnTo>
                  <a:pt x="9" y="0"/>
                </a:lnTo>
                <a:lnTo>
                  <a:pt x="38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2" name=""/>
          <p:cNvSpPr/>
          <p:nvPr/>
        </p:nvSpPr>
        <p:spPr>
          <a:xfrm rot="18480000">
            <a:off x="6436440" y="2280960"/>
            <a:ext cx="335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Ritz Carlton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3" name=""/>
          <p:cNvSpPr/>
          <p:nvPr/>
        </p:nvSpPr>
        <p:spPr>
          <a:xfrm flipV="1">
            <a:off x="7635960" y="1982520"/>
            <a:ext cx="531720" cy="654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4" name=""/>
          <p:cNvSpPr/>
          <p:nvPr/>
        </p:nvSpPr>
        <p:spPr>
          <a:xfrm>
            <a:off x="7602480" y="2627280"/>
            <a:ext cx="55800" cy="49320"/>
          </a:xfrm>
          <a:custGeom>
            <a:avLst/>
            <a:gdLst/>
            <a:ahLst/>
            <a:rect l="l" t="t" r="r" b="b"/>
            <a:pathLst>
              <a:path w="35" h="31">
                <a:moveTo>
                  <a:pt x="35" y="14"/>
                </a:moveTo>
                <a:lnTo>
                  <a:pt x="0" y="31"/>
                </a:lnTo>
                <a:lnTo>
                  <a:pt x="3" y="0"/>
                </a:lnTo>
                <a:lnTo>
                  <a:pt x="35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5" name=""/>
          <p:cNvSpPr/>
          <p:nvPr/>
        </p:nvSpPr>
        <p:spPr>
          <a:xfrm rot="18658800">
            <a:off x="7590960" y="2238840"/>
            <a:ext cx="5274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 National Guard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6" name=""/>
          <p:cNvSpPr/>
          <p:nvPr/>
        </p:nvSpPr>
        <p:spPr>
          <a:xfrm>
            <a:off x="7342200" y="3084840"/>
            <a:ext cx="790920" cy="10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6360" bIns="-36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7" name=""/>
          <p:cNvSpPr/>
          <p:nvPr/>
        </p:nvSpPr>
        <p:spPr>
          <a:xfrm>
            <a:off x="8112240" y="3081240"/>
            <a:ext cx="64800" cy="41400"/>
          </a:xfrm>
          <a:custGeom>
            <a:avLst/>
            <a:gdLst/>
            <a:ahLst/>
            <a:rect l="l" t="t" r="r" b="b"/>
            <a:pathLst>
              <a:path w="41" h="26">
                <a:moveTo>
                  <a:pt x="11" y="0"/>
                </a:moveTo>
                <a:lnTo>
                  <a:pt x="41" y="22"/>
                </a:lnTo>
                <a:lnTo>
                  <a:pt x="0" y="26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8" name=""/>
          <p:cNvSpPr/>
          <p:nvPr/>
        </p:nvSpPr>
        <p:spPr>
          <a:xfrm rot="136800">
            <a:off x="7446960" y="2925720"/>
            <a:ext cx="4986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Post Office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AirBorne Express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9" name=""/>
          <p:cNvSpPr/>
          <p:nvPr/>
        </p:nvSpPr>
        <p:spPr>
          <a:xfrm flipV="1">
            <a:off x="7831080" y="2095200"/>
            <a:ext cx="531720" cy="654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0" name=""/>
          <p:cNvSpPr/>
          <p:nvPr/>
        </p:nvSpPr>
        <p:spPr>
          <a:xfrm>
            <a:off x="7799400" y="2739960"/>
            <a:ext cx="55440" cy="49320"/>
          </a:xfrm>
          <a:custGeom>
            <a:avLst/>
            <a:gdLst/>
            <a:ahLst/>
            <a:rect l="l" t="t" r="r" b="b"/>
            <a:pathLst>
              <a:path w="35" h="31">
                <a:moveTo>
                  <a:pt x="35" y="14"/>
                </a:moveTo>
                <a:lnTo>
                  <a:pt x="0" y="31"/>
                </a:lnTo>
                <a:lnTo>
                  <a:pt x="3" y="0"/>
                </a:lnTo>
                <a:lnTo>
                  <a:pt x="35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1" name=""/>
          <p:cNvSpPr/>
          <p:nvPr/>
        </p:nvSpPr>
        <p:spPr>
          <a:xfrm rot="18492000">
            <a:off x="7844760" y="2393280"/>
            <a:ext cx="633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UPS, Federal Express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2" name=""/>
          <p:cNvSpPr/>
          <p:nvPr/>
        </p:nvSpPr>
        <p:spPr>
          <a:xfrm flipV="1">
            <a:off x="8226360" y="2279160"/>
            <a:ext cx="460440" cy="582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3" name=""/>
          <p:cNvSpPr/>
          <p:nvPr/>
        </p:nvSpPr>
        <p:spPr>
          <a:xfrm>
            <a:off x="8194680" y="2854440"/>
            <a:ext cx="55440" cy="47520"/>
          </a:xfrm>
          <a:custGeom>
            <a:avLst/>
            <a:gdLst/>
            <a:ahLst/>
            <a:rect l="l" t="t" r="r" b="b"/>
            <a:pathLst>
              <a:path w="35" h="30">
                <a:moveTo>
                  <a:pt x="35" y="13"/>
                </a:moveTo>
                <a:lnTo>
                  <a:pt x="0" y="30"/>
                </a:lnTo>
                <a:lnTo>
                  <a:pt x="2" y="0"/>
                </a:lnTo>
                <a:lnTo>
                  <a:pt x="35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4" name=""/>
          <p:cNvSpPr/>
          <p:nvPr/>
        </p:nvSpPr>
        <p:spPr>
          <a:xfrm>
            <a:off x="8405640" y="2333520"/>
            <a:ext cx="432000" cy="457200"/>
          </a:xfrm>
          <a:custGeom>
            <a:avLst/>
            <a:gdLst/>
            <a:ahLst/>
            <a:rect l="l" t="t" r="r" b="b"/>
            <a:pathLst>
              <a:path w="272" h="288">
                <a:moveTo>
                  <a:pt x="0" y="261"/>
                </a:moveTo>
                <a:lnTo>
                  <a:pt x="65" y="288"/>
                </a:lnTo>
                <a:lnTo>
                  <a:pt x="272" y="27"/>
                </a:lnTo>
                <a:lnTo>
                  <a:pt x="206" y="0"/>
                </a:lnTo>
                <a:lnTo>
                  <a:pt x="0" y="26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5" name=""/>
          <p:cNvSpPr/>
          <p:nvPr/>
        </p:nvSpPr>
        <p:spPr>
          <a:xfrm rot="18478800">
            <a:off x="8246880" y="2570760"/>
            <a:ext cx="473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M.A.R.S. Station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6" name=""/>
          <p:cNvSpPr/>
          <p:nvPr/>
        </p:nvSpPr>
        <p:spPr>
          <a:xfrm flipV="1">
            <a:off x="7672320" y="3265200"/>
            <a:ext cx="357120" cy="252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7" name=""/>
          <p:cNvSpPr/>
          <p:nvPr/>
        </p:nvSpPr>
        <p:spPr>
          <a:xfrm>
            <a:off x="7997760" y="3244680"/>
            <a:ext cx="63720" cy="46080"/>
          </a:xfrm>
          <a:custGeom>
            <a:avLst/>
            <a:gdLst/>
            <a:ahLst/>
            <a:rect l="l" t="t" r="r" b="b"/>
            <a:pathLst>
              <a:path w="40" h="29">
                <a:moveTo>
                  <a:pt x="0" y="10"/>
                </a:moveTo>
                <a:lnTo>
                  <a:pt x="40" y="0"/>
                </a:lnTo>
                <a:lnTo>
                  <a:pt x="26" y="29"/>
                </a:lnTo>
                <a:lnTo>
                  <a:pt x="0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8" name=""/>
          <p:cNvSpPr/>
          <p:nvPr/>
        </p:nvSpPr>
        <p:spPr>
          <a:xfrm rot="19488600">
            <a:off x="7698600" y="33462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9" name=""/>
          <p:cNvSpPr/>
          <p:nvPr/>
        </p:nvSpPr>
        <p:spPr>
          <a:xfrm>
            <a:off x="2263680" y="1717560"/>
            <a:ext cx="38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0" name=""/>
          <p:cNvSpPr/>
          <p:nvPr/>
        </p:nvSpPr>
        <p:spPr>
          <a:xfrm flipV="1">
            <a:off x="1379520" y="1874880"/>
            <a:ext cx="846000" cy="233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1" name=""/>
          <p:cNvSpPr/>
          <p:nvPr/>
        </p:nvSpPr>
        <p:spPr>
          <a:xfrm>
            <a:off x="2301840" y="1717560"/>
            <a:ext cx="88920" cy="7632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2" name=""/>
          <p:cNvSpPr/>
          <p:nvPr/>
        </p:nvSpPr>
        <p:spPr>
          <a:xfrm flipV="1">
            <a:off x="2779560" y="4078440"/>
            <a:ext cx="113040" cy="490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3" name=""/>
          <p:cNvSpPr/>
          <p:nvPr/>
        </p:nvSpPr>
        <p:spPr>
          <a:xfrm>
            <a:off x="2862360" y="4040280"/>
            <a:ext cx="58680" cy="46080"/>
          </a:xfrm>
          <a:custGeom>
            <a:avLst/>
            <a:gdLst/>
            <a:ahLst/>
            <a:rect l="l" t="t" r="r" b="b"/>
            <a:pathLst>
              <a:path w="37" h="29">
                <a:moveTo>
                  <a:pt x="0" y="25"/>
                </a:moveTo>
                <a:lnTo>
                  <a:pt x="24" y="0"/>
                </a:lnTo>
                <a:lnTo>
                  <a:pt x="37" y="29"/>
                </a:lnTo>
                <a:lnTo>
                  <a:pt x="0" y="2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4" name=""/>
          <p:cNvSpPr/>
          <p:nvPr/>
        </p:nvSpPr>
        <p:spPr>
          <a:xfrm rot="16900200">
            <a:off x="2530440" y="4305960"/>
            <a:ext cx="4028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Policia de PR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Headquarters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5" name=""/>
          <p:cNvSpPr/>
          <p:nvPr/>
        </p:nvSpPr>
        <p:spPr>
          <a:xfrm>
            <a:off x="2602080" y="3701880"/>
            <a:ext cx="634680" cy="86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240" bIns="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6" name=""/>
          <p:cNvSpPr/>
          <p:nvPr/>
        </p:nvSpPr>
        <p:spPr>
          <a:xfrm>
            <a:off x="3225960" y="3765600"/>
            <a:ext cx="63360" cy="42840"/>
          </a:xfrm>
          <a:custGeom>
            <a:avLst/>
            <a:gdLst/>
            <a:ahLst/>
            <a:rect l="l" t="t" r="r" b="b"/>
            <a:pathLst>
              <a:path w="40" h="27">
                <a:moveTo>
                  <a:pt x="7" y="0"/>
                </a:moveTo>
                <a:lnTo>
                  <a:pt x="40" y="18"/>
                </a:lnTo>
                <a:lnTo>
                  <a:pt x="0" y="27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7" name=""/>
          <p:cNvSpPr/>
          <p:nvPr/>
        </p:nvSpPr>
        <p:spPr>
          <a:xfrm rot="467400">
            <a:off x="2656440" y="3642840"/>
            <a:ext cx="320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FOMENTO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8" name=""/>
          <p:cNvSpPr/>
          <p:nvPr/>
        </p:nvSpPr>
        <p:spPr>
          <a:xfrm>
            <a:off x="3129120" y="3998880"/>
            <a:ext cx="452160" cy="376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9" name=""/>
          <p:cNvSpPr/>
          <p:nvPr/>
        </p:nvSpPr>
        <p:spPr>
          <a:xfrm>
            <a:off x="3095640" y="3970440"/>
            <a:ext cx="61920" cy="47520"/>
          </a:xfrm>
          <a:custGeom>
            <a:avLst/>
            <a:gdLst/>
            <a:ahLst/>
            <a:rect l="l" t="t" r="r" b="b"/>
            <a:pathLst>
              <a:path w="39" h="30">
                <a:moveTo>
                  <a:pt x="10" y="30"/>
                </a:moveTo>
                <a:lnTo>
                  <a:pt x="0" y="0"/>
                </a:lnTo>
                <a:lnTo>
                  <a:pt x="39" y="12"/>
                </a:lnTo>
                <a:lnTo>
                  <a:pt x="10" y="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0" name=""/>
          <p:cNvSpPr/>
          <p:nvPr/>
        </p:nvSpPr>
        <p:spPr>
          <a:xfrm rot="2391600">
            <a:off x="3099960" y="4136760"/>
            <a:ext cx="2674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Plaza las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1" name=""/>
          <p:cNvSpPr/>
          <p:nvPr/>
        </p:nvSpPr>
        <p:spPr>
          <a:xfrm>
            <a:off x="3848040" y="296712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2" name=""/>
          <p:cNvSpPr/>
          <p:nvPr/>
        </p:nvSpPr>
        <p:spPr>
          <a:xfrm>
            <a:off x="3871800" y="330192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3" name=""/>
          <p:cNvSpPr/>
          <p:nvPr/>
        </p:nvSpPr>
        <p:spPr>
          <a:xfrm>
            <a:off x="3968640" y="33894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4" name=""/>
          <p:cNvSpPr/>
          <p:nvPr/>
        </p:nvSpPr>
        <p:spPr>
          <a:xfrm>
            <a:off x="3848040" y="3054240"/>
            <a:ext cx="49320" cy="367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5" name=""/>
          <p:cNvSpPr/>
          <p:nvPr/>
        </p:nvSpPr>
        <p:spPr>
          <a:xfrm>
            <a:off x="3848040" y="34416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6" name=""/>
          <p:cNvSpPr/>
          <p:nvPr/>
        </p:nvSpPr>
        <p:spPr>
          <a:xfrm>
            <a:off x="3848040" y="34956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7" name=""/>
          <p:cNvSpPr/>
          <p:nvPr/>
        </p:nvSpPr>
        <p:spPr>
          <a:xfrm>
            <a:off x="3871800" y="3247920"/>
            <a:ext cx="49320" cy="367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8" name=""/>
          <p:cNvSpPr/>
          <p:nvPr/>
        </p:nvSpPr>
        <p:spPr>
          <a:xfrm>
            <a:off x="3994200" y="349560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9" name=""/>
          <p:cNvSpPr/>
          <p:nvPr/>
        </p:nvSpPr>
        <p:spPr>
          <a:xfrm>
            <a:off x="3994200" y="363528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0" name=""/>
          <p:cNvSpPr/>
          <p:nvPr/>
        </p:nvSpPr>
        <p:spPr>
          <a:xfrm>
            <a:off x="3897360" y="356544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1" name=""/>
          <p:cNvSpPr/>
          <p:nvPr/>
        </p:nvSpPr>
        <p:spPr>
          <a:xfrm>
            <a:off x="3968640" y="356544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2" name=""/>
          <p:cNvSpPr/>
          <p:nvPr/>
        </p:nvSpPr>
        <p:spPr>
          <a:xfrm>
            <a:off x="3408480" y="4641840"/>
            <a:ext cx="47520" cy="3348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3" name=""/>
          <p:cNvSpPr/>
          <p:nvPr/>
        </p:nvSpPr>
        <p:spPr>
          <a:xfrm>
            <a:off x="2390760" y="4218120"/>
            <a:ext cx="49320" cy="331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4" name=""/>
          <p:cNvSpPr/>
          <p:nvPr/>
        </p:nvSpPr>
        <p:spPr>
          <a:xfrm>
            <a:off x="1198440" y="451332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5" name=""/>
          <p:cNvSpPr/>
          <p:nvPr/>
        </p:nvSpPr>
        <p:spPr>
          <a:xfrm>
            <a:off x="2487600" y="48132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6" name=""/>
          <p:cNvSpPr/>
          <p:nvPr/>
        </p:nvSpPr>
        <p:spPr>
          <a:xfrm>
            <a:off x="3314880" y="381168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7" name=""/>
          <p:cNvSpPr/>
          <p:nvPr/>
        </p:nvSpPr>
        <p:spPr>
          <a:xfrm>
            <a:off x="3241800" y="3828960"/>
            <a:ext cx="47520" cy="367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8" name=""/>
          <p:cNvSpPr/>
          <p:nvPr/>
        </p:nvSpPr>
        <p:spPr>
          <a:xfrm>
            <a:off x="2955960" y="397188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9" name=""/>
          <p:cNvSpPr/>
          <p:nvPr/>
        </p:nvSpPr>
        <p:spPr>
          <a:xfrm>
            <a:off x="2882880" y="40194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0" name=""/>
          <p:cNvSpPr/>
          <p:nvPr/>
        </p:nvSpPr>
        <p:spPr>
          <a:xfrm>
            <a:off x="878040" y="4033800"/>
            <a:ext cx="47520" cy="367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1" name=""/>
          <p:cNvSpPr/>
          <p:nvPr/>
        </p:nvSpPr>
        <p:spPr>
          <a:xfrm>
            <a:off x="1800360" y="5110200"/>
            <a:ext cx="48960" cy="3636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2" name=""/>
          <p:cNvSpPr/>
          <p:nvPr/>
        </p:nvSpPr>
        <p:spPr>
          <a:xfrm>
            <a:off x="3022560" y="393552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3" name=""/>
          <p:cNvSpPr/>
          <p:nvPr/>
        </p:nvSpPr>
        <p:spPr>
          <a:xfrm>
            <a:off x="982800" y="4059360"/>
            <a:ext cx="47520" cy="331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4" name=""/>
          <p:cNvSpPr/>
          <p:nvPr/>
        </p:nvSpPr>
        <p:spPr>
          <a:xfrm>
            <a:off x="1228680" y="45594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5" name=""/>
          <p:cNvSpPr/>
          <p:nvPr/>
        </p:nvSpPr>
        <p:spPr>
          <a:xfrm>
            <a:off x="1603440" y="430200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6" name=""/>
          <p:cNvSpPr/>
          <p:nvPr/>
        </p:nvSpPr>
        <p:spPr>
          <a:xfrm>
            <a:off x="3994200" y="381168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7" name=""/>
          <p:cNvSpPr/>
          <p:nvPr/>
        </p:nvSpPr>
        <p:spPr>
          <a:xfrm>
            <a:off x="3994200" y="3881520"/>
            <a:ext cx="47520" cy="3636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8" name=""/>
          <p:cNvSpPr/>
          <p:nvPr/>
        </p:nvSpPr>
        <p:spPr>
          <a:xfrm>
            <a:off x="2147760" y="4233960"/>
            <a:ext cx="49320" cy="3636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9" name=""/>
          <p:cNvSpPr/>
          <p:nvPr/>
        </p:nvSpPr>
        <p:spPr>
          <a:xfrm>
            <a:off x="2293920" y="4233960"/>
            <a:ext cx="49320" cy="3636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0" name=""/>
          <p:cNvSpPr/>
          <p:nvPr/>
        </p:nvSpPr>
        <p:spPr>
          <a:xfrm>
            <a:off x="4041720" y="398772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1" name=""/>
          <p:cNvSpPr/>
          <p:nvPr/>
        </p:nvSpPr>
        <p:spPr>
          <a:xfrm>
            <a:off x="3921120" y="4444920"/>
            <a:ext cx="47520" cy="367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2" name=""/>
          <p:cNvSpPr/>
          <p:nvPr/>
        </p:nvSpPr>
        <p:spPr>
          <a:xfrm>
            <a:off x="4041720" y="407664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3" name=""/>
          <p:cNvSpPr/>
          <p:nvPr/>
        </p:nvSpPr>
        <p:spPr>
          <a:xfrm>
            <a:off x="3994200" y="472752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4" name=""/>
          <p:cNvSpPr/>
          <p:nvPr/>
        </p:nvSpPr>
        <p:spPr>
          <a:xfrm>
            <a:off x="4138560" y="4270320"/>
            <a:ext cx="493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5" name=""/>
          <p:cNvSpPr/>
          <p:nvPr/>
        </p:nvSpPr>
        <p:spPr>
          <a:xfrm>
            <a:off x="4284720" y="4781520"/>
            <a:ext cx="49320" cy="3348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6" name=""/>
          <p:cNvSpPr/>
          <p:nvPr/>
        </p:nvSpPr>
        <p:spPr>
          <a:xfrm>
            <a:off x="4187880" y="4375080"/>
            <a:ext cx="47520" cy="34920"/>
          </a:xfrm>
          <a:prstGeom prst="rect">
            <a:avLst/>
          </a:prstGeom>
          <a:solidFill>
            <a:srgbClr val="00ff00"/>
          </a:solidFill>
          <a:ln w="0">
            <a:solidFill>
              <a:srgbClr val="00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7" name=""/>
          <p:cNvSpPr/>
          <p:nvPr/>
        </p:nvSpPr>
        <p:spPr>
          <a:xfrm rot="16860000">
            <a:off x="3312360" y="2729160"/>
            <a:ext cx="1288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BBV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8" name=""/>
          <p:cNvSpPr/>
          <p:nvPr/>
        </p:nvSpPr>
        <p:spPr>
          <a:xfrm rot="17079600">
            <a:off x="3454920" y="2773800"/>
            <a:ext cx="1393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9" name=""/>
          <p:cNvSpPr/>
          <p:nvPr/>
        </p:nvSpPr>
        <p:spPr>
          <a:xfrm>
            <a:off x="3168720" y="3087720"/>
            <a:ext cx="579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0" name=""/>
          <p:cNvSpPr/>
          <p:nvPr/>
        </p:nvSpPr>
        <p:spPr>
          <a:xfrm>
            <a:off x="3738600" y="3067200"/>
            <a:ext cx="60120" cy="44280"/>
          </a:xfrm>
          <a:custGeom>
            <a:avLst/>
            <a:gdLst/>
            <a:ahLst/>
            <a:rect l="l" t="t" r="r" b="b"/>
            <a:pathLst>
              <a:path w="38" h="28">
                <a:moveTo>
                  <a:pt x="0" y="0"/>
                </a:moveTo>
                <a:lnTo>
                  <a:pt x="38" y="13"/>
                </a:lnTo>
                <a:lnTo>
                  <a:pt x="2" y="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1" name=""/>
          <p:cNvSpPr/>
          <p:nvPr/>
        </p:nvSpPr>
        <p:spPr>
          <a:xfrm rot="21480000">
            <a:off x="3242160" y="3015720"/>
            <a:ext cx="413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 Jr. College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2" name=""/>
          <p:cNvSpPr/>
          <p:nvPr/>
        </p:nvSpPr>
        <p:spPr>
          <a:xfrm flipV="1">
            <a:off x="3997440" y="2982960"/>
            <a:ext cx="8236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3" name=""/>
          <p:cNvSpPr/>
          <p:nvPr/>
        </p:nvSpPr>
        <p:spPr>
          <a:xfrm>
            <a:off x="3944880" y="2962440"/>
            <a:ext cx="58680" cy="42840"/>
          </a:xfrm>
          <a:custGeom>
            <a:avLst/>
            <a:gdLst/>
            <a:ahLst/>
            <a:rect l="l" t="t" r="r" b="b"/>
            <a:pathLst>
              <a:path w="37" h="27">
                <a:moveTo>
                  <a:pt x="37" y="27"/>
                </a:moveTo>
                <a:lnTo>
                  <a:pt x="0" y="14"/>
                </a:lnTo>
                <a:lnTo>
                  <a:pt x="37" y="0"/>
                </a:lnTo>
                <a:lnTo>
                  <a:pt x="37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4" name=""/>
          <p:cNvSpPr/>
          <p:nvPr/>
        </p:nvSpPr>
        <p:spPr>
          <a:xfrm rot="21540000">
            <a:off x="4060800" y="2879280"/>
            <a:ext cx="7264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Social Securtiy, IRS, Loto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5" name=""/>
          <p:cNvSpPr/>
          <p:nvPr/>
        </p:nvSpPr>
        <p:spPr>
          <a:xfrm flipV="1">
            <a:off x="3997440" y="3247560"/>
            <a:ext cx="65232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6" name=""/>
          <p:cNvSpPr/>
          <p:nvPr/>
        </p:nvSpPr>
        <p:spPr>
          <a:xfrm>
            <a:off x="3944880" y="3228840"/>
            <a:ext cx="58680" cy="42840"/>
          </a:xfrm>
          <a:custGeom>
            <a:avLst/>
            <a:gdLst/>
            <a:ahLst/>
            <a:rect l="l" t="t" r="r" b="b"/>
            <a:pathLst>
              <a:path w="37" h="27">
                <a:moveTo>
                  <a:pt x="37" y="27"/>
                </a:moveTo>
                <a:lnTo>
                  <a:pt x="0" y="14"/>
                </a:lnTo>
                <a:lnTo>
                  <a:pt x="37" y="0"/>
                </a:lnTo>
                <a:lnTo>
                  <a:pt x="37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7" name=""/>
          <p:cNvSpPr/>
          <p:nvPr/>
        </p:nvSpPr>
        <p:spPr>
          <a:xfrm rot="21540000">
            <a:off x="4052520" y="3150720"/>
            <a:ext cx="5094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Popular Mortgage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8" name=""/>
          <p:cNvSpPr/>
          <p:nvPr/>
        </p:nvSpPr>
        <p:spPr>
          <a:xfrm>
            <a:off x="3130560" y="3317760"/>
            <a:ext cx="6652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9" name=""/>
          <p:cNvSpPr/>
          <p:nvPr/>
        </p:nvSpPr>
        <p:spPr>
          <a:xfrm>
            <a:off x="3787920" y="3297240"/>
            <a:ext cx="60120" cy="42840"/>
          </a:xfrm>
          <a:custGeom>
            <a:avLst/>
            <a:gdLst/>
            <a:ahLst/>
            <a:rect l="l" t="t" r="r" b="b"/>
            <a:pathLst>
              <a:path w="38" h="27">
                <a:moveTo>
                  <a:pt x="0" y="0"/>
                </a:moveTo>
                <a:lnTo>
                  <a:pt x="38" y="13"/>
                </a:lnTo>
                <a:lnTo>
                  <a:pt x="0" y="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0" name=""/>
          <p:cNvSpPr/>
          <p:nvPr/>
        </p:nvSpPr>
        <p:spPr>
          <a:xfrm>
            <a:off x="3236400" y="3241800"/>
            <a:ext cx="431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Popular Center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1" name=""/>
          <p:cNvSpPr/>
          <p:nvPr/>
        </p:nvSpPr>
        <p:spPr>
          <a:xfrm flipV="1">
            <a:off x="4094280" y="3387240"/>
            <a:ext cx="6080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2" name=""/>
          <p:cNvSpPr/>
          <p:nvPr/>
        </p:nvSpPr>
        <p:spPr>
          <a:xfrm>
            <a:off x="4041720" y="3367080"/>
            <a:ext cx="58680" cy="42840"/>
          </a:xfrm>
          <a:custGeom>
            <a:avLst/>
            <a:gdLst/>
            <a:ahLst/>
            <a:rect l="l" t="t" r="r" b="b"/>
            <a:pathLst>
              <a:path w="37" h="27">
                <a:moveTo>
                  <a:pt x="37" y="27"/>
                </a:moveTo>
                <a:lnTo>
                  <a:pt x="0" y="14"/>
                </a:lnTo>
                <a:lnTo>
                  <a:pt x="37" y="0"/>
                </a:lnTo>
                <a:lnTo>
                  <a:pt x="37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3" name=""/>
          <p:cNvSpPr/>
          <p:nvPr/>
        </p:nvSpPr>
        <p:spPr>
          <a:xfrm rot="21540000">
            <a:off x="4153320" y="3298320"/>
            <a:ext cx="495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Banco Santander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4" name=""/>
          <p:cNvSpPr/>
          <p:nvPr/>
        </p:nvSpPr>
        <p:spPr>
          <a:xfrm>
            <a:off x="3108240" y="3459240"/>
            <a:ext cx="687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5" name=""/>
          <p:cNvSpPr/>
          <p:nvPr/>
        </p:nvSpPr>
        <p:spPr>
          <a:xfrm>
            <a:off x="3787920" y="3438360"/>
            <a:ext cx="60120" cy="43200"/>
          </a:xfrm>
          <a:custGeom>
            <a:avLst/>
            <a:gdLst/>
            <a:ahLst/>
            <a:rect l="l" t="t" r="r" b="b"/>
            <a:pathLst>
              <a:path w="38" h="27">
                <a:moveTo>
                  <a:pt x="0" y="0"/>
                </a:moveTo>
                <a:lnTo>
                  <a:pt x="38" y="13"/>
                </a:lnTo>
                <a:lnTo>
                  <a:pt x="0" y="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6" name=""/>
          <p:cNvSpPr/>
          <p:nvPr/>
        </p:nvSpPr>
        <p:spPr>
          <a:xfrm>
            <a:off x="3141000" y="3376440"/>
            <a:ext cx="584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CitiBank, Bank Trust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7" name=""/>
          <p:cNvSpPr/>
          <p:nvPr/>
        </p:nvSpPr>
        <p:spPr>
          <a:xfrm>
            <a:off x="4094280" y="3513240"/>
            <a:ext cx="50004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8" name=""/>
          <p:cNvSpPr/>
          <p:nvPr/>
        </p:nvSpPr>
        <p:spPr>
          <a:xfrm>
            <a:off x="4041720" y="3490920"/>
            <a:ext cx="58680" cy="42840"/>
          </a:xfrm>
          <a:custGeom>
            <a:avLst/>
            <a:gdLst/>
            <a:ahLst/>
            <a:rect l="l" t="t" r="r" b="b"/>
            <a:pathLst>
              <a:path w="37" h="27">
                <a:moveTo>
                  <a:pt x="37" y="27"/>
                </a:moveTo>
                <a:lnTo>
                  <a:pt x="0" y="14"/>
                </a:lnTo>
                <a:lnTo>
                  <a:pt x="37" y="0"/>
                </a:lnTo>
                <a:lnTo>
                  <a:pt x="37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9" name=""/>
          <p:cNvSpPr/>
          <p:nvPr/>
        </p:nvSpPr>
        <p:spPr>
          <a:xfrm rot="21540000">
            <a:off x="4185360" y="3422520"/>
            <a:ext cx="327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Royal Bank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0" name=""/>
          <p:cNvSpPr/>
          <p:nvPr/>
        </p:nvSpPr>
        <p:spPr>
          <a:xfrm>
            <a:off x="3257640" y="3530520"/>
            <a:ext cx="5382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1" name=""/>
          <p:cNvSpPr/>
          <p:nvPr/>
        </p:nvSpPr>
        <p:spPr>
          <a:xfrm>
            <a:off x="3787920" y="3508200"/>
            <a:ext cx="60120" cy="43200"/>
          </a:xfrm>
          <a:custGeom>
            <a:avLst/>
            <a:gdLst/>
            <a:ahLst/>
            <a:rect l="l" t="t" r="r" b="b"/>
            <a:pathLst>
              <a:path w="38" h="27">
                <a:moveTo>
                  <a:pt x="0" y="0"/>
                </a:moveTo>
                <a:lnTo>
                  <a:pt x="38" y="14"/>
                </a:lnTo>
                <a:lnTo>
                  <a:pt x="0" y="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2" name=""/>
          <p:cNvSpPr/>
          <p:nvPr/>
        </p:nvSpPr>
        <p:spPr>
          <a:xfrm>
            <a:off x="3278520" y="3459240"/>
            <a:ext cx="402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Bank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3" name=""/>
          <p:cNvSpPr/>
          <p:nvPr/>
        </p:nvSpPr>
        <p:spPr>
          <a:xfrm>
            <a:off x="3373560" y="3600360"/>
            <a:ext cx="4492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4" name=""/>
          <p:cNvSpPr/>
          <p:nvPr/>
        </p:nvSpPr>
        <p:spPr>
          <a:xfrm>
            <a:off x="3814920" y="3578400"/>
            <a:ext cx="60120" cy="42840"/>
          </a:xfrm>
          <a:custGeom>
            <a:avLst/>
            <a:gdLst/>
            <a:ahLst/>
            <a:rect l="l" t="t" r="r" b="b"/>
            <a:pathLst>
              <a:path w="38" h="27">
                <a:moveTo>
                  <a:pt x="0" y="0"/>
                </a:moveTo>
                <a:lnTo>
                  <a:pt x="38" y="14"/>
                </a:lnTo>
                <a:lnTo>
                  <a:pt x="0" y="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5" name=""/>
          <p:cNvSpPr/>
          <p:nvPr/>
        </p:nvSpPr>
        <p:spPr>
          <a:xfrm>
            <a:off x="3438360" y="3537000"/>
            <a:ext cx="1288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BBV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6" name=""/>
          <p:cNvSpPr/>
          <p:nvPr/>
        </p:nvSpPr>
        <p:spPr>
          <a:xfrm>
            <a:off x="4094280" y="3603600"/>
            <a:ext cx="60156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7" name=""/>
          <p:cNvSpPr/>
          <p:nvPr/>
        </p:nvSpPr>
        <p:spPr>
          <a:xfrm>
            <a:off x="4041720" y="3581280"/>
            <a:ext cx="58680" cy="42840"/>
          </a:xfrm>
          <a:custGeom>
            <a:avLst/>
            <a:gdLst/>
            <a:ahLst/>
            <a:rect l="l" t="t" r="r" b="b"/>
            <a:pathLst>
              <a:path w="37" h="27">
                <a:moveTo>
                  <a:pt x="37" y="27"/>
                </a:moveTo>
                <a:lnTo>
                  <a:pt x="0" y="14"/>
                </a:lnTo>
                <a:lnTo>
                  <a:pt x="37" y="0"/>
                </a:lnTo>
                <a:lnTo>
                  <a:pt x="37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8" name=""/>
          <p:cNvSpPr/>
          <p:nvPr/>
        </p:nvSpPr>
        <p:spPr>
          <a:xfrm rot="21540000">
            <a:off x="4205880" y="3525480"/>
            <a:ext cx="342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Scotia Bank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9" name=""/>
          <p:cNvSpPr/>
          <p:nvPr/>
        </p:nvSpPr>
        <p:spPr>
          <a:xfrm flipV="1">
            <a:off x="3143160" y="3650760"/>
            <a:ext cx="77472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0" name=""/>
          <p:cNvSpPr/>
          <p:nvPr/>
        </p:nvSpPr>
        <p:spPr>
          <a:xfrm>
            <a:off x="3909960" y="3629160"/>
            <a:ext cx="58680" cy="42840"/>
          </a:xfrm>
          <a:custGeom>
            <a:avLst/>
            <a:gdLst/>
            <a:ahLst/>
            <a:rect l="l" t="t" r="r" b="b"/>
            <a:pathLst>
              <a:path w="37" h="27">
                <a:moveTo>
                  <a:pt x="0" y="0"/>
                </a:moveTo>
                <a:lnTo>
                  <a:pt x="37" y="14"/>
                </a:lnTo>
                <a:lnTo>
                  <a:pt x="0" y="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1" name=""/>
          <p:cNvSpPr/>
          <p:nvPr/>
        </p:nvSpPr>
        <p:spPr>
          <a:xfrm rot="21540000">
            <a:off x="3148200" y="3662280"/>
            <a:ext cx="566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 Home Mortgage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2" name=""/>
          <p:cNvSpPr/>
          <p:nvPr/>
        </p:nvSpPr>
        <p:spPr>
          <a:xfrm>
            <a:off x="4094280" y="3827520"/>
            <a:ext cx="627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3" name=""/>
          <p:cNvSpPr/>
          <p:nvPr/>
        </p:nvSpPr>
        <p:spPr>
          <a:xfrm>
            <a:off x="4041720" y="3805200"/>
            <a:ext cx="58680" cy="44640"/>
          </a:xfrm>
          <a:custGeom>
            <a:avLst/>
            <a:gdLst/>
            <a:ahLst/>
            <a:rect l="l" t="t" r="r" b="b"/>
            <a:pathLst>
              <a:path w="37" h="28">
                <a:moveTo>
                  <a:pt x="37" y="28"/>
                </a:moveTo>
                <a:lnTo>
                  <a:pt x="0" y="14"/>
                </a:lnTo>
                <a:lnTo>
                  <a:pt x="37" y="0"/>
                </a:lnTo>
                <a:lnTo>
                  <a:pt x="37" y="2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4" name=""/>
          <p:cNvSpPr/>
          <p:nvPr/>
        </p:nvSpPr>
        <p:spPr>
          <a:xfrm>
            <a:off x="4230360" y="3738600"/>
            <a:ext cx="3103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Politécnica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5" name=""/>
          <p:cNvSpPr/>
          <p:nvPr/>
        </p:nvSpPr>
        <p:spPr>
          <a:xfrm flipV="1">
            <a:off x="3557520" y="3927600"/>
            <a:ext cx="360360" cy="69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6" name=""/>
          <p:cNvSpPr/>
          <p:nvPr/>
        </p:nvSpPr>
        <p:spPr>
          <a:xfrm>
            <a:off x="3905280" y="3906720"/>
            <a:ext cx="63360" cy="41400"/>
          </a:xfrm>
          <a:custGeom>
            <a:avLst/>
            <a:gdLst/>
            <a:ahLst/>
            <a:rect l="l" t="t" r="r" b="b"/>
            <a:pathLst>
              <a:path w="40" h="26">
                <a:moveTo>
                  <a:pt x="0" y="0"/>
                </a:moveTo>
                <a:lnTo>
                  <a:pt x="40" y="7"/>
                </a:lnTo>
                <a:lnTo>
                  <a:pt x="8" y="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7" name=""/>
          <p:cNvSpPr/>
          <p:nvPr/>
        </p:nvSpPr>
        <p:spPr>
          <a:xfrm rot="20949000">
            <a:off x="3595320" y="3809880"/>
            <a:ext cx="2178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Liceo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College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8" name=""/>
          <p:cNvSpPr/>
          <p:nvPr/>
        </p:nvSpPr>
        <p:spPr>
          <a:xfrm>
            <a:off x="4167360" y="3987720"/>
            <a:ext cx="7174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9" name=""/>
          <p:cNvSpPr/>
          <p:nvPr/>
        </p:nvSpPr>
        <p:spPr>
          <a:xfrm>
            <a:off x="4114800" y="3967200"/>
            <a:ext cx="60480" cy="42840"/>
          </a:xfrm>
          <a:custGeom>
            <a:avLst/>
            <a:gdLst/>
            <a:ahLst/>
            <a:rect l="l" t="t" r="r" b="b"/>
            <a:pathLst>
              <a:path w="38" h="27">
                <a:moveTo>
                  <a:pt x="38" y="27"/>
                </a:moveTo>
                <a:lnTo>
                  <a:pt x="0" y="13"/>
                </a:lnTo>
                <a:lnTo>
                  <a:pt x="38" y="0"/>
                </a:lnTo>
                <a:lnTo>
                  <a:pt x="38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0" name=""/>
          <p:cNvSpPr/>
          <p:nvPr/>
        </p:nvSpPr>
        <p:spPr>
          <a:xfrm>
            <a:off x="4237560" y="3911760"/>
            <a:ext cx="5342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Goverment Offices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1" name=""/>
          <p:cNvSpPr/>
          <p:nvPr/>
        </p:nvSpPr>
        <p:spPr>
          <a:xfrm>
            <a:off x="4192560" y="4092480"/>
            <a:ext cx="785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2" name=""/>
          <p:cNvSpPr/>
          <p:nvPr/>
        </p:nvSpPr>
        <p:spPr>
          <a:xfrm>
            <a:off x="4138560" y="4071960"/>
            <a:ext cx="60480" cy="42840"/>
          </a:xfrm>
          <a:custGeom>
            <a:avLst/>
            <a:gdLst/>
            <a:ahLst/>
            <a:rect l="l" t="t" r="r" b="b"/>
            <a:pathLst>
              <a:path w="38" h="27">
                <a:moveTo>
                  <a:pt x="38" y="27"/>
                </a:moveTo>
                <a:lnTo>
                  <a:pt x="0" y="13"/>
                </a:lnTo>
                <a:lnTo>
                  <a:pt x="38" y="0"/>
                </a:lnTo>
                <a:lnTo>
                  <a:pt x="38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3" name=""/>
          <p:cNvSpPr/>
          <p:nvPr/>
        </p:nvSpPr>
        <p:spPr>
          <a:xfrm>
            <a:off x="4293360" y="4010040"/>
            <a:ext cx="4064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Dept de Labor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4" name=""/>
          <p:cNvSpPr/>
          <p:nvPr/>
        </p:nvSpPr>
        <p:spPr>
          <a:xfrm>
            <a:off x="4264200" y="4270320"/>
            <a:ext cx="901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5" name=""/>
          <p:cNvSpPr/>
          <p:nvPr/>
        </p:nvSpPr>
        <p:spPr>
          <a:xfrm>
            <a:off x="4213080" y="4248000"/>
            <a:ext cx="59040" cy="42840"/>
          </a:xfrm>
          <a:custGeom>
            <a:avLst/>
            <a:gdLst/>
            <a:ahLst/>
            <a:rect l="l" t="t" r="r" b="b"/>
            <a:pathLst>
              <a:path w="37" h="27">
                <a:moveTo>
                  <a:pt x="37" y="27"/>
                </a:moveTo>
                <a:lnTo>
                  <a:pt x="0" y="14"/>
                </a:lnTo>
                <a:lnTo>
                  <a:pt x="37" y="0"/>
                </a:lnTo>
                <a:lnTo>
                  <a:pt x="37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6" name=""/>
          <p:cNvSpPr/>
          <p:nvPr/>
        </p:nvSpPr>
        <p:spPr>
          <a:xfrm>
            <a:off x="4303800" y="4168800"/>
            <a:ext cx="801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Centro Judicial de San Juan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7" name=""/>
          <p:cNvSpPr/>
          <p:nvPr/>
        </p:nvSpPr>
        <p:spPr>
          <a:xfrm>
            <a:off x="4311720" y="4375080"/>
            <a:ext cx="838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8" name=""/>
          <p:cNvSpPr/>
          <p:nvPr/>
        </p:nvSpPr>
        <p:spPr>
          <a:xfrm>
            <a:off x="4260960" y="4352760"/>
            <a:ext cx="58680" cy="44640"/>
          </a:xfrm>
          <a:custGeom>
            <a:avLst/>
            <a:gdLst/>
            <a:ahLst/>
            <a:rect l="l" t="t" r="r" b="b"/>
            <a:pathLst>
              <a:path w="37" h="28">
                <a:moveTo>
                  <a:pt x="37" y="28"/>
                </a:moveTo>
                <a:lnTo>
                  <a:pt x="0" y="14"/>
                </a:lnTo>
                <a:lnTo>
                  <a:pt x="37" y="0"/>
                </a:lnTo>
                <a:lnTo>
                  <a:pt x="37" y="2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9" name=""/>
          <p:cNvSpPr/>
          <p:nvPr/>
        </p:nvSpPr>
        <p:spPr>
          <a:xfrm>
            <a:off x="4609080" y="4299120"/>
            <a:ext cx="384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Auxilio Mutuo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0" name=""/>
          <p:cNvSpPr/>
          <p:nvPr/>
        </p:nvSpPr>
        <p:spPr>
          <a:xfrm>
            <a:off x="4433760" y="4797360"/>
            <a:ext cx="3510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1" name=""/>
          <p:cNvSpPr/>
          <p:nvPr/>
        </p:nvSpPr>
        <p:spPr>
          <a:xfrm>
            <a:off x="4383000" y="4776840"/>
            <a:ext cx="58680" cy="42840"/>
          </a:xfrm>
          <a:custGeom>
            <a:avLst/>
            <a:gdLst/>
            <a:ahLst/>
            <a:rect l="l" t="t" r="r" b="b"/>
            <a:pathLst>
              <a:path w="37" h="27">
                <a:moveTo>
                  <a:pt x="37" y="27"/>
                </a:moveTo>
                <a:lnTo>
                  <a:pt x="0" y="13"/>
                </a:lnTo>
                <a:lnTo>
                  <a:pt x="37" y="0"/>
                </a:lnTo>
                <a:lnTo>
                  <a:pt x="37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2" name=""/>
          <p:cNvSpPr/>
          <p:nvPr/>
        </p:nvSpPr>
        <p:spPr>
          <a:xfrm>
            <a:off x="4557240" y="4714920"/>
            <a:ext cx="135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3" name=""/>
          <p:cNvSpPr/>
          <p:nvPr/>
        </p:nvSpPr>
        <p:spPr>
          <a:xfrm flipV="1">
            <a:off x="3525840" y="4773600"/>
            <a:ext cx="449280" cy="71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4" name=""/>
          <p:cNvSpPr/>
          <p:nvPr/>
        </p:nvSpPr>
        <p:spPr>
          <a:xfrm>
            <a:off x="3924360" y="4748040"/>
            <a:ext cx="63360" cy="41400"/>
          </a:xfrm>
          <a:custGeom>
            <a:avLst/>
            <a:gdLst/>
            <a:ahLst/>
            <a:rect l="l" t="t" r="r" b="b"/>
            <a:pathLst>
              <a:path w="40" h="26">
                <a:moveTo>
                  <a:pt x="0" y="0"/>
                </a:moveTo>
                <a:lnTo>
                  <a:pt x="40" y="6"/>
                </a:lnTo>
                <a:lnTo>
                  <a:pt x="8" y="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5" name=""/>
          <p:cNvSpPr/>
          <p:nvPr/>
        </p:nvSpPr>
        <p:spPr>
          <a:xfrm rot="21078600">
            <a:off x="3574440" y="4726080"/>
            <a:ext cx="288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Bank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6" name=""/>
          <p:cNvSpPr/>
          <p:nvPr/>
        </p:nvSpPr>
        <p:spPr>
          <a:xfrm>
            <a:off x="3613320" y="4156200"/>
            <a:ext cx="252360" cy="241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7" name=""/>
          <p:cNvSpPr/>
          <p:nvPr/>
        </p:nvSpPr>
        <p:spPr>
          <a:xfrm>
            <a:off x="3836880" y="4381560"/>
            <a:ext cx="60480" cy="47520"/>
          </a:xfrm>
          <a:custGeom>
            <a:avLst/>
            <a:gdLst/>
            <a:ahLst/>
            <a:rect l="l" t="t" r="r" b="b"/>
            <a:pathLst>
              <a:path w="38" h="30">
                <a:moveTo>
                  <a:pt x="30" y="0"/>
                </a:moveTo>
                <a:lnTo>
                  <a:pt x="38" y="30"/>
                </a:lnTo>
                <a:lnTo>
                  <a:pt x="0" y="16"/>
                </a:lnTo>
                <a:lnTo>
                  <a:pt x="3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8" name=""/>
          <p:cNvSpPr/>
          <p:nvPr/>
        </p:nvSpPr>
        <p:spPr>
          <a:xfrm rot="2596800">
            <a:off x="3685320" y="4165560"/>
            <a:ext cx="2570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Doral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9" name=""/>
          <p:cNvSpPr/>
          <p:nvPr/>
        </p:nvSpPr>
        <p:spPr>
          <a:xfrm flipV="1">
            <a:off x="3056040" y="4700160"/>
            <a:ext cx="349200" cy="220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0" name=""/>
          <p:cNvSpPr/>
          <p:nvPr/>
        </p:nvSpPr>
        <p:spPr>
          <a:xfrm>
            <a:off x="3375000" y="4681440"/>
            <a:ext cx="63360" cy="44640"/>
          </a:xfrm>
          <a:custGeom>
            <a:avLst/>
            <a:gdLst/>
            <a:ahLst/>
            <a:rect l="l" t="t" r="r" b="b"/>
            <a:pathLst>
              <a:path w="40" h="28">
                <a:moveTo>
                  <a:pt x="0" y="7"/>
                </a:moveTo>
                <a:lnTo>
                  <a:pt x="40" y="0"/>
                </a:lnTo>
                <a:lnTo>
                  <a:pt x="24" y="28"/>
                </a:lnTo>
                <a:lnTo>
                  <a:pt x="0" y="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1" name=""/>
          <p:cNvSpPr/>
          <p:nvPr/>
        </p:nvSpPr>
        <p:spPr>
          <a:xfrm rot="19738800">
            <a:off x="3186360" y="4829760"/>
            <a:ext cx="20664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Urbano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2" name=""/>
          <p:cNvSpPr/>
          <p:nvPr/>
        </p:nvSpPr>
        <p:spPr>
          <a:xfrm flipV="1">
            <a:off x="2409480" y="4897080"/>
            <a:ext cx="84960" cy="31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3" name=""/>
          <p:cNvSpPr/>
          <p:nvPr/>
        </p:nvSpPr>
        <p:spPr>
          <a:xfrm>
            <a:off x="2475000" y="4867200"/>
            <a:ext cx="57240" cy="47880"/>
          </a:xfrm>
          <a:custGeom>
            <a:avLst/>
            <a:gdLst/>
            <a:ahLst/>
            <a:rect l="l" t="t" r="r" b="b"/>
            <a:pathLst>
              <a:path w="36" h="30">
                <a:moveTo>
                  <a:pt x="0" y="23"/>
                </a:moveTo>
                <a:lnTo>
                  <a:pt x="28" y="0"/>
                </a:lnTo>
                <a:lnTo>
                  <a:pt x="36" y="30"/>
                </a:lnTo>
                <a:lnTo>
                  <a:pt x="0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4" name=""/>
          <p:cNvSpPr/>
          <p:nvPr/>
        </p:nvSpPr>
        <p:spPr>
          <a:xfrm rot="17040000">
            <a:off x="2301120" y="5041800"/>
            <a:ext cx="1288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BBV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5" name=""/>
          <p:cNvSpPr/>
          <p:nvPr/>
        </p:nvSpPr>
        <p:spPr>
          <a:xfrm flipV="1">
            <a:off x="1712880" y="5208480"/>
            <a:ext cx="79560" cy="293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6" name=""/>
          <p:cNvSpPr/>
          <p:nvPr/>
        </p:nvSpPr>
        <p:spPr>
          <a:xfrm>
            <a:off x="1773360" y="5165640"/>
            <a:ext cx="56880" cy="46080"/>
          </a:xfrm>
          <a:custGeom>
            <a:avLst/>
            <a:gdLst/>
            <a:ahLst/>
            <a:rect l="l" t="t" r="r" b="b"/>
            <a:pathLst>
              <a:path w="36" h="29">
                <a:moveTo>
                  <a:pt x="0" y="22"/>
                </a:moveTo>
                <a:lnTo>
                  <a:pt x="28" y="0"/>
                </a:lnTo>
                <a:lnTo>
                  <a:pt x="36" y="29"/>
                </a:lnTo>
                <a:lnTo>
                  <a:pt x="0" y="2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7" name=""/>
          <p:cNvSpPr/>
          <p:nvPr/>
        </p:nvSpPr>
        <p:spPr>
          <a:xfrm rot="17040000">
            <a:off x="1600200" y="5313960"/>
            <a:ext cx="174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BPPR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8" name=""/>
          <p:cNvSpPr/>
          <p:nvPr/>
        </p:nvSpPr>
        <p:spPr>
          <a:xfrm>
            <a:off x="2481120" y="3849840"/>
            <a:ext cx="684360" cy="10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9" name=""/>
          <p:cNvSpPr/>
          <p:nvPr/>
        </p:nvSpPr>
        <p:spPr>
          <a:xfrm>
            <a:off x="3168720" y="3832200"/>
            <a:ext cx="60120" cy="42840"/>
          </a:xfrm>
          <a:custGeom>
            <a:avLst/>
            <a:gdLst/>
            <a:ahLst/>
            <a:rect l="l" t="t" r="r" b="b"/>
            <a:pathLst>
              <a:path w="38" h="27">
                <a:moveTo>
                  <a:pt x="1" y="0"/>
                </a:moveTo>
                <a:lnTo>
                  <a:pt x="38" y="14"/>
                </a:lnTo>
                <a:lnTo>
                  <a:pt x="0" y="27"/>
                </a:lnTo>
                <a:lnTo>
                  <a:pt x="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0" name=""/>
          <p:cNvSpPr/>
          <p:nvPr/>
        </p:nvSpPr>
        <p:spPr>
          <a:xfrm rot="60000">
            <a:off x="2560680" y="3769920"/>
            <a:ext cx="3211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Telemundo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1" name=""/>
          <p:cNvSpPr/>
          <p:nvPr/>
        </p:nvSpPr>
        <p:spPr>
          <a:xfrm>
            <a:off x="2208240" y="3954600"/>
            <a:ext cx="684360" cy="15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2" name=""/>
          <p:cNvSpPr/>
          <p:nvPr/>
        </p:nvSpPr>
        <p:spPr>
          <a:xfrm>
            <a:off x="2882880" y="3949560"/>
            <a:ext cx="61920" cy="42840"/>
          </a:xfrm>
          <a:custGeom>
            <a:avLst/>
            <a:gdLst/>
            <a:ahLst/>
            <a:rect l="l" t="t" r="r" b="b"/>
            <a:pathLst>
              <a:path w="39" h="27">
                <a:moveTo>
                  <a:pt x="1" y="0"/>
                </a:moveTo>
                <a:lnTo>
                  <a:pt x="39" y="14"/>
                </a:lnTo>
                <a:lnTo>
                  <a:pt x="0" y="27"/>
                </a:lnTo>
                <a:lnTo>
                  <a:pt x="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3" name=""/>
          <p:cNvSpPr/>
          <p:nvPr/>
        </p:nvSpPr>
        <p:spPr>
          <a:xfrm rot="60000">
            <a:off x="2275200" y="3887640"/>
            <a:ext cx="5806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Post Office GPO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4" name=""/>
          <p:cNvSpPr/>
          <p:nvPr/>
        </p:nvSpPr>
        <p:spPr>
          <a:xfrm flipV="1">
            <a:off x="2284560" y="4306680"/>
            <a:ext cx="95040" cy="414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5" name=""/>
          <p:cNvSpPr/>
          <p:nvPr/>
        </p:nvSpPr>
        <p:spPr>
          <a:xfrm>
            <a:off x="2351160" y="4270320"/>
            <a:ext cx="57240" cy="46080"/>
          </a:xfrm>
          <a:custGeom>
            <a:avLst/>
            <a:gdLst/>
            <a:ahLst/>
            <a:rect l="l" t="t" r="r" b="b"/>
            <a:pathLst>
              <a:path w="36" h="29">
                <a:moveTo>
                  <a:pt x="0" y="23"/>
                </a:moveTo>
                <a:lnTo>
                  <a:pt x="25" y="0"/>
                </a:lnTo>
                <a:lnTo>
                  <a:pt x="36" y="29"/>
                </a:lnTo>
                <a:lnTo>
                  <a:pt x="0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6" name=""/>
          <p:cNvSpPr/>
          <p:nvPr/>
        </p:nvSpPr>
        <p:spPr>
          <a:xfrm rot="16860000">
            <a:off x="2217960" y="4499280"/>
            <a:ext cx="3175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Doral Bank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7" name=""/>
          <p:cNvSpPr/>
          <p:nvPr/>
        </p:nvSpPr>
        <p:spPr>
          <a:xfrm>
            <a:off x="1843200" y="3938760"/>
            <a:ext cx="411120" cy="253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8" name=""/>
          <p:cNvSpPr/>
          <p:nvPr/>
        </p:nvSpPr>
        <p:spPr>
          <a:xfrm>
            <a:off x="2228760" y="4172040"/>
            <a:ext cx="65160" cy="46080"/>
          </a:xfrm>
          <a:custGeom>
            <a:avLst/>
            <a:gdLst/>
            <a:ahLst/>
            <a:rect l="l" t="t" r="r" b="b"/>
            <a:pathLst>
              <a:path w="41" h="29">
                <a:moveTo>
                  <a:pt x="25" y="0"/>
                </a:moveTo>
                <a:lnTo>
                  <a:pt x="41" y="29"/>
                </a:lnTo>
                <a:lnTo>
                  <a:pt x="0" y="21"/>
                </a:lnTo>
                <a:lnTo>
                  <a:pt x="2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9" name=""/>
          <p:cNvSpPr/>
          <p:nvPr/>
        </p:nvSpPr>
        <p:spPr>
          <a:xfrm rot="1868400">
            <a:off x="1880280" y="3979800"/>
            <a:ext cx="3744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HF Mortgage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0" name=""/>
          <p:cNvSpPr/>
          <p:nvPr/>
        </p:nvSpPr>
        <p:spPr>
          <a:xfrm flipV="1">
            <a:off x="2071800" y="4323960"/>
            <a:ext cx="68040" cy="338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1" name=""/>
          <p:cNvSpPr/>
          <p:nvPr/>
        </p:nvSpPr>
        <p:spPr>
          <a:xfrm>
            <a:off x="2109960" y="4287960"/>
            <a:ext cx="58680" cy="46080"/>
          </a:xfrm>
          <a:custGeom>
            <a:avLst/>
            <a:gdLst/>
            <a:ahLst/>
            <a:rect l="l" t="t" r="r" b="b"/>
            <a:pathLst>
              <a:path w="37" h="29">
                <a:moveTo>
                  <a:pt x="0" y="24"/>
                </a:moveTo>
                <a:lnTo>
                  <a:pt x="24" y="0"/>
                </a:lnTo>
                <a:lnTo>
                  <a:pt x="37" y="29"/>
                </a:lnTo>
                <a:lnTo>
                  <a:pt x="0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2" name=""/>
          <p:cNvSpPr/>
          <p:nvPr/>
        </p:nvSpPr>
        <p:spPr>
          <a:xfrm rot="16740000">
            <a:off x="2069640" y="4501080"/>
            <a:ext cx="174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BPPR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3" name=""/>
          <p:cNvSpPr/>
          <p:nvPr/>
        </p:nvSpPr>
        <p:spPr>
          <a:xfrm>
            <a:off x="1585800" y="3836880"/>
            <a:ext cx="46080" cy="403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4" name=""/>
          <p:cNvSpPr/>
          <p:nvPr/>
        </p:nvSpPr>
        <p:spPr>
          <a:xfrm>
            <a:off x="1593720" y="4232160"/>
            <a:ext cx="60480" cy="44640"/>
          </a:xfrm>
          <a:custGeom>
            <a:avLst/>
            <a:gdLst/>
            <a:ahLst/>
            <a:rect l="l" t="t" r="r" b="b"/>
            <a:pathLst>
              <a:path w="38" h="28">
                <a:moveTo>
                  <a:pt x="38" y="0"/>
                </a:moveTo>
                <a:lnTo>
                  <a:pt x="22" y="28"/>
                </a:lnTo>
                <a:lnTo>
                  <a:pt x="0" y="2"/>
                </a:lnTo>
                <a:lnTo>
                  <a:pt x="3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5" name=""/>
          <p:cNvSpPr/>
          <p:nvPr/>
        </p:nvSpPr>
        <p:spPr>
          <a:xfrm rot="5100000">
            <a:off x="1543320" y="3987000"/>
            <a:ext cx="2214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Triple 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6" name=""/>
          <p:cNvSpPr/>
          <p:nvPr/>
        </p:nvSpPr>
        <p:spPr>
          <a:xfrm flipV="1">
            <a:off x="1055520" y="3703320"/>
            <a:ext cx="198720" cy="30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7" name=""/>
          <p:cNvSpPr/>
          <p:nvPr/>
        </p:nvSpPr>
        <p:spPr>
          <a:xfrm>
            <a:off x="1030320" y="3992400"/>
            <a:ext cx="55440" cy="47880"/>
          </a:xfrm>
          <a:custGeom>
            <a:avLst/>
            <a:gdLst/>
            <a:ahLst/>
            <a:rect l="l" t="t" r="r" b="b"/>
            <a:pathLst>
              <a:path w="35" h="30">
                <a:moveTo>
                  <a:pt x="35" y="13"/>
                </a:moveTo>
                <a:lnTo>
                  <a:pt x="0" y="30"/>
                </a:lnTo>
                <a:lnTo>
                  <a:pt x="2" y="0"/>
                </a:lnTo>
                <a:lnTo>
                  <a:pt x="35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8" name=""/>
          <p:cNvSpPr/>
          <p:nvPr/>
        </p:nvSpPr>
        <p:spPr>
          <a:xfrm rot="18132000">
            <a:off x="1047240" y="378036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Digital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9" name=""/>
          <p:cNvSpPr/>
          <p:nvPr/>
        </p:nvSpPr>
        <p:spPr>
          <a:xfrm>
            <a:off x="698400" y="3463920"/>
            <a:ext cx="185760" cy="547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0" name=""/>
          <p:cNvSpPr/>
          <p:nvPr/>
        </p:nvSpPr>
        <p:spPr>
          <a:xfrm>
            <a:off x="852480" y="3995640"/>
            <a:ext cx="58680" cy="46080"/>
          </a:xfrm>
          <a:custGeom>
            <a:avLst/>
            <a:gdLst/>
            <a:ahLst/>
            <a:rect l="l" t="t" r="r" b="b"/>
            <a:pathLst>
              <a:path w="37" h="29">
                <a:moveTo>
                  <a:pt x="37" y="0"/>
                </a:moveTo>
                <a:lnTo>
                  <a:pt x="28" y="29"/>
                </a:lnTo>
                <a:lnTo>
                  <a:pt x="0" y="6"/>
                </a:lnTo>
                <a:lnTo>
                  <a:pt x="3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1" name=""/>
          <p:cNvSpPr/>
          <p:nvPr/>
        </p:nvSpPr>
        <p:spPr>
          <a:xfrm rot="4251600">
            <a:off x="592920" y="3674520"/>
            <a:ext cx="4986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Airlines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2" name=""/>
          <p:cNvSpPr/>
          <p:nvPr/>
        </p:nvSpPr>
        <p:spPr>
          <a:xfrm flipV="1">
            <a:off x="866880" y="4622400"/>
            <a:ext cx="290520" cy="58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3" name=""/>
          <p:cNvSpPr/>
          <p:nvPr/>
        </p:nvSpPr>
        <p:spPr>
          <a:xfrm>
            <a:off x="1176480" y="4587840"/>
            <a:ext cx="66600" cy="42840"/>
          </a:xfrm>
          <a:custGeom>
            <a:avLst/>
            <a:gdLst/>
            <a:ahLst/>
            <a:rect l="l" t="t" r="r" b="b"/>
            <a:pathLst>
              <a:path w="42" h="27">
                <a:moveTo>
                  <a:pt x="0" y="5"/>
                </a:moveTo>
                <a:lnTo>
                  <a:pt x="42" y="0"/>
                </a:lnTo>
                <a:lnTo>
                  <a:pt x="22" y="27"/>
                </a:lnTo>
                <a:lnTo>
                  <a:pt x="0" y="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4" name=""/>
          <p:cNvSpPr/>
          <p:nvPr/>
        </p:nvSpPr>
        <p:spPr>
          <a:xfrm rot="20788200">
            <a:off x="928800" y="4565520"/>
            <a:ext cx="174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BPPR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5" name=""/>
          <p:cNvSpPr/>
          <p:nvPr/>
        </p:nvSpPr>
        <p:spPr>
          <a:xfrm flipV="1">
            <a:off x="1309680" y="4505040"/>
            <a:ext cx="320760" cy="28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6" name=""/>
          <p:cNvSpPr/>
          <p:nvPr/>
        </p:nvSpPr>
        <p:spPr>
          <a:xfrm>
            <a:off x="1252440" y="4498920"/>
            <a:ext cx="61920" cy="42840"/>
          </a:xfrm>
          <a:custGeom>
            <a:avLst/>
            <a:gdLst/>
            <a:ahLst/>
            <a:rect l="l" t="t" r="r" b="b"/>
            <a:pathLst>
              <a:path w="39" h="27">
                <a:moveTo>
                  <a:pt x="39" y="27"/>
                </a:moveTo>
                <a:lnTo>
                  <a:pt x="0" y="17"/>
                </a:lnTo>
                <a:lnTo>
                  <a:pt x="34" y="0"/>
                </a:lnTo>
                <a:lnTo>
                  <a:pt x="39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7" name=""/>
          <p:cNvSpPr/>
          <p:nvPr/>
        </p:nvSpPr>
        <p:spPr>
          <a:xfrm>
            <a:off x="1487520" y="4394160"/>
            <a:ext cx="203040" cy="103320"/>
          </a:xfrm>
          <a:custGeom>
            <a:avLst/>
            <a:gdLst/>
            <a:ahLst/>
            <a:rect l="l" t="t" r="r" b="b"/>
            <a:pathLst>
              <a:path w="128" h="65">
                <a:moveTo>
                  <a:pt x="0" y="11"/>
                </a:moveTo>
                <a:lnTo>
                  <a:pt x="9" y="65"/>
                </a:lnTo>
                <a:lnTo>
                  <a:pt x="128" y="54"/>
                </a:lnTo>
                <a:lnTo>
                  <a:pt x="119" y="0"/>
                </a:lnTo>
                <a:lnTo>
                  <a:pt x="0" y="1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8" name=""/>
          <p:cNvSpPr/>
          <p:nvPr/>
        </p:nvSpPr>
        <p:spPr>
          <a:xfrm rot="21120000">
            <a:off x="1432080" y="4429080"/>
            <a:ext cx="1288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BBV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9" name=""/>
          <p:cNvSpPr/>
          <p:nvPr/>
        </p:nvSpPr>
        <p:spPr>
          <a:xfrm flipV="1">
            <a:off x="1120680" y="4435200"/>
            <a:ext cx="50760" cy="126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0" name=""/>
          <p:cNvSpPr/>
          <p:nvPr/>
        </p:nvSpPr>
        <p:spPr>
          <a:xfrm>
            <a:off x="2422440" y="1393920"/>
            <a:ext cx="292320" cy="133200"/>
          </a:xfrm>
          <a:prstGeom prst="line">
            <a:avLst/>
          </a:prstGeom>
          <a:ln w="324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1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IV.  Map Route: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Banks, Hotels, Government Offices, Others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V.  Benefit To Fiber Purchasers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3" name=""/>
          <p:cNvSpPr/>
          <p:nvPr/>
        </p:nvSpPr>
        <p:spPr>
          <a:xfrm>
            <a:off x="990720" y="1295280"/>
            <a:ext cx="75438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to control all network elements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Alternative to leasing circuits on a monthly or annual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Connectivity to all existing and planned undersea cables landing in Puerto Rico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Metro Ring passes through: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Aft>
                <a:spcPts val="1001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Hotel Row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Aft>
                <a:spcPts val="1001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Milla de Oro (banking district)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Aft>
                <a:spcPts val="1001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Isla Verde (high-rise hotels &amp; apartment buildings)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Aft>
                <a:spcPts val="1001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Metro Office Park (primary telecommunication sector hub)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135 pull boxes provided in strategic locations for ease in splicing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4" name=""/>
          <p:cNvSpPr/>
          <p:nvPr/>
        </p:nvSpPr>
        <p:spPr>
          <a:xfrm>
            <a:off x="685800" y="141444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5" name=""/>
          <p:cNvSpPr/>
          <p:nvPr/>
        </p:nvSpPr>
        <p:spPr>
          <a:xfrm>
            <a:off x="685800" y="187164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6" name=""/>
          <p:cNvSpPr/>
          <p:nvPr/>
        </p:nvSpPr>
        <p:spPr>
          <a:xfrm>
            <a:off x="685800" y="2333520"/>
            <a:ext cx="152280" cy="152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7" name=""/>
          <p:cNvSpPr/>
          <p:nvPr/>
        </p:nvSpPr>
        <p:spPr>
          <a:xfrm>
            <a:off x="685800" y="309564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8" name=""/>
          <p:cNvSpPr/>
          <p:nvPr/>
        </p:nvSpPr>
        <p:spPr>
          <a:xfrm>
            <a:off x="685800" y="533556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1523880" y="2514600"/>
            <a:ext cx="5562720" cy="38088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1523880" y="3276720"/>
            <a:ext cx="5562720" cy="38088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1523880" y="3987720"/>
            <a:ext cx="5562720" cy="38124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1523880" y="4724280"/>
            <a:ext cx="5562720" cy="38124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1523880" y="1828800"/>
            <a:ext cx="5562720" cy="38088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2286000" y="1447920"/>
            <a:ext cx="4572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II.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III.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Fiber Ring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 of Route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 to Fiber Purchasers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  Enron Corporation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83808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#18 on Fortune 500 list with $40+ billion in revenue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capitalization in excess of $50 billion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Worldwide leader in deregulating industries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leader in physical commodities trading, risk management and financial/risk management services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Enron Broadband Services (EBS)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core division of Enron Corporation (ENE).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609480" y="1663560"/>
            <a:ext cx="152640" cy="152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609480" y="2336760"/>
            <a:ext cx="15264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609480" y="3009960"/>
            <a:ext cx="15264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609480" y="3733920"/>
            <a:ext cx="15264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09480" y="4876920"/>
            <a:ext cx="15264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  Enron Corporation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6066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315360" y="1467000"/>
            <a:ext cx="8357400" cy="40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Best Companies to Work For in America, #23 on the list 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Magazine, January 10,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A-List of Companies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Power Company in the World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Global Business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Magazine, January 11,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World’s Most Respected Companies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Times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November 30, 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r>
              <a:rPr b="0" lang="en-US" sz="22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                           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Years in a Row!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Magazine, March,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4264200" y="4786200"/>
            <a:ext cx="422280" cy="451080"/>
          </a:xfrm>
          <a:prstGeom prst="star5">
            <a:avLst/>
          </a:prstGeom>
          <a:solidFill>
            <a:srgbClr val="f8ed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4700520" y="4775040"/>
            <a:ext cx="422280" cy="451080"/>
          </a:xfrm>
          <a:prstGeom prst="star5">
            <a:avLst/>
          </a:prstGeom>
          <a:solidFill>
            <a:srgbClr val="f8ed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5149800" y="4775040"/>
            <a:ext cx="422280" cy="451080"/>
          </a:xfrm>
          <a:prstGeom prst="star5">
            <a:avLst/>
          </a:prstGeom>
          <a:solidFill>
            <a:srgbClr val="f8ed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5591160" y="4775040"/>
            <a:ext cx="422280" cy="451080"/>
          </a:xfrm>
          <a:prstGeom prst="star5">
            <a:avLst/>
          </a:prstGeom>
          <a:solidFill>
            <a:srgbClr val="f8ed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340160" y="48988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4787640" y="48927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5227560" y="48927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5673600" y="48927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6026040" y="4784760"/>
            <a:ext cx="422280" cy="450720"/>
          </a:xfrm>
          <a:prstGeom prst="star5">
            <a:avLst/>
          </a:prstGeom>
          <a:solidFill>
            <a:srgbClr val="f8ed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6126120" y="49021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685800" y="153684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264168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388620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85800" y="4952880"/>
            <a:ext cx="152280" cy="152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/>
          </p:nvPr>
        </p:nvSpPr>
        <p:spPr>
          <a:xfrm>
            <a:off x="990720" y="1143000"/>
            <a:ext cx="7772400" cy="464832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Founded 1997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out a Global Bandwidth trading platform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Network Application Services providing streaming media and enterprise solutions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Enron Broadband Services is NOT: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An Energy Company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A Wholesale Carrier or Telco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ISP or Content Provider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85800" y="3733920"/>
            <a:ext cx="8142120" cy="188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normAutofit/>
          </a:bodyPr>
          <a:p>
            <a:pPr marL="385920" indent="-385920">
              <a:lnSpc>
                <a:spcPct val="120000"/>
              </a:lnSpc>
              <a:spcBef>
                <a:spcPts val="726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II.  Enron Broadband Services (EBS)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762120" y="137160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762120" y="411480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762120" y="457200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762120" y="182880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762120" y="228600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762120" y="502920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/>
          </p:nvPr>
        </p:nvSpPr>
        <p:spPr>
          <a:xfrm>
            <a:off x="914400" y="1371600"/>
            <a:ext cx="7913520" cy="17128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fontScale="62500" lnSpcReduction="19999"/>
          </a:bodyPr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 has constructed over 6,000 miles of WAN/MAN fiber in the United States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network in the United States is over 15,000 miles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management team on the Puerto Rico Build has over 100 combined years of fiber project experience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II.  EBS Expertise in Fiber Builds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85800" y="160020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685800" y="3809880"/>
            <a:ext cx="152280" cy="152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85800" y="2895480"/>
            <a:ext cx="152280" cy="152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 flipH="1">
            <a:off x="7264440" y="3633840"/>
            <a:ext cx="1440" cy="3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8940960" y="6515280"/>
            <a:ext cx="0" cy="2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7736040" y="3471840"/>
            <a:ext cx="144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3689280" y="4203720"/>
            <a:ext cx="3670200" cy="38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689280" y="4203720"/>
            <a:ext cx="3670200" cy="38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8412120" y="5497560"/>
            <a:ext cx="30240" cy="3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6560" bIns="-16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1014480" y="957240"/>
            <a:ext cx="7183080" cy="5175000"/>
            <a:chOff x="1014480" y="957240"/>
            <a:chExt cx="7183080" cy="5175000"/>
          </a:xfrm>
        </p:grpSpPr>
        <p:sp>
          <p:nvSpPr>
            <p:cNvPr id="63" name=""/>
            <p:cNvSpPr/>
            <p:nvPr/>
          </p:nvSpPr>
          <p:spPr>
            <a:xfrm>
              <a:off x="4600440" y="1031040"/>
              <a:ext cx="277560" cy="401400"/>
            </a:xfrm>
            <a:prstGeom prst="rect">
              <a:avLst/>
            </a:prstGeom>
            <a:solidFill>
              <a:srgbClr val="99ff99"/>
            </a:solidFill>
            <a:ln w="1260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4" name=""/>
            <p:cNvGrpSpPr/>
            <p:nvPr/>
          </p:nvGrpSpPr>
          <p:grpSpPr>
            <a:xfrm>
              <a:off x="4649760" y="964440"/>
              <a:ext cx="2514600" cy="2031480"/>
              <a:chOff x="4649760" y="964440"/>
              <a:chExt cx="2514600" cy="2031480"/>
            </a:xfrm>
          </p:grpSpPr>
          <p:sp>
            <p:nvSpPr>
              <p:cNvPr id="65" name=""/>
              <p:cNvSpPr/>
              <p:nvPr/>
            </p:nvSpPr>
            <p:spPr>
              <a:xfrm>
                <a:off x="4649760" y="964440"/>
                <a:ext cx="2514600" cy="2031480"/>
              </a:xfrm>
              <a:custGeom>
                <a:avLst/>
                <a:gdLst/>
                <a:ahLst/>
                <a:rect l="l" t="t" r="r" b="b"/>
                <a:pathLst>
                  <a:path w="1411" h="1049">
                    <a:moveTo>
                      <a:pt x="178" y="0"/>
                    </a:moveTo>
                    <a:lnTo>
                      <a:pt x="30" y="116"/>
                    </a:lnTo>
                    <a:lnTo>
                      <a:pt x="0" y="402"/>
                    </a:lnTo>
                    <a:lnTo>
                      <a:pt x="22" y="400"/>
                    </a:lnTo>
                    <a:lnTo>
                      <a:pt x="22" y="416"/>
                    </a:lnTo>
                    <a:lnTo>
                      <a:pt x="28" y="422"/>
                    </a:lnTo>
                    <a:lnTo>
                      <a:pt x="24" y="444"/>
                    </a:lnTo>
                    <a:lnTo>
                      <a:pt x="34" y="452"/>
                    </a:lnTo>
                    <a:lnTo>
                      <a:pt x="38" y="472"/>
                    </a:lnTo>
                    <a:lnTo>
                      <a:pt x="76" y="478"/>
                    </a:lnTo>
                    <a:lnTo>
                      <a:pt x="88" y="494"/>
                    </a:lnTo>
                    <a:lnTo>
                      <a:pt x="102" y="490"/>
                    </a:lnTo>
                    <a:lnTo>
                      <a:pt x="112" y="472"/>
                    </a:lnTo>
                    <a:lnTo>
                      <a:pt x="166" y="478"/>
                    </a:lnTo>
                    <a:lnTo>
                      <a:pt x="166" y="500"/>
                    </a:lnTo>
                    <a:lnTo>
                      <a:pt x="178" y="502"/>
                    </a:lnTo>
                    <a:lnTo>
                      <a:pt x="180" y="494"/>
                    </a:lnTo>
                    <a:lnTo>
                      <a:pt x="198" y="494"/>
                    </a:lnTo>
                    <a:lnTo>
                      <a:pt x="220" y="522"/>
                    </a:lnTo>
                    <a:lnTo>
                      <a:pt x="248" y="522"/>
                    </a:lnTo>
                    <a:lnTo>
                      <a:pt x="272" y="522"/>
                    </a:lnTo>
                    <a:lnTo>
                      <a:pt x="266" y="504"/>
                    </a:lnTo>
                    <a:lnTo>
                      <a:pt x="282" y="496"/>
                    </a:lnTo>
                    <a:lnTo>
                      <a:pt x="294" y="508"/>
                    </a:lnTo>
                    <a:lnTo>
                      <a:pt x="322" y="508"/>
                    </a:lnTo>
                    <a:lnTo>
                      <a:pt x="356" y="522"/>
                    </a:lnTo>
                    <a:lnTo>
                      <a:pt x="394" y="496"/>
                    </a:lnTo>
                    <a:lnTo>
                      <a:pt x="386" y="472"/>
                    </a:lnTo>
                    <a:lnTo>
                      <a:pt x="418" y="470"/>
                    </a:lnTo>
                    <a:lnTo>
                      <a:pt x="418" y="450"/>
                    </a:lnTo>
                    <a:lnTo>
                      <a:pt x="424" y="446"/>
                    </a:lnTo>
                    <a:lnTo>
                      <a:pt x="444" y="454"/>
                    </a:lnTo>
                    <a:lnTo>
                      <a:pt x="446" y="444"/>
                    </a:lnTo>
                    <a:lnTo>
                      <a:pt x="438" y="420"/>
                    </a:lnTo>
                    <a:lnTo>
                      <a:pt x="448" y="420"/>
                    </a:lnTo>
                    <a:lnTo>
                      <a:pt x="464" y="428"/>
                    </a:lnTo>
                    <a:lnTo>
                      <a:pt x="498" y="434"/>
                    </a:lnTo>
                    <a:lnTo>
                      <a:pt x="516" y="428"/>
                    </a:lnTo>
                    <a:lnTo>
                      <a:pt x="526" y="422"/>
                    </a:lnTo>
                    <a:lnTo>
                      <a:pt x="568" y="432"/>
                    </a:lnTo>
                    <a:lnTo>
                      <a:pt x="574" y="460"/>
                    </a:lnTo>
                    <a:lnTo>
                      <a:pt x="590" y="480"/>
                    </a:lnTo>
                    <a:lnTo>
                      <a:pt x="590" y="498"/>
                    </a:lnTo>
                    <a:lnTo>
                      <a:pt x="642" y="498"/>
                    </a:lnTo>
                    <a:lnTo>
                      <a:pt x="650" y="488"/>
                    </a:lnTo>
                    <a:lnTo>
                      <a:pt x="666" y="490"/>
                    </a:lnTo>
                    <a:lnTo>
                      <a:pt x="668" y="510"/>
                    </a:lnTo>
                    <a:lnTo>
                      <a:pt x="664" y="522"/>
                    </a:lnTo>
                    <a:lnTo>
                      <a:pt x="676" y="536"/>
                    </a:lnTo>
                    <a:lnTo>
                      <a:pt x="684" y="548"/>
                    </a:lnTo>
                    <a:lnTo>
                      <a:pt x="694" y="548"/>
                    </a:lnTo>
                    <a:lnTo>
                      <a:pt x="698" y="554"/>
                    </a:lnTo>
                    <a:lnTo>
                      <a:pt x="688" y="566"/>
                    </a:lnTo>
                    <a:lnTo>
                      <a:pt x="686" y="588"/>
                    </a:lnTo>
                    <a:lnTo>
                      <a:pt x="702" y="582"/>
                    </a:lnTo>
                    <a:lnTo>
                      <a:pt x="706" y="592"/>
                    </a:lnTo>
                    <a:lnTo>
                      <a:pt x="698" y="598"/>
                    </a:lnTo>
                    <a:lnTo>
                      <a:pt x="698" y="610"/>
                    </a:lnTo>
                    <a:lnTo>
                      <a:pt x="706" y="612"/>
                    </a:lnTo>
                    <a:lnTo>
                      <a:pt x="710" y="624"/>
                    </a:lnTo>
                    <a:lnTo>
                      <a:pt x="794" y="632"/>
                    </a:lnTo>
                    <a:lnTo>
                      <a:pt x="840" y="626"/>
                    </a:lnTo>
                    <a:lnTo>
                      <a:pt x="844" y="636"/>
                    </a:lnTo>
                    <a:lnTo>
                      <a:pt x="866" y="636"/>
                    </a:lnTo>
                    <a:lnTo>
                      <a:pt x="876" y="646"/>
                    </a:lnTo>
                    <a:lnTo>
                      <a:pt x="898" y="628"/>
                    </a:lnTo>
                    <a:lnTo>
                      <a:pt x="908" y="640"/>
                    </a:lnTo>
                    <a:lnTo>
                      <a:pt x="934" y="642"/>
                    </a:lnTo>
                    <a:lnTo>
                      <a:pt x="938" y="650"/>
                    </a:lnTo>
                    <a:lnTo>
                      <a:pt x="950" y="644"/>
                    </a:lnTo>
                    <a:lnTo>
                      <a:pt x="962" y="640"/>
                    </a:lnTo>
                    <a:lnTo>
                      <a:pt x="984" y="668"/>
                    </a:lnTo>
                    <a:lnTo>
                      <a:pt x="982" y="678"/>
                    </a:lnTo>
                    <a:lnTo>
                      <a:pt x="996" y="678"/>
                    </a:lnTo>
                    <a:lnTo>
                      <a:pt x="994" y="696"/>
                    </a:lnTo>
                    <a:lnTo>
                      <a:pt x="1014" y="694"/>
                    </a:lnTo>
                    <a:lnTo>
                      <a:pt x="1016" y="710"/>
                    </a:lnTo>
                    <a:lnTo>
                      <a:pt x="1040" y="728"/>
                    </a:lnTo>
                    <a:lnTo>
                      <a:pt x="1048" y="742"/>
                    </a:lnTo>
                    <a:lnTo>
                      <a:pt x="1036" y="746"/>
                    </a:lnTo>
                    <a:lnTo>
                      <a:pt x="1016" y="740"/>
                    </a:lnTo>
                    <a:lnTo>
                      <a:pt x="1030" y="752"/>
                    </a:lnTo>
                    <a:lnTo>
                      <a:pt x="1026" y="768"/>
                    </a:lnTo>
                    <a:lnTo>
                      <a:pt x="1016" y="774"/>
                    </a:lnTo>
                    <a:lnTo>
                      <a:pt x="1004" y="764"/>
                    </a:lnTo>
                    <a:lnTo>
                      <a:pt x="990" y="760"/>
                    </a:lnTo>
                    <a:lnTo>
                      <a:pt x="984" y="762"/>
                    </a:lnTo>
                    <a:lnTo>
                      <a:pt x="976" y="774"/>
                    </a:lnTo>
                    <a:lnTo>
                      <a:pt x="958" y="758"/>
                    </a:lnTo>
                    <a:lnTo>
                      <a:pt x="964" y="748"/>
                    </a:lnTo>
                    <a:lnTo>
                      <a:pt x="960" y="740"/>
                    </a:lnTo>
                    <a:lnTo>
                      <a:pt x="944" y="744"/>
                    </a:lnTo>
                    <a:lnTo>
                      <a:pt x="940" y="738"/>
                    </a:lnTo>
                    <a:lnTo>
                      <a:pt x="938" y="728"/>
                    </a:lnTo>
                    <a:lnTo>
                      <a:pt x="930" y="722"/>
                    </a:lnTo>
                    <a:lnTo>
                      <a:pt x="906" y="726"/>
                    </a:lnTo>
                    <a:lnTo>
                      <a:pt x="914" y="740"/>
                    </a:lnTo>
                    <a:lnTo>
                      <a:pt x="928" y="750"/>
                    </a:lnTo>
                    <a:lnTo>
                      <a:pt x="942" y="752"/>
                    </a:lnTo>
                    <a:lnTo>
                      <a:pt x="942" y="776"/>
                    </a:lnTo>
                    <a:lnTo>
                      <a:pt x="936" y="790"/>
                    </a:lnTo>
                    <a:lnTo>
                      <a:pt x="934" y="810"/>
                    </a:lnTo>
                    <a:lnTo>
                      <a:pt x="924" y="818"/>
                    </a:lnTo>
                    <a:lnTo>
                      <a:pt x="928" y="848"/>
                    </a:lnTo>
                    <a:lnTo>
                      <a:pt x="942" y="858"/>
                    </a:lnTo>
                    <a:lnTo>
                      <a:pt x="934" y="864"/>
                    </a:lnTo>
                    <a:lnTo>
                      <a:pt x="934" y="898"/>
                    </a:lnTo>
                    <a:lnTo>
                      <a:pt x="924" y="910"/>
                    </a:lnTo>
                    <a:lnTo>
                      <a:pt x="928" y="924"/>
                    </a:lnTo>
                    <a:lnTo>
                      <a:pt x="900" y="932"/>
                    </a:lnTo>
                    <a:lnTo>
                      <a:pt x="872" y="1010"/>
                    </a:lnTo>
                    <a:lnTo>
                      <a:pt x="854" y="1010"/>
                    </a:lnTo>
                    <a:lnTo>
                      <a:pt x="866" y="1034"/>
                    </a:lnTo>
                    <a:lnTo>
                      <a:pt x="874" y="1048"/>
                    </a:lnTo>
                    <a:lnTo>
                      <a:pt x="878" y="1028"/>
                    </a:lnTo>
                    <a:lnTo>
                      <a:pt x="914" y="1038"/>
                    </a:lnTo>
                    <a:lnTo>
                      <a:pt x="912" y="1022"/>
                    </a:lnTo>
                    <a:lnTo>
                      <a:pt x="924" y="1024"/>
                    </a:lnTo>
                    <a:lnTo>
                      <a:pt x="936" y="1004"/>
                    </a:lnTo>
                    <a:lnTo>
                      <a:pt x="932" y="992"/>
                    </a:lnTo>
                    <a:lnTo>
                      <a:pt x="952" y="988"/>
                    </a:lnTo>
                    <a:lnTo>
                      <a:pt x="966" y="958"/>
                    </a:lnTo>
                    <a:lnTo>
                      <a:pt x="996" y="960"/>
                    </a:lnTo>
                    <a:lnTo>
                      <a:pt x="1020" y="956"/>
                    </a:lnTo>
                    <a:lnTo>
                      <a:pt x="1046" y="954"/>
                    </a:lnTo>
                    <a:lnTo>
                      <a:pt x="1050" y="934"/>
                    </a:lnTo>
                    <a:lnTo>
                      <a:pt x="1064" y="924"/>
                    </a:lnTo>
                    <a:lnTo>
                      <a:pt x="1084" y="914"/>
                    </a:lnTo>
                    <a:lnTo>
                      <a:pt x="1092" y="906"/>
                    </a:lnTo>
                    <a:lnTo>
                      <a:pt x="1104" y="914"/>
                    </a:lnTo>
                    <a:lnTo>
                      <a:pt x="1122" y="894"/>
                    </a:lnTo>
                    <a:lnTo>
                      <a:pt x="1116" y="884"/>
                    </a:lnTo>
                    <a:lnTo>
                      <a:pt x="1100" y="882"/>
                    </a:lnTo>
                    <a:lnTo>
                      <a:pt x="1086" y="884"/>
                    </a:lnTo>
                    <a:lnTo>
                      <a:pt x="1078" y="892"/>
                    </a:lnTo>
                    <a:lnTo>
                      <a:pt x="1062" y="890"/>
                    </a:lnTo>
                    <a:lnTo>
                      <a:pt x="1070" y="878"/>
                    </a:lnTo>
                    <a:lnTo>
                      <a:pt x="1072" y="848"/>
                    </a:lnTo>
                    <a:lnTo>
                      <a:pt x="1084" y="844"/>
                    </a:lnTo>
                    <a:lnTo>
                      <a:pt x="1102" y="816"/>
                    </a:lnTo>
                    <a:lnTo>
                      <a:pt x="1122" y="814"/>
                    </a:lnTo>
                    <a:lnTo>
                      <a:pt x="1142" y="800"/>
                    </a:lnTo>
                    <a:lnTo>
                      <a:pt x="1168" y="796"/>
                    </a:lnTo>
                    <a:lnTo>
                      <a:pt x="1176" y="784"/>
                    </a:lnTo>
                    <a:lnTo>
                      <a:pt x="1196" y="784"/>
                    </a:lnTo>
                    <a:lnTo>
                      <a:pt x="1206" y="768"/>
                    </a:lnTo>
                    <a:lnTo>
                      <a:pt x="1214" y="768"/>
                    </a:lnTo>
                    <a:lnTo>
                      <a:pt x="1212" y="784"/>
                    </a:lnTo>
                    <a:lnTo>
                      <a:pt x="1244" y="782"/>
                    </a:lnTo>
                    <a:lnTo>
                      <a:pt x="1244" y="774"/>
                    </a:lnTo>
                    <a:lnTo>
                      <a:pt x="1238" y="766"/>
                    </a:lnTo>
                    <a:lnTo>
                      <a:pt x="1254" y="754"/>
                    </a:lnTo>
                    <a:lnTo>
                      <a:pt x="1274" y="742"/>
                    </a:lnTo>
                    <a:lnTo>
                      <a:pt x="1288" y="740"/>
                    </a:lnTo>
                    <a:lnTo>
                      <a:pt x="1286" y="726"/>
                    </a:lnTo>
                    <a:lnTo>
                      <a:pt x="1304" y="710"/>
                    </a:lnTo>
                    <a:lnTo>
                      <a:pt x="1322" y="700"/>
                    </a:lnTo>
                    <a:lnTo>
                      <a:pt x="1322" y="670"/>
                    </a:lnTo>
                    <a:lnTo>
                      <a:pt x="1340" y="656"/>
                    </a:lnTo>
                    <a:lnTo>
                      <a:pt x="1376" y="636"/>
                    </a:lnTo>
                    <a:lnTo>
                      <a:pt x="1410" y="624"/>
                    </a:lnTo>
                    <a:lnTo>
                      <a:pt x="1378" y="618"/>
                    </a:lnTo>
                    <a:lnTo>
                      <a:pt x="1354" y="616"/>
                    </a:lnTo>
                    <a:lnTo>
                      <a:pt x="1336" y="604"/>
                    </a:lnTo>
                    <a:lnTo>
                      <a:pt x="1338" y="590"/>
                    </a:lnTo>
                    <a:lnTo>
                      <a:pt x="1340" y="580"/>
                    </a:lnTo>
                    <a:lnTo>
                      <a:pt x="1324" y="576"/>
                    </a:lnTo>
                    <a:lnTo>
                      <a:pt x="1316" y="582"/>
                    </a:lnTo>
                    <a:lnTo>
                      <a:pt x="1296" y="592"/>
                    </a:lnTo>
                    <a:lnTo>
                      <a:pt x="1264" y="580"/>
                    </a:lnTo>
                    <a:lnTo>
                      <a:pt x="1262" y="566"/>
                    </a:lnTo>
                    <a:lnTo>
                      <a:pt x="1262" y="552"/>
                    </a:lnTo>
                    <a:lnTo>
                      <a:pt x="1256" y="544"/>
                    </a:lnTo>
                    <a:lnTo>
                      <a:pt x="1216" y="552"/>
                    </a:lnTo>
                    <a:lnTo>
                      <a:pt x="1214" y="522"/>
                    </a:lnTo>
                    <a:lnTo>
                      <a:pt x="1192" y="522"/>
                    </a:lnTo>
                    <a:lnTo>
                      <a:pt x="1166" y="504"/>
                    </a:lnTo>
                    <a:lnTo>
                      <a:pt x="1146" y="510"/>
                    </a:lnTo>
                    <a:lnTo>
                      <a:pt x="1134" y="522"/>
                    </a:lnTo>
                    <a:lnTo>
                      <a:pt x="1106" y="522"/>
                    </a:lnTo>
                    <a:lnTo>
                      <a:pt x="1098" y="500"/>
                    </a:lnTo>
                    <a:lnTo>
                      <a:pt x="1102" y="474"/>
                    </a:lnTo>
                    <a:lnTo>
                      <a:pt x="1040" y="452"/>
                    </a:lnTo>
                    <a:lnTo>
                      <a:pt x="1028" y="436"/>
                    </a:lnTo>
                    <a:lnTo>
                      <a:pt x="952" y="396"/>
                    </a:lnTo>
                    <a:lnTo>
                      <a:pt x="948" y="2"/>
                    </a:lnTo>
                    <a:lnTo>
                      <a:pt x="178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6293160" y="2532960"/>
                <a:ext cx="14040" cy="15120"/>
              </a:xfrm>
              <a:prstGeom prst="rect">
                <a:avLst/>
              </a:prstGeom>
              <a:solidFill>
                <a:srgbClr val="99ff99"/>
              </a:solidFill>
              <a:ln w="12600">
                <a:solidFill>
                  <a:srgbClr val="91919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1680" bIns="-316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67" name=""/>
            <p:cNvSpPr/>
            <p:nvPr/>
          </p:nvSpPr>
          <p:spPr>
            <a:xfrm>
              <a:off x="6339600" y="964440"/>
              <a:ext cx="1857960" cy="1213920"/>
            </a:xfrm>
            <a:custGeom>
              <a:avLst/>
              <a:gdLst/>
              <a:ahLst/>
              <a:rect l="l" t="t" r="r" b="b"/>
              <a:pathLst>
                <a:path w="1043" h="627">
                  <a:moveTo>
                    <a:pt x="4" y="122"/>
                  </a:moveTo>
                  <a:lnTo>
                    <a:pt x="4" y="396"/>
                  </a:lnTo>
                  <a:lnTo>
                    <a:pt x="50" y="420"/>
                  </a:lnTo>
                  <a:lnTo>
                    <a:pt x="84" y="436"/>
                  </a:lnTo>
                  <a:lnTo>
                    <a:pt x="90" y="452"/>
                  </a:lnTo>
                  <a:lnTo>
                    <a:pt x="144" y="468"/>
                  </a:lnTo>
                  <a:lnTo>
                    <a:pt x="156" y="476"/>
                  </a:lnTo>
                  <a:lnTo>
                    <a:pt x="148" y="504"/>
                  </a:lnTo>
                  <a:lnTo>
                    <a:pt x="170" y="522"/>
                  </a:lnTo>
                  <a:lnTo>
                    <a:pt x="200" y="510"/>
                  </a:lnTo>
                  <a:lnTo>
                    <a:pt x="222" y="508"/>
                  </a:lnTo>
                  <a:lnTo>
                    <a:pt x="246" y="522"/>
                  </a:lnTo>
                  <a:lnTo>
                    <a:pt x="266" y="522"/>
                  </a:lnTo>
                  <a:lnTo>
                    <a:pt x="270" y="552"/>
                  </a:lnTo>
                  <a:lnTo>
                    <a:pt x="282" y="550"/>
                  </a:lnTo>
                  <a:lnTo>
                    <a:pt x="306" y="546"/>
                  </a:lnTo>
                  <a:lnTo>
                    <a:pt x="314" y="558"/>
                  </a:lnTo>
                  <a:lnTo>
                    <a:pt x="316" y="582"/>
                  </a:lnTo>
                  <a:lnTo>
                    <a:pt x="348" y="592"/>
                  </a:lnTo>
                  <a:lnTo>
                    <a:pt x="368" y="584"/>
                  </a:lnTo>
                  <a:lnTo>
                    <a:pt x="378" y="576"/>
                  </a:lnTo>
                  <a:lnTo>
                    <a:pt x="392" y="584"/>
                  </a:lnTo>
                  <a:lnTo>
                    <a:pt x="390" y="606"/>
                  </a:lnTo>
                  <a:lnTo>
                    <a:pt x="406" y="616"/>
                  </a:lnTo>
                  <a:lnTo>
                    <a:pt x="464" y="624"/>
                  </a:lnTo>
                  <a:lnTo>
                    <a:pt x="482" y="622"/>
                  </a:lnTo>
                  <a:lnTo>
                    <a:pt x="502" y="626"/>
                  </a:lnTo>
                  <a:lnTo>
                    <a:pt x="518" y="616"/>
                  </a:lnTo>
                  <a:lnTo>
                    <a:pt x="576" y="604"/>
                  </a:lnTo>
                  <a:lnTo>
                    <a:pt x="624" y="588"/>
                  </a:lnTo>
                  <a:lnTo>
                    <a:pt x="622" y="568"/>
                  </a:lnTo>
                  <a:lnTo>
                    <a:pt x="628" y="558"/>
                  </a:lnTo>
                  <a:lnTo>
                    <a:pt x="644" y="556"/>
                  </a:lnTo>
                  <a:lnTo>
                    <a:pt x="660" y="560"/>
                  </a:lnTo>
                  <a:lnTo>
                    <a:pt x="680" y="522"/>
                  </a:lnTo>
                  <a:lnTo>
                    <a:pt x="678" y="490"/>
                  </a:lnTo>
                  <a:lnTo>
                    <a:pt x="688" y="466"/>
                  </a:lnTo>
                  <a:lnTo>
                    <a:pt x="676" y="410"/>
                  </a:lnTo>
                  <a:lnTo>
                    <a:pt x="698" y="338"/>
                  </a:lnTo>
                  <a:lnTo>
                    <a:pt x="706" y="334"/>
                  </a:lnTo>
                  <a:lnTo>
                    <a:pt x="704" y="322"/>
                  </a:lnTo>
                  <a:lnTo>
                    <a:pt x="722" y="318"/>
                  </a:lnTo>
                  <a:lnTo>
                    <a:pt x="732" y="336"/>
                  </a:lnTo>
                  <a:lnTo>
                    <a:pt x="752" y="334"/>
                  </a:lnTo>
                  <a:lnTo>
                    <a:pt x="772" y="328"/>
                  </a:lnTo>
                  <a:lnTo>
                    <a:pt x="774" y="312"/>
                  </a:lnTo>
                  <a:lnTo>
                    <a:pt x="784" y="312"/>
                  </a:lnTo>
                  <a:lnTo>
                    <a:pt x="784" y="334"/>
                  </a:lnTo>
                  <a:lnTo>
                    <a:pt x="824" y="350"/>
                  </a:lnTo>
                  <a:lnTo>
                    <a:pt x="842" y="440"/>
                  </a:lnTo>
                  <a:lnTo>
                    <a:pt x="864" y="430"/>
                  </a:lnTo>
                  <a:lnTo>
                    <a:pt x="872" y="428"/>
                  </a:lnTo>
                  <a:lnTo>
                    <a:pt x="872" y="412"/>
                  </a:lnTo>
                  <a:lnTo>
                    <a:pt x="860" y="408"/>
                  </a:lnTo>
                  <a:lnTo>
                    <a:pt x="860" y="398"/>
                  </a:lnTo>
                  <a:lnTo>
                    <a:pt x="872" y="396"/>
                  </a:lnTo>
                  <a:lnTo>
                    <a:pt x="882" y="400"/>
                  </a:lnTo>
                  <a:lnTo>
                    <a:pt x="892" y="388"/>
                  </a:lnTo>
                  <a:lnTo>
                    <a:pt x="890" y="370"/>
                  </a:lnTo>
                  <a:lnTo>
                    <a:pt x="878" y="360"/>
                  </a:lnTo>
                  <a:lnTo>
                    <a:pt x="880" y="346"/>
                  </a:lnTo>
                  <a:lnTo>
                    <a:pt x="890" y="336"/>
                  </a:lnTo>
                  <a:lnTo>
                    <a:pt x="904" y="338"/>
                  </a:lnTo>
                  <a:lnTo>
                    <a:pt x="924" y="364"/>
                  </a:lnTo>
                  <a:lnTo>
                    <a:pt x="934" y="358"/>
                  </a:lnTo>
                  <a:lnTo>
                    <a:pt x="958" y="332"/>
                  </a:lnTo>
                  <a:lnTo>
                    <a:pt x="958" y="318"/>
                  </a:lnTo>
                  <a:lnTo>
                    <a:pt x="998" y="262"/>
                  </a:lnTo>
                  <a:lnTo>
                    <a:pt x="998" y="244"/>
                  </a:lnTo>
                  <a:lnTo>
                    <a:pt x="996" y="232"/>
                  </a:lnTo>
                  <a:lnTo>
                    <a:pt x="1006" y="232"/>
                  </a:lnTo>
                  <a:lnTo>
                    <a:pt x="1014" y="238"/>
                  </a:lnTo>
                  <a:lnTo>
                    <a:pt x="1042" y="232"/>
                  </a:lnTo>
                  <a:lnTo>
                    <a:pt x="1042" y="0"/>
                  </a:lnTo>
                  <a:lnTo>
                    <a:pt x="0" y="2"/>
                  </a:lnTo>
                  <a:lnTo>
                    <a:pt x="4" y="12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037400" y="964440"/>
              <a:ext cx="931680" cy="846360"/>
            </a:xfrm>
            <a:custGeom>
              <a:avLst/>
              <a:gdLst/>
              <a:ahLst/>
              <a:rect l="l" t="t" r="r" b="b"/>
              <a:pathLst>
                <a:path w="523" h="437">
                  <a:moveTo>
                    <a:pt x="24" y="0"/>
                  </a:moveTo>
                  <a:lnTo>
                    <a:pt x="8" y="304"/>
                  </a:lnTo>
                  <a:lnTo>
                    <a:pt x="0" y="434"/>
                  </a:lnTo>
                  <a:lnTo>
                    <a:pt x="126" y="436"/>
                  </a:lnTo>
                  <a:lnTo>
                    <a:pt x="340" y="432"/>
                  </a:lnTo>
                  <a:lnTo>
                    <a:pt x="370" y="116"/>
                  </a:lnTo>
                  <a:lnTo>
                    <a:pt x="522" y="0"/>
                  </a:lnTo>
                  <a:lnTo>
                    <a:pt x="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117240" y="960840"/>
              <a:ext cx="960840" cy="843120"/>
            </a:xfrm>
            <a:custGeom>
              <a:avLst/>
              <a:gdLst/>
              <a:ahLst/>
              <a:rect l="l" t="t" r="r" b="b"/>
              <a:pathLst>
                <a:path w="539" h="435">
                  <a:moveTo>
                    <a:pt x="538" y="0"/>
                  </a:moveTo>
                  <a:lnTo>
                    <a:pt x="72" y="2"/>
                  </a:lnTo>
                  <a:lnTo>
                    <a:pt x="0" y="392"/>
                  </a:lnTo>
                  <a:lnTo>
                    <a:pt x="104" y="402"/>
                  </a:lnTo>
                  <a:lnTo>
                    <a:pt x="294" y="422"/>
                  </a:lnTo>
                  <a:lnTo>
                    <a:pt x="516" y="434"/>
                  </a:lnTo>
                  <a:lnTo>
                    <a:pt x="53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158920" y="957240"/>
              <a:ext cx="1088280" cy="759960"/>
            </a:xfrm>
            <a:custGeom>
              <a:avLst/>
              <a:gdLst/>
              <a:ahLst/>
              <a:rect l="l" t="t" r="r" b="b"/>
              <a:pathLst>
                <a:path w="611" h="393">
                  <a:moveTo>
                    <a:pt x="610" y="2"/>
                  </a:moveTo>
                  <a:lnTo>
                    <a:pt x="0" y="0"/>
                  </a:lnTo>
                  <a:lnTo>
                    <a:pt x="54" y="46"/>
                  </a:lnTo>
                  <a:lnTo>
                    <a:pt x="134" y="100"/>
                  </a:lnTo>
                  <a:lnTo>
                    <a:pt x="134" y="106"/>
                  </a:lnTo>
                  <a:lnTo>
                    <a:pt x="194" y="188"/>
                  </a:lnTo>
                  <a:lnTo>
                    <a:pt x="192" y="204"/>
                  </a:lnTo>
                  <a:lnTo>
                    <a:pt x="208" y="228"/>
                  </a:lnTo>
                  <a:lnTo>
                    <a:pt x="234" y="246"/>
                  </a:lnTo>
                  <a:lnTo>
                    <a:pt x="234" y="264"/>
                  </a:lnTo>
                  <a:lnTo>
                    <a:pt x="220" y="292"/>
                  </a:lnTo>
                  <a:lnTo>
                    <a:pt x="214" y="300"/>
                  </a:lnTo>
                  <a:lnTo>
                    <a:pt x="222" y="318"/>
                  </a:lnTo>
                  <a:lnTo>
                    <a:pt x="244" y="328"/>
                  </a:lnTo>
                  <a:lnTo>
                    <a:pt x="256" y="352"/>
                  </a:lnTo>
                  <a:lnTo>
                    <a:pt x="400" y="376"/>
                  </a:lnTo>
                  <a:lnTo>
                    <a:pt x="538" y="392"/>
                  </a:lnTo>
                  <a:lnTo>
                    <a:pt x="610" y="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1437120" y="957240"/>
              <a:ext cx="1179360" cy="682920"/>
            </a:xfrm>
            <a:custGeom>
              <a:avLst/>
              <a:gdLst/>
              <a:ahLst/>
              <a:rect l="l" t="t" r="r" b="b"/>
              <a:pathLst>
                <a:path w="662" h="353">
                  <a:moveTo>
                    <a:pt x="2" y="0"/>
                  </a:moveTo>
                  <a:lnTo>
                    <a:pt x="4" y="10"/>
                  </a:lnTo>
                  <a:lnTo>
                    <a:pt x="0" y="24"/>
                  </a:lnTo>
                  <a:lnTo>
                    <a:pt x="0" y="42"/>
                  </a:lnTo>
                  <a:lnTo>
                    <a:pt x="16" y="62"/>
                  </a:lnTo>
                  <a:lnTo>
                    <a:pt x="30" y="74"/>
                  </a:lnTo>
                  <a:lnTo>
                    <a:pt x="30" y="98"/>
                  </a:lnTo>
                  <a:lnTo>
                    <a:pt x="20" y="130"/>
                  </a:lnTo>
                  <a:lnTo>
                    <a:pt x="18" y="146"/>
                  </a:lnTo>
                  <a:lnTo>
                    <a:pt x="30" y="152"/>
                  </a:lnTo>
                  <a:lnTo>
                    <a:pt x="46" y="148"/>
                  </a:lnTo>
                  <a:lnTo>
                    <a:pt x="46" y="166"/>
                  </a:lnTo>
                  <a:lnTo>
                    <a:pt x="46" y="174"/>
                  </a:lnTo>
                  <a:lnTo>
                    <a:pt x="62" y="174"/>
                  </a:lnTo>
                  <a:lnTo>
                    <a:pt x="72" y="184"/>
                  </a:lnTo>
                  <a:lnTo>
                    <a:pt x="62" y="196"/>
                  </a:lnTo>
                  <a:lnTo>
                    <a:pt x="50" y="220"/>
                  </a:lnTo>
                  <a:lnTo>
                    <a:pt x="42" y="232"/>
                  </a:lnTo>
                  <a:lnTo>
                    <a:pt x="50" y="238"/>
                  </a:lnTo>
                  <a:lnTo>
                    <a:pt x="74" y="226"/>
                  </a:lnTo>
                  <a:lnTo>
                    <a:pt x="90" y="216"/>
                  </a:lnTo>
                  <a:lnTo>
                    <a:pt x="96" y="212"/>
                  </a:lnTo>
                  <a:lnTo>
                    <a:pt x="90" y="230"/>
                  </a:lnTo>
                  <a:lnTo>
                    <a:pt x="341" y="290"/>
                  </a:lnTo>
                  <a:lnTo>
                    <a:pt x="447" y="318"/>
                  </a:lnTo>
                  <a:lnTo>
                    <a:pt x="503" y="324"/>
                  </a:lnTo>
                  <a:lnTo>
                    <a:pt x="661" y="352"/>
                  </a:lnTo>
                  <a:lnTo>
                    <a:pt x="651" y="326"/>
                  </a:lnTo>
                  <a:lnTo>
                    <a:pt x="629" y="320"/>
                  </a:lnTo>
                  <a:lnTo>
                    <a:pt x="619" y="300"/>
                  </a:lnTo>
                  <a:lnTo>
                    <a:pt x="639" y="260"/>
                  </a:lnTo>
                  <a:lnTo>
                    <a:pt x="637" y="244"/>
                  </a:lnTo>
                  <a:lnTo>
                    <a:pt x="615" y="230"/>
                  </a:lnTo>
                  <a:lnTo>
                    <a:pt x="595" y="202"/>
                  </a:lnTo>
                  <a:lnTo>
                    <a:pt x="601" y="188"/>
                  </a:lnTo>
                  <a:lnTo>
                    <a:pt x="537" y="100"/>
                  </a:lnTo>
                  <a:lnTo>
                    <a:pt x="459" y="46"/>
                  </a:lnTo>
                  <a:lnTo>
                    <a:pt x="405" y="0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1316880" y="1401840"/>
              <a:ext cx="911520" cy="729360"/>
            </a:xfrm>
            <a:custGeom>
              <a:avLst/>
              <a:gdLst/>
              <a:ahLst/>
              <a:rect l="l" t="t" r="r" b="b"/>
              <a:pathLst>
                <a:path w="511" h="377">
                  <a:moveTo>
                    <a:pt x="452" y="376"/>
                  </a:moveTo>
                  <a:lnTo>
                    <a:pt x="386" y="358"/>
                  </a:lnTo>
                  <a:lnTo>
                    <a:pt x="342" y="348"/>
                  </a:lnTo>
                  <a:lnTo>
                    <a:pt x="308" y="352"/>
                  </a:lnTo>
                  <a:lnTo>
                    <a:pt x="290" y="344"/>
                  </a:lnTo>
                  <a:lnTo>
                    <a:pt x="268" y="344"/>
                  </a:lnTo>
                  <a:lnTo>
                    <a:pt x="236" y="350"/>
                  </a:lnTo>
                  <a:lnTo>
                    <a:pt x="204" y="340"/>
                  </a:lnTo>
                  <a:lnTo>
                    <a:pt x="166" y="340"/>
                  </a:lnTo>
                  <a:lnTo>
                    <a:pt x="138" y="332"/>
                  </a:lnTo>
                  <a:lnTo>
                    <a:pt x="90" y="326"/>
                  </a:lnTo>
                  <a:lnTo>
                    <a:pt x="68" y="300"/>
                  </a:lnTo>
                  <a:lnTo>
                    <a:pt x="70" y="268"/>
                  </a:lnTo>
                  <a:lnTo>
                    <a:pt x="56" y="258"/>
                  </a:lnTo>
                  <a:lnTo>
                    <a:pt x="40" y="254"/>
                  </a:lnTo>
                  <a:lnTo>
                    <a:pt x="30" y="238"/>
                  </a:lnTo>
                  <a:lnTo>
                    <a:pt x="6" y="234"/>
                  </a:lnTo>
                  <a:lnTo>
                    <a:pt x="0" y="222"/>
                  </a:lnTo>
                  <a:lnTo>
                    <a:pt x="2" y="206"/>
                  </a:lnTo>
                  <a:lnTo>
                    <a:pt x="14" y="202"/>
                  </a:lnTo>
                  <a:lnTo>
                    <a:pt x="20" y="192"/>
                  </a:lnTo>
                  <a:lnTo>
                    <a:pt x="10" y="164"/>
                  </a:lnTo>
                  <a:lnTo>
                    <a:pt x="12" y="112"/>
                  </a:lnTo>
                  <a:lnTo>
                    <a:pt x="16" y="90"/>
                  </a:lnTo>
                  <a:lnTo>
                    <a:pt x="2" y="58"/>
                  </a:lnTo>
                  <a:lnTo>
                    <a:pt x="2" y="36"/>
                  </a:lnTo>
                  <a:lnTo>
                    <a:pt x="14" y="26"/>
                  </a:lnTo>
                  <a:lnTo>
                    <a:pt x="28" y="30"/>
                  </a:lnTo>
                  <a:lnTo>
                    <a:pt x="46" y="46"/>
                  </a:lnTo>
                  <a:lnTo>
                    <a:pt x="72" y="58"/>
                  </a:lnTo>
                  <a:lnTo>
                    <a:pt x="102" y="62"/>
                  </a:lnTo>
                  <a:lnTo>
                    <a:pt x="116" y="64"/>
                  </a:lnTo>
                  <a:lnTo>
                    <a:pt x="134" y="92"/>
                  </a:lnTo>
                  <a:lnTo>
                    <a:pt x="126" y="102"/>
                  </a:lnTo>
                  <a:lnTo>
                    <a:pt x="124" y="108"/>
                  </a:lnTo>
                  <a:lnTo>
                    <a:pt x="130" y="120"/>
                  </a:lnTo>
                  <a:lnTo>
                    <a:pt x="134" y="124"/>
                  </a:lnTo>
                  <a:lnTo>
                    <a:pt x="114" y="164"/>
                  </a:lnTo>
                  <a:lnTo>
                    <a:pt x="122" y="164"/>
                  </a:lnTo>
                  <a:lnTo>
                    <a:pt x="150" y="164"/>
                  </a:lnTo>
                  <a:lnTo>
                    <a:pt x="146" y="118"/>
                  </a:lnTo>
                  <a:lnTo>
                    <a:pt x="166" y="114"/>
                  </a:lnTo>
                  <a:lnTo>
                    <a:pt x="168" y="100"/>
                  </a:lnTo>
                  <a:lnTo>
                    <a:pt x="160" y="94"/>
                  </a:lnTo>
                  <a:lnTo>
                    <a:pt x="138" y="90"/>
                  </a:lnTo>
                  <a:lnTo>
                    <a:pt x="138" y="80"/>
                  </a:lnTo>
                  <a:lnTo>
                    <a:pt x="164" y="42"/>
                  </a:lnTo>
                  <a:lnTo>
                    <a:pt x="146" y="12"/>
                  </a:lnTo>
                  <a:lnTo>
                    <a:pt x="156" y="0"/>
                  </a:lnTo>
                  <a:lnTo>
                    <a:pt x="510" y="88"/>
                  </a:lnTo>
                  <a:lnTo>
                    <a:pt x="452" y="3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1077840" y="1859760"/>
              <a:ext cx="1092600" cy="981360"/>
            </a:xfrm>
            <a:custGeom>
              <a:avLst/>
              <a:gdLst/>
              <a:ahLst/>
              <a:rect l="l" t="t" r="r" b="b"/>
              <a:pathLst>
                <a:path w="613" h="507">
                  <a:moveTo>
                    <a:pt x="520" y="506"/>
                  </a:moveTo>
                  <a:lnTo>
                    <a:pt x="546" y="350"/>
                  </a:lnTo>
                  <a:lnTo>
                    <a:pt x="544" y="324"/>
                  </a:lnTo>
                  <a:lnTo>
                    <a:pt x="554" y="310"/>
                  </a:lnTo>
                  <a:lnTo>
                    <a:pt x="554" y="296"/>
                  </a:lnTo>
                  <a:lnTo>
                    <a:pt x="538" y="284"/>
                  </a:lnTo>
                  <a:lnTo>
                    <a:pt x="538" y="274"/>
                  </a:lnTo>
                  <a:lnTo>
                    <a:pt x="550" y="266"/>
                  </a:lnTo>
                  <a:lnTo>
                    <a:pt x="560" y="256"/>
                  </a:lnTo>
                  <a:lnTo>
                    <a:pt x="574" y="252"/>
                  </a:lnTo>
                  <a:lnTo>
                    <a:pt x="578" y="230"/>
                  </a:lnTo>
                  <a:lnTo>
                    <a:pt x="588" y="216"/>
                  </a:lnTo>
                  <a:lnTo>
                    <a:pt x="598" y="206"/>
                  </a:lnTo>
                  <a:lnTo>
                    <a:pt x="612" y="188"/>
                  </a:lnTo>
                  <a:lnTo>
                    <a:pt x="608" y="168"/>
                  </a:lnTo>
                  <a:lnTo>
                    <a:pt x="588" y="140"/>
                  </a:lnTo>
                  <a:lnTo>
                    <a:pt x="476" y="112"/>
                  </a:lnTo>
                  <a:lnTo>
                    <a:pt x="442" y="116"/>
                  </a:lnTo>
                  <a:lnTo>
                    <a:pt x="420" y="108"/>
                  </a:lnTo>
                  <a:lnTo>
                    <a:pt x="392" y="108"/>
                  </a:lnTo>
                  <a:lnTo>
                    <a:pt x="364" y="116"/>
                  </a:lnTo>
                  <a:lnTo>
                    <a:pt x="332" y="100"/>
                  </a:lnTo>
                  <a:lnTo>
                    <a:pt x="296" y="104"/>
                  </a:lnTo>
                  <a:lnTo>
                    <a:pt x="254" y="92"/>
                  </a:lnTo>
                  <a:lnTo>
                    <a:pt x="228" y="90"/>
                  </a:lnTo>
                  <a:lnTo>
                    <a:pt x="200" y="62"/>
                  </a:lnTo>
                  <a:lnTo>
                    <a:pt x="202" y="32"/>
                  </a:lnTo>
                  <a:lnTo>
                    <a:pt x="186" y="20"/>
                  </a:lnTo>
                  <a:lnTo>
                    <a:pt x="174" y="18"/>
                  </a:lnTo>
                  <a:lnTo>
                    <a:pt x="164" y="4"/>
                  </a:lnTo>
                  <a:lnTo>
                    <a:pt x="142" y="0"/>
                  </a:lnTo>
                  <a:lnTo>
                    <a:pt x="134" y="16"/>
                  </a:lnTo>
                  <a:lnTo>
                    <a:pt x="124" y="50"/>
                  </a:lnTo>
                  <a:lnTo>
                    <a:pt x="122" y="84"/>
                  </a:lnTo>
                  <a:lnTo>
                    <a:pt x="108" y="100"/>
                  </a:lnTo>
                  <a:lnTo>
                    <a:pt x="106" y="132"/>
                  </a:lnTo>
                  <a:lnTo>
                    <a:pt x="44" y="250"/>
                  </a:lnTo>
                  <a:lnTo>
                    <a:pt x="32" y="288"/>
                  </a:lnTo>
                  <a:lnTo>
                    <a:pt x="14" y="302"/>
                  </a:lnTo>
                  <a:lnTo>
                    <a:pt x="8" y="316"/>
                  </a:lnTo>
                  <a:lnTo>
                    <a:pt x="10" y="332"/>
                  </a:lnTo>
                  <a:lnTo>
                    <a:pt x="8" y="342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6"/>
                  </a:lnTo>
                  <a:lnTo>
                    <a:pt x="14" y="380"/>
                  </a:lnTo>
                  <a:lnTo>
                    <a:pt x="16" y="384"/>
                  </a:lnTo>
                  <a:lnTo>
                    <a:pt x="520" y="50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005560" y="1573200"/>
              <a:ext cx="763920" cy="1396080"/>
            </a:xfrm>
            <a:custGeom>
              <a:avLst/>
              <a:gdLst/>
              <a:ahLst/>
              <a:rect l="l" t="t" r="r" b="b"/>
              <a:pathLst>
                <a:path w="429" h="721">
                  <a:moveTo>
                    <a:pt x="124" y="0"/>
                  </a:moveTo>
                  <a:lnTo>
                    <a:pt x="178" y="8"/>
                  </a:lnTo>
                  <a:lnTo>
                    <a:pt x="160" y="118"/>
                  </a:lnTo>
                  <a:lnTo>
                    <a:pt x="166" y="130"/>
                  </a:lnTo>
                  <a:lnTo>
                    <a:pt x="178" y="140"/>
                  </a:lnTo>
                  <a:lnTo>
                    <a:pt x="178" y="150"/>
                  </a:lnTo>
                  <a:lnTo>
                    <a:pt x="172" y="166"/>
                  </a:lnTo>
                  <a:lnTo>
                    <a:pt x="172" y="174"/>
                  </a:lnTo>
                  <a:lnTo>
                    <a:pt x="196" y="182"/>
                  </a:lnTo>
                  <a:lnTo>
                    <a:pt x="202" y="202"/>
                  </a:lnTo>
                  <a:lnTo>
                    <a:pt x="226" y="256"/>
                  </a:lnTo>
                  <a:lnTo>
                    <a:pt x="240" y="256"/>
                  </a:lnTo>
                  <a:lnTo>
                    <a:pt x="248" y="276"/>
                  </a:lnTo>
                  <a:lnTo>
                    <a:pt x="230" y="294"/>
                  </a:lnTo>
                  <a:lnTo>
                    <a:pt x="232" y="306"/>
                  </a:lnTo>
                  <a:lnTo>
                    <a:pt x="240" y="320"/>
                  </a:lnTo>
                  <a:lnTo>
                    <a:pt x="238" y="322"/>
                  </a:lnTo>
                  <a:lnTo>
                    <a:pt x="226" y="328"/>
                  </a:lnTo>
                  <a:lnTo>
                    <a:pt x="222" y="346"/>
                  </a:lnTo>
                  <a:lnTo>
                    <a:pt x="218" y="364"/>
                  </a:lnTo>
                  <a:lnTo>
                    <a:pt x="224" y="370"/>
                  </a:lnTo>
                  <a:lnTo>
                    <a:pt x="240" y="356"/>
                  </a:lnTo>
                  <a:lnTo>
                    <a:pt x="246" y="352"/>
                  </a:lnTo>
                  <a:lnTo>
                    <a:pt x="262" y="356"/>
                  </a:lnTo>
                  <a:lnTo>
                    <a:pt x="262" y="378"/>
                  </a:lnTo>
                  <a:lnTo>
                    <a:pt x="270" y="390"/>
                  </a:lnTo>
                  <a:lnTo>
                    <a:pt x="272" y="436"/>
                  </a:lnTo>
                  <a:lnTo>
                    <a:pt x="282" y="442"/>
                  </a:lnTo>
                  <a:lnTo>
                    <a:pt x="298" y="444"/>
                  </a:lnTo>
                  <a:lnTo>
                    <a:pt x="302" y="470"/>
                  </a:lnTo>
                  <a:lnTo>
                    <a:pt x="312" y="480"/>
                  </a:lnTo>
                  <a:lnTo>
                    <a:pt x="318" y="476"/>
                  </a:lnTo>
                  <a:lnTo>
                    <a:pt x="356" y="476"/>
                  </a:lnTo>
                  <a:lnTo>
                    <a:pt x="402" y="468"/>
                  </a:lnTo>
                  <a:lnTo>
                    <a:pt x="428" y="492"/>
                  </a:lnTo>
                  <a:lnTo>
                    <a:pt x="400" y="720"/>
                  </a:lnTo>
                  <a:lnTo>
                    <a:pt x="0" y="656"/>
                  </a:lnTo>
                  <a:lnTo>
                    <a:pt x="26" y="494"/>
                  </a:lnTo>
                  <a:lnTo>
                    <a:pt x="22" y="474"/>
                  </a:lnTo>
                  <a:lnTo>
                    <a:pt x="36" y="452"/>
                  </a:lnTo>
                  <a:lnTo>
                    <a:pt x="18" y="430"/>
                  </a:lnTo>
                  <a:lnTo>
                    <a:pt x="20" y="422"/>
                  </a:lnTo>
                  <a:lnTo>
                    <a:pt x="38" y="404"/>
                  </a:lnTo>
                  <a:lnTo>
                    <a:pt x="54" y="400"/>
                  </a:lnTo>
                  <a:lnTo>
                    <a:pt x="58" y="378"/>
                  </a:lnTo>
                  <a:lnTo>
                    <a:pt x="90" y="336"/>
                  </a:lnTo>
                  <a:lnTo>
                    <a:pt x="86" y="310"/>
                  </a:lnTo>
                  <a:lnTo>
                    <a:pt x="66" y="286"/>
                  </a:lnTo>
                  <a:lnTo>
                    <a:pt x="1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2293920" y="1584000"/>
              <a:ext cx="1360080" cy="947160"/>
            </a:xfrm>
            <a:custGeom>
              <a:avLst/>
              <a:gdLst/>
              <a:ahLst/>
              <a:rect l="l" t="t" r="r" b="b"/>
              <a:pathLst>
                <a:path w="763" h="489">
                  <a:moveTo>
                    <a:pt x="16" y="0"/>
                  </a:moveTo>
                  <a:lnTo>
                    <a:pt x="340" y="56"/>
                  </a:lnTo>
                  <a:lnTo>
                    <a:pt x="762" y="102"/>
                  </a:lnTo>
                  <a:lnTo>
                    <a:pt x="730" y="486"/>
                  </a:lnTo>
                  <a:lnTo>
                    <a:pt x="272" y="436"/>
                  </a:lnTo>
                  <a:lnTo>
                    <a:pt x="264" y="488"/>
                  </a:lnTo>
                  <a:lnTo>
                    <a:pt x="238" y="460"/>
                  </a:lnTo>
                  <a:lnTo>
                    <a:pt x="188" y="470"/>
                  </a:lnTo>
                  <a:lnTo>
                    <a:pt x="156" y="468"/>
                  </a:lnTo>
                  <a:lnTo>
                    <a:pt x="150" y="474"/>
                  </a:lnTo>
                  <a:lnTo>
                    <a:pt x="142" y="468"/>
                  </a:lnTo>
                  <a:lnTo>
                    <a:pt x="134" y="436"/>
                  </a:lnTo>
                  <a:lnTo>
                    <a:pt x="114" y="434"/>
                  </a:lnTo>
                  <a:lnTo>
                    <a:pt x="108" y="430"/>
                  </a:lnTo>
                  <a:lnTo>
                    <a:pt x="108" y="408"/>
                  </a:lnTo>
                  <a:lnTo>
                    <a:pt x="106" y="402"/>
                  </a:lnTo>
                  <a:lnTo>
                    <a:pt x="108" y="384"/>
                  </a:lnTo>
                  <a:lnTo>
                    <a:pt x="98" y="372"/>
                  </a:lnTo>
                  <a:lnTo>
                    <a:pt x="96" y="350"/>
                  </a:lnTo>
                  <a:lnTo>
                    <a:pt x="84" y="342"/>
                  </a:lnTo>
                  <a:lnTo>
                    <a:pt x="60" y="364"/>
                  </a:lnTo>
                  <a:lnTo>
                    <a:pt x="54" y="356"/>
                  </a:lnTo>
                  <a:lnTo>
                    <a:pt x="62" y="322"/>
                  </a:lnTo>
                  <a:lnTo>
                    <a:pt x="76" y="312"/>
                  </a:lnTo>
                  <a:lnTo>
                    <a:pt x="64" y="290"/>
                  </a:lnTo>
                  <a:lnTo>
                    <a:pt x="86" y="268"/>
                  </a:lnTo>
                  <a:lnTo>
                    <a:pt x="74" y="248"/>
                  </a:lnTo>
                  <a:lnTo>
                    <a:pt x="64" y="248"/>
                  </a:lnTo>
                  <a:lnTo>
                    <a:pt x="34" y="176"/>
                  </a:lnTo>
                  <a:lnTo>
                    <a:pt x="12" y="168"/>
                  </a:lnTo>
                  <a:lnTo>
                    <a:pt x="18" y="138"/>
                  </a:lnTo>
                  <a:lnTo>
                    <a:pt x="0" y="110"/>
                  </a:lnTo>
                  <a:lnTo>
                    <a:pt x="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606120" y="1782360"/>
              <a:ext cx="898560" cy="601560"/>
            </a:xfrm>
            <a:custGeom>
              <a:avLst/>
              <a:gdLst/>
              <a:ahLst/>
              <a:rect l="l" t="t" r="r" b="b"/>
              <a:pathLst>
                <a:path w="505" h="311">
                  <a:moveTo>
                    <a:pt x="24" y="0"/>
                  </a:moveTo>
                  <a:lnTo>
                    <a:pt x="252" y="12"/>
                  </a:lnTo>
                  <a:lnTo>
                    <a:pt x="460" y="16"/>
                  </a:lnTo>
                  <a:lnTo>
                    <a:pt x="462" y="32"/>
                  </a:lnTo>
                  <a:lnTo>
                    <a:pt x="472" y="44"/>
                  </a:lnTo>
                  <a:lnTo>
                    <a:pt x="472" y="50"/>
                  </a:lnTo>
                  <a:lnTo>
                    <a:pt x="456" y="60"/>
                  </a:lnTo>
                  <a:lnTo>
                    <a:pt x="470" y="78"/>
                  </a:lnTo>
                  <a:lnTo>
                    <a:pt x="464" y="96"/>
                  </a:lnTo>
                  <a:lnTo>
                    <a:pt x="468" y="108"/>
                  </a:lnTo>
                  <a:lnTo>
                    <a:pt x="480" y="150"/>
                  </a:lnTo>
                  <a:lnTo>
                    <a:pt x="486" y="160"/>
                  </a:lnTo>
                  <a:lnTo>
                    <a:pt x="490" y="178"/>
                  </a:lnTo>
                  <a:lnTo>
                    <a:pt x="484" y="180"/>
                  </a:lnTo>
                  <a:lnTo>
                    <a:pt x="478" y="196"/>
                  </a:lnTo>
                  <a:lnTo>
                    <a:pt x="488" y="208"/>
                  </a:lnTo>
                  <a:lnTo>
                    <a:pt x="488" y="226"/>
                  </a:lnTo>
                  <a:lnTo>
                    <a:pt x="482" y="232"/>
                  </a:lnTo>
                  <a:lnTo>
                    <a:pt x="488" y="240"/>
                  </a:lnTo>
                  <a:lnTo>
                    <a:pt x="480" y="250"/>
                  </a:lnTo>
                  <a:lnTo>
                    <a:pt x="484" y="260"/>
                  </a:lnTo>
                  <a:lnTo>
                    <a:pt x="498" y="274"/>
                  </a:lnTo>
                  <a:lnTo>
                    <a:pt x="504" y="308"/>
                  </a:lnTo>
                  <a:lnTo>
                    <a:pt x="348" y="310"/>
                  </a:lnTo>
                  <a:lnTo>
                    <a:pt x="214" y="306"/>
                  </a:lnTo>
                  <a:lnTo>
                    <a:pt x="60" y="300"/>
                  </a:lnTo>
                  <a:lnTo>
                    <a:pt x="0" y="294"/>
                  </a:lnTo>
                  <a:lnTo>
                    <a:pt x="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687400" y="2428920"/>
              <a:ext cx="908640" cy="840960"/>
            </a:xfrm>
            <a:custGeom>
              <a:avLst/>
              <a:gdLst/>
              <a:ahLst/>
              <a:rect l="l" t="t" r="r" b="b"/>
              <a:pathLst>
                <a:path w="510" h="435">
                  <a:moveTo>
                    <a:pt x="52" y="0"/>
                  </a:moveTo>
                  <a:lnTo>
                    <a:pt x="509" y="50"/>
                  </a:lnTo>
                  <a:lnTo>
                    <a:pt x="485" y="434"/>
                  </a:lnTo>
                  <a:lnTo>
                    <a:pt x="0" y="376"/>
                  </a:lnTo>
                  <a:lnTo>
                    <a:pt x="18" y="276"/>
                  </a:lnTo>
                  <a:lnTo>
                    <a:pt x="5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580200" y="2355120"/>
              <a:ext cx="946080" cy="661320"/>
            </a:xfrm>
            <a:custGeom>
              <a:avLst/>
              <a:gdLst/>
              <a:ahLst/>
              <a:rect l="l" t="t" r="r" b="b"/>
              <a:pathLst>
                <a:path w="531" h="341">
                  <a:moveTo>
                    <a:pt x="16" y="0"/>
                  </a:moveTo>
                  <a:lnTo>
                    <a:pt x="140" y="8"/>
                  </a:lnTo>
                  <a:lnTo>
                    <a:pt x="314" y="14"/>
                  </a:lnTo>
                  <a:lnTo>
                    <a:pt x="458" y="12"/>
                  </a:lnTo>
                  <a:lnTo>
                    <a:pt x="518" y="12"/>
                  </a:lnTo>
                  <a:lnTo>
                    <a:pt x="516" y="32"/>
                  </a:lnTo>
                  <a:lnTo>
                    <a:pt x="510" y="36"/>
                  </a:lnTo>
                  <a:lnTo>
                    <a:pt x="504" y="40"/>
                  </a:lnTo>
                  <a:lnTo>
                    <a:pt x="502" y="54"/>
                  </a:lnTo>
                  <a:lnTo>
                    <a:pt x="514" y="74"/>
                  </a:lnTo>
                  <a:lnTo>
                    <a:pt x="524" y="80"/>
                  </a:lnTo>
                  <a:lnTo>
                    <a:pt x="522" y="92"/>
                  </a:lnTo>
                  <a:lnTo>
                    <a:pt x="526" y="100"/>
                  </a:lnTo>
                  <a:lnTo>
                    <a:pt x="526" y="230"/>
                  </a:lnTo>
                  <a:lnTo>
                    <a:pt x="530" y="248"/>
                  </a:lnTo>
                  <a:lnTo>
                    <a:pt x="522" y="252"/>
                  </a:lnTo>
                  <a:lnTo>
                    <a:pt x="520" y="258"/>
                  </a:lnTo>
                  <a:lnTo>
                    <a:pt x="526" y="266"/>
                  </a:lnTo>
                  <a:lnTo>
                    <a:pt x="524" y="310"/>
                  </a:lnTo>
                  <a:lnTo>
                    <a:pt x="518" y="314"/>
                  </a:lnTo>
                  <a:lnTo>
                    <a:pt x="520" y="332"/>
                  </a:lnTo>
                  <a:lnTo>
                    <a:pt x="526" y="340"/>
                  </a:lnTo>
                  <a:lnTo>
                    <a:pt x="518" y="340"/>
                  </a:lnTo>
                  <a:lnTo>
                    <a:pt x="506" y="340"/>
                  </a:lnTo>
                  <a:lnTo>
                    <a:pt x="490" y="328"/>
                  </a:lnTo>
                  <a:lnTo>
                    <a:pt x="480" y="312"/>
                  </a:lnTo>
                  <a:lnTo>
                    <a:pt x="474" y="310"/>
                  </a:lnTo>
                  <a:lnTo>
                    <a:pt x="458" y="318"/>
                  </a:lnTo>
                  <a:lnTo>
                    <a:pt x="446" y="302"/>
                  </a:lnTo>
                  <a:lnTo>
                    <a:pt x="422" y="316"/>
                  </a:lnTo>
                  <a:lnTo>
                    <a:pt x="408" y="316"/>
                  </a:lnTo>
                  <a:lnTo>
                    <a:pt x="398" y="312"/>
                  </a:lnTo>
                  <a:lnTo>
                    <a:pt x="384" y="294"/>
                  </a:lnTo>
                  <a:lnTo>
                    <a:pt x="0" y="286"/>
                  </a:lnTo>
                  <a:lnTo>
                    <a:pt x="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553920" y="2908080"/>
              <a:ext cx="1111320" cy="567360"/>
            </a:xfrm>
            <a:custGeom>
              <a:avLst/>
              <a:gdLst/>
              <a:ahLst/>
              <a:rect l="l" t="t" r="r" b="b"/>
              <a:pathLst>
                <a:path w="624" h="293">
                  <a:moveTo>
                    <a:pt x="12" y="0"/>
                  </a:moveTo>
                  <a:lnTo>
                    <a:pt x="395" y="8"/>
                  </a:lnTo>
                  <a:lnTo>
                    <a:pt x="411" y="28"/>
                  </a:lnTo>
                  <a:lnTo>
                    <a:pt x="437" y="32"/>
                  </a:lnTo>
                  <a:lnTo>
                    <a:pt x="459" y="16"/>
                  </a:lnTo>
                  <a:lnTo>
                    <a:pt x="473" y="32"/>
                  </a:lnTo>
                  <a:lnTo>
                    <a:pt x="487" y="24"/>
                  </a:lnTo>
                  <a:lnTo>
                    <a:pt x="495" y="28"/>
                  </a:lnTo>
                  <a:lnTo>
                    <a:pt x="509" y="48"/>
                  </a:lnTo>
                  <a:lnTo>
                    <a:pt x="531" y="56"/>
                  </a:lnTo>
                  <a:lnTo>
                    <a:pt x="537" y="54"/>
                  </a:lnTo>
                  <a:lnTo>
                    <a:pt x="551" y="54"/>
                  </a:lnTo>
                  <a:lnTo>
                    <a:pt x="557" y="84"/>
                  </a:lnTo>
                  <a:lnTo>
                    <a:pt x="569" y="94"/>
                  </a:lnTo>
                  <a:lnTo>
                    <a:pt x="571" y="122"/>
                  </a:lnTo>
                  <a:lnTo>
                    <a:pt x="579" y="126"/>
                  </a:lnTo>
                  <a:lnTo>
                    <a:pt x="581" y="154"/>
                  </a:lnTo>
                  <a:lnTo>
                    <a:pt x="587" y="158"/>
                  </a:lnTo>
                  <a:lnTo>
                    <a:pt x="589" y="200"/>
                  </a:lnTo>
                  <a:lnTo>
                    <a:pt x="597" y="204"/>
                  </a:lnTo>
                  <a:lnTo>
                    <a:pt x="599" y="246"/>
                  </a:lnTo>
                  <a:lnTo>
                    <a:pt x="611" y="250"/>
                  </a:lnTo>
                  <a:lnTo>
                    <a:pt x="623" y="260"/>
                  </a:lnTo>
                  <a:lnTo>
                    <a:pt x="621" y="292"/>
                  </a:lnTo>
                  <a:lnTo>
                    <a:pt x="138" y="292"/>
                  </a:lnTo>
                  <a:lnTo>
                    <a:pt x="138" y="196"/>
                  </a:lnTo>
                  <a:lnTo>
                    <a:pt x="0" y="186"/>
                  </a:lnTo>
                  <a:lnTo>
                    <a:pt x="1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206800" y="2904480"/>
              <a:ext cx="716040" cy="1017720"/>
            </a:xfrm>
            <a:custGeom>
              <a:avLst/>
              <a:gdLst/>
              <a:ahLst/>
              <a:rect l="l" t="t" r="r" b="b"/>
              <a:pathLst>
                <a:path w="402" h="525">
                  <a:moveTo>
                    <a:pt x="76" y="0"/>
                  </a:moveTo>
                  <a:lnTo>
                    <a:pt x="285" y="32"/>
                  </a:lnTo>
                  <a:lnTo>
                    <a:pt x="269" y="130"/>
                  </a:lnTo>
                  <a:lnTo>
                    <a:pt x="401" y="146"/>
                  </a:lnTo>
                  <a:lnTo>
                    <a:pt x="361" y="524"/>
                  </a:lnTo>
                  <a:lnTo>
                    <a:pt x="0" y="466"/>
                  </a:lnTo>
                  <a:lnTo>
                    <a:pt x="7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849400" y="3187080"/>
              <a:ext cx="946080" cy="830160"/>
            </a:xfrm>
            <a:custGeom>
              <a:avLst/>
              <a:gdLst/>
              <a:ahLst/>
              <a:rect l="l" t="t" r="r" b="b"/>
              <a:pathLst>
                <a:path w="531" h="429">
                  <a:moveTo>
                    <a:pt x="40" y="0"/>
                  </a:moveTo>
                  <a:lnTo>
                    <a:pt x="324" y="34"/>
                  </a:lnTo>
                  <a:lnTo>
                    <a:pt x="426" y="46"/>
                  </a:lnTo>
                  <a:lnTo>
                    <a:pt x="530" y="50"/>
                  </a:lnTo>
                  <a:lnTo>
                    <a:pt x="526" y="428"/>
                  </a:lnTo>
                  <a:lnTo>
                    <a:pt x="290" y="414"/>
                  </a:lnTo>
                  <a:lnTo>
                    <a:pt x="160" y="400"/>
                  </a:lnTo>
                  <a:lnTo>
                    <a:pt x="0" y="382"/>
                  </a:lnTo>
                  <a:lnTo>
                    <a:pt x="4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786840" y="3474000"/>
              <a:ext cx="992520" cy="567360"/>
            </a:xfrm>
            <a:custGeom>
              <a:avLst/>
              <a:gdLst/>
              <a:ahLst/>
              <a:rect l="l" t="t" r="r" b="b"/>
              <a:pathLst>
                <a:path w="557" h="293">
                  <a:moveTo>
                    <a:pt x="4" y="0"/>
                  </a:moveTo>
                  <a:lnTo>
                    <a:pt x="486" y="0"/>
                  </a:lnTo>
                  <a:lnTo>
                    <a:pt x="514" y="4"/>
                  </a:lnTo>
                  <a:lnTo>
                    <a:pt x="524" y="12"/>
                  </a:lnTo>
                  <a:lnTo>
                    <a:pt x="532" y="20"/>
                  </a:lnTo>
                  <a:lnTo>
                    <a:pt x="530" y="34"/>
                  </a:lnTo>
                  <a:lnTo>
                    <a:pt x="520" y="34"/>
                  </a:lnTo>
                  <a:lnTo>
                    <a:pt x="516" y="42"/>
                  </a:lnTo>
                  <a:lnTo>
                    <a:pt x="518" y="48"/>
                  </a:lnTo>
                  <a:lnTo>
                    <a:pt x="532" y="54"/>
                  </a:lnTo>
                  <a:lnTo>
                    <a:pt x="534" y="64"/>
                  </a:lnTo>
                  <a:lnTo>
                    <a:pt x="532" y="74"/>
                  </a:lnTo>
                  <a:lnTo>
                    <a:pt x="546" y="86"/>
                  </a:lnTo>
                  <a:lnTo>
                    <a:pt x="550" y="98"/>
                  </a:lnTo>
                  <a:lnTo>
                    <a:pt x="556" y="292"/>
                  </a:lnTo>
                  <a:lnTo>
                    <a:pt x="176" y="288"/>
                  </a:lnTo>
                  <a:lnTo>
                    <a:pt x="0" y="280"/>
                  </a:ln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652560" y="4005360"/>
              <a:ext cx="1154520" cy="631800"/>
            </a:xfrm>
            <a:custGeom>
              <a:avLst/>
              <a:gdLst/>
              <a:ahLst/>
              <a:rect l="l" t="t" r="r" b="b"/>
              <a:pathLst>
                <a:path w="648" h="327">
                  <a:moveTo>
                    <a:pt x="2" y="0"/>
                  </a:moveTo>
                  <a:lnTo>
                    <a:pt x="230" y="14"/>
                  </a:lnTo>
                  <a:lnTo>
                    <a:pt x="633" y="16"/>
                  </a:lnTo>
                  <a:lnTo>
                    <a:pt x="633" y="62"/>
                  </a:lnTo>
                  <a:lnTo>
                    <a:pt x="643" y="116"/>
                  </a:lnTo>
                  <a:lnTo>
                    <a:pt x="647" y="326"/>
                  </a:lnTo>
                  <a:lnTo>
                    <a:pt x="627" y="322"/>
                  </a:lnTo>
                  <a:lnTo>
                    <a:pt x="623" y="312"/>
                  </a:lnTo>
                  <a:lnTo>
                    <a:pt x="615" y="304"/>
                  </a:lnTo>
                  <a:lnTo>
                    <a:pt x="603" y="302"/>
                  </a:lnTo>
                  <a:lnTo>
                    <a:pt x="595" y="308"/>
                  </a:lnTo>
                  <a:lnTo>
                    <a:pt x="585" y="318"/>
                  </a:lnTo>
                  <a:lnTo>
                    <a:pt x="571" y="308"/>
                  </a:lnTo>
                  <a:lnTo>
                    <a:pt x="559" y="306"/>
                  </a:lnTo>
                  <a:lnTo>
                    <a:pt x="539" y="318"/>
                  </a:lnTo>
                  <a:lnTo>
                    <a:pt x="513" y="318"/>
                  </a:lnTo>
                  <a:lnTo>
                    <a:pt x="493" y="310"/>
                  </a:lnTo>
                  <a:lnTo>
                    <a:pt x="471" y="312"/>
                  </a:lnTo>
                  <a:lnTo>
                    <a:pt x="459" y="324"/>
                  </a:lnTo>
                  <a:lnTo>
                    <a:pt x="453" y="324"/>
                  </a:lnTo>
                  <a:lnTo>
                    <a:pt x="437" y="308"/>
                  </a:lnTo>
                  <a:lnTo>
                    <a:pt x="413" y="308"/>
                  </a:lnTo>
                  <a:lnTo>
                    <a:pt x="397" y="308"/>
                  </a:lnTo>
                  <a:lnTo>
                    <a:pt x="385" y="300"/>
                  </a:lnTo>
                  <a:lnTo>
                    <a:pt x="375" y="280"/>
                  </a:lnTo>
                  <a:lnTo>
                    <a:pt x="359" y="276"/>
                  </a:lnTo>
                  <a:lnTo>
                    <a:pt x="349" y="276"/>
                  </a:lnTo>
                  <a:lnTo>
                    <a:pt x="339" y="284"/>
                  </a:lnTo>
                  <a:lnTo>
                    <a:pt x="306" y="282"/>
                  </a:lnTo>
                  <a:lnTo>
                    <a:pt x="294" y="276"/>
                  </a:lnTo>
                  <a:lnTo>
                    <a:pt x="290" y="258"/>
                  </a:lnTo>
                  <a:lnTo>
                    <a:pt x="282" y="250"/>
                  </a:lnTo>
                  <a:lnTo>
                    <a:pt x="276" y="252"/>
                  </a:lnTo>
                  <a:lnTo>
                    <a:pt x="258" y="260"/>
                  </a:lnTo>
                  <a:lnTo>
                    <a:pt x="248" y="260"/>
                  </a:lnTo>
                  <a:lnTo>
                    <a:pt x="242" y="258"/>
                  </a:lnTo>
                  <a:lnTo>
                    <a:pt x="240" y="250"/>
                  </a:lnTo>
                  <a:lnTo>
                    <a:pt x="236" y="238"/>
                  </a:lnTo>
                  <a:lnTo>
                    <a:pt x="234" y="230"/>
                  </a:lnTo>
                  <a:lnTo>
                    <a:pt x="230" y="208"/>
                  </a:lnTo>
                  <a:lnTo>
                    <a:pt x="220" y="64"/>
                  </a:lnTo>
                  <a:lnTo>
                    <a:pt x="0" y="48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746800" y="3924000"/>
              <a:ext cx="907200" cy="1046520"/>
            </a:xfrm>
            <a:custGeom>
              <a:avLst/>
              <a:gdLst/>
              <a:ahLst/>
              <a:rect l="l" t="t" r="r" b="b"/>
              <a:pathLst>
                <a:path w="509" h="541">
                  <a:moveTo>
                    <a:pt x="508" y="44"/>
                  </a:moveTo>
                  <a:lnTo>
                    <a:pt x="506" y="148"/>
                  </a:lnTo>
                  <a:lnTo>
                    <a:pt x="494" y="366"/>
                  </a:lnTo>
                  <a:lnTo>
                    <a:pt x="486" y="512"/>
                  </a:lnTo>
                  <a:lnTo>
                    <a:pt x="208" y="500"/>
                  </a:lnTo>
                  <a:lnTo>
                    <a:pt x="200" y="514"/>
                  </a:lnTo>
                  <a:lnTo>
                    <a:pt x="76" y="506"/>
                  </a:lnTo>
                  <a:lnTo>
                    <a:pt x="66" y="540"/>
                  </a:lnTo>
                  <a:lnTo>
                    <a:pt x="0" y="530"/>
                  </a:lnTo>
                  <a:lnTo>
                    <a:pt x="56" y="0"/>
                  </a:lnTo>
                  <a:lnTo>
                    <a:pt x="156" y="12"/>
                  </a:lnTo>
                  <a:lnTo>
                    <a:pt x="296" y="28"/>
                  </a:lnTo>
                  <a:lnTo>
                    <a:pt x="436" y="42"/>
                  </a:lnTo>
                  <a:lnTo>
                    <a:pt x="508" y="4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1986840" y="3806640"/>
              <a:ext cx="862200" cy="1140480"/>
            </a:xfrm>
            <a:custGeom>
              <a:avLst/>
              <a:gdLst/>
              <a:ahLst/>
              <a:rect l="l" t="t" r="r" b="b"/>
              <a:pathLst>
                <a:path w="484" h="589">
                  <a:moveTo>
                    <a:pt x="122" y="0"/>
                  </a:moveTo>
                  <a:lnTo>
                    <a:pt x="106" y="92"/>
                  </a:lnTo>
                  <a:lnTo>
                    <a:pt x="96" y="96"/>
                  </a:lnTo>
                  <a:lnTo>
                    <a:pt x="84" y="86"/>
                  </a:lnTo>
                  <a:lnTo>
                    <a:pt x="76" y="80"/>
                  </a:lnTo>
                  <a:lnTo>
                    <a:pt x="58" y="84"/>
                  </a:lnTo>
                  <a:lnTo>
                    <a:pt x="52" y="92"/>
                  </a:lnTo>
                  <a:lnTo>
                    <a:pt x="54" y="102"/>
                  </a:lnTo>
                  <a:lnTo>
                    <a:pt x="58" y="108"/>
                  </a:lnTo>
                  <a:lnTo>
                    <a:pt x="58" y="116"/>
                  </a:lnTo>
                  <a:lnTo>
                    <a:pt x="50" y="118"/>
                  </a:lnTo>
                  <a:lnTo>
                    <a:pt x="52" y="122"/>
                  </a:lnTo>
                  <a:lnTo>
                    <a:pt x="58" y="124"/>
                  </a:lnTo>
                  <a:lnTo>
                    <a:pt x="54" y="130"/>
                  </a:lnTo>
                  <a:lnTo>
                    <a:pt x="52" y="134"/>
                  </a:lnTo>
                  <a:lnTo>
                    <a:pt x="56" y="146"/>
                  </a:lnTo>
                  <a:lnTo>
                    <a:pt x="60" y="156"/>
                  </a:lnTo>
                  <a:lnTo>
                    <a:pt x="54" y="176"/>
                  </a:lnTo>
                  <a:lnTo>
                    <a:pt x="50" y="192"/>
                  </a:lnTo>
                  <a:lnTo>
                    <a:pt x="46" y="198"/>
                  </a:lnTo>
                  <a:lnTo>
                    <a:pt x="58" y="218"/>
                  </a:lnTo>
                  <a:lnTo>
                    <a:pt x="60" y="230"/>
                  </a:lnTo>
                  <a:lnTo>
                    <a:pt x="74" y="252"/>
                  </a:lnTo>
                  <a:lnTo>
                    <a:pt x="72" y="258"/>
                  </a:lnTo>
                  <a:lnTo>
                    <a:pt x="66" y="264"/>
                  </a:lnTo>
                  <a:lnTo>
                    <a:pt x="54" y="280"/>
                  </a:lnTo>
                  <a:lnTo>
                    <a:pt x="44" y="276"/>
                  </a:lnTo>
                  <a:lnTo>
                    <a:pt x="42" y="290"/>
                  </a:lnTo>
                  <a:lnTo>
                    <a:pt x="40" y="308"/>
                  </a:lnTo>
                  <a:lnTo>
                    <a:pt x="20" y="332"/>
                  </a:lnTo>
                  <a:lnTo>
                    <a:pt x="16" y="342"/>
                  </a:lnTo>
                  <a:lnTo>
                    <a:pt x="20" y="374"/>
                  </a:lnTo>
                  <a:lnTo>
                    <a:pt x="20" y="390"/>
                  </a:lnTo>
                  <a:lnTo>
                    <a:pt x="12" y="396"/>
                  </a:lnTo>
                  <a:lnTo>
                    <a:pt x="8" y="400"/>
                  </a:lnTo>
                  <a:lnTo>
                    <a:pt x="0" y="402"/>
                  </a:lnTo>
                  <a:lnTo>
                    <a:pt x="2" y="410"/>
                  </a:lnTo>
                  <a:lnTo>
                    <a:pt x="271" y="574"/>
                  </a:lnTo>
                  <a:lnTo>
                    <a:pt x="427" y="588"/>
                  </a:lnTo>
                  <a:lnTo>
                    <a:pt x="483" y="58"/>
                  </a:lnTo>
                  <a:lnTo>
                    <a:pt x="12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1506600" y="2745720"/>
              <a:ext cx="834840" cy="1408680"/>
            </a:xfrm>
            <a:custGeom>
              <a:avLst/>
              <a:gdLst/>
              <a:ahLst/>
              <a:rect l="l" t="t" r="r" b="b"/>
              <a:pathLst>
                <a:path w="469" h="727">
                  <a:moveTo>
                    <a:pt x="72" y="0"/>
                  </a:moveTo>
                  <a:lnTo>
                    <a:pt x="244" y="38"/>
                  </a:lnTo>
                  <a:lnTo>
                    <a:pt x="280" y="48"/>
                  </a:lnTo>
                  <a:lnTo>
                    <a:pt x="468" y="80"/>
                  </a:lnTo>
                  <a:lnTo>
                    <a:pt x="376" y="636"/>
                  </a:lnTo>
                  <a:lnTo>
                    <a:pt x="372" y="642"/>
                  </a:lnTo>
                  <a:lnTo>
                    <a:pt x="366" y="642"/>
                  </a:lnTo>
                  <a:lnTo>
                    <a:pt x="356" y="634"/>
                  </a:lnTo>
                  <a:lnTo>
                    <a:pt x="344" y="626"/>
                  </a:lnTo>
                  <a:lnTo>
                    <a:pt x="332" y="630"/>
                  </a:lnTo>
                  <a:lnTo>
                    <a:pt x="320" y="636"/>
                  </a:lnTo>
                  <a:lnTo>
                    <a:pt x="326" y="652"/>
                  </a:lnTo>
                  <a:lnTo>
                    <a:pt x="328" y="666"/>
                  </a:lnTo>
                  <a:lnTo>
                    <a:pt x="322" y="668"/>
                  </a:lnTo>
                  <a:lnTo>
                    <a:pt x="322" y="686"/>
                  </a:lnTo>
                  <a:lnTo>
                    <a:pt x="328" y="708"/>
                  </a:lnTo>
                  <a:lnTo>
                    <a:pt x="322" y="724"/>
                  </a:lnTo>
                  <a:lnTo>
                    <a:pt x="318" y="726"/>
                  </a:lnTo>
                  <a:lnTo>
                    <a:pt x="0" y="278"/>
                  </a:lnTo>
                  <a:lnTo>
                    <a:pt x="7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014480" y="2607480"/>
              <a:ext cx="1102680" cy="1956240"/>
            </a:xfrm>
            <a:custGeom>
              <a:avLst/>
              <a:gdLst/>
              <a:ahLst/>
              <a:rect l="l" t="t" r="r" b="b"/>
              <a:pathLst>
                <a:path w="619" h="1011">
                  <a:moveTo>
                    <a:pt x="52" y="0"/>
                  </a:moveTo>
                  <a:lnTo>
                    <a:pt x="46" y="12"/>
                  </a:lnTo>
                  <a:lnTo>
                    <a:pt x="42" y="14"/>
                  </a:lnTo>
                  <a:lnTo>
                    <a:pt x="38" y="28"/>
                  </a:lnTo>
                  <a:lnTo>
                    <a:pt x="48" y="44"/>
                  </a:lnTo>
                  <a:lnTo>
                    <a:pt x="42" y="56"/>
                  </a:lnTo>
                  <a:lnTo>
                    <a:pt x="40" y="72"/>
                  </a:lnTo>
                  <a:lnTo>
                    <a:pt x="30" y="78"/>
                  </a:lnTo>
                  <a:lnTo>
                    <a:pt x="28" y="102"/>
                  </a:lnTo>
                  <a:lnTo>
                    <a:pt x="24" y="114"/>
                  </a:lnTo>
                  <a:lnTo>
                    <a:pt x="8" y="116"/>
                  </a:lnTo>
                  <a:lnTo>
                    <a:pt x="0" y="120"/>
                  </a:lnTo>
                  <a:lnTo>
                    <a:pt x="0" y="144"/>
                  </a:lnTo>
                  <a:lnTo>
                    <a:pt x="0" y="154"/>
                  </a:lnTo>
                  <a:lnTo>
                    <a:pt x="8" y="170"/>
                  </a:lnTo>
                  <a:lnTo>
                    <a:pt x="18" y="210"/>
                  </a:lnTo>
                  <a:lnTo>
                    <a:pt x="26" y="226"/>
                  </a:lnTo>
                  <a:lnTo>
                    <a:pt x="16" y="244"/>
                  </a:lnTo>
                  <a:lnTo>
                    <a:pt x="10" y="258"/>
                  </a:lnTo>
                  <a:lnTo>
                    <a:pt x="6" y="284"/>
                  </a:lnTo>
                  <a:lnTo>
                    <a:pt x="8" y="310"/>
                  </a:lnTo>
                  <a:lnTo>
                    <a:pt x="16" y="320"/>
                  </a:lnTo>
                  <a:lnTo>
                    <a:pt x="34" y="336"/>
                  </a:lnTo>
                  <a:lnTo>
                    <a:pt x="46" y="360"/>
                  </a:lnTo>
                  <a:lnTo>
                    <a:pt x="48" y="386"/>
                  </a:lnTo>
                  <a:lnTo>
                    <a:pt x="46" y="390"/>
                  </a:lnTo>
                  <a:lnTo>
                    <a:pt x="58" y="422"/>
                  </a:lnTo>
                  <a:lnTo>
                    <a:pt x="62" y="446"/>
                  </a:lnTo>
                  <a:lnTo>
                    <a:pt x="56" y="456"/>
                  </a:lnTo>
                  <a:lnTo>
                    <a:pt x="62" y="462"/>
                  </a:lnTo>
                  <a:lnTo>
                    <a:pt x="68" y="484"/>
                  </a:lnTo>
                  <a:lnTo>
                    <a:pt x="86" y="498"/>
                  </a:lnTo>
                  <a:lnTo>
                    <a:pt x="90" y="512"/>
                  </a:lnTo>
                  <a:lnTo>
                    <a:pt x="82" y="540"/>
                  </a:lnTo>
                  <a:lnTo>
                    <a:pt x="72" y="548"/>
                  </a:lnTo>
                  <a:lnTo>
                    <a:pt x="76" y="568"/>
                  </a:lnTo>
                  <a:lnTo>
                    <a:pt x="90" y="578"/>
                  </a:lnTo>
                  <a:lnTo>
                    <a:pt x="98" y="582"/>
                  </a:lnTo>
                  <a:lnTo>
                    <a:pt x="106" y="618"/>
                  </a:lnTo>
                  <a:lnTo>
                    <a:pt x="110" y="642"/>
                  </a:lnTo>
                  <a:lnTo>
                    <a:pt x="116" y="650"/>
                  </a:lnTo>
                  <a:lnTo>
                    <a:pt x="136" y="654"/>
                  </a:lnTo>
                  <a:lnTo>
                    <a:pt x="132" y="672"/>
                  </a:lnTo>
                  <a:lnTo>
                    <a:pt x="130" y="682"/>
                  </a:lnTo>
                  <a:lnTo>
                    <a:pt x="144" y="698"/>
                  </a:lnTo>
                  <a:lnTo>
                    <a:pt x="146" y="710"/>
                  </a:lnTo>
                  <a:lnTo>
                    <a:pt x="134" y="718"/>
                  </a:lnTo>
                  <a:lnTo>
                    <a:pt x="130" y="724"/>
                  </a:lnTo>
                  <a:lnTo>
                    <a:pt x="134" y="740"/>
                  </a:lnTo>
                  <a:lnTo>
                    <a:pt x="136" y="770"/>
                  </a:lnTo>
                  <a:lnTo>
                    <a:pt x="156" y="770"/>
                  </a:lnTo>
                  <a:lnTo>
                    <a:pt x="184" y="776"/>
                  </a:lnTo>
                  <a:lnTo>
                    <a:pt x="216" y="784"/>
                  </a:lnTo>
                  <a:lnTo>
                    <a:pt x="226" y="790"/>
                  </a:lnTo>
                  <a:lnTo>
                    <a:pt x="242" y="818"/>
                  </a:lnTo>
                  <a:lnTo>
                    <a:pt x="268" y="818"/>
                  </a:lnTo>
                  <a:lnTo>
                    <a:pt x="270" y="832"/>
                  </a:lnTo>
                  <a:lnTo>
                    <a:pt x="280" y="850"/>
                  </a:lnTo>
                  <a:lnTo>
                    <a:pt x="288" y="862"/>
                  </a:lnTo>
                  <a:lnTo>
                    <a:pt x="308" y="880"/>
                  </a:lnTo>
                  <a:lnTo>
                    <a:pt x="328" y="894"/>
                  </a:lnTo>
                  <a:lnTo>
                    <a:pt x="350" y="930"/>
                  </a:lnTo>
                  <a:lnTo>
                    <a:pt x="354" y="956"/>
                  </a:lnTo>
                  <a:lnTo>
                    <a:pt x="362" y="958"/>
                  </a:lnTo>
                  <a:lnTo>
                    <a:pt x="360" y="992"/>
                  </a:lnTo>
                  <a:lnTo>
                    <a:pt x="562" y="1010"/>
                  </a:lnTo>
                  <a:lnTo>
                    <a:pt x="562" y="960"/>
                  </a:lnTo>
                  <a:lnTo>
                    <a:pt x="584" y="926"/>
                  </a:lnTo>
                  <a:lnTo>
                    <a:pt x="588" y="896"/>
                  </a:lnTo>
                  <a:lnTo>
                    <a:pt x="598" y="898"/>
                  </a:lnTo>
                  <a:lnTo>
                    <a:pt x="618" y="870"/>
                  </a:lnTo>
                  <a:lnTo>
                    <a:pt x="602" y="846"/>
                  </a:lnTo>
                  <a:lnTo>
                    <a:pt x="604" y="836"/>
                  </a:lnTo>
                  <a:lnTo>
                    <a:pt x="590" y="816"/>
                  </a:lnTo>
                  <a:lnTo>
                    <a:pt x="594" y="804"/>
                  </a:lnTo>
                  <a:lnTo>
                    <a:pt x="274" y="346"/>
                  </a:lnTo>
                  <a:lnTo>
                    <a:pt x="346" y="72"/>
                  </a:lnTo>
                  <a:lnTo>
                    <a:pt x="5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4419360" y="1742760"/>
              <a:ext cx="859680" cy="1105560"/>
            </a:xfrm>
            <a:custGeom>
              <a:avLst/>
              <a:gdLst/>
              <a:ahLst/>
              <a:rect l="l" t="t" r="r" b="b"/>
              <a:pathLst>
                <a:path w="482" h="571">
                  <a:moveTo>
                    <a:pt x="4" y="34"/>
                  </a:moveTo>
                  <a:lnTo>
                    <a:pt x="128" y="32"/>
                  </a:lnTo>
                  <a:lnTo>
                    <a:pt x="132" y="0"/>
                  </a:lnTo>
                  <a:lnTo>
                    <a:pt x="154" y="0"/>
                  </a:lnTo>
                  <a:lnTo>
                    <a:pt x="156" y="42"/>
                  </a:lnTo>
                  <a:lnTo>
                    <a:pt x="166" y="54"/>
                  </a:lnTo>
                  <a:lnTo>
                    <a:pt x="170" y="68"/>
                  </a:lnTo>
                  <a:lnTo>
                    <a:pt x="188" y="74"/>
                  </a:lnTo>
                  <a:lnTo>
                    <a:pt x="206" y="76"/>
                  </a:lnTo>
                  <a:lnTo>
                    <a:pt x="224" y="92"/>
                  </a:lnTo>
                  <a:lnTo>
                    <a:pt x="234" y="88"/>
                  </a:lnTo>
                  <a:lnTo>
                    <a:pt x="243" y="72"/>
                  </a:lnTo>
                  <a:lnTo>
                    <a:pt x="293" y="76"/>
                  </a:lnTo>
                  <a:lnTo>
                    <a:pt x="297" y="96"/>
                  </a:lnTo>
                  <a:lnTo>
                    <a:pt x="305" y="100"/>
                  </a:lnTo>
                  <a:lnTo>
                    <a:pt x="313" y="94"/>
                  </a:lnTo>
                  <a:lnTo>
                    <a:pt x="327" y="94"/>
                  </a:lnTo>
                  <a:lnTo>
                    <a:pt x="351" y="118"/>
                  </a:lnTo>
                  <a:lnTo>
                    <a:pt x="399" y="116"/>
                  </a:lnTo>
                  <a:lnTo>
                    <a:pt x="399" y="104"/>
                  </a:lnTo>
                  <a:lnTo>
                    <a:pt x="411" y="94"/>
                  </a:lnTo>
                  <a:lnTo>
                    <a:pt x="423" y="110"/>
                  </a:lnTo>
                  <a:lnTo>
                    <a:pt x="455" y="108"/>
                  </a:lnTo>
                  <a:lnTo>
                    <a:pt x="481" y="118"/>
                  </a:lnTo>
                  <a:lnTo>
                    <a:pt x="439" y="148"/>
                  </a:lnTo>
                  <a:lnTo>
                    <a:pt x="391" y="182"/>
                  </a:lnTo>
                  <a:lnTo>
                    <a:pt x="355" y="232"/>
                  </a:lnTo>
                  <a:lnTo>
                    <a:pt x="343" y="254"/>
                  </a:lnTo>
                  <a:lnTo>
                    <a:pt x="323" y="266"/>
                  </a:lnTo>
                  <a:lnTo>
                    <a:pt x="319" y="286"/>
                  </a:lnTo>
                  <a:lnTo>
                    <a:pt x="327" y="308"/>
                  </a:lnTo>
                  <a:lnTo>
                    <a:pt x="311" y="326"/>
                  </a:lnTo>
                  <a:lnTo>
                    <a:pt x="295" y="348"/>
                  </a:lnTo>
                  <a:lnTo>
                    <a:pt x="295" y="362"/>
                  </a:lnTo>
                  <a:lnTo>
                    <a:pt x="299" y="364"/>
                  </a:lnTo>
                  <a:lnTo>
                    <a:pt x="297" y="438"/>
                  </a:lnTo>
                  <a:lnTo>
                    <a:pt x="357" y="470"/>
                  </a:lnTo>
                  <a:lnTo>
                    <a:pt x="371" y="486"/>
                  </a:lnTo>
                  <a:lnTo>
                    <a:pt x="373" y="500"/>
                  </a:lnTo>
                  <a:lnTo>
                    <a:pt x="401" y="502"/>
                  </a:lnTo>
                  <a:lnTo>
                    <a:pt x="411" y="544"/>
                  </a:lnTo>
                  <a:lnTo>
                    <a:pt x="423" y="554"/>
                  </a:lnTo>
                  <a:lnTo>
                    <a:pt x="419" y="560"/>
                  </a:lnTo>
                  <a:lnTo>
                    <a:pt x="277" y="560"/>
                  </a:lnTo>
                  <a:lnTo>
                    <a:pt x="138" y="564"/>
                  </a:lnTo>
                  <a:lnTo>
                    <a:pt x="56" y="570"/>
                  </a:lnTo>
                  <a:lnTo>
                    <a:pt x="56" y="554"/>
                  </a:lnTo>
                  <a:lnTo>
                    <a:pt x="56" y="402"/>
                  </a:lnTo>
                  <a:lnTo>
                    <a:pt x="32" y="372"/>
                  </a:lnTo>
                  <a:lnTo>
                    <a:pt x="36" y="354"/>
                  </a:lnTo>
                  <a:lnTo>
                    <a:pt x="48" y="340"/>
                  </a:lnTo>
                  <a:lnTo>
                    <a:pt x="48" y="294"/>
                  </a:lnTo>
                  <a:lnTo>
                    <a:pt x="24" y="274"/>
                  </a:lnTo>
                  <a:lnTo>
                    <a:pt x="28" y="266"/>
                  </a:lnTo>
                  <a:lnTo>
                    <a:pt x="34" y="260"/>
                  </a:lnTo>
                  <a:lnTo>
                    <a:pt x="24" y="250"/>
                  </a:lnTo>
                  <a:lnTo>
                    <a:pt x="30" y="240"/>
                  </a:lnTo>
                  <a:lnTo>
                    <a:pt x="32" y="226"/>
                  </a:lnTo>
                  <a:lnTo>
                    <a:pt x="20" y="216"/>
                  </a:lnTo>
                  <a:lnTo>
                    <a:pt x="28" y="200"/>
                  </a:lnTo>
                  <a:lnTo>
                    <a:pt x="36" y="192"/>
                  </a:lnTo>
                  <a:lnTo>
                    <a:pt x="24" y="170"/>
                  </a:lnTo>
                  <a:lnTo>
                    <a:pt x="10" y="118"/>
                  </a:lnTo>
                  <a:lnTo>
                    <a:pt x="14" y="98"/>
                  </a:lnTo>
                  <a:lnTo>
                    <a:pt x="0" y="82"/>
                  </a:lnTo>
                  <a:lnTo>
                    <a:pt x="18" y="68"/>
                  </a:lnTo>
                  <a:lnTo>
                    <a:pt x="8" y="52"/>
                  </a:lnTo>
                  <a:lnTo>
                    <a:pt x="4" y="3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4503240" y="2827080"/>
              <a:ext cx="807480" cy="567360"/>
            </a:xfrm>
            <a:custGeom>
              <a:avLst/>
              <a:gdLst/>
              <a:ahLst/>
              <a:rect l="l" t="t" r="r" b="b"/>
              <a:pathLst>
                <a:path w="453" h="293">
                  <a:moveTo>
                    <a:pt x="6" y="8"/>
                  </a:moveTo>
                  <a:lnTo>
                    <a:pt x="208" y="0"/>
                  </a:lnTo>
                  <a:lnTo>
                    <a:pt x="376" y="0"/>
                  </a:lnTo>
                  <a:lnTo>
                    <a:pt x="374" y="10"/>
                  </a:lnTo>
                  <a:lnTo>
                    <a:pt x="366" y="40"/>
                  </a:lnTo>
                  <a:lnTo>
                    <a:pt x="382" y="60"/>
                  </a:lnTo>
                  <a:lnTo>
                    <a:pt x="388" y="72"/>
                  </a:lnTo>
                  <a:lnTo>
                    <a:pt x="418" y="74"/>
                  </a:lnTo>
                  <a:lnTo>
                    <a:pt x="420" y="98"/>
                  </a:lnTo>
                  <a:lnTo>
                    <a:pt x="432" y="100"/>
                  </a:lnTo>
                  <a:lnTo>
                    <a:pt x="432" y="108"/>
                  </a:lnTo>
                  <a:lnTo>
                    <a:pt x="440" y="120"/>
                  </a:lnTo>
                  <a:lnTo>
                    <a:pt x="452" y="124"/>
                  </a:lnTo>
                  <a:lnTo>
                    <a:pt x="452" y="148"/>
                  </a:lnTo>
                  <a:lnTo>
                    <a:pt x="446" y="172"/>
                  </a:lnTo>
                  <a:lnTo>
                    <a:pt x="410" y="188"/>
                  </a:lnTo>
                  <a:lnTo>
                    <a:pt x="390" y="200"/>
                  </a:lnTo>
                  <a:lnTo>
                    <a:pt x="394" y="222"/>
                  </a:lnTo>
                  <a:lnTo>
                    <a:pt x="400" y="234"/>
                  </a:lnTo>
                  <a:lnTo>
                    <a:pt x="398" y="244"/>
                  </a:lnTo>
                  <a:lnTo>
                    <a:pt x="378" y="268"/>
                  </a:lnTo>
                  <a:lnTo>
                    <a:pt x="374" y="286"/>
                  </a:lnTo>
                  <a:lnTo>
                    <a:pt x="368" y="292"/>
                  </a:lnTo>
                  <a:lnTo>
                    <a:pt x="356" y="268"/>
                  </a:lnTo>
                  <a:lnTo>
                    <a:pt x="66" y="276"/>
                  </a:lnTo>
                  <a:lnTo>
                    <a:pt x="64" y="250"/>
                  </a:lnTo>
                  <a:lnTo>
                    <a:pt x="54" y="244"/>
                  </a:lnTo>
                  <a:lnTo>
                    <a:pt x="52" y="202"/>
                  </a:lnTo>
                  <a:lnTo>
                    <a:pt x="50" y="196"/>
                  </a:lnTo>
                  <a:lnTo>
                    <a:pt x="46" y="168"/>
                  </a:lnTo>
                  <a:lnTo>
                    <a:pt x="36" y="166"/>
                  </a:lnTo>
                  <a:lnTo>
                    <a:pt x="34" y="138"/>
                  </a:lnTo>
                  <a:lnTo>
                    <a:pt x="22" y="124"/>
                  </a:lnTo>
                  <a:lnTo>
                    <a:pt x="16" y="96"/>
                  </a:lnTo>
                  <a:lnTo>
                    <a:pt x="6" y="92"/>
                  </a:lnTo>
                  <a:lnTo>
                    <a:pt x="0" y="70"/>
                  </a:lnTo>
                  <a:lnTo>
                    <a:pt x="6" y="60"/>
                  </a:lnTo>
                  <a:lnTo>
                    <a:pt x="6" y="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4617720" y="3345840"/>
              <a:ext cx="895320" cy="842400"/>
            </a:xfrm>
            <a:custGeom>
              <a:avLst/>
              <a:gdLst/>
              <a:ahLst/>
              <a:rect l="l" t="t" r="r" b="b"/>
              <a:pathLst>
                <a:path w="503" h="435">
                  <a:moveTo>
                    <a:pt x="288" y="0"/>
                  </a:moveTo>
                  <a:lnTo>
                    <a:pt x="302" y="22"/>
                  </a:lnTo>
                  <a:lnTo>
                    <a:pt x="310" y="56"/>
                  </a:lnTo>
                  <a:lnTo>
                    <a:pt x="318" y="80"/>
                  </a:lnTo>
                  <a:lnTo>
                    <a:pt x="326" y="96"/>
                  </a:lnTo>
                  <a:lnTo>
                    <a:pt x="358" y="114"/>
                  </a:lnTo>
                  <a:lnTo>
                    <a:pt x="360" y="128"/>
                  </a:lnTo>
                  <a:lnTo>
                    <a:pt x="370" y="154"/>
                  </a:lnTo>
                  <a:lnTo>
                    <a:pt x="386" y="158"/>
                  </a:lnTo>
                  <a:lnTo>
                    <a:pt x="396" y="158"/>
                  </a:lnTo>
                  <a:lnTo>
                    <a:pt x="412" y="172"/>
                  </a:lnTo>
                  <a:lnTo>
                    <a:pt x="400" y="218"/>
                  </a:lnTo>
                  <a:lnTo>
                    <a:pt x="424" y="226"/>
                  </a:lnTo>
                  <a:lnTo>
                    <a:pt x="440" y="242"/>
                  </a:lnTo>
                  <a:lnTo>
                    <a:pt x="434" y="260"/>
                  </a:lnTo>
                  <a:lnTo>
                    <a:pt x="460" y="264"/>
                  </a:lnTo>
                  <a:lnTo>
                    <a:pt x="468" y="282"/>
                  </a:lnTo>
                  <a:lnTo>
                    <a:pt x="470" y="312"/>
                  </a:lnTo>
                  <a:lnTo>
                    <a:pt x="484" y="328"/>
                  </a:lnTo>
                  <a:lnTo>
                    <a:pt x="494" y="328"/>
                  </a:lnTo>
                  <a:lnTo>
                    <a:pt x="502" y="334"/>
                  </a:lnTo>
                  <a:lnTo>
                    <a:pt x="502" y="364"/>
                  </a:lnTo>
                  <a:lnTo>
                    <a:pt x="480" y="386"/>
                  </a:lnTo>
                  <a:lnTo>
                    <a:pt x="474" y="390"/>
                  </a:lnTo>
                  <a:lnTo>
                    <a:pt x="472" y="422"/>
                  </a:lnTo>
                  <a:lnTo>
                    <a:pt x="468" y="432"/>
                  </a:lnTo>
                  <a:lnTo>
                    <a:pt x="446" y="434"/>
                  </a:lnTo>
                  <a:lnTo>
                    <a:pt x="418" y="426"/>
                  </a:lnTo>
                  <a:lnTo>
                    <a:pt x="428" y="406"/>
                  </a:lnTo>
                  <a:lnTo>
                    <a:pt x="436" y="394"/>
                  </a:lnTo>
                  <a:lnTo>
                    <a:pt x="432" y="386"/>
                  </a:lnTo>
                  <a:lnTo>
                    <a:pt x="196" y="398"/>
                  </a:lnTo>
                  <a:lnTo>
                    <a:pt x="90" y="402"/>
                  </a:lnTo>
                  <a:lnTo>
                    <a:pt x="86" y="250"/>
                  </a:lnTo>
                  <a:lnTo>
                    <a:pt x="82" y="156"/>
                  </a:lnTo>
                  <a:lnTo>
                    <a:pt x="64" y="140"/>
                  </a:lnTo>
                  <a:lnTo>
                    <a:pt x="62" y="120"/>
                  </a:lnTo>
                  <a:lnTo>
                    <a:pt x="50" y="114"/>
                  </a:lnTo>
                  <a:lnTo>
                    <a:pt x="50" y="98"/>
                  </a:lnTo>
                  <a:lnTo>
                    <a:pt x="64" y="96"/>
                  </a:lnTo>
                  <a:lnTo>
                    <a:pt x="64" y="82"/>
                  </a:lnTo>
                  <a:lnTo>
                    <a:pt x="46" y="68"/>
                  </a:lnTo>
                  <a:lnTo>
                    <a:pt x="24" y="66"/>
                  </a:lnTo>
                  <a:lnTo>
                    <a:pt x="24" y="46"/>
                  </a:lnTo>
                  <a:lnTo>
                    <a:pt x="26" y="32"/>
                  </a:lnTo>
                  <a:lnTo>
                    <a:pt x="14" y="22"/>
                  </a:lnTo>
                  <a:lnTo>
                    <a:pt x="0" y="20"/>
                  </a:lnTo>
                  <a:lnTo>
                    <a:pt x="0" y="6"/>
                  </a:lnTo>
                  <a:lnTo>
                    <a:pt x="28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4773960" y="4093560"/>
              <a:ext cx="679680" cy="671400"/>
            </a:xfrm>
            <a:custGeom>
              <a:avLst/>
              <a:gdLst/>
              <a:ahLst/>
              <a:rect l="l" t="t" r="r" b="b"/>
              <a:pathLst>
                <a:path w="381" h="347">
                  <a:moveTo>
                    <a:pt x="0" y="14"/>
                  </a:moveTo>
                  <a:lnTo>
                    <a:pt x="12" y="66"/>
                  </a:lnTo>
                  <a:lnTo>
                    <a:pt x="16" y="244"/>
                  </a:lnTo>
                  <a:lnTo>
                    <a:pt x="16" y="280"/>
                  </a:lnTo>
                  <a:lnTo>
                    <a:pt x="24" y="292"/>
                  </a:lnTo>
                  <a:lnTo>
                    <a:pt x="58" y="294"/>
                  </a:lnTo>
                  <a:lnTo>
                    <a:pt x="60" y="346"/>
                  </a:lnTo>
                  <a:lnTo>
                    <a:pt x="286" y="338"/>
                  </a:lnTo>
                  <a:lnTo>
                    <a:pt x="290" y="326"/>
                  </a:lnTo>
                  <a:lnTo>
                    <a:pt x="288" y="310"/>
                  </a:lnTo>
                  <a:lnTo>
                    <a:pt x="296" y="306"/>
                  </a:lnTo>
                  <a:lnTo>
                    <a:pt x="290" y="288"/>
                  </a:lnTo>
                  <a:lnTo>
                    <a:pt x="282" y="282"/>
                  </a:lnTo>
                  <a:lnTo>
                    <a:pt x="282" y="276"/>
                  </a:lnTo>
                  <a:lnTo>
                    <a:pt x="300" y="266"/>
                  </a:lnTo>
                  <a:lnTo>
                    <a:pt x="294" y="254"/>
                  </a:lnTo>
                  <a:lnTo>
                    <a:pt x="296" y="240"/>
                  </a:lnTo>
                  <a:lnTo>
                    <a:pt x="286" y="220"/>
                  </a:lnTo>
                  <a:lnTo>
                    <a:pt x="304" y="216"/>
                  </a:lnTo>
                  <a:lnTo>
                    <a:pt x="316" y="198"/>
                  </a:lnTo>
                  <a:lnTo>
                    <a:pt x="324" y="200"/>
                  </a:lnTo>
                  <a:lnTo>
                    <a:pt x="324" y="170"/>
                  </a:lnTo>
                  <a:lnTo>
                    <a:pt x="340" y="148"/>
                  </a:lnTo>
                  <a:lnTo>
                    <a:pt x="352" y="146"/>
                  </a:lnTo>
                  <a:lnTo>
                    <a:pt x="358" y="140"/>
                  </a:lnTo>
                  <a:lnTo>
                    <a:pt x="354" y="128"/>
                  </a:lnTo>
                  <a:lnTo>
                    <a:pt x="362" y="122"/>
                  </a:lnTo>
                  <a:lnTo>
                    <a:pt x="348" y="110"/>
                  </a:lnTo>
                  <a:lnTo>
                    <a:pt x="352" y="98"/>
                  </a:lnTo>
                  <a:lnTo>
                    <a:pt x="360" y="86"/>
                  </a:lnTo>
                  <a:lnTo>
                    <a:pt x="368" y="84"/>
                  </a:lnTo>
                  <a:lnTo>
                    <a:pt x="368" y="72"/>
                  </a:lnTo>
                  <a:lnTo>
                    <a:pt x="374" y="72"/>
                  </a:lnTo>
                  <a:lnTo>
                    <a:pt x="372" y="60"/>
                  </a:lnTo>
                  <a:lnTo>
                    <a:pt x="380" y="58"/>
                  </a:lnTo>
                  <a:lnTo>
                    <a:pt x="380" y="44"/>
                  </a:lnTo>
                  <a:lnTo>
                    <a:pt x="356" y="46"/>
                  </a:lnTo>
                  <a:lnTo>
                    <a:pt x="328" y="38"/>
                  </a:lnTo>
                  <a:lnTo>
                    <a:pt x="338" y="18"/>
                  </a:lnTo>
                  <a:lnTo>
                    <a:pt x="348" y="4"/>
                  </a:lnTo>
                  <a:lnTo>
                    <a:pt x="338" y="0"/>
                  </a:lnTo>
                  <a:lnTo>
                    <a:pt x="0" y="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5159160" y="2971080"/>
              <a:ext cx="546840" cy="1008720"/>
            </a:xfrm>
            <a:custGeom>
              <a:avLst/>
              <a:gdLst/>
              <a:ahLst/>
              <a:rect l="l" t="t" r="r" b="b"/>
              <a:pathLst>
                <a:path w="307" h="521">
                  <a:moveTo>
                    <a:pt x="52" y="6"/>
                  </a:moveTo>
                  <a:lnTo>
                    <a:pt x="50" y="22"/>
                  </a:lnTo>
                  <a:lnTo>
                    <a:pt x="62" y="26"/>
                  </a:lnTo>
                  <a:lnTo>
                    <a:pt x="64" y="38"/>
                  </a:lnTo>
                  <a:lnTo>
                    <a:pt x="72" y="46"/>
                  </a:lnTo>
                  <a:lnTo>
                    <a:pt x="82" y="50"/>
                  </a:lnTo>
                  <a:lnTo>
                    <a:pt x="78" y="98"/>
                  </a:lnTo>
                  <a:lnTo>
                    <a:pt x="20" y="124"/>
                  </a:lnTo>
                  <a:lnTo>
                    <a:pt x="28" y="152"/>
                  </a:lnTo>
                  <a:lnTo>
                    <a:pt x="30" y="162"/>
                  </a:lnTo>
                  <a:lnTo>
                    <a:pt x="8" y="192"/>
                  </a:lnTo>
                  <a:lnTo>
                    <a:pt x="6" y="214"/>
                  </a:lnTo>
                  <a:lnTo>
                    <a:pt x="0" y="222"/>
                  </a:lnTo>
                  <a:lnTo>
                    <a:pt x="10" y="270"/>
                  </a:lnTo>
                  <a:lnTo>
                    <a:pt x="20" y="292"/>
                  </a:lnTo>
                  <a:lnTo>
                    <a:pt x="54" y="308"/>
                  </a:lnTo>
                  <a:lnTo>
                    <a:pt x="62" y="346"/>
                  </a:lnTo>
                  <a:lnTo>
                    <a:pt x="82" y="352"/>
                  </a:lnTo>
                  <a:lnTo>
                    <a:pt x="92" y="348"/>
                  </a:lnTo>
                  <a:lnTo>
                    <a:pt x="106" y="368"/>
                  </a:lnTo>
                  <a:lnTo>
                    <a:pt x="96" y="410"/>
                  </a:lnTo>
                  <a:lnTo>
                    <a:pt x="114" y="418"/>
                  </a:lnTo>
                  <a:lnTo>
                    <a:pt x="136" y="432"/>
                  </a:lnTo>
                  <a:lnTo>
                    <a:pt x="130" y="452"/>
                  </a:lnTo>
                  <a:lnTo>
                    <a:pt x="160" y="458"/>
                  </a:lnTo>
                  <a:lnTo>
                    <a:pt x="164" y="488"/>
                  </a:lnTo>
                  <a:lnTo>
                    <a:pt x="168" y="510"/>
                  </a:lnTo>
                  <a:lnTo>
                    <a:pt x="182" y="520"/>
                  </a:lnTo>
                  <a:lnTo>
                    <a:pt x="200" y="520"/>
                  </a:lnTo>
                  <a:lnTo>
                    <a:pt x="208" y="506"/>
                  </a:lnTo>
                  <a:lnTo>
                    <a:pt x="256" y="516"/>
                  </a:lnTo>
                  <a:lnTo>
                    <a:pt x="254" y="504"/>
                  </a:lnTo>
                  <a:lnTo>
                    <a:pt x="238" y="494"/>
                  </a:lnTo>
                  <a:lnTo>
                    <a:pt x="240" y="488"/>
                  </a:lnTo>
                  <a:lnTo>
                    <a:pt x="256" y="474"/>
                  </a:lnTo>
                  <a:lnTo>
                    <a:pt x="270" y="472"/>
                  </a:lnTo>
                  <a:lnTo>
                    <a:pt x="270" y="458"/>
                  </a:lnTo>
                  <a:lnTo>
                    <a:pt x="276" y="442"/>
                  </a:lnTo>
                  <a:lnTo>
                    <a:pt x="262" y="440"/>
                  </a:lnTo>
                  <a:lnTo>
                    <a:pt x="266" y="424"/>
                  </a:lnTo>
                  <a:lnTo>
                    <a:pt x="276" y="408"/>
                  </a:lnTo>
                  <a:lnTo>
                    <a:pt x="270" y="390"/>
                  </a:lnTo>
                  <a:lnTo>
                    <a:pt x="296" y="364"/>
                  </a:lnTo>
                  <a:lnTo>
                    <a:pt x="296" y="352"/>
                  </a:lnTo>
                  <a:lnTo>
                    <a:pt x="306" y="346"/>
                  </a:lnTo>
                  <a:lnTo>
                    <a:pt x="292" y="342"/>
                  </a:lnTo>
                  <a:lnTo>
                    <a:pt x="296" y="306"/>
                  </a:lnTo>
                  <a:lnTo>
                    <a:pt x="286" y="306"/>
                  </a:lnTo>
                  <a:lnTo>
                    <a:pt x="286" y="290"/>
                  </a:lnTo>
                  <a:lnTo>
                    <a:pt x="294" y="266"/>
                  </a:lnTo>
                  <a:lnTo>
                    <a:pt x="286" y="164"/>
                  </a:lnTo>
                  <a:lnTo>
                    <a:pt x="272" y="64"/>
                  </a:lnTo>
                  <a:lnTo>
                    <a:pt x="266" y="48"/>
                  </a:lnTo>
                  <a:lnTo>
                    <a:pt x="268" y="36"/>
                  </a:lnTo>
                  <a:lnTo>
                    <a:pt x="256" y="24"/>
                  </a:lnTo>
                  <a:lnTo>
                    <a:pt x="244" y="22"/>
                  </a:lnTo>
                  <a:lnTo>
                    <a:pt x="242" y="0"/>
                  </a:lnTo>
                  <a:lnTo>
                    <a:pt x="52" y="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941720" y="2165760"/>
              <a:ext cx="700560" cy="817560"/>
            </a:xfrm>
            <a:custGeom>
              <a:avLst/>
              <a:gdLst/>
              <a:ahLst/>
              <a:rect l="l" t="t" r="r" b="b"/>
              <a:pathLst>
                <a:path w="393" h="423">
                  <a:moveTo>
                    <a:pt x="366" y="414"/>
                  </a:moveTo>
                  <a:lnTo>
                    <a:pt x="366" y="394"/>
                  </a:lnTo>
                  <a:lnTo>
                    <a:pt x="360" y="374"/>
                  </a:lnTo>
                  <a:lnTo>
                    <a:pt x="356" y="344"/>
                  </a:lnTo>
                  <a:lnTo>
                    <a:pt x="358" y="324"/>
                  </a:lnTo>
                  <a:lnTo>
                    <a:pt x="362" y="310"/>
                  </a:lnTo>
                  <a:lnTo>
                    <a:pt x="368" y="298"/>
                  </a:lnTo>
                  <a:lnTo>
                    <a:pt x="362" y="284"/>
                  </a:lnTo>
                  <a:lnTo>
                    <a:pt x="356" y="276"/>
                  </a:lnTo>
                  <a:lnTo>
                    <a:pt x="360" y="264"/>
                  </a:lnTo>
                  <a:lnTo>
                    <a:pt x="368" y="260"/>
                  </a:lnTo>
                  <a:lnTo>
                    <a:pt x="368" y="206"/>
                  </a:lnTo>
                  <a:lnTo>
                    <a:pt x="376" y="194"/>
                  </a:lnTo>
                  <a:lnTo>
                    <a:pt x="392" y="178"/>
                  </a:lnTo>
                  <a:lnTo>
                    <a:pt x="390" y="160"/>
                  </a:lnTo>
                  <a:lnTo>
                    <a:pt x="384" y="154"/>
                  </a:lnTo>
                  <a:lnTo>
                    <a:pt x="374" y="158"/>
                  </a:lnTo>
                  <a:lnTo>
                    <a:pt x="370" y="180"/>
                  </a:lnTo>
                  <a:lnTo>
                    <a:pt x="360" y="188"/>
                  </a:lnTo>
                  <a:lnTo>
                    <a:pt x="352" y="194"/>
                  </a:lnTo>
                  <a:lnTo>
                    <a:pt x="350" y="206"/>
                  </a:lnTo>
                  <a:lnTo>
                    <a:pt x="338" y="216"/>
                  </a:lnTo>
                  <a:lnTo>
                    <a:pt x="322" y="218"/>
                  </a:lnTo>
                  <a:lnTo>
                    <a:pt x="330" y="198"/>
                  </a:lnTo>
                  <a:lnTo>
                    <a:pt x="344" y="180"/>
                  </a:lnTo>
                  <a:lnTo>
                    <a:pt x="356" y="164"/>
                  </a:lnTo>
                  <a:lnTo>
                    <a:pt x="360" y="150"/>
                  </a:lnTo>
                  <a:lnTo>
                    <a:pt x="332" y="146"/>
                  </a:lnTo>
                  <a:lnTo>
                    <a:pt x="342" y="112"/>
                  </a:lnTo>
                  <a:lnTo>
                    <a:pt x="314" y="102"/>
                  </a:lnTo>
                  <a:lnTo>
                    <a:pt x="304" y="94"/>
                  </a:lnTo>
                  <a:lnTo>
                    <a:pt x="290" y="90"/>
                  </a:lnTo>
                  <a:lnTo>
                    <a:pt x="284" y="80"/>
                  </a:lnTo>
                  <a:lnTo>
                    <a:pt x="264" y="88"/>
                  </a:lnTo>
                  <a:lnTo>
                    <a:pt x="252" y="76"/>
                  </a:lnTo>
                  <a:lnTo>
                    <a:pt x="224" y="62"/>
                  </a:lnTo>
                  <a:lnTo>
                    <a:pt x="210" y="74"/>
                  </a:lnTo>
                  <a:lnTo>
                    <a:pt x="200" y="76"/>
                  </a:lnTo>
                  <a:lnTo>
                    <a:pt x="192" y="70"/>
                  </a:lnTo>
                  <a:lnTo>
                    <a:pt x="168" y="54"/>
                  </a:lnTo>
                  <a:lnTo>
                    <a:pt x="164" y="48"/>
                  </a:lnTo>
                  <a:lnTo>
                    <a:pt x="166" y="34"/>
                  </a:lnTo>
                  <a:lnTo>
                    <a:pt x="148" y="38"/>
                  </a:lnTo>
                  <a:lnTo>
                    <a:pt x="140" y="30"/>
                  </a:lnTo>
                  <a:lnTo>
                    <a:pt x="126" y="10"/>
                  </a:lnTo>
                  <a:lnTo>
                    <a:pt x="122" y="0"/>
                  </a:lnTo>
                  <a:lnTo>
                    <a:pt x="110" y="4"/>
                  </a:lnTo>
                  <a:lnTo>
                    <a:pt x="84" y="26"/>
                  </a:lnTo>
                  <a:lnTo>
                    <a:pt x="64" y="36"/>
                  </a:lnTo>
                  <a:lnTo>
                    <a:pt x="46" y="38"/>
                  </a:lnTo>
                  <a:lnTo>
                    <a:pt x="30" y="48"/>
                  </a:lnTo>
                  <a:lnTo>
                    <a:pt x="26" y="66"/>
                  </a:lnTo>
                  <a:lnTo>
                    <a:pt x="30" y="90"/>
                  </a:lnTo>
                  <a:lnTo>
                    <a:pt x="2" y="126"/>
                  </a:lnTo>
                  <a:lnTo>
                    <a:pt x="0" y="144"/>
                  </a:lnTo>
                  <a:lnTo>
                    <a:pt x="8" y="148"/>
                  </a:lnTo>
                  <a:lnTo>
                    <a:pt x="2" y="216"/>
                  </a:lnTo>
                  <a:lnTo>
                    <a:pt x="58" y="248"/>
                  </a:lnTo>
                  <a:lnTo>
                    <a:pt x="78" y="264"/>
                  </a:lnTo>
                  <a:lnTo>
                    <a:pt x="80" y="284"/>
                  </a:lnTo>
                  <a:lnTo>
                    <a:pt x="106" y="282"/>
                  </a:lnTo>
                  <a:lnTo>
                    <a:pt x="114" y="322"/>
                  </a:lnTo>
                  <a:lnTo>
                    <a:pt x="128" y="332"/>
                  </a:lnTo>
                  <a:lnTo>
                    <a:pt x="128" y="346"/>
                  </a:lnTo>
                  <a:lnTo>
                    <a:pt x="120" y="380"/>
                  </a:lnTo>
                  <a:lnTo>
                    <a:pt x="132" y="398"/>
                  </a:lnTo>
                  <a:lnTo>
                    <a:pt x="140" y="412"/>
                  </a:lnTo>
                  <a:lnTo>
                    <a:pt x="172" y="414"/>
                  </a:lnTo>
                  <a:lnTo>
                    <a:pt x="174" y="422"/>
                  </a:lnTo>
                  <a:lnTo>
                    <a:pt x="366" y="4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234040" y="2041560"/>
              <a:ext cx="653760" cy="416160"/>
            </a:xfrm>
            <a:custGeom>
              <a:avLst/>
              <a:gdLst/>
              <a:ahLst/>
              <a:rect l="l" t="t" r="r" b="b"/>
              <a:pathLst>
                <a:path w="367" h="215">
                  <a:moveTo>
                    <a:pt x="350" y="76"/>
                  </a:moveTo>
                  <a:lnTo>
                    <a:pt x="366" y="94"/>
                  </a:lnTo>
                  <a:lnTo>
                    <a:pt x="362" y="108"/>
                  </a:lnTo>
                  <a:lnTo>
                    <a:pt x="346" y="112"/>
                  </a:lnTo>
                  <a:lnTo>
                    <a:pt x="318" y="120"/>
                  </a:lnTo>
                  <a:lnTo>
                    <a:pt x="302" y="144"/>
                  </a:lnTo>
                  <a:lnTo>
                    <a:pt x="272" y="144"/>
                  </a:lnTo>
                  <a:lnTo>
                    <a:pt x="260" y="166"/>
                  </a:lnTo>
                  <a:lnTo>
                    <a:pt x="216" y="168"/>
                  </a:lnTo>
                  <a:lnTo>
                    <a:pt x="198" y="214"/>
                  </a:lnTo>
                  <a:lnTo>
                    <a:pt x="168" y="208"/>
                  </a:lnTo>
                  <a:lnTo>
                    <a:pt x="174" y="176"/>
                  </a:lnTo>
                  <a:lnTo>
                    <a:pt x="150" y="168"/>
                  </a:lnTo>
                  <a:lnTo>
                    <a:pt x="144" y="156"/>
                  </a:lnTo>
                  <a:lnTo>
                    <a:pt x="126" y="154"/>
                  </a:lnTo>
                  <a:lnTo>
                    <a:pt x="118" y="142"/>
                  </a:lnTo>
                  <a:lnTo>
                    <a:pt x="98" y="150"/>
                  </a:lnTo>
                  <a:lnTo>
                    <a:pt x="84" y="138"/>
                  </a:lnTo>
                  <a:lnTo>
                    <a:pt x="58" y="126"/>
                  </a:lnTo>
                  <a:lnTo>
                    <a:pt x="42" y="142"/>
                  </a:lnTo>
                  <a:lnTo>
                    <a:pt x="26" y="136"/>
                  </a:lnTo>
                  <a:lnTo>
                    <a:pt x="0" y="114"/>
                  </a:lnTo>
                  <a:lnTo>
                    <a:pt x="6" y="96"/>
                  </a:lnTo>
                  <a:lnTo>
                    <a:pt x="10" y="82"/>
                  </a:lnTo>
                  <a:lnTo>
                    <a:pt x="30" y="72"/>
                  </a:lnTo>
                  <a:lnTo>
                    <a:pt x="52" y="72"/>
                  </a:lnTo>
                  <a:lnTo>
                    <a:pt x="106" y="30"/>
                  </a:lnTo>
                  <a:lnTo>
                    <a:pt x="122" y="2"/>
                  </a:lnTo>
                  <a:lnTo>
                    <a:pt x="174" y="0"/>
                  </a:lnTo>
                  <a:lnTo>
                    <a:pt x="150" y="6"/>
                  </a:lnTo>
                  <a:lnTo>
                    <a:pt x="126" y="36"/>
                  </a:lnTo>
                  <a:lnTo>
                    <a:pt x="112" y="36"/>
                  </a:lnTo>
                  <a:lnTo>
                    <a:pt x="114" y="58"/>
                  </a:lnTo>
                  <a:lnTo>
                    <a:pt x="162" y="62"/>
                  </a:lnTo>
                  <a:lnTo>
                    <a:pt x="182" y="88"/>
                  </a:lnTo>
                  <a:lnTo>
                    <a:pt x="230" y="84"/>
                  </a:lnTo>
                  <a:lnTo>
                    <a:pt x="250" y="72"/>
                  </a:lnTo>
                  <a:lnTo>
                    <a:pt x="278" y="62"/>
                  </a:lnTo>
                  <a:lnTo>
                    <a:pt x="312" y="64"/>
                  </a:lnTo>
                  <a:lnTo>
                    <a:pt x="336" y="46"/>
                  </a:lnTo>
                  <a:lnTo>
                    <a:pt x="340" y="64"/>
                  </a:lnTo>
                  <a:lnTo>
                    <a:pt x="338" y="72"/>
                  </a:lnTo>
                  <a:lnTo>
                    <a:pt x="350" y="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626440" y="3048480"/>
              <a:ext cx="425520" cy="776520"/>
            </a:xfrm>
            <a:custGeom>
              <a:avLst/>
              <a:gdLst/>
              <a:ahLst/>
              <a:rect l="l" t="t" r="r" b="b"/>
              <a:pathLst>
                <a:path w="239" h="401">
                  <a:moveTo>
                    <a:pt x="12" y="20"/>
                  </a:moveTo>
                  <a:lnTo>
                    <a:pt x="52" y="24"/>
                  </a:lnTo>
                  <a:lnTo>
                    <a:pt x="66" y="6"/>
                  </a:lnTo>
                  <a:lnTo>
                    <a:pt x="204" y="0"/>
                  </a:lnTo>
                  <a:lnTo>
                    <a:pt x="236" y="244"/>
                  </a:lnTo>
                  <a:lnTo>
                    <a:pt x="238" y="256"/>
                  </a:lnTo>
                  <a:lnTo>
                    <a:pt x="234" y="278"/>
                  </a:lnTo>
                  <a:lnTo>
                    <a:pt x="220" y="296"/>
                  </a:lnTo>
                  <a:lnTo>
                    <a:pt x="198" y="294"/>
                  </a:lnTo>
                  <a:lnTo>
                    <a:pt x="196" y="310"/>
                  </a:lnTo>
                  <a:lnTo>
                    <a:pt x="180" y="316"/>
                  </a:lnTo>
                  <a:lnTo>
                    <a:pt x="178" y="336"/>
                  </a:lnTo>
                  <a:lnTo>
                    <a:pt x="166" y="348"/>
                  </a:lnTo>
                  <a:lnTo>
                    <a:pt x="162" y="370"/>
                  </a:lnTo>
                  <a:lnTo>
                    <a:pt x="140" y="372"/>
                  </a:lnTo>
                  <a:lnTo>
                    <a:pt x="138" y="360"/>
                  </a:lnTo>
                  <a:lnTo>
                    <a:pt x="124" y="362"/>
                  </a:lnTo>
                  <a:lnTo>
                    <a:pt x="112" y="388"/>
                  </a:lnTo>
                  <a:lnTo>
                    <a:pt x="102" y="388"/>
                  </a:lnTo>
                  <a:lnTo>
                    <a:pt x="92" y="388"/>
                  </a:lnTo>
                  <a:lnTo>
                    <a:pt x="74" y="390"/>
                  </a:lnTo>
                  <a:lnTo>
                    <a:pt x="72" y="386"/>
                  </a:lnTo>
                  <a:lnTo>
                    <a:pt x="66" y="380"/>
                  </a:lnTo>
                  <a:lnTo>
                    <a:pt x="54" y="380"/>
                  </a:lnTo>
                  <a:lnTo>
                    <a:pt x="44" y="400"/>
                  </a:lnTo>
                  <a:lnTo>
                    <a:pt x="0" y="398"/>
                  </a:lnTo>
                  <a:lnTo>
                    <a:pt x="4" y="386"/>
                  </a:lnTo>
                  <a:lnTo>
                    <a:pt x="12" y="364"/>
                  </a:lnTo>
                  <a:lnTo>
                    <a:pt x="6" y="350"/>
                  </a:lnTo>
                  <a:lnTo>
                    <a:pt x="34" y="324"/>
                  </a:lnTo>
                  <a:lnTo>
                    <a:pt x="34" y="314"/>
                  </a:lnTo>
                  <a:lnTo>
                    <a:pt x="46" y="308"/>
                  </a:lnTo>
                  <a:lnTo>
                    <a:pt x="28" y="298"/>
                  </a:lnTo>
                  <a:lnTo>
                    <a:pt x="34" y="266"/>
                  </a:lnTo>
                  <a:lnTo>
                    <a:pt x="22" y="264"/>
                  </a:lnTo>
                  <a:lnTo>
                    <a:pt x="24" y="242"/>
                  </a:lnTo>
                  <a:lnTo>
                    <a:pt x="32" y="220"/>
                  </a:lnTo>
                  <a:lnTo>
                    <a:pt x="26" y="118"/>
                  </a:lnTo>
                  <a:lnTo>
                    <a:pt x="12" y="2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723280" y="2331720"/>
              <a:ext cx="527760" cy="732960"/>
            </a:xfrm>
            <a:custGeom>
              <a:avLst/>
              <a:gdLst/>
              <a:ahLst/>
              <a:rect l="l" t="t" r="r" b="b"/>
              <a:pathLst>
                <a:path w="297" h="379">
                  <a:moveTo>
                    <a:pt x="152" y="378"/>
                  </a:moveTo>
                  <a:lnTo>
                    <a:pt x="148" y="368"/>
                  </a:lnTo>
                  <a:lnTo>
                    <a:pt x="8" y="374"/>
                  </a:lnTo>
                  <a:lnTo>
                    <a:pt x="20" y="358"/>
                  </a:lnTo>
                  <a:lnTo>
                    <a:pt x="32" y="332"/>
                  </a:lnTo>
                  <a:lnTo>
                    <a:pt x="46" y="312"/>
                  </a:lnTo>
                  <a:lnTo>
                    <a:pt x="30" y="286"/>
                  </a:lnTo>
                  <a:lnTo>
                    <a:pt x="28" y="242"/>
                  </a:lnTo>
                  <a:lnTo>
                    <a:pt x="14" y="222"/>
                  </a:lnTo>
                  <a:lnTo>
                    <a:pt x="4" y="210"/>
                  </a:lnTo>
                  <a:lnTo>
                    <a:pt x="4" y="198"/>
                  </a:lnTo>
                  <a:lnTo>
                    <a:pt x="12" y="188"/>
                  </a:lnTo>
                  <a:lnTo>
                    <a:pt x="0" y="156"/>
                  </a:lnTo>
                  <a:lnTo>
                    <a:pt x="20" y="124"/>
                  </a:lnTo>
                  <a:lnTo>
                    <a:pt x="10" y="110"/>
                  </a:lnTo>
                  <a:lnTo>
                    <a:pt x="10" y="96"/>
                  </a:lnTo>
                  <a:lnTo>
                    <a:pt x="22" y="76"/>
                  </a:lnTo>
                  <a:lnTo>
                    <a:pt x="26" y="58"/>
                  </a:lnTo>
                  <a:lnTo>
                    <a:pt x="46" y="60"/>
                  </a:lnTo>
                  <a:lnTo>
                    <a:pt x="44" y="80"/>
                  </a:lnTo>
                  <a:lnTo>
                    <a:pt x="54" y="86"/>
                  </a:lnTo>
                  <a:lnTo>
                    <a:pt x="66" y="76"/>
                  </a:lnTo>
                  <a:lnTo>
                    <a:pt x="62" y="46"/>
                  </a:lnTo>
                  <a:lnTo>
                    <a:pt x="68" y="38"/>
                  </a:lnTo>
                  <a:lnTo>
                    <a:pt x="80" y="40"/>
                  </a:lnTo>
                  <a:lnTo>
                    <a:pt x="76" y="12"/>
                  </a:lnTo>
                  <a:lnTo>
                    <a:pt x="90" y="2"/>
                  </a:lnTo>
                  <a:lnTo>
                    <a:pt x="138" y="0"/>
                  </a:lnTo>
                  <a:lnTo>
                    <a:pt x="158" y="10"/>
                  </a:lnTo>
                  <a:lnTo>
                    <a:pt x="160" y="20"/>
                  </a:lnTo>
                  <a:lnTo>
                    <a:pt x="178" y="20"/>
                  </a:lnTo>
                  <a:lnTo>
                    <a:pt x="204" y="28"/>
                  </a:lnTo>
                  <a:lnTo>
                    <a:pt x="208" y="42"/>
                  </a:lnTo>
                  <a:lnTo>
                    <a:pt x="198" y="50"/>
                  </a:lnTo>
                  <a:lnTo>
                    <a:pt x="218" y="96"/>
                  </a:lnTo>
                  <a:lnTo>
                    <a:pt x="218" y="110"/>
                  </a:lnTo>
                  <a:lnTo>
                    <a:pt x="186" y="152"/>
                  </a:lnTo>
                  <a:lnTo>
                    <a:pt x="174" y="176"/>
                  </a:lnTo>
                  <a:lnTo>
                    <a:pt x="180" y="184"/>
                  </a:lnTo>
                  <a:lnTo>
                    <a:pt x="200" y="186"/>
                  </a:lnTo>
                  <a:lnTo>
                    <a:pt x="210" y="176"/>
                  </a:lnTo>
                  <a:lnTo>
                    <a:pt x="232" y="138"/>
                  </a:lnTo>
                  <a:lnTo>
                    <a:pt x="254" y="138"/>
                  </a:lnTo>
                  <a:lnTo>
                    <a:pt x="280" y="174"/>
                  </a:lnTo>
                  <a:lnTo>
                    <a:pt x="280" y="198"/>
                  </a:lnTo>
                  <a:lnTo>
                    <a:pt x="278" y="212"/>
                  </a:lnTo>
                  <a:lnTo>
                    <a:pt x="296" y="224"/>
                  </a:lnTo>
                  <a:lnTo>
                    <a:pt x="294" y="248"/>
                  </a:lnTo>
                  <a:lnTo>
                    <a:pt x="284" y="266"/>
                  </a:lnTo>
                  <a:lnTo>
                    <a:pt x="278" y="288"/>
                  </a:lnTo>
                  <a:lnTo>
                    <a:pt x="272" y="302"/>
                  </a:lnTo>
                  <a:lnTo>
                    <a:pt x="254" y="306"/>
                  </a:lnTo>
                  <a:lnTo>
                    <a:pt x="262" y="328"/>
                  </a:lnTo>
                  <a:lnTo>
                    <a:pt x="254" y="334"/>
                  </a:lnTo>
                  <a:lnTo>
                    <a:pt x="238" y="362"/>
                  </a:lnTo>
                  <a:lnTo>
                    <a:pt x="152" y="37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994000" y="2917080"/>
              <a:ext cx="561240" cy="709560"/>
            </a:xfrm>
            <a:custGeom>
              <a:avLst/>
              <a:gdLst/>
              <a:ahLst/>
              <a:rect l="l" t="t" r="r" b="b"/>
              <a:pathLst>
                <a:path w="315" h="367">
                  <a:moveTo>
                    <a:pt x="0" y="74"/>
                  </a:moveTo>
                  <a:lnTo>
                    <a:pt x="86" y="60"/>
                  </a:lnTo>
                  <a:lnTo>
                    <a:pt x="130" y="60"/>
                  </a:lnTo>
                  <a:lnTo>
                    <a:pt x="142" y="68"/>
                  </a:lnTo>
                  <a:lnTo>
                    <a:pt x="192" y="64"/>
                  </a:lnTo>
                  <a:lnTo>
                    <a:pt x="196" y="58"/>
                  </a:lnTo>
                  <a:lnTo>
                    <a:pt x="212" y="56"/>
                  </a:lnTo>
                  <a:lnTo>
                    <a:pt x="224" y="48"/>
                  </a:lnTo>
                  <a:lnTo>
                    <a:pt x="230" y="24"/>
                  </a:lnTo>
                  <a:lnTo>
                    <a:pt x="252" y="12"/>
                  </a:lnTo>
                  <a:lnTo>
                    <a:pt x="286" y="0"/>
                  </a:lnTo>
                  <a:lnTo>
                    <a:pt x="312" y="126"/>
                  </a:lnTo>
                  <a:lnTo>
                    <a:pt x="306" y="136"/>
                  </a:lnTo>
                  <a:lnTo>
                    <a:pt x="314" y="148"/>
                  </a:lnTo>
                  <a:lnTo>
                    <a:pt x="308" y="160"/>
                  </a:lnTo>
                  <a:lnTo>
                    <a:pt x="302" y="172"/>
                  </a:lnTo>
                  <a:lnTo>
                    <a:pt x="304" y="226"/>
                  </a:lnTo>
                  <a:lnTo>
                    <a:pt x="296" y="238"/>
                  </a:lnTo>
                  <a:lnTo>
                    <a:pt x="284" y="238"/>
                  </a:lnTo>
                  <a:lnTo>
                    <a:pt x="282" y="262"/>
                  </a:lnTo>
                  <a:lnTo>
                    <a:pt x="256" y="258"/>
                  </a:lnTo>
                  <a:lnTo>
                    <a:pt x="240" y="268"/>
                  </a:lnTo>
                  <a:lnTo>
                    <a:pt x="254" y="276"/>
                  </a:lnTo>
                  <a:lnTo>
                    <a:pt x="246" y="292"/>
                  </a:lnTo>
                  <a:lnTo>
                    <a:pt x="258" y="306"/>
                  </a:lnTo>
                  <a:lnTo>
                    <a:pt x="258" y="316"/>
                  </a:lnTo>
                  <a:lnTo>
                    <a:pt x="232" y="300"/>
                  </a:lnTo>
                  <a:lnTo>
                    <a:pt x="216" y="312"/>
                  </a:lnTo>
                  <a:lnTo>
                    <a:pt x="222" y="344"/>
                  </a:lnTo>
                  <a:lnTo>
                    <a:pt x="214" y="348"/>
                  </a:lnTo>
                  <a:lnTo>
                    <a:pt x="208" y="364"/>
                  </a:lnTo>
                  <a:lnTo>
                    <a:pt x="196" y="366"/>
                  </a:lnTo>
                  <a:lnTo>
                    <a:pt x="196" y="348"/>
                  </a:lnTo>
                  <a:lnTo>
                    <a:pt x="184" y="348"/>
                  </a:lnTo>
                  <a:lnTo>
                    <a:pt x="180" y="332"/>
                  </a:lnTo>
                  <a:lnTo>
                    <a:pt x="172" y="324"/>
                  </a:lnTo>
                  <a:lnTo>
                    <a:pt x="158" y="322"/>
                  </a:lnTo>
                  <a:lnTo>
                    <a:pt x="152" y="334"/>
                  </a:lnTo>
                  <a:lnTo>
                    <a:pt x="142" y="346"/>
                  </a:lnTo>
                  <a:lnTo>
                    <a:pt x="118" y="352"/>
                  </a:lnTo>
                  <a:lnTo>
                    <a:pt x="92" y="342"/>
                  </a:lnTo>
                  <a:lnTo>
                    <a:pt x="60" y="336"/>
                  </a:lnTo>
                  <a:lnTo>
                    <a:pt x="58" y="316"/>
                  </a:lnTo>
                  <a:lnTo>
                    <a:pt x="50" y="312"/>
                  </a:lnTo>
                  <a:lnTo>
                    <a:pt x="30" y="312"/>
                  </a:lnTo>
                  <a:lnTo>
                    <a:pt x="0" y="7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6505920" y="2765880"/>
              <a:ext cx="769680" cy="550800"/>
            </a:xfrm>
            <a:custGeom>
              <a:avLst/>
              <a:gdLst/>
              <a:ahLst/>
              <a:rect l="l" t="t" r="r" b="b"/>
              <a:pathLst>
                <a:path w="432" h="285">
                  <a:moveTo>
                    <a:pt x="0" y="76"/>
                  </a:moveTo>
                  <a:lnTo>
                    <a:pt x="24" y="52"/>
                  </a:lnTo>
                  <a:lnTo>
                    <a:pt x="42" y="40"/>
                  </a:lnTo>
                  <a:lnTo>
                    <a:pt x="52" y="54"/>
                  </a:lnTo>
                  <a:lnTo>
                    <a:pt x="44" y="62"/>
                  </a:lnTo>
                  <a:lnTo>
                    <a:pt x="152" y="48"/>
                  </a:lnTo>
                  <a:lnTo>
                    <a:pt x="339" y="4"/>
                  </a:lnTo>
                  <a:lnTo>
                    <a:pt x="363" y="0"/>
                  </a:lnTo>
                  <a:lnTo>
                    <a:pt x="365" y="8"/>
                  </a:lnTo>
                  <a:lnTo>
                    <a:pt x="381" y="14"/>
                  </a:lnTo>
                  <a:lnTo>
                    <a:pt x="383" y="26"/>
                  </a:lnTo>
                  <a:lnTo>
                    <a:pt x="391" y="40"/>
                  </a:lnTo>
                  <a:lnTo>
                    <a:pt x="403" y="40"/>
                  </a:lnTo>
                  <a:lnTo>
                    <a:pt x="411" y="54"/>
                  </a:lnTo>
                  <a:lnTo>
                    <a:pt x="403" y="62"/>
                  </a:lnTo>
                  <a:lnTo>
                    <a:pt x="403" y="78"/>
                  </a:lnTo>
                  <a:lnTo>
                    <a:pt x="393" y="94"/>
                  </a:lnTo>
                  <a:lnTo>
                    <a:pt x="401" y="100"/>
                  </a:lnTo>
                  <a:lnTo>
                    <a:pt x="391" y="110"/>
                  </a:lnTo>
                  <a:lnTo>
                    <a:pt x="391" y="124"/>
                  </a:lnTo>
                  <a:lnTo>
                    <a:pt x="401" y="136"/>
                  </a:lnTo>
                  <a:lnTo>
                    <a:pt x="403" y="150"/>
                  </a:lnTo>
                  <a:lnTo>
                    <a:pt x="423" y="152"/>
                  </a:lnTo>
                  <a:lnTo>
                    <a:pt x="431" y="164"/>
                  </a:lnTo>
                  <a:lnTo>
                    <a:pt x="421" y="188"/>
                  </a:lnTo>
                  <a:lnTo>
                    <a:pt x="411" y="200"/>
                  </a:lnTo>
                  <a:lnTo>
                    <a:pt x="387" y="212"/>
                  </a:lnTo>
                  <a:lnTo>
                    <a:pt x="373" y="230"/>
                  </a:lnTo>
                  <a:lnTo>
                    <a:pt x="241" y="252"/>
                  </a:lnTo>
                  <a:lnTo>
                    <a:pt x="40" y="284"/>
                  </a:lnTo>
                  <a:lnTo>
                    <a:pt x="22" y="220"/>
                  </a:lnTo>
                  <a:lnTo>
                    <a:pt x="18" y="212"/>
                  </a:lnTo>
                  <a:lnTo>
                    <a:pt x="24" y="196"/>
                  </a:lnTo>
                  <a:lnTo>
                    <a:pt x="0" y="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343920" y="3214440"/>
              <a:ext cx="531000" cy="606960"/>
            </a:xfrm>
            <a:custGeom>
              <a:avLst/>
              <a:gdLst/>
              <a:ahLst/>
              <a:rect l="l" t="t" r="r" b="b"/>
              <a:pathLst>
                <a:path w="298" h="313">
                  <a:moveTo>
                    <a:pt x="114" y="0"/>
                  </a:moveTo>
                  <a:lnTo>
                    <a:pt x="104" y="14"/>
                  </a:lnTo>
                  <a:lnTo>
                    <a:pt x="108" y="60"/>
                  </a:lnTo>
                  <a:lnTo>
                    <a:pt x="104" y="84"/>
                  </a:lnTo>
                  <a:lnTo>
                    <a:pt x="88" y="82"/>
                  </a:lnTo>
                  <a:lnTo>
                    <a:pt x="82" y="106"/>
                  </a:lnTo>
                  <a:lnTo>
                    <a:pt x="58" y="104"/>
                  </a:lnTo>
                  <a:lnTo>
                    <a:pt x="48" y="110"/>
                  </a:lnTo>
                  <a:lnTo>
                    <a:pt x="54" y="122"/>
                  </a:lnTo>
                  <a:lnTo>
                    <a:pt x="50" y="136"/>
                  </a:lnTo>
                  <a:lnTo>
                    <a:pt x="62" y="150"/>
                  </a:lnTo>
                  <a:lnTo>
                    <a:pt x="56" y="160"/>
                  </a:lnTo>
                  <a:lnTo>
                    <a:pt x="36" y="146"/>
                  </a:lnTo>
                  <a:lnTo>
                    <a:pt x="22" y="156"/>
                  </a:lnTo>
                  <a:lnTo>
                    <a:pt x="26" y="192"/>
                  </a:lnTo>
                  <a:lnTo>
                    <a:pt x="16" y="192"/>
                  </a:lnTo>
                  <a:lnTo>
                    <a:pt x="14" y="208"/>
                  </a:lnTo>
                  <a:lnTo>
                    <a:pt x="0" y="214"/>
                  </a:lnTo>
                  <a:lnTo>
                    <a:pt x="4" y="228"/>
                  </a:lnTo>
                  <a:lnTo>
                    <a:pt x="8" y="240"/>
                  </a:lnTo>
                  <a:lnTo>
                    <a:pt x="12" y="256"/>
                  </a:lnTo>
                  <a:lnTo>
                    <a:pt x="30" y="266"/>
                  </a:lnTo>
                  <a:lnTo>
                    <a:pt x="48" y="270"/>
                  </a:lnTo>
                  <a:lnTo>
                    <a:pt x="50" y="286"/>
                  </a:lnTo>
                  <a:lnTo>
                    <a:pt x="72" y="298"/>
                  </a:lnTo>
                  <a:lnTo>
                    <a:pt x="74" y="312"/>
                  </a:lnTo>
                  <a:lnTo>
                    <a:pt x="96" y="306"/>
                  </a:lnTo>
                  <a:lnTo>
                    <a:pt x="96" y="298"/>
                  </a:lnTo>
                  <a:lnTo>
                    <a:pt x="128" y="300"/>
                  </a:lnTo>
                  <a:lnTo>
                    <a:pt x="132" y="292"/>
                  </a:lnTo>
                  <a:lnTo>
                    <a:pt x="148" y="290"/>
                  </a:lnTo>
                  <a:lnTo>
                    <a:pt x="148" y="274"/>
                  </a:lnTo>
                  <a:lnTo>
                    <a:pt x="171" y="274"/>
                  </a:lnTo>
                  <a:lnTo>
                    <a:pt x="173" y="262"/>
                  </a:lnTo>
                  <a:lnTo>
                    <a:pt x="185" y="250"/>
                  </a:lnTo>
                  <a:lnTo>
                    <a:pt x="187" y="232"/>
                  </a:lnTo>
                  <a:lnTo>
                    <a:pt x="197" y="222"/>
                  </a:lnTo>
                  <a:lnTo>
                    <a:pt x="195" y="198"/>
                  </a:lnTo>
                  <a:lnTo>
                    <a:pt x="203" y="188"/>
                  </a:lnTo>
                  <a:lnTo>
                    <a:pt x="209" y="172"/>
                  </a:lnTo>
                  <a:lnTo>
                    <a:pt x="213" y="160"/>
                  </a:lnTo>
                  <a:lnTo>
                    <a:pt x="229" y="156"/>
                  </a:lnTo>
                  <a:lnTo>
                    <a:pt x="235" y="168"/>
                  </a:lnTo>
                  <a:lnTo>
                    <a:pt x="255" y="132"/>
                  </a:lnTo>
                  <a:lnTo>
                    <a:pt x="273" y="130"/>
                  </a:lnTo>
                  <a:lnTo>
                    <a:pt x="277" y="118"/>
                  </a:lnTo>
                  <a:lnTo>
                    <a:pt x="271" y="106"/>
                  </a:lnTo>
                  <a:lnTo>
                    <a:pt x="295" y="100"/>
                  </a:lnTo>
                  <a:lnTo>
                    <a:pt x="289" y="82"/>
                  </a:lnTo>
                  <a:lnTo>
                    <a:pt x="289" y="62"/>
                  </a:lnTo>
                  <a:lnTo>
                    <a:pt x="297" y="60"/>
                  </a:lnTo>
                  <a:lnTo>
                    <a:pt x="293" y="50"/>
                  </a:lnTo>
                  <a:lnTo>
                    <a:pt x="263" y="56"/>
                  </a:lnTo>
                  <a:lnTo>
                    <a:pt x="243" y="52"/>
                  </a:lnTo>
                  <a:lnTo>
                    <a:pt x="243" y="68"/>
                  </a:lnTo>
                  <a:lnTo>
                    <a:pt x="211" y="88"/>
                  </a:lnTo>
                  <a:lnTo>
                    <a:pt x="203" y="40"/>
                  </a:lnTo>
                  <a:lnTo>
                    <a:pt x="130" y="50"/>
                  </a:lnTo>
                  <a:lnTo>
                    <a:pt x="11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5465880" y="3524040"/>
              <a:ext cx="963720" cy="563400"/>
            </a:xfrm>
            <a:custGeom>
              <a:avLst/>
              <a:gdLst/>
              <a:ahLst/>
              <a:rect l="l" t="t" r="r" b="b"/>
              <a:pathLst>
                <a:path w="541" h="291">
                  <a:moveTo>
                    <a:pt x="540" y="112"/>
                  </a:moveTo>
                  <a:lnTo>
                    <a:pt x="540" y="148"/>
                  </a:lnTo>
                  <a:lnTo>
                    <a:pt x="530" y="150"/>
                  </a:lnTo>
                  <a:lnTo>
                    <a:pt x="524" y="160"/>
                  </a:lnTo>
                  <a:lnTo>
                    <a:pt x="512" y="152"/>
                  </a:lnTo>
                  <a:lnTo>
                    <a:pt x="508" y="166"/>
                  </a:lnTo>
                  <a:lnTo>
                    <a:pt x="500" y="164"/>
                  </a:lnTo>
                  <a:lnTo>
                    <a:pt x="498" y="184"/>
                  </a:lnTo>
                  <a:lnTo>
                    <a:pt x="490" y="196"/>
                  </a:lnTo>
                  <a:lnTo>
                    <a:pt x="482" y="194"/>
                  </a:lnTo>
                  <a:lnTo>
                    <a:pt x="482" y="204"/>
                  </a:lnTo>
                  <a:lnTo>
                    <a:pt x="466" y="202"/>
                  </a:lnTo>
                  <a:lnTo>
                    <a:pt x="464" y="220"/>
                  </a:lnTo>
                  <a:lnTo>
                    <a:pt x="452" y="220"/>
                  </a:lnTo>
                  <a:lnTo>
                    <a:pt x="452" y="228"/>
                  </a:lnTo>
                  <a:lnTo>
                    <a:pt x="342" y="244"/>
                  </a:lnTo>
                  <a:lnTo>
                    <a:pt x="238" y="254"/>
                  </a:lnTo>
                  <a:lnTo>
                    <a:pt x="162" y="254"/>
                  </a:lnTo>
                  <a:lnTo>
                    <a:pt x="148" y="270"/>
                  </a:lnTo>
                  <a:lnTo>
                    <a:pt x="136" y="268"/>
                  </a:lnTo>
                  <a:lnTo>
                    <a:pt x="126" y="260"/>
                  </a:lnTo>
                  <a:lnTo>
                    <a:pt x="116" y="262"/>
                  </a:lnTo>
                  <a:lnTo>
                    <a:pt x="96" y="276"/>
                  </a:lnTo>
                  <a:lnTo>
                    <a:pt x="70" y="290"/>
                  </a:lnTo>
                  <a:lnTo>
                    <a:pt x="44" y="288"/>
                  </a:lnTo>
                  <a:lnTo>
                    <a:pt x="0" y="290"/>
                  </a:lnTo>
                  <a:lnTo>
                    <a:pt x="26" y="270"/>
                  </a:lnTo>
                  <a:lnTo>
                    <a:pt x="24" y="236"/>
                  </a:lnTo>
                  <a:lnTo>
                    <a:pt x="36" y="222"/>
                  </a:lnTo>
                  <a:lnTo>
                    <a:pt x="82" y="230"/>
                  </a:lnTo>
                  <a:lnTo>
                    <a:pt x="78" y="220"/>
                  </a:lnTo>
                  <a:lnTo>
                    <a:pt x="64" y="204"/>
                  </a:lnTo>
                  <a:lnTo>
                    <a:pt x="82" y="188"/>
                  </a:lnTo>
                  <a:lnTo>
                    <a:pt x="96" y="184"/>
                  </a:lnTo>
                  <a:lnTo>
                    <a:pt x="104" y="156"/>
                  </a:lnTo>
                  <a:lnTo>
                    <a:pt x="130" y="152"/>
                  </a:lnTo>
                  <a:lnTo>
                    <a:pt x="142" y="134"/>
                  </a:lnTo>
                  <a:lnTo>
                    <a:pt x="154" y="134"/>
                  </a:lnTo>
                  <a:lnTo>
                    <a:pt x="164" y="144"/>
                  </a:lnTo>
                  <a:lnTo>
                    <a:pt x="202" y="142"/>
                  </a:lnTo>
                  <a:lnTo>
                    <a:pt x="214" y="114"/>
                  </a:lnTo>
                  <a:lnTo>
                    <a:pt x="224" y="114"/>
                  </a:lnTo>
                  <a:lnTo>
                    <a:pt x="230" y="124"/>
                  </a:lnTo>
                  <a:lnTo>
                    <a:pt x="248" y="124"/>
                  </a:lnTo>
                  <a:lnTo>
                    <a:pt x="252" y="102"/>
                  </a:lnTo>
                  <a:lnTo>
                    <a:pt x="266" y="94"/>
                  </a:lnTo>
                  <a:lnTo>
                    <a:pt x="268" y="70"/>
                  </a:lnTo>
                  <a:lnTo>
                    <a:pt x="284" y="66"/>
                  </a:lnTo>
                  <a:lnTo>
                    <a:pt x="286" y="46"/>
                  </a:lnTo>
                  <a:lnTo>
                    <a:pt x="308" y="50"/>
                  </a:lnTo>
                  <a:lnTo>
                    <a:pt x="326" y="24"/>
                  </a:lnTo>
                  <a:lnTo>
                    <a:pt x="326" y="2"/>
                  </a:lnTo>
                  <a:lnTo>
                    <a:pt x="350" y="0"/>
                  </a:lnTo>
                  <a:lnTo>
                    <a:pt x="354" y="20"/>
                  </a:lnTo>
                  <a:lnTo>
                    <a:pt x="386" y="28"/>
                  </a:lnTo>
                  <a:lnTo>
                    <a:pt x="414" y="38"/>
                  </a:lnTo>
                  <a:lnTo>
                    <a:pt x="442" y="28"/>
                  </a:lnTo>
                  <a:lnTo>
                    <a:pt x="454" y="8"/>
                  </a:lnTo>
                  <a:lnTo>
                    <a:pt x="466" y="8"/>
                  </a:lnTo>
                  <a:lnTo>
                    <a:pt x="476" y="20"/>
                  </a:lnTo>
                  <a:lnTo>
                    <a:pt x="478" y="34"/>
                  </a:lnTo>
                  <a:lnTo>
                    <a:pt x="492" y="34"/>
                  </a:lnTo>
                  <a:lnTo>
                    <a:pt x="490" y="56"/>
                  </a:lnTo>
                  <a:lnTo>
                    <a:pt x="504" y="100"/>
                  </a:lnTo>
                  <a:lnTo>
                    <a:pt x="526" y="106"/>
                  </a:lnTo>
                  <a:lnTo>
                    <a:pt x="540" y="11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6706080" y="3210840"/>
              <a:ext cx="614880" cy="307800"/>
            </a:xfrm>
            <a:custGeom>
              <a:avLst/>
              <a:gdLst/>
              <a:ahLst/>
              <a:rect l="l" t="t" r="r" b="b"/>
              <a:pathLst>
                <a:path w="345" h="159">
                  <a:moveTo>
                    <a:pt x="338" y="102"/>
                  </a:moveTo>
                  <a:lnTo>
                    <a:pt x="344" y="122"/>
                  </a:lnTo>
                  <a:lnTo>
                    <a:pt x="338" y="122"/>
                  </a:lnTo>
                  <a:lnTo>
                    <a:pt x="338" y="128"/>
                  </a:lnTo>
                  <a:lnTo>
                    <a:pt x="330" y="136"/>
                  </a:lnTo>
                  <a:lnTo>
                    <a:pt x="330" y="148"/>
                  </a:lnTo>
                  <a:lnTo>
                    <a:pt x="294" y="156"/>
                  </a:lnTo>
                  <a:lnTo>
                    <a:pt x="286" y="138"/>
                  </a:lnTo>
                  <a:lnTo>
                    <a:pt x="274" y="138"/>
                  </a:lnTo>
                  <a:lnTo>
                    <a:pt x="260" y="104"/>
                  </a:lnTo>
                  <a:lnTo>
                    <a:pt x="270" y="88"/>
                  </a:lnTo>
                  <a:lnTo>
                    <a:pt x="260" y="88"/>
                  </a:lnTo>
                  <a:lnTo>
                    <a:pt x="246" y="72"/>
                  </a:lnTo>
                  <a:lnTo>
                    <a:pt x="256" y="54"/>
                  </a:lnTo>
                  <a:lnTo>
                    <a:pt x="250" y="52"/>
                  </a:lnTo>
                  <a:lnTo>
                    <a:pt x="248" y="36"/>
                  </a:lnTo>
                  <a:lnTo>
                    <a:pt x="256" y="14"/>
                  </a:lnTo>
                  <a:lnTo>
                    <a:pt x="240" y="18"/>
                  </a:lnTo>
                  <a:lnTo>
                    <a:pt x="236" y="36"/>
                  </a:lnTo>
                  <a:lnTo>
                    <a:pt x="222" y="46"/>
                  </a:lnTo>
                  <a:lnTo>
                    <a:pt x="232" y="60"/>
                  </a:lnTo>
                  <a:lnTo>
                    <a:pt x="230" y="76"/>
                  </a:lnTo>
                  <a:lnTo>
                    <a:pt x="238" y="78"/>
                  </a:lnTo>
                  <a:lnTo>
                    <a:pt x="230" y="94"/>
                  </a:lnTo>
                  <a:lnTo>
                    <a:pt x="236" y="112"/>
                  </a:lnTo>
                  <a:lnTo>
                    <a:pt x="240" y="136"/>
                  </a:lnTo>
                  <a:lnTo>
                    <a:pt x="254" y="146"/>
                  </a:lnTo>
                  <a:lnTo>
                    <a:pt x="248" y="158"/>
                  </a:lnTo>
                  <a:lnTo>
                    <a:pt x="238" y="152"/>
                  </a:lnTo>
                  <a:lnTo>
                    <a:pt x="220" y="154"/>
                  </a:lnTo>
                  <a:lnTo>
                    <a:pt x="216" y="144"/>
                  </a:lnTo>
                  <a:lnTo>
                    <a:pt x="190" y="148"/>
                  </a:lnTo>
                  <a:lnTo>
                    <a:pt x="184" y="124"/>
                  </a:lnTo>
                  <a:lnTo>
                    <a:pt x="186" y="110"/>
                  </a:lnTo>
                  <a:lnTo>
                    <a:pt x="200" y="92"/>
                  </a:lnTo>
                  <a:lnTo>
                    <a:pt x="192" y="80"/>
                  </a:lnTo>
                  <a:lnTo>
                    <a:pt x="156" y="76"/>
                  </a:lnTo>
                  <a:lnTo>
                    <a:pt x="152" y="58"/>
                  </a:lnTo>
                  <a:lnTo>
                    <a:pt x="138" y="60"/>
                  </a:lnTo>
                  <a:lnTo>
                    <a:pt x="132" y="76"/>
                  </a:lnTo>
                  <a:lnTo>
                    <a:pt x="110" y="80"/>
                  </a:lnTo>
                  <a:lnTo>
                    <a:pt x="92" y="64"/>
                  </a:lnTo>
                  <a:lnTo>
                    <a:pt x="88" y="48"/>
                  </a:lnTo>
                  <a:lnTo>
                    <a:pt x="62" y="56"/>
                  </a:lnTo>
                  <a:lnTo>
                    <a:pt x="40" y="54"/>
                  </a:lnTo>
                  <a:lnTo>
                    <a:pt x="38" y="70"/>
                  </a:lnTo>
                  <a:lnTo>
                    <a:pt x="6" y="88"/>
                  </a:lnTo>
                  <a:lnTo>
                    <a:pt x="0" y="42"/>
                  </a:lnTo>
                  <a:lnTo>
                    <a:pt x="262" y="0"/>
                  </a:lnTo>
                  <a:lnTo>
                    <a:pt x="294" y="102"/>
                  </a:lnTo>
                  <a:lnTo>
                    <a:pt x="338" y="10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7419240" y="2041560"/>
              <a:ext cx="247320" cy="513360"/>
            </a:xfrm>
            <a:custGeom>
              <a:avLst/>
              <a:gdLst/>
              <a:ahLst/>
              <a:rect l="l" t="t" r="r" b="b"/>
              <a:pathLst>
                <a:path w="139" h="265">
                  <a:moveTo>
                    <a:pt x="22" y="30"/>
                  </a:moveTo>
                  <a:lnTo>
                    <a:pt x="16" y="16"/>
                  </a:lnTo>
                  <a:lnTo>
                    <a:pt x="22" y="4"/>
                  </a:lnTo>
                  <a:lnTo>
                    <a:pt x="38" y="0"/>
                  </a:lnTo>
                  <a:lnTo>
                    <a:pt x="54" y="8"/>
                  </a:lnTo>
                  <a:lnTo>
                    <a:pt x="78" y="84"/>
                  </a:lnTo>
                  <a:lnTo>
                    <a:pt x="86" y="92"/>
                  </a:lnTo>
                  <a:lnTo>
                    <a:pt x="88" y="118"/>
                  </a:lnTo>
                  <a:lnTo>
                    <a:pt x="92" y="128"/>
                  </a:lnTo>
                  <a:lnTo>
                    <a:pt x="102" y="138"/>
                  </a:lnTo>
                  <a:lnTo>
                    <a:pt x="100" y="174"/>
                  </a:lnTo>
                  <a:lnTo>
                    <a:pt x="114" y="188"/>
                  </a:lnTo>
                  <a:lnTo>
                    <a:pt x="118" y="200"/>
                  </a:lnTo>
                  <a:lnTo>
                    <a:pt x="136" y="200"/>
                  </a:lnTo>
                  <a:lnTo>
                    <a:pt x="138" y="208"/>
                  </a:lnTo>
                  <a:lnTo>
                    <a:pt x="126" y="222"/>
                  </a:lnTo>
                  <a:lnTo>
                    <a:pt x="120" y="234"/>
                  </a:lnTo>
                  <a:lnTo>
                    <a:pt x="104" y="234"/>
                  </a:lnTo>
                  <a:lnTo>
                    <a:pt x="100" y="252"/>
                  </a:lnTo>
                  <a:lnTo>
                    <a:pt x="88" y="252"/>
                  </a:lnTo>
                  <a:lnTo>
                    <a:pt x="26" y="264"/>
                  </a:lnTo>
                  <a:lnTo>
                    <a:pt x="10" y="232"/>
                  </a:lnTo>
                  <a:lnTo>
                    <a:pt x="18" y="196"/>
                  </a:lnTo>
                  <a:lnTo>
                    <a:pt x="0" y="178"/>
                  </a:lnTo>
                  <a:lnTo>
                    <a:pt x="18" y="156"/>
                  </a:lnTo>
                  <a:lnTo>
                    <a:pt x="16" y="140"/>
                  </a:lnTo>
                  <a:lnTo>
                    <a:pt x="8" y="126"/>
                  </a:lnTo>
                  <a:lnTo>
                    <a:pt x="14" y="114"/>
                  </a:lnTo>
                  <a:lnTo>
                    <a:pt x="32" y="108"/>
                  </a:lnTo>
                  <a:lnTo>
                    <a:pt x="32" y="96"/>
                  </a:lnTo>
                  <a:lnTo>
                    <a:pt x="40" y="84"/>
                  </a:lnTo>
                  <a:lnTo>
                    <a:pt x="26" y="76"/>
                  </a:lnTo>
                  <a:lnTo>
                    <a:pt x="26" y="64"/>
                  </a:lnTo>
                  <a:lnTo>
                    <a:pt x="30" y="48"/>
                  </a:lnTo>
                  <a:lnTo>
                    <a:pt x="22" y="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515000" y="1569960"/>
              <a:ext cx="475920" cy="860400"/>
            </a:xfrm>
            <a:custGeom>
              <a:avLst/>
              <a:gdLst/>
              <a:ahLst/>
              <a:rect l="l" t="t" r="r" b="b"/>
              <a:pathLst>
                <a:path w="267" h="445">
                  <a:moveTo>
                    <a:pt x="0" y="248"/>
                  </a:moveTo>
                  <a:lnTo>
                    <a:pt x="20" y="222"/>
                  </a:lnTo>
                  <a:lnTo>
                    <a:pt x="20" y="180"/>
                  </a:lnTo>
                  <a:lnTo>
                    <a:pt x="30" y="156"/>
                  </a:lnTo>
                  <a:lnTo>
                    <a:pt x="28" y="136"/>
                  </a:lnTo>
                  <a:lnTo>
                    <a:pt x="18" y="96"/>
                  </a:lnTo>
                  <a:lnTo>
                    <a:pt x="40" y="32"/>
                  </a:lnTo>
                  <a:lnTo>
                    <a:pt x="46" y="26"/>
                  </a:lnTo>
                  <a:lnTo>
                    <a:pt x="46" y="12"/>
                  </a:lnTo>
                  <a:lnTo>
                    <a:pt x="62" y="6"/>
                  </a:lnTo>
                  <a:lnTo>
                    <a:pt x="74" y="24"/>
                  </a:lnTo>
                  <a:lnTo>
                    <a:pt x="94" y="24"/>
                  </a:lnTo>
                  <a:lnTo>
                    <a:pt x="96" y="20"/>
                  </a:lnTo>
                  <a:lnTo>
                    <a:pt x="110" y="16"/>
                  </a:lnTo>
                  <a:lnTo>
                    <a:pt x="118" y="0"/>
                  </a:lnTo>
                  <a:lnTo>
                    <a:pt x="126" y="12"/>
                  </a:lnTo>
                  <a:lnTo>
                    <a:pt x="126" y="20"/>
                  </a:lnTo>
                  <a:lnTo>
                    <a:pt x="162" y="38"/>
                  </a:lnTo>
                  <a:lnTo>
                    <a:pt x="182" y="132"/>
                  </a:lnTo>
                  <a:lnTo>
                    <a:pt x="198" y="150"/>
                  </a:lnTo>
                  <a:lnTo>
                    <a:pt x="226" y="150"/>
                  </a:lnTo>
                  <a:lnTo>
                    <a:pt x="230" y="158"/>
                  </a:lnTo>
                  <a:lnTo>
                    <a:pt x="228" y="178"/>
                  </a:lnTo>
                  <a:lnTo>
                    <a:pt x="236" y="188"/>
                  </a:lnTo>
                  <a:lnTo>
                    <a:pt x="262" y="194"/>
                  </a:lnTo>
                  <a:lnTo>
                    <a:pt x="266" y="212"/>
                  </a:lnTo>
                  <a:lnTo>
                    <a:pt x="256" y="240"/>
                  </a:lnTo>
                  <a:lnTo>
                    <a:pt x="226" y="268"/>
                  </a:lnTo>
                  <a:lnTo>
                    <a:pt x="200" y="270"/>
                  </a:lnTo>
                  <a:lnTo>
                    <a:pt x="192" y="276"/>
                  </a:lnTo>
                  <a:lnTo>
                    <a:pt x="186" y="292"/>
                  </a:lnTo>
                  <a:lnTo>
                    <a:pt x="180" y="294"/>
                  </a:lnTo>
                  <a:lnTo>
                    <a:pt x="160" y="282"/>
                  </a:lnTo>
                  <a:lnTo>
                    <a:pt x="158" y="296"/>
                  </a:lnTo>
                  <a:lnTo>
                    <a:pt x="164" y="314"/>
                  </a:lnTo>
                  <a:lnTo>
                    <a:pt x="164" y="332"/>
                  </a:lnTo>
                  <a:lnTo>
                    <a:pt x="152" y="336"/>
                  </a:lnTo>
                  <a:lnTo>
                    <a:pt x="114" y="334"/>
                  </a:lnTo>
                  <a:lnTo>
                    <a:pt x="116" y="352"/>
                  </a:lnTo>
                  <a:lnTo>
                    <a:pt x="110" y="366"/>
                  </a:lnTo>
                  <a:lnTo>
                    <a:pt x="98" y="366"/>
                  </a:lnTo>
                  <a:lnTo>
                    <a:pt x="94" y="394"/>
                  </a:lnTo>
                  <a:lnTo>
                    <a:pt x="90" y="408"/>
                  </a:lnTo>
                  <a:lnTo>
                    <a:pt x="82" y="414"/>
                  </a:lnTo>
                  <a:lnTo>
                    <a:pt x="84" y="444"/>
                  </a:lnTo>
                  <a:lnTo>
                    <a:pt x="66" y="444"/>
                  </a:lnTo>
                  <a:lnTo>
                    <a:pt x="60" y="430"/>
                  </a:lnTo>
                  <a:lnTo>
                    <a:pt x="44" y="418"/>
                  </a:lnTo>
                  <a:lnTo>
                    <a:pt x="50" y="386"/>
                  </a:lnTo>
                  <a:lnTo>
                    <a:pt x="36" y="368"/>
                  </a:lnTo>
                  <a:lnTo>
                    <a:pt x="32" y="336"/>
                  </a:lnTo>
                  <a:lnTo>
                    <a:pt x="22" y="318"/>
                  </a:lnTo>
                  <a:lnTo>
                    <a:pt x="0" y="24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344360" y="2478960"/>
              <a:ext cx="486000" cy="248760"/>
            </a:xfrm>
            <a:custGeom>
              <a:avLst/>
              <a:gdLst/>
              <a:ahLst/>
              <a:rect l="l" t="t" r="r" b="b"/>
              <a:pathLst>
                <a:path w="273" h="129">
                  <a:moveTo>
                    <a:pt x="12" y="54"/>
                  </a:moveTo>
                  <a:lnTo>
                    <a:pt x="68" y="40"/>
                  </a:lnTo>
                  <a:lnTo>
                    <a:pt x="132" y="26"/>
                  </a:lnTo>
                  <a:lnTo>
                    <a:pt x="146" y="24"/>
                  </a:lnTo>
                  <a:lnTo>
                    <a:pt x="146" y="6"/>
                  </a:lnTo>
                  <a:lnTo>
                    <a:pt x="164" y="10"/>
                  </a:lnTo>
                  <a:lnTo>
                    <a:pt x="168" y="0"/>
                  </a:lnTo>
                  <a:lnTo>
                    <a:pt x="180" y="4"/>
                  </a:lnTo>
                  <a:lnTo>
                    <a:pt x="182" y="36"/>
                  </a:lnTo>
                  <a:lnTo>
                    <a:pt x="186" y="52"/>
                  </a:lnTo>
                  <a:lnTo>
                    <a:pt x="202" y="72"/>
                  </a:lnTo>
                  <a:lnTo>
                    <a:pt x="210" y="88"/>
                  </a:lnTo>
                  <a:lnTo>
                    <a:pt x="230" y="88"/>
                  </a:lnTo>
                  <a:lnTo>
                    <a:pt x="242" y="82"/>
                  </a:lnTo>
                  <a:lnTo>
                    <a:pt x="234" y="72"/>
                  </a:lnTo>
                  <a:lnTo>
                    <a:pt x="234" y="56"/>
                  </a:lnTo>
                  <a:lnTo>
                    <a:pt x="246" y="60"/>
                  </a:lnTo>
                  <a:lnTo>
                    <a:pt x="262" y="66"/>
                  </a:lnTo>
                  <a:lnTo>
                    <a:pt x="268" y="76"/>
                  </a:lnTo>
                  <a:lnTo>
                    <a:pt x="258" y="90"/>
                  </a:lnTo>
                  <a:lnTo>
                    <a:pt x="254" y="104"/>
                  </a:lnTo>
                  <a:lnTo>
                    <a:pt x="272" y="102"/>
                  </a:lnTo>
                  <a:lnTo>
                    <a:pt x="268" y="120"/>
                  </a:lnTo>
                  <a:lnTo>
                    <a:pt x="254" y="128"/>
                  </a:lnTo>
                  <a:lnTo>
                    <a:pt x="252" y="110"/>
                  </a:lnTo>
                  <a:lnTo>
                    <a:pt x="242" y="112"/>
                  </a:lnTo>
                  <a:lnTo>
                    <a:pt x="218" y="114"/>
                  </a:lnTo>
                  <a:lnTo>
                    <a:pt x="208" y="104"/>
                  </a:lnTo>
                  <a:lnTo>
                    <a:pt x="200" y="114"/>
                  </a:lnTo>
                  <a:lnTo>
                    <a:pt x="192" y="120"/>
                  </a:lnTo>
                  <a:lnTo>
                    <a:pt x="182" y="120"/>
                  </a:lnTo>
                  <a:lnTo>
                    <a:pt x="182" y="106"/>
                  </a:lnTo>
                  <a:lnTo>
                    <a:pt x="166" y="104"/>
                  </a:lnTo>
                  <a:lnTo>
                    <a:pt x="162" y="88"/>
                  </a:lnTo>
                  <a:lnTo>
                    <a:pt x="158" y="82"/>
                  </a:lnTo>
                  <a:lnTo>
                    <a:pt x="146" y="88"/>
                  </a:lnTo>
                  <a:lnTo>
                    <a:pt x="120" y="90"/>
                  </a:lnTo>
                  <a:lnTo>
                    <a:pt x="98" y="98"/>
                  </a:lnTo>
                  <a:lnTo>
                    <a:pt x="70" y="104"/>
                  </a:lnTo>
                  <a:lnTo>
                    <a:pt x="56" y="118"/>
                  </a:lnTo>
                  <a:lnTo>
                    <a:pt x="44" y="106"/>
                  </a:lnTo>
                  <a:lnTo>
                    <a:pt x="32" y="120"/>
                  </a:lnTo>
                  <a:lnTo>
                    <a:pt x="14" y="120"/>
                  </a:lnTo>
                  <a:lnTo>
                    <a:pt x="0" y="104"/>
                  </a:lnTo>
                  <a:lnTo>
                    <a:pt x="12" y="5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582680" y="2641320"/>
              <a:ext cx="86760" cy="133560"/>
            </a:xfrm>
            <a:custGeom>
              <a:avLst/>
              <a:gdLst/>
              <a:ahLst/>
              <a:rect l="l" t="t" r="r" b="b"/>
              <a:pathLst>
                <a:path w="49" h="69">
                  <a:moveTo>
                    <a:pt x="20" y="0"/>
                  </a:moveTo>
                  <a:lnTo>
                    <a:pt x="8" y="4"/>
                  </a:lnTo>
                  <a:lnTo>
                    <a:pt x="0" y="6"/>
                  </a:lnTo>
                  <a:lnTo>
                    <a:pt x="2" y="46"/>
                  </a:lnTo>
                  <a:lnTo>
                    <a:pt x="10" y="68"/>
                  </a:lnTo>
                  <a:lnTo>
                    <a:pt x="40" y="60"/>
                  </a:lnTo>
                  <a:lnTo>
                    <a:pt x="48" y="34"/>
                  </a:lnTo>
                  <a:lnTo>
                    <a:pt x="44" y="20"/>
                  </a:lnTo>
                  <a:lnTo>
                    <a:pt x="30" y="20"/>
                  </a:lnTo>
                  <a:lnTo>
                    <a:pt x="2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371360" y="2648520"/>
              <a:ext cx="225720" cy="246600"/>
            </a:xfrm>
            <a:custGeom>
              <a:avLst/>
              <a:gdLst/>
              <a:ahLst/>
              <a:rect l="l" t="t" r="r" b="b"/>
              <a:pathLst>
                <a:path w="127" h="127">
                  <a:moveTo>
                    <a:pt x="116" y="0"/>
                  </a:moveTo>
                  <a:lnTo>
                    <a:pt x="120" y="40"/>
                  </a:lnTo>
                  <a:lnTo>
                    <a:pt x="126" y="64"/>
                  </a:lnTo>
                  <a:lnTo>
                    <a:pt x="122" y="78"/>
                  </a:lnTo>
                  <a:lnTo>
                    <a:pt x="102" y="84"/>
                  </a:lnTo>
                  <a:lnTo>
                    <a:pt x="78" y="92"/>
                  </a:lnTo>
                  <a:lnTo>
                    <a:pt x="66" y="104"/>
                  </a:lnTo>
                  <a:lnTo>
                    <a:pt x="54" y="120"/>
                  </a:lnTo>
                  <a:lnTo>
                    <a:pt x="34" y="126"/>
                  </a:lnTo>
                  <a:lnTo>
                    <a:pt x="2" y="118"/>
                  </a:lnTo>
                  <a:lnTo>
                    <a:pt x="22" y="108"/>
                  </a:lnTo>
                  <a:lnTo>
                    <a:pt x="10" y="92"/>
                  </a:lnTo>
                  <a:lnTo>
                    <a:pt x="8" y="76"/>
                  </a:lnTo>
                  <a:lnTo>
                    <a:pt x="4" y="58"/>
                  </a:lnTo>
                  <a:lnTo>
                    <a:pt x="0" y="30"/>
                  </a:lnTo>
                  <a:lnTo>
                    <a:pt x="20" y="32"/>
                  </a:lnTo>
                  <a:lnTo>
                    <a:pt x="30" y="20"/>
                  </a:lnTo>
                  <a:lnTo>
                    <a:pt x="42" y="30"/>
                  </a:lnTo>
                  <a:lnTo>
                    <a:pt x="56" y="14"/>
                  </a:lnTo>
                  <a:lnTo>
                    <a:pt x="1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415280" y="2823480"/>
              <a:ext cx="169200" cy="13284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714440" y="2726280"/>
              <a:ext cx="48960" cy="3060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260400" y="3322440"/>
              <a:ext cx="1028520" cy="641160"/>
            </a:xfrm>
            <a:custGeom>
              <a:avLst/>
              <a:gdLst/>
              <a:ahLst/>
              <a:rect l="l" t="t" r="r" b="b"/>
              <a:pathLst>
                <a:path w="577" h="331">
                  <a:moveTo>
                    <a:pt x="0" y="330"/>
                  </a:moveTo>
                  <a:lnTo>
                    <a:pt x="4" y="320"/>
                  </a:lnTo>
                  <a:lnTo>
                    <a:pt x="14" y="322"/>
                  </a:lnTo>
                  <a:lnTo>
                    <a:pt x="16" y="306"/>
                  </a:lnTo>
                  <a:lnTo>
                    <a:pt x="34" y="312"/>
                  </a:lnTo>
                  <a:lnTo>
                    <a:pt x="34" y="300"/>
                  </a:lnTo>
                  <a:lnTo>
                    <a:pt x="52" y="290"/>
                  </a:lnTo>
                  <a:lnTo>
                    <a:pt x="52" y="270"/>
                  </a:lnTo>
                  <a:lnTo>
                    <a:pt x="66" y="260"/>
                  </a:lnTo>
                  <a:lnTo>
                    <a:pt x="74" y="262"/>
                  </a:lnTo>
                  <a:lnTo>
                    <a:pt x="82" y="256"/>
                  </a:lnTo>
                  <a:lnTo>
                    <a:pt x="92" y="254"/>
                  </a:lnTo>
                  <a:lnTo>
                    <a:pt x="94" y="232"/>
                  </a:lnTo>
                  <a:lnTo>
                    <a:pt x="114" y="242"/>
                  </a:lnTo>
                  <a:lnTo>
                    <a:pt x="118" y="256"/>
                  </a:lnTo>
                  <a:lnTo>
                    <a:pt x="142" y="250"/>
                  </a:lnTo>
                  <a:lnTo>
                    <a:pt x="142" y="242"/>
                  </a:lnTo>
                  <a:lnTo>
                    <a:pt x="156" y="242"/>
                  </a:lnTo>
                  <a:lnTo>
                    <a:pt x="176" y="244"/>
                  </a:lnTo>
                  <a:lnTo>
                    <a:pt x="176" y="236"/>
                  </a:lnTo>
                  <a:lnTo>
                    <a:pt x="190" y="234"/>
                  </a:lnTo>
                  <a:lnTo>
                    <a:pt x="196" y="218"/>
                  </a:lnTo>
                  <a:lnTo>
                    <a:pt x="218" y="220"/>
                  </a:lnTo>
                  <a:lnTo>
                    <a:pt x="220" y="200"/>
                  </a:lnTo>
                  <a:lnTo>
                    <a:pt x="228" y="192"/>
                  </a:lnTo>
                  <a:lnTo>
                    <a:pt x="234" y="172"/>
                  </a:lnTo>
                  <a:lnTo>
                    <a:pt x="244" y="160"/>
                  </a:lnTo>
                  <a:lnTo>
                    <a:pt x="240" y="140"/>
                  </a:lnTo>
                  <a:lnTo>
                    <a:pt x="252" y="126"/>
                  </a:lnTo>
                  <a:lnTo>
                    <a:pt x="258" y="104"/>
                  </a:lnTo>
                  <a:lnTo>
                    <a:pt x="276" y="104"/>
                  </a:lnTo>
                  <a:lnTo>
                    <a:pt x="282" y="112"/>
                  </a:lnTo>
                  <a:lnTo>
                    <a:pt x="300" y="78"/>
                  </a:lnTo>
                  <a:lnTo>
                    <a:pt x="322" y="76"/>
                  </a:lnTo>
                  <a:lnTo>
                    <a:pt x="326" y="62"/>
                  </a:lnTo>
                  <a:lnTo>
                    <a:pt x="320" y="50"/>
                  </a:lnTo>
                  <a:lnTo>
                    <a:pt x="340" y="46"/>
                  </a:lnTo>
                  <a:lnTo>
                    <a:pt x="336" y="24"/>
                  </a:lnTo>
                  <a:lnTo>
                    <a:pt x="334" y="4"/>
                  </a:lnTo>
                  <a:lnTo>
                    <a:pt x="360" y="22"/>
                  </a:lnTo>
                  <a:lnTo>
                    <a:pt x="384" y="18"/>
                  </a:lnTo>
                  <a:lnTo>
                    <a:pt x="388" y="2"/>
                  </a:lnTo>
                  <a:lnTo>
                    <a:pt x="402" y="0"/>
                  </a:lnTo>
                  <a:lnTo>
                    <a:pt x="406" y="18"/>
                  </a:lnTo>
                  <a:lnTo>
                    <a:pt x="446" y="22"/>
                  </a:lnTo>
                  <a:lnTo>
                    <a:pt x="448" y="38"/>
                  </a:lnTo>
                  <a:lnTo>
                    <a:pt x="432" y="48"/>
                  </a:lnTo>
                  <a:lnTo>
                    <a:pt x="438" y="90"/>
                  </a:lnTo>
                  <a:lnTo>
                    <a:pt x="468" y="90"/>
                  </a:lnTo>
                  <a:lnTo>
                    <a:pt x="480" y="102"/>
                  </a:lnTo>
                  <a:lnTo>
                    <a:pt x="496" y="112"/>
                  </a:lnTo>
                  <a:lnTo>
                    <a:pt x="514" y="108"/>
                  </a:lnTo>
                  <a:lnTo>
                    <a:pt x="522" y="122"/>
                  </a:lnTo>
                  <a:lnTo>
                    <a:pt x="514" y="132"/>
                  </a:lnTo>
                  <a:lnTo>
                    <a:pt x="516" y="156"/>
                  </a:lnTo>
                  <a:lnTo>
                    <a:pt x="514" y="172"/>
                  </a:lnTo>
                  <a:lnTo>
                    <a:pt x="522" y="190"/>
                  </a:lnTo>
                  <a:lnTo>
                    <a:pt x="522" y="204"/>
                  </a:lnTo>
                  <a:lnTo>
                    <a:pt x="556" y="204"/>
                  </a:lnTo>
                  <a:lnTo>
                    <a:pt x="576" y="236"/>
                  </a:lnTo>
                  <a:lnTo>
                    <a:pt x="496" y="254"/>
                  </a:lnTo>
                  <a:lnTo>
                    <a:pt x="380" y="276"/>
                  </a:lnTo>
                  <a:lnTo>
                    <a:pt x="232" y="296"/>
                  </a:lnTo>
                  <a:lnTo>
                    <a:pt x="0" y="3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196680" y="3776040"/>
              <a:ext cx="1138680" cy="560160"/>
            </a:xfrm>
            <a:custGeom>
              <a:avLst/>
              <a:gdLst/>
              <a:ahLst/>
              <a:rect l="l" t="t" r="r" b="b"/>
              <a:pathLst>
                <a:path w="639" h="289">
                  <a:moveTo>
                    <a:pt x="180" y="74"/>
                  </a:moveTo>
                  <a:lnTo>
                    <a:pt x="178" y="106"/>
                  </a:lnTo>
                  <a:lnTo>
                    <a:pt x="160" y="106"/>
                  </a:lnTo>
                  <a:lnTo>
                    <a:pt x="164" y="132"/>
                  </a:lnTo>
                  <a:lnTo>
                    <a:pt x="144" y="132"/>
                  </a:lnTo>
                  <a:lnTo>
                    <a:pt x="136" y="140"/>
                  </a:lnTo>
                  <a:lnTo>
                    <a:pt x="120" y="148"/>
                  </a:lnTo>
                  <a:lnTo>
                    <a:pt x="108" y="148"/>
                  </a:lnTo>
                  <a:lnTo>
                    <a:pt x="102" y="170"/>
                  </a:lnTo>
                  <a:lnTo>
                    <a:pt x="74" y="174"/>
                  </a:lnTo>
                  <a:lnTo>
                    <a:pt x="70" y="188"/>
                  </a:lnTo>
                  <a:lnTo>
                    <a:pt x="52" y="198"/>
                  </a:lnTo>
                  <a:lnTo>
                    <a:pt x="38" y="206"/>
                  </a:lnTo>
                  <a:lnTo>
                    <a:pt x="20" y="210"/>
                  </a:lnTo>
                  <a:lnTo>
                    <a:pt x="18" y="216"/>
                  </a:lnTo>
                  <a:lnTo>
                    <a:pt x="24" y="226"/>
                  </a:lnTo>
                  <a:lnTo>
                    <a:pt x="4" y="244"/>
                  </a:lnTo>
                  <a:lnTo>
                    <a:pt x="0" y="258"/>
                  </a:lnTo>
                  <a:lnTo>
                    <a:pt x="42" y="254"/>
                  </a:lnTo>
                  <a:lnTo>
                    <a:pt x="82" y="248"/>
                  </a:lnTo>
                  <a:lnTo>
                    <a:pt x="94" y="248"/>
                  </a:lnTo>
                  <a:lnTo>
                    <a:pt x="112" y="252"/>
                  </a:lnTo>
                  <a:lnTo>
                    <a:pt x="140" y="214"/>
                  </a:lnTo>
                  <a:lnTo>
                    <a:pt x="182" y="216"/>
                  </a:lnTo>
                  <a:lnTo>
                    <a:pt x="194" y="206"/>
                  </a:lnTo>
                  <a:lnTo>
                    <a:pt x="266" y="206"/>
                  </a:lnTo>
                  <a:lnTo>
                    <a:pt x="278" y="222"/>
                  </a:lnTo>
                  <a:lnTo>
                    <a:pt x="366" y="222"/>
                  </a:lnTo>
                  <a:lnTo>
                    <a:pt x="460" y="288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72" y="288"/>
                  </a:lnTo>
                  <a:lnTo>
                    <a:pt x="506" y="286"/>
                  </a:lnTo>
                  <a:lnTo>
                    <a:pt x="512" y="270"/>
                  </a:lnTo>
                  <a:lnTo>
                    <a:pt x="514" y="236"/>
                  </a:lnTo>
                  <a:lnTo>
                    <a:pt x="534" y="218"/>
                  </a:lnTo>
                  <a:lnTo>
                    <a:pt x="546" y="206"/>
                  </a:lnTo>
                  <a:lnTo>
                    <a:pt x="550" y="196"/>
                  </a:lnTo>
                  <a:lnTo>
                    <a:pt x="558" y="198"/>
                  </a:lnTo>
                  <a:lnTo>
                    <a:pt x="574" y="182"/>
                  </a:lnTo>
                  <a:lnTo>
                    <a:pt x="604" y="176"/>
                  </a:lnTo>
                  <a:lnTo>
                    <a:pt x="606" y="162"/>
                  </a:lnTo>
                  <a:lnTo>
                    <a:pt x="626" y="146"/>
                  </a:lnTo>
                  <a:lnTo>
                    <a:pt x="584" y="148"/>
                  </a:lnTo>
                  <a:lnTo>
                    <a:pt x="586" y="138"/>
                  </a:lnTo>
                  <a:lnTo>
                    <a:pt x="580" y="118"/>
                  </a:lnTo>
                  <a:lnTo>
                    <a:pt x="596" y="116"/>
                  </a:lnTo>
                  <a:lnTo>
                    <a:pt x="614" y="106"/>
                  </a:lnTo>
                  <a:lnTo>
                    <a:pt x="626" y="106"/>
                  </a:lnTo>
                  <a:lnTo>
                    <a:pt x="630" y="88"/>
                  </a:lnTo>
                  <a:lnTo>
                    <a:pt x="638" y="80"/>
                  </a:lnTo>
                  <a:lnTo>
                    <a:pt x="634" y="50"/>
                  </a:lnTo>
                  <a:lnTo>
                    <a:pt x="624" y="58"/>
                  </a:lnTo>
                  <a:lnTo>
                    <a:pt x="572" y="64"/>
                  </a:lnTo>
                  <a:lnTo>
                    <a:pt x="564" y="58"/>
                  </a:lnTo>
                  <a:lnTo>
                    <a:pt x="594" y="32"/>
                  </a:lnTo>
                  <a:lnTo>
                    <a:pt x="606" y="34"/>
                  </a:lnTo>
                  <a:lnTo>
                    <a:pt x="622" y="38"/>
                  </a:lnTo>
                  <a:lnTo>
                    <a:pt x="634" y="32"/>
                  </a:lnTo>
                  <a:lnTo>
                    <a:pt x="612" y="0"/>
                  </a:lnTo>
                  <a:lnTo>
                    <a:pt x="532" y="20"/>
                  </a:lnTo>
                  <a:lnTo>
                    <a:pt x="330" y="54"/>
                  </a:lnTo>
                  <a:lnTo>
                    <a:pt x="180" y="7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5390280" y="3918600"/>
              <a:ext cx="1125720" cy="448200"/>
            </a:xfrm>
            <a:custGeom>
              <a:avLst/>
              <a:gdLst/>
              <a:ahLst/>
              <a:rect l="l" t="t" r="r" b="b"/>
              <a:pathLst>
                <a:path w="631" h="231">
                  <a:moveTo>
                    <a:pt x="630" y="0"/>
                  </a:moveTo>
                  <a:lnTo>
                    <a:pt x="628" y="28"/>
                  </a:lnTo>
                  <a:lnTo>
                    <a:pt x="612" y="30"/>
                  </a:lnTo>
                  <a:lnTo>
                    <a:pt x="614" y="54"/>
                  </a:lnTo>
                  <a:lnTo>
                    <a:pt x="600" y="58"/>
                  </a:lnTo>
                  <a:lnTo>
                    <a:pt x="572" y="74"/>
                  </a:lnTo>
                  <a:lnTo>
                    <a:pt x="560" y="72"/>
                  </a:lnTo>
                  <a:lnTo>
                    <a:pt x="554" y="96"/>
                  </a:lnTo>
                  <a:lnTo>
                    <a:pt x="530" y="98"/>
                  </a:lnTo>
                  <a:lnTo>
                    <a:pt x="522" y="112"/>
                  </a:lnTo>
                  <a:lnTo>
                    <a:pt x="490" y="130"/>
                  </a:lnTo>
                  <a:lnTo>
                    <a:pt x="470" y="136"/>
                  </a:lnTo>
                  <a:lnTo>
                    <a:pt x="476" y="148"/>
                  </a:lnTo>
                  <a:lnTo>
                    <a:pt x="450" y="170"/>
                  </a:lnTo>
                  <a:lnTo>
                    <a:pt x="448" y="182"/>
                  </a:lnTo>
                  <a:lnTo>
                    <a:pt x="300" y="202"/>
                  </a:lnTo>
                  <a:lnTo>
                    <a:pt x="212" y="216"/>
                  </a:lnTo>
                  <a:lnTo>
                    <a:pt x="126" y="222"/>
                  </a:lnTo>
                  <a:lnTo>
                    <a:pt x="10" y="230"/>
                  </a:lnTo>
                  <a:lnTo>
                    <a:pt x="8" y="216"/>
                  </a:lnTo>
                  <a:lnTo>
                    <a:pt x="14" y="212"/>
                  </a:lnTo>
                  <a:lnTo>
                    <a:pt x="0" y="200"/>
                  </a:lnTo>
                  <a:lnTo>
                    <a:pt x="10" y="180"/>
                  </a:lnTo>
                  <a:lnTo>
                    <a:pt x="22" y="172"/>
                  </a:lnTo>
                  <a:lnTo>
                    <a:pt x="24" y="158"/>
                  </a:lnTo>
                  <a:lnTo>
                    <a:pt x="34" y="146"/>
                  </a:lnTo>
                  <a:lnTo>
                    <a:pt x="34" y="130"/>
                  </a:lnTo>
                  <a:lnTo>
                    <a:pt x="42" y="96"/>
                  </a:lnTo>
                  <a:lnTo>
                    <a:pt x="48" y="90"/>
                  </a:lnTo>
                  <a:lnTo>
                    <a:pt x="62" y="84"/>
                  </a:lnTo>
                  <a:lnTo>
                    <a:pt x="96" y="86"/>
                  </a:lnTo>
                  <a:lnTo>
                    <a:pt x="112" y="86"/>
                  </a:lnTo>
                  <a:lnTo>
                    <a:pt x="162" y="54"/>
                  </a:lnTo>
                  <a:lnTo>
                    <a:pt x="172" y="62"/>
                  </a:lnTo>
                  <a:lnTo>
                    <a:pt x="194" y="64"/>
                  </a:lnTo>
                  <a:lnTo>
                    <a:pt x="206" y="48"/>
                  </a:lnTo>
                  <a:lnTo>
                    <a:pt x="296" y="48"/>
                  </a:lnTo>
                  <a:lnTo>
                    <a:pt x="428" y="34"/>
                  </a:lnTo>
                  <a:lnTo>
                    <a:pt x="556" y="12"/>
                  </a:lnTo>
                  <a:lnTo>
                    <a:pt x="63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339600" y="4174560"/>
              <a:ext cx="674280" cy="559800"/>
            </a:xfrm>
            <a:custGeom>
              <a:avLst/>
              <a:gdLst/>
              <a:ahLst/>
              <a:rect l="l" t="t" r="r" b="b"/>
              <a:pathLst>
                <a:path w="379" h="289">
                  <a:moveTo>
                    <a:pt x="12" y="42"/>
                  </a:moveTo>
                  <a:lnTo>
                    <a:pt x="32" y="44"/>
                  </a:lnTo>
                  <a:lnTo>
                    <a:pt x="60" y="6"/>
                  </a:lnTo>
                  <a:lnTo>
                    <a:pt x="82" y="8"/>
                  </a:lnTo>
                  <a:lnTo>
                    <a:pt x="102" y="10"/>
                  </a:lnTo>
                  <a:lnTo>
                    <a:pt x="114" y="0"/>
                  </a:lnTo>
                  <a:lnTo>
                    <a:pt x="186" y="0"/>
                  </a:lnTo>
                  <a:lnTo>
                    <a:pt x="194" y="16"/>
                  </a:lnTo>
                  <a:lnTo>
                    <a:pt x="286" y="16"/>
                  </a:lnTo>
                  <a:lnTo>
                    <a:pt x="378" y="80"/>
                  </a:lnTo>
                  <a:lnTo>
                    <a:pt x="374" y="94"/>
                  </a:lnTo>
                  <a:lnTo>
                    <a:pt x="340" y="142"/>
                  </a:lnTo>
                  <a:lnTo>
                    <a:pt x="338" y="170"/>
                  </a:lnTo>
                  <a:lnTo>
                    <a:pt x="320" y="168"/>
                  </a:lnTo>
                  <a:lnTo>
                    <a:pt x="322" y="190"/>
                  </a:lnTo>
                  <a:lnTo>
                    <a:pt x="316" y="196"/>
                  </a:lnTo>
                  <a:lnTo>
                    <a:pt x="298" y="198"/>
                  </a:lnTo>
                  <a:lnTo>
                    <a:pt x="294" y="214"/>
                  </a:lnTo>
                  <a:lnTo>
                    <a:pt x="288" y="228"/>
                  </a:lnTo>
                  <a:lnTo>
                    <a:pt x="270" y="230"/>
                  </a:lnTo>
                  <a:lnTo>
                    <a:pt x="262" y="236"/>
                  </a:lnTo>
                  <a:lnTo>
                    <a:pt x="250" y="236"/>
                  </a:lnTo>
                  <a:lnTo>
                    <a:pt x="242" y="246"/>
                  </a:lnTo>
                  <a:lnTo>
                    <a:pt x="246" y="270"/>
                  </a:lnTo>
                  <a:lnTo>
                    <a:pt x="240" y="280"/>
                  </a:lnTo>
                  <a:lnTo>
                    <a:pt x="232" y="288"/>
                  </a:lnTo>
                  <a:lnTo>
                    <a:pt x="214" y="274"/>
                  </a:lnTo>
                  <a:lnTo>
                    <a:pt x="204" y="250"/>
                  </a:lnTo>
                  <a:lnTo>
                    <a:pt x="192" y="250"/>
                  </a:lnTo>
                  <a:lnTo>
                    <a:pt x="188" y="228"/>
                  </a:lnTo>
                  <a:lnTo>
                    <a:pt x="180" y="220"/>
                  </a:lnTo>
                  <a:lnTo>
                    <a:pt x="170" y="206"/>
                  </a:lnTo>
                  <a:lnTo>
                    <a:pt x="158" y="206"/>
                  </a:lnTo>
                  <a:lnTo>
                    <a:pt x="154" y="202"/>
                  </a:lnTo>
                  <a:lnTo>
                    <a:pt x="142" y="204"/>
                  </a:lnTo>
                  <a:lnTo>
                    <a:pt x="134" y="196"/>
                  </a:lnTo>
                  <a:lnTo>
                    <a:pt x="136" y="186"/>
                  </a:lnTo>
                  <a:lnTo>
                    <a:pt x="124" y="172"/>
                  </a:lnTo>
                  <a:lnTo>
                    <a:pt x="110" y="168"/>
                  </a:lnTo>
                  <a:lnTo>
                    <a:pt x="110" y="154"/>
                  </a:lnTo>
                  <a:lnTo>
                    <a:pt x="92" y="140"/>
                  </a:lnTo>
                  <a:lnTo>
                    <a:pt x="82" y="140"/>
                  </a:lnTo>
                  <a:lnTo>
                    <a:pt x="80" y="128"/>
                  </a:lnTo>
                  <a:lnTo>
                    <a:pt x="64" y="122"/>
                  </a:lnTo>
                  <a:lnTo>
                    <a:pt x="52" y="110"/>
                  </a:lnTo>
                  <a:lnTo>
                    <a:pt x="38" y="88"/>
                  </a:lnTo>
                  <a:lnTo>
                    <a:pt x="30" y="84"/>
                  </a:lnTo>
                  <a:lnTo>
                    <a:pt x="10" y="80"/>
                  </a:lnTo>
                  <a:lnTo>
                    <a:pt x="0" y="68"/>
                  </a:lnTo>
                  <a:lnTo>
                    <a:pt x="4" y="60"/>
                  </a:lnTo>
                  <a:lnTo>
                    <a:pt x="12" y="4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032880" y="4251960"/>
              <a:ext cx="717840" cy="826560"/>
            </a:xfrm>
            <a:custGeom>
              <a:avLst/>
              <a:gdLst/>
              <a:ahLst/>
              <a:rect l="l" t="t" r="r" b="b"/>
              <a:pathLst>
                <a:path w="403" h="427">
                  <a:moveTo>
                    <a:pt x="0" y="24"/>
                  </a:moveTo>
                  <a:lnTo>
                    <a:pt x="88" y="12"/>
                  </a:lnTo>
                  <a:lnTo>
                    <a:pt x="178" y="0"/>
                  </a:lnTo>
                  <a:lnTo>
                    <a:pt x="172" y="24"/>
                  </a:lnTo>
                  <a:lnTo>
                    <a:pt x="180" y="42"/>
                  </a:lnTo>
                  <a:lnTo>
                    <a:pt x="210" y="46"/>
                  </a:lnTo>
                  <a:lnTo>
                    <a:pt x="226" y="74"/>
                  </a:lnTo>
                  <a:lnTo>
                    <a:pt x="250" y="86"/>
                  </a:lnTo>
                  <a:lnTo>
                    <a:pt x="252" y="98"/>
                  </a:lnTo>
                  <a:lnTo>
                    <a:pt x="264" y="100"/>
                  </a:lnTo>
                  <a:lnTo>
                    <a:pt x="278" y="110"/>
                  </a:lnTo>
                  <a:lnTo>
                    <a:pt x="278" y="126"/>
                  </a:lnTo>
                  <a:lnTo>
                    <a:pt x="304" y="138"/>
                  </a:lnTo>
                  <a:lnTo>
                    <a:pt x="306" y="156"/>
                  </a:lnTo>
                  <a:lnTo>
                    <a:pt x="308" y="164"/>
                  </a:lnTo>
                  <a:lnTo>
                    <a:pt x="328" y="162"/>
                  </a:lnTo>
                  <a:lnTo>
                    <a:pt x="346" y="168"/>
                  </a:lnTo>
                  <a:lnTo>
                    <a:pt x="356" y="190"/>
                  </a:lnTo>
                  <a:lnTo>
                    <a:pt x="362" y="210"/>
                  </a:lnTo>
                  <a:lnTo>
                    <a:pt x="380" y="212"/>
                  </a:lnTo>
                  <a:lnTo>
                    <a:pt x="384" y="236"/>
                  </a:lnTo>
                  <a:lnTo>
                    <a:pt x="402" y="248"/>
                  </a:lnTo>
                  <a:lnTo>
                    <a:pt x="402" y="272"/>
                  </a:lnTo>
                  <a:lnTo>
                    <a:pt x="386" y="274"/>
                  </a:lnTo>
                  <a:lnTo>
                    <a:pt x="388" y="284"/>
                  </a:lnTo>
                  <a:lnTo>
                    <a:pt x="380" y="292"/>
                  </a:lnTo>
                  <a:lnTo>
                    <a:pt x="388" y="304"/>
                  </a:lnTo>
                  <a:lnTo>
                    <a:pt x="392" y="320"/>
                  </a:lnTo>
                  <a:lnTo>
                    <a:pt x="380" y="326"/>
                  </a:lnTo>
                  <a:lnTo>
                    <a:pt x="378" y="352"/>
                  </a:lnTo>
                  <a:lnTo>
                    <a:pt x="372" y="354"/>
                  </a:lnTo>
                  <a:lnTo>
                    <a:pt x="380" y="364"/>
                  </a:lnTo>
                  <a:lnTo>
                    <a:pt x="378" y="390"/>
                  </a:lnTo>
                  <a:lnTo>
                    <a:pt x="362" y="386"/>
                  </a:lnTo>
                  <a:lnTo>
                    <a:pt x="354" y="378"/>
                  </a:lnTo>
                  <a:lnTo>
                    <a:pt x="342" y="380"/>
                  </a:lnTo>
                  <a:lnTo>
                    <a:pt x="336" y="390"/>
                  </a:lnTo>
                  <a:lnTo>
                    <a:pt x="338" y="404"/>
                  </a:lnTo>
                  <a:lnTo>
                    <a:pt x="344" y="408"/>
                  </a:lnTo>
                  <a:lnTo>
                    <a:pt x="344" y="426"/>
                  </a:lnTo>
                  <a:lnTo>
                    <a:pt x="332" y="424"/>
                  </a:lnTo>
                  <a:lnTo>
                    <a:pt x="322" y="412"/>
                  </a:lnTo>
                  <a:lnTo>
                    <a:pt x="232" y="414"/>
                  </a:lnTo>
                  <a:lnTo>
                    <a:pt x="104" y="418"/>
                  </a:lnTo>
                  <a:lnTo>
                    <a:pt x="90" y="392"/>
                  </a:lnTo>
                  <a:lnTo>
                    <a:pt x="90" y="384"/>
                  </a:lnTo>
                  <a:lnTo>
                    <a:pt x="84" y="376"/>
                  </a:lnTo>
                  <a:lnTo>
                    <a:pt x="72" y="378"/>
                  </a:lnTo>
                  <a:lnTo>
                    <a:pt x="76" y="366"/>
                  </a:lnTo>
                  <a:lnTo>
                    <a:pt x="84" y="324"/>
                  </a:lnTo>
                  <a:lnTo>
                    <a:pt x="76" y="320"/>
                  </a:lnTo>
                  <a:lnTo>
                    <a:pt x="78" y="296"/>
                  </a:lnTo>
                  <a:lnTo>
                    <a:pt x="92" y="276"/>
                  </a:lnTo>
                  <a:lnTo>
                    <a:pt x="80" y="272"/>
                  </a:lnTo>
                  <a:lnTo>
                    <a:pt x="72" y="262"/>
                  </a:lnTo>
                  <a:lnTo>
                    <a:pt x="60" y="258"/>
                  </a:lnTo>
                  <a:lnTo>
                    <a:pt x="58" y="246"/>
                  </a:lnTo>
                  <a:lnTo>
                    <a:pt x="70" y="234"/>
                  </a:lnTo>
                  <a:lnTo>
                    <a:pt x="68" y="228"/>
                  </a:lnTo>
                  <a:lnTo>
                    <a:pt x="58" y="220"/>
                  </a:lnTo>
                  <a:lnTo>
                    <a:pt x="36" y="138"/>
                  </a:lnTo>
                  <a:lnTo>
                    <a:pt x="0" y="2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5679720" y="4298760"/>
              <a:ext cx="518040" cy="943920"/>
            </a:xfrm>
            <a:custGeom>
              <a:avLst/>
              <a:gdLst/>
              <a:ahLst/>
              <a:rect l="l" t="t" r="r" b="b"/>
              <a:pathLst>
                <a:path w="291" h="487">
                  <a:moveTo>
                    <a:pt x="0" y="24"/>
                  </a:moveTo>
                  <a:lnTo>
                    <a:pt x="90" y="16"/>
                  </a:lnTo>
                  <a:lnTo>
                    <a:pt x="200" y="0"/>
                  </a:lnTo>
                  <a:lnTo>
                    <a:pt x="256" y="196"/>
                  </a:lnTo>
                  <a:lnTo>
                    <a:pt x="266" y="204"/>
                  </a:lnTo>
                  <a:lnTo>
                    <a:pt x="254" y="224"/>
                  </a:lnTo>
                  <a:lnTo>
                    <a:pt x="258" y="234"/>
                  </a:lnTo>
                  <a:lnTo>
                    <a:pt x="270" y="240"/>
                  </a:lnTo>
                  <a:lnTo>
                    <a:pt x="290" y="252"/>
                  </a:lnTo>
                  <a:lnTo>
                    <a:pt x="274" y="268"/>
                  </a:lnTo>
                  <a:lnTo>
                    <a:pt x="274" y="294"/>
                  </a:lnTo>
                  <a:lnTo>
                    <a:pt x="284" y="302"/>
                  </a:lnTo>
                  <a:lnTo>
                    <a:pt x="270" y="352"/>
                  </a:lnTo>
                  <a:lnTo>
                    <a:pt x="286" y="352"/>
                  </a:lnTo>
                  <a:lnTo>
                    <a:pt x="290" y="370"/>
                  </a:lnTo>
                  <a:lnTo>
                    <a:pt x="130" y="392"/>
                  </a:lnTo>
                  <a:lnTo>
                    <a:pt x="96" y="394"/>
                  </a:lnTo>
                  <a:lnTo>
                    <a:pt x="80" y="404"/>
                  </a:lnTo>
                  <a:lnTo>
                    <a:pt x="78" y="412"/>
                  </a:lnTo>
                  <a:lnTo>
                    <a:pt x="84" y="424"/>
                  </a:lnTo>
                  <a:lnTo>
                    <a:pt x="110" y="428"/>
                  </a:lnTo>
                  <a:lnTo>
                    <a:pt x="100" y="438"/>
                  </a:lnTo>
                  <a:lnTo>
                    <a:pt x="110" y="462"/>
                  </a:lnTo>
                  <a:lnTo>
                    <a:pt x="104" y="468"/>
                  </a:lnTo>
                  <a:lnTo>
                    <a:pt x="94" y="486"/>
                  </a:lnTo>
                  <a:lnTo>
                    <a:pt x="86" y="484"/>
                  </a:lnTo>
                  <a:lnTo>
                    <a:pt x="68" y="464"/>
                  </a:lnTo>
                  <a:lnTo>
                    <a:pt x="62" y="454"/>
                  </a:lnTo>
                  <a:lnTo>
                    <a:pt x="52" y="452"/>
                  </a:lnTo>
                  <a:lnTo>
                    <a:pt x="46" y="480"/>
                  </a:lnTo>
                  <a:lnTo>
                    <a:pt x="26" y="478"/>
                  </a:lnTo>
                  <a:lnTo>
                    <a:pt x="12" y="356"/>
                  </a:lnTo>
                  <a:lnTo>
                    <a:pt x="4" y="174"/>
                  </a:lnTo>
                  <a:lnTo>
                    <a:pt x="0" y="2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5819040" y="4979520"/>
              <a:ext cx="1241280" cy="102492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244480" y="4345560"/>
              <a:ext cx="475920" cy="918720"/>
            </a:xfrm>
            <a:custGeom>
              <a:avLst/>
              <a:gdLst/>
              <a:ahLst/>
              <a:rect l="l" t="t" r="r" b="b"/>
              <a:pathLst>
                <a:path w="267" h="475">
                  <a:moveTo>
                    <a:pt x="94" y="10"/>
                  </a:moveTo>
                  <a:lnTo>
                    <a:pt x="90" y="18"/>
                  </a:lnTo>
                  <a:lnTo>
                    <a:pt x="82" y="16"/>
                  </a:lnTo>
                  <a:lnTo>
                    <a:pt x="60" y="36"/>
                  </a:lnTo>
                  <a:lnTo>
                    <a:pt x="60" y="72"/>
                  </a:lnTo>
                  <a:lnTo>
                    <a:pt x="52" y="66"/>
                  </a:lnTo>
                  <a:lnTo>
                    <a:pt x="38" y="84"/>
                  </a:lnTo>
                  <a:lnTo>
                    <a:pt x="24" y="88"/>
                  </a:lnTo>
                  <a:lnTo>
                    <a:pt x="26" y="104"/>
                  </a:lnTo>
                  <a:lnTo>
                    <a:pt x="30" y="118"/>
                  </a:lnTo>
                  <a:lnTo>
                    <a:pt x="36" y="134"/>
                  </a:lnTo>
                  <a:lnTo>
                    <a:pt x="20" y="144"/>
                  </a:lnTo>
                  <a:lnTo>
                    <a:pt x="30" y="176"/>
                  </a:lnTo>
                  <a:lnTo>
                    <a:pt x="24" y="182"/>
                  </a:lnTo>
                  <a:lnTo>
                    <a:pt x="24" y="206"/>
                  </a:lnTo>
                  <a:lnTo>
                    <a:pt x="40" y="218"/>
                  </a:lnTo>
                  <a:lnTo>
                    <a:pt x="42" y="232"/>
                  </a:lnTo>
                  <a:lnTo>
                    <a:pt x="34" y="242"/>
                  </a:lnTo>
                  <a:lnTo>
                    <a:pt x="42" y="250"/>
                  </a:lnTo>
                  <a:lnTo>
                    <a:pt x="52" y="276"/>
                  </a:lnTo>
                  <a:lnTo>
                    <a:pt x="42" y="286"/>
                  </a:lnTo>
                  <a:lnTo>
                    <a:pt x="34" y="316"/>
                  </a:lnTo>
                  <a:lnTo>
                    <a:pt x="18" y="330"/>
                  </a:lnTo>
                  <a:lnTo>
                    <a:pt x="18" y="354"/>
                  </a:lnTo>
                  <a:lnTo>
                    <a:pt x="0" y="382"/>
                  </a:lnTo>
                  <a:lnTo>
                    <a:pt x="20" y="406"/>
                  </a:lnTo>
                  <a:lnTo>
                    <a:pt x="70" y="404"/>
                  </a:lnTo>
                  <a:lnTo>
                    <a:pt x="132" y="396"/>
                  </a:lnTo>
                  <a:lnTo>
                    <a:pt x="158" y="398"/>
                  </a:lnTo>
                  <a:lnTo>
                    <a:pt x="152" y="418"/>
                  </a:lnTo>
                  <a:lnTo>
                    <a:pt x="184" y="474"/>
                  </a:lnTo>
                  <a:lnTo>
                    <a:pt x="218" y="450"/>
                  </a:lnTo>
                  <a:lnTo>
                    <a:pt x="266" y="452"/>
                  </a:lnTo>
                  <a:lnTo>
                    <a:pt x="254" y="288"/>
                  </a:lnTo>
                  <a:lnTo>
                    <a:pt x="242" y="0"/>
                  </a:lnTo>
                  <a:lnTo>
                    <a:pt x="94" y="1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103920" y="4096800"/>
              <a:ext cx="1865160" cy="2001600"/>
            </a:xfrm>
            <a:custGeom>
              <a:avLst/>
              <a:gdLst/>
              <a:ahLst/>
              <a:rect l="l" t="t" r="r" b="b"/>
              <a:pathLst>
                <a:path w="1046" h="1033">
                  <a:moveTo>
                    <a:pt x="6" y="408"/>
                  </a:moveTo>
                  <a:lnTo>
                    <a:pt x="0" y="424"/>
                  </a:lnTo>
                  <a:lnTo>
                    <a:pt x="12" y="430"/>
                  </a:lnTo>
                  <a:lnTo>
                    <a:pt x="28" y="448"/>
                  </a:lnTo>
                  <a:lnTo>
                    <a:pt x="30" y="470"/>
                  </a:lnTo>
                  <a:lnTo>
                    <a:pt x="48" y="474"/>
                  </a:lnTo>
                  <a:lnTo>
                    <a:pt x="60" y="488"/>
                  </a:lnTo>
                  <a:lnTo>
                    <a:pt x="70" y="506"/>
                  </a:lnTo>
                  <a:lnTo>
                    <a:pt x="82" y="510"/>
                  </a:lnTo>
                  <a:lnTo>
                    <a:pt x="102" y="542"/>
                  </a:lnTo>
                  <a:lnTo>
                    <a:pt x="130" y="544"/>
                  </a:lnTo>
                  <a:lnTo>
                    <a:pt x="126" y="558"/>
                  </a:lnTo>
                  <a:lnTo>
                    <a:pt x="136" y="590"/>
                  </a:lnTo>
                  <a:lnTo>
                    <a:pt x="138" y="634"/>
                  </a:lnTo>
                  <a:lnTo>
                    <a:pt x="152" y="648"/>
                  </a:lnTo>
                  <a:lnTo>
                    <a:pt x="160" y="660"/>
                  </a:lnTo>
                  <a:lnTo>
                    <a:pt x="168" y="664"/>
                  </a:lnTo>
                  <a:lnTo>
                    <a:pt x="196" y="692"/>
                  </a:lnTo>
                  <a:lnTo>
                    <a:pt x="208" y="698"/>
                  </a:lnTo>
                  <a:lnTo>
                    <a:pt x="216" y="700"/>
                  </a:lnTo>
                  <a:lnTo>
                    <a:pt x="224" y="712"/>
                  </a:lnTo>
                  <a:lnTo>
                    <a:pt x="266" y="724"/>
                  </a:lnTo>
                  <a:lnTo>
                    <a:pt x="282" y="704"/>
                  </a:lnTo>
                  <a:lnTo>
                    <a:pt x="292" y="694"/>
                  </a:lnTo>
                  <a:lnTo>
                    <a:pt x="286" y="666"/>
                  </a:lnTo>
                  <a:lnTo>
                    <a:pt x="294" y="656"/>
                  </a:lnTo>
                  <a:lnTo>
                    <a:pt x="318" y="654"/>
                  </a:lnTo>
                  <a:lnTo>
                    <a:pt x="324" y="646"/>
                  </a:lnTo>
                  <a:lnTo>
                    <a:pt x="328" y="636"/>
                  </a:lnTo>
                  <a:lnTo>
                    <a:pt x="338" y="638"/>
                  </a:lnTo>
                  <a:lnTo>
                    <a:pt x="340" y="648"/>
                  </a:lnTo>
                  <a:lnTo>
                    <a:pt x="366" y="650"/>
                  </a:lnTo>
                  <a:lnTo>
                    <a:pt x="408" y="656"/>
                  </a:lnTo>
                  <a:lnTo>
                    <a:pt x="424" y="672"/>
                  </a:lnTo>
                  <a:lnTo>
                    <a:pt x="456" y="714"/>
                  </a:lnTo>
                  <a:lnTo>
                    <a:pt x="472" y="744"/>
                  </a:lnTo>
                  <a:lnTo>
                    <a:pt x="474" y="760"/>
                  </a:lnTo>
                  <a:lnTo>
                    <a:pt x="516" y="826"/>
                  </a:lnTo>
                  <a:lnTo>
                    <a:pt x="523" y="846"/>
                  </a:lnTo>
                  <a:lnTo>
                    <a:pt x="555" y="868"/>
                  </a:lnTo>
                  <a:lnTo>
                    <a:pt x="557" y="894"/>
                  </a:lnTo>
                  <a:lnTo>
                    <a:pt x="565" y="912"/>
                  </a:lnTo>
                  <a:lnTo>
                    <a:pt x="571" y="946"/>
                  </a:lnTo>
                  <a:lnTo>
                    <a:pt x="585" y="952"/>
                  </a:lnTo>
                  <a:lnTo>
                    <a:pt x="587" y="966"/>
                  </a:lnTo>
                  <a:lnTo>
                    <a:pt x="587" y="992"/>
                  </a:lnTo>
                  <a:lnTo>
                    <a:pt x="597" y="992"/>
                  </a:lnTo>
                  <a:lnTo>
                    <a:pt x="613" y="986"/>
                  </a:lnTo>
                  <a:lnTo>
                    <a:pt x="633" y="1008"/>
                  </a:lnTo>
                  <a:lnTo>
                    <a:pt x="651" y="1008"/>
                  </a:lnTo>
                  <a:lnTo>
                    <a:pt x="669" y="1020"/>
                  </a:lnTo>
                  <a:lnTo>
                    <a:pt x="693" y="1024"/>
                  </a:lnTo>
                  <a:lnTo>
                    <a:pt x="711" y="1018"/>
                  </a:lnTo>
                  <a:lnTo>
                    <a:pt x="727" y="1032"/>
                  </a:lnTo>
                  <a:lnTo>
                    <a:pt x="745" y="1032"/>
                  </a:lnTo>
                  <a:lnTo>
                    <a:pt x="753" y="1024"/>
                  </a:lnTo>
                  <a:lnTo>
                    <a:pt x="763" y="1022"/>
                  </a:lnTo>
                  <a:lnTo>
                    <a:pt x="775" y="1002"/>
                  </a:lnTo>
                  <a:lnTo>
                    <a:pt x="753" y="1006"/>
                  </a:lnTo>
                  <a:lnTo>
                    <a:pt x="741" y="982"/>
                  </a:lnTo>
                  <a:lnTo>
                    <a:pt x="737" y="976"/>
                  </a:lnTo>
                  <a:lnTo>
                    <a:pt x="735" y="940"/>
                  </a:lnTo>
                  <a:lnTo>
                    <a:pt x="727" y="926"/>
                  </a:lnTo>
                  <a:lnTo>
                    <a:pt x="737" y="908"/>
                  </a:lnTo>
                  <a:lnTo>
                    <a:pt x="737" y="888"/>
                  </a:lnTo>
                  <a:lnTo>
                    <a:pt x="747" y="874"/>
                  </a:lnTo>
                  <a:lnTo>
                    <a:pt x="745" y="856"/>
                  </a:lnTo>
                  <a:lnTo>
                    <a:pt x="743" y="844"/>
                  </a:lnTo>
                  <a:lnTo>
                    <a:pt x="755" y="838"/>
                  </a:lnTo>
                  <a:lnTo>
                    <a:pt x="761" y="820"/>
                  </a:lnTo>
                  <a:lnTo>
                    <a:pt x="775" y="818"/>
                  </a:lnTo>
                  <a:lnTo>
                    <a:pt x="791" y="808"/>
                  </a:lnTo>
                  <a:lnTo>
                    <a:pt x="795" y="796"/>
                  </a:lnTo>
                  <a:lnTo>
                    <a:pt x="809" y="800"/>
                  </a:lnTo>
                  <a:lnTo>
                    <a:pt x="819" y="790"/>
                  </a:lnTo>
                  <a:lnTo>
                    <a:pt x="815" y="772"/>
                  </a:lnTo>
                  <a:lnTo>
                    <a:pt x="827" y="778"/>
                  </a:lnTo>
                  <a:lnTo>
                    <a:pt x="859" y="778"/>
                  </a:lnTo>
                  <a:lnTo>
                    <a:pt x="891" y="758"/>
                  </a:lnTo>
                  <a:lnTo>
                    <a:pt x="907" y="740"/>
                  </a:lnTo>
                  <a:lnTo>
                    <a:pt x="925" y="732"/>
                  </a:lnTo>
                  <a:lnTo>
                    <a:pt x="941" y="714"/>
                  </a:lnTo>
                  <a:lnTo>
                    <a:pt x="957" y="708"/>
                  </a:lnTo>
                  <a:lnTo>
                    <a:pt x="951" y="686"/>
                  </a:lnTo>
                  <a:lnTo>
                    <a:pt x="935" y="670"/>
                  </a:lnTo>
                  <a:lnTo>
                    <a:pt x="935" y="648"/>
                  </a:lnTo>
                  <a:lnTo>
                    <a:pt x="953" y="662"/>
                  </a:lnTo>
                  <a:lnTo>
                    <a:pt x="965" y="686"/>
                  </a:lnTo>
                  <a:lnTo>
                    <a:pt x="1001" y="686"/>
                  </a:lnTo>
                  <a:lnTo>
                    <a:pt x="1017" y="662"/>
                  </a:lnTo>
                  <a:lnTo>
                    <a:pt x="1019" y="650"/>
                  </a:lnTo>
                  <a:lnTo>
                    <a:pt x="1031" y="636"/>
                  </a:lnTo>
                  <a:lnTo>
                    <a:pt x="1035" y="624"/>
                  </a:lnTo>
                  <a:lnTo>
                    <a:pt x="1029" y="610"/>
                  </a:lnTo>
                  <a:lnTo>
                    <a:pt x="1031" y="602"/>
                  </a:lnTo>
                  <a:lnTo>
                    <a:pt x="1037" y="596"/>
                  </a:lnTo>
                  <a:lnTo>
                    <a:pt x="1035" y="570"/>
                  </a:lnTo>
                  <a:lnTo>
                    <a:pt x="1043" y="552"/>
                  </a:lnTo>
                  <a:lnTo>
                    <a:pt x="1045" y="520"/>
                  </a:lnTo>
                  <a:lnTo>
                    <a:pt x="1037" y="508"/>
                  </a:lnTo>
                  <a:lnTo>
                    <a:pt x="1023" y="480"/>
                  </a:lnTo>
                  <a:lnTo>
                    <a:pt x="1021" y="458"/>
                  </a:lnTo>
                  <a:lnTo>
                    <a:pt x="999" y="442"/>
                  </a:lnTo>
                  <a:lnTo>
                    <a:pt x="993" y="292"/>
                  </a:lnTo>
                  <a:lnTo>
                    <a:pt x="959" y="290"/>
                  </a:lnTo>
                  <a:lnTo>
                    <a:pt x="951" y="274"/>
                  </a:lnTo>
                  <a:lnTo>
                    <a:pt x="937" y="280"/>
                  </a:lnTo>
                  <a:lnTo>
                    <a:pt x="923" y="256"/>
                  </a:lnTo>
                  <a:lnTo>
                    <a:pt x="913" y="254"/>
                  </a:lnTo>
                  <a:lnTo>
                    <a:pt x="893" y="272"/>
                  </a:lnTo>
                  <a:lnTo>
                    <a:pt x="877" y="258"/>
                  </a:lnTo>
                  <a:lnTo>
                    <a:pt x="863" y="256"/>
                  </a:lnTo>
                  <a:lnTo>
                    <a:pt x="843" y="272"/>
                  </a:lnTo>
                  <a:lnTo>
                    <a:pt x="817" y="268"/>
                  </a:lnTo>
                  <a:lnTo>
                    <a:pt x="797" y="260"/>
                  </a:lnTo>
                  <a:lnTo>
                    <a:pt x="777" y="262"/>
                  </a:lnTo>
                  <a:lnTo>
                    <a:pt x="763" y="276"/>
                  </a:lnTo>
                  <a:lnTo>
                    <a:pt x="739" y="258"/>
                  </a:lnTo>
                  <a:lnTo>
                    <a:pt x="705" y="262"/>
                  </a:lnTo>
                  <a:lnTo>
                    <a:pt x="687" y="248"/>
                  </a:lnTo>
                  <a:lnTo>
                    <a:pt x="677" y="230"/>
                  </a:lnTo>
                  <a:lnTo>
                    <a:pt x="657" y="224"/>
                  </a:lnTo>
                  <a:lnTo>
                    <a:pt x="645" y="234"/>
                  </a:lnTo>
                  <a:lnTo>
                    <a:pt x="607" y="234"/>
                  </a:lnTo>
                  <a:lnTo>
                    <a:pt x="601" y="222"/>
                  </a:lnTo>
                  <a:lnTo>
                    <a:pt x="595" y="208"/>
                  </a:lnTo>
                  <a:lnTo>
                    <a:pt x="587" y="200"/>
                  </a:lnTo>
                  <a:lnTo>
                    <a:pt x="559" y="212"/>
                  </a:lnTo>
                  <a:lnTo>
                    <a:pt x="547" y="206"/>
                  </a:lnTo>
                  <a:lnTo>
                    <a:pt x="539" y="170"/>
                  </a:lnTo>
                  <a:lnTo>
                    <a:pt x="531" y="96"/>
                  </a:lnTo>
                  <a:lnTo>
                    <a:pt x="523" y="16"/>
                  </a:lnTo>
                  <a:lnTo>
                    <a:pt x="308" y="0"/>
                  </a:lnTo>
                  <a:lnTo>
                    <a:pt x="282" y="422"/>
                  </a:lnTo>
                  <a:lnTo>
                    <a:pt x="6" y="40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296400" y="2537280"/>
              <a:ext cx="8280" cy="1440"/>
            </a:xfrm>
            <a:custGeom>
              <a:avLst/>
              <a:gdLst/>
              <a:ahLst/>
              <a:rect l="l" t="t" r="r" b="b"/>
              <a:pathLst>
                <a:path w="5" h="1">
                  <a:moveTo>
                    <a:pt x="0" y="0"/>
                  </a:move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442880" y="957240"/>
              <a:ext cx="1021320" cy="1800"/>
            </a:xfrm>
            <a:custGeom>
              <a:avLst/>
              <a:gdLst/>
              <a:ahLst/>
              <a:rect l="l" t="t" r="r" b="b"/>
              <a:pathLst>
                <a:path w="574" h="1">
                  <a:moveTo>
                    <a:pt x="573" y="0"/>
                  </a:move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338440" y="1920600"/>
              <a:ext cx="100800" cy="91800"/>
            </a:xfrm>
            <a:custGeom>
              <a:avLst/>
              <a:gdLst/>
              <a:ahLst/>
              <a:rect l="l" t="t" r="r" b="b"/>
              <a:pathLst>
                <a:path w="57" h="47">
                  <a:moveTo>
                    <a:pt x="56" y="0"/>
                  </a:moveTo>
                  <a:lnTo>
                    <a:pt x="34" y="4"/>
                  </a:lnTo>
                  <a:lnTo>
                    <a:pt x="20" y="20"/>
                  </a:lnTo>
                  <a:lnTo>
                    <a:pt x="4" y="28"/>
                  </a:lnTo>
                  <a:lnTo>
                    <a:pt x="0" y="46"/>
                  </a:lnTo>
                  <a:lnTo>
                    <a:pt x="32" y="34"/>
                  </a:lnTo>
                  <a:lnTo>
                    <a:pt x="44" y="18"/>
                  </a:lnTo>
                  <a:lnTo>
                    <a:pt x="52" y="12"/>
                  </a:lnTo>
                  <a:lnTo>
                    <a:pt x="5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5697000" y="1964160"/>
              <a:ext cx="81000" cy="25200"/>
            </a:xfrm>
            <a:custGeom>
              <a:avLst/>
              <a:gdLst/>
              <a:ahLst/>
              <a:rect l="l" t="t" r="r" b="b"/>
              <a:pathLst>
                <a:path w="45" h="13">
                  <a:moveTo>
                    <a:pt x="8" y="2"/>
                  </a:moveTo>
                  <a:lnTo>
                    <a:pt x="0" y="8"/>
                  </a:lnTo>
                  <a:lnTo>
                    <a:pt x="4" y="12"/>
                  </a:lnTo>
                  <a:lnTo>
                    <a:pt x="32" y="10"/>
                  </a:lnTo>
                  <a:lnTo>
                    <a:pt x="44" y="10"/>
                  </a:lnTo>
                  <a:lnTo>
                    <a:pt x="42" y="0"/>
                  </a:lnTo>
                  <a:lnTo>
                    <a:pt x="8" y="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6581520" y="2156760"/>
              <a:ext cx="846000" cy="1149480"/>
            </a:xfrm>
            <a:custGeom>
              <a:avLst/>
              <a:gdLst/>
              <a:ahLst/>
              <a:rect l="l" t="t" r="r" b="b"/>
              <a:pathLst>
                <a:path w="475" h="593">
                  <a:moveTo>
                    <a:pt x="382" y="0"/>
                  </a:moveTo>
                  <a:lnTo>
                    <a:pt x="364" y="10"/>
                  </a:lnTo>
                  <a:lnTo>
                    <a:pt x="322" y="8"/>
                  </a:lnTo>
                  <a:lnTo>
                    <a:pt x="292" y="22"/>
                  </a:lnTo>
                  <a:lnTo>
                    <a:pt x="254" y="42"/>
                  </a:lnTo>
                  <a:lnTo>
                    <a:pt x="238" y="60"/>
                  </a:lnTo>
                  <a:lnTo>
                    <a:pt x="238" y="84"/>
                  </a:lnTo>
                  <a:lnTo>
                    <a:pt x="216" y="98"/>
                  </a:lnTo>
                  <a:lnTo>
                    <a:pt x="202" y="114"/>
                  </a:lnTo>
                  <a:lnTo>
                    <a:pt x="202" y="122"/>
                  </a:lnTo>
                  <a:lnTo>
                    <a:pt x="214" y="136"/>
                  </a:lnTo>
                  <a:lnTo>
                    <a:pt x="216" y="142"/>
                  </a:lnTo>
                  <a:lnTo>
                    <a:pt x="210" y="154"/>
                  </a:lnTo>
                  <a:lnTo>
                    <a:pt x="214" y="164"/>
                  </a:lnTo>
                  <a:lnTo>
                    <a:pt x="218" y="176"/>
                  </a:lnTo>
                  <a:lnTo>
                    <a:pt x="214" y="186"/>
                  </a:lnTo>
                  <a:lnTo>
                    <a:pt x="200" y="188"/>
                  </a:lnTo>
                  <a:lnTo>
                    <a:pt x="180" y="216"/>
                  </a:lnTo>
                  <a:lnTo>
                    <a:pt x="156" y="222"/>
                  </a:lnTo>
                  <a:lnTo>
                    <a:pt x="100" y="222"/>
                  </a:lnTo>
                  <a:lnTo>
                    <a:pt x="98" y="230"/>
                  </a:lnTo>
                  <a:lnTo>
                    <a:pt x="44" y="230"/>
                  </a:lnTo>
                  <a:lnTo>
                    <a:pt x="32" y="242"/>
                  </a:lnTo>
                  <a:lnTo>
                    <a:pt x="30" y="262"/>
                  </a:lnTo>
                  <a:lnTo>
                    <a:pt x="40" y="274"/>
                  </a:lnTo>
                  <a:lnTo>
                    <a:pt x="52" y="290"/>
                  </a:lnTo>
                  <a:lnTo>
                    <a:pt x="48" y="306"/>
                  </a:lnTo>
                  <a:lnTo>
                    <a:pt x="22" y="330"/>
                  </a:lnTo>
                  <a:lnTo>
                    <a:pt x="0" y="350"/>
                  </a:lnTo>
                  <a:lnTo>
                    <a:pt x="10" y="364"/>
                  </a:lnTo>
                  <a:lnTo>
                    <a:pt x="4" y="378"/>
                  </a:lnTo>
                  <a:lnTo>
                    <a:pt x="92" y="364"/>
                  </a:lnTo>
                  <a:lnTo>
                    <a:pt x="318" y="312"/>
                  </a:lnTo>
                  <a:lnTo>
                    <a:pt x="322" y="322"/>
                  </a:lnTo>
                  <a:lnTo>
                    <a:pt x="340" y="328"/>
                  </a:lnTo>
                  <a:lnTo>
                    <a:pt x="342" y="352"/>
                  </a:lnTo>
                  <a:lnTo>
                    <a:pt x="362" y="354"/>
                  </a:lnTo>
                  <a:lnTo>
                    <a:pt x="368" y="364"/>
                  </a:lnTo>
                  <a:lnTo>
                    <a:pt x="360" y="376"/>
                  </a:lnTo>
                  <a:lnTo>
                    <a:pt x="358" y="394"/>
                  </a:lnTo>
                  <a:lnTo>
                    <a:pt x="350" y="406"/>
                  </a:lnTo>
                  <a:lnTo>
                    <a:pt x="356" y="420"/>
                  </a:lnTo>
                  <a:lnTo>
                    <a:pt x="346" y="426"/>
                  </a:lnTo>
                  <a:lnTo>
                    <a:pt x="356" y="448"/>
                  </a:lnTo>
                  <a:lnTo>
                    <a:pt x="354" y="464"/>
                  </a:lnTo>
                  <a:lnTo>
                    <a:pt x="380" y="466"/>
                  </a:lnTo>
                  <a:lnTo>
                    <a:pt x="386" y="482"/>
                  </a:lnTo>
                  <a:lnTo>
                    <a:pt x="374" y="508"/>
                  </a:lnTo>
                  <a:lnTo>
                    <a:pt x="348" y="526"/>
                  </a:lnTo>
                  <a:lnTo>
                    <a:pt x="350" y="540"/>
                  </a:lnTo>
                  <a:lnTo>
                    <a:pt x="356" y="548"/>
                  </a:lnTo>
                  <a:lnTo>
                    <a:pt x="362" y="566"/>
                  </a:lnTo>
                  <a:lnTo>
                    <a:pt x="376" y="564"/>
                  </a:lnTo>
                  <a:lnTo>
                    <a:pt x="390" y="568"/>
                  </a:lnTo>
                  <a:lnTo>
                    <a:pt x="400" y="574"/>
                  </a:lnTo>
                  <a:lnTo>
                    <a:pt x="414" y="592"/>
                  </a:lnTo>
                  <a:lnTo>
                    <a:pt x="424" y="582"/>
                  </a:lnTo>
                  <a:lnTo>
                    <a:pt x="422" y="568"/>
                  </a:lnTo>
                  <a:lnTo>
                    <a:pt x="438" y="554"/>
                  </a:lnTo>
                  <a:lnTo>
                    <a:pt x="448" y="538"/>
                  </a:lnTo>
                  <a:lnTo>
                    <a:pt x="446" y="500"/>
                  </a:lnTo>
                  <a:lnTo>
                    <a:pt x="454" y="488"/>
                  </a:lnTo>
                  <a:lnTo>
                    <a:pt x="452" y="446"/>
                  </a:lnTo>
                  <a:lnTo>
                    <a:pt x="446" y="438"/>
                  </a:lnTo>
                  <a:lnTo>
                    <a:pt x="436" y="436"/>
                  </a:lnTo>
                  <a:lnTo>
                    <a:pt x="430" y="436"/>
                  </a:lnTo>
                  <a:lnTo>
                    <a:pt x="432" y="424"/>
                  </a:lnTo>
                  <a:lnTo>
                    <a:pt x="438" y="406"/>
                  </a:lnTo>
                  <a:lnTo>
                    <a:pt x="446" y="418"/>
                  </a:lnTo>
                  <a:lnTo>
                    <a:pt x="448" y="426"/>
                  </a:lnTo>
                  <a:lnTo>
                    <a:pt x="474" y="414"/>
                  </a:lnTo>
                  <a:lnTo>
                    <a:pt x="474" y="398"/>
                  </a:lnTo>
                  <a:lnTo>
                    <a:pt x="470" y="388"/>
                  </a:lnTo>
                  <a:lnTo>
                    <a:pt x="468" y="380"/>
                  </a:lnTo>
                  <a:lnTo>
                    <a:pt x="458" y="378"/>
                  </a:lnTo>
                  <a:lnTo>
                    <a:pt x="448" y="370"/>
                  </a:lnTo>
                  <a:lnTo>
                    <a:pt x="466" y="360"/>
                  </a:lnTo>
                  <a:lnTo>
                    <a:pt x="450" y="346"/>
                  </a:lnTo>
                  <a:lnTo>
                    <a:pt x="448" y="330"/>
                  </a:lnTo>
                  <a:lnTo>
                    <a:pt x="442" y="286"/>
                  </a:lnTo>
                  <a:lnTo>
                    <a:pt x="442" y="282"/>
                  </a:lnTo>
                  <a:lnTo>
                    <a:pt x="428" y="272"/>
                  </a:lnTo>
                  <a:lnTo>
                    <a:pt x="440" y="224"/>
                  </a:lnTo>
                  <a:lnTo>
                    <a:pt x="436" y="210"/>
                  </a:lnTo>
                  <a:lnTo>
                    <a:pt x="430" y="194"/>
                  </a:lnTo>
                  <a:lnTo>
                    <a:pt x="432" y="180"/>
                  </a:lnTo>
                  <a:lnTo>
                    <a:pt x="420" y="140"/>
                  </a:lnTo>
                  <a:lnTo>
                    <a:pt x="400" y="140"/>
                  </a:lnTo>
                  <a:lnTo>
                    <a:pt x="406" y="120"/>
                  </a:lnTo>
                  <a:lnTo>
                    <a:pt x="406" y="104"/>
                  </a:lnTo>
                  <a:lnTo>
                    <a:pt x="392" y="90"/>
                  </a:lnTo>
                  <a:lnTo>
                    <a:pt x="400" y="76"/>
                  </a:lnTo>
                  <a:lnTo>
                    <a:pt x="394" y="56"/>
                  </a:lnTo>
                  <a:lnTo>
                    <a:pt x="382" y="40"/>
                  </a:lnTo>
                  <a:lnTo>
                    <a:pt x="38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169040" y="3183840"/>
              <a:ext cx="151920" cy="230040"/>
            </a:xfrm>
            <a:custGeom>
              <a:avLst/>
              <a:gdLst/>
              <a:ahLst/>
              <a:rect l="l" t="t" r="r" b="b"/>
              <a:pathLst>
                <a:path w="85" h="119">
                  <a:moveTo>
                    <a:pt x="18" y="0"/>
                  </a:moveTo>
                  <a:lnTo>
                    <a:pt x="28" y="34"/>
                  </a:lnTo>
                  <a:lnTo>
                    <a:pt x="40" y="36"/>
                  </a:lnTo>
                  <a:lnTo>
                    <a:pt x="50" y="56"/>
                  </a:lnTo>
                  <a:lnTo>
                    <a:pt x="54" y="68"/>
                  </a:lnTo>
                  <a:lnTo>
                    <a:pt x="68" y="70"/>
                  </a:lnTo>
                  <a:lnTo>
                    <a:pt x="84" y="82"/>
                  </a:lnTo>
                  <a:lnTo>
                    <a:pt x="84" y="106"/>
                  </a:lnTo>
                  <a:lnTo>
                    <a:pt x="78" y="118"/>
                  </a:lnTo>
                  <a:lnTo>
                    <a:pt x="36" y="118"/>
                  </a:lnTo>
                  <a:lnTo>
                    <a:pt x="0" y="10"/>
                  </a:lnTo>
                  <a:lnTo>
                    <a:pt x="1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004080" y="2219760"/>
              <a:ext cx="266040" cy="129600"/>
            </a:xfrm>
            <a:custGeom>
              <a:avLst/>
              <a:gdLst/>
              <a:ahLst/>
              <a:rect l="l" t="t" r="r" b="b"/>
              <a:pathLst>
                <a:path w="149" h="67">
                  <a:moveTo>
                    <a:pt x="148" y="14"/>
                  </a:moveTo>
                  <a:lnTo>
                    <a:pt x="138" y="14"/>
                  </a:lnTo>
                  <a:lnTo>
                    <a:pt x="124" y="24"/>
                  </a:lnTo>
                  <a:lnTo>
                    <a:pt x="112" y="8"/>
                  </a:lnTo>
                  <a:lnTo>
                    <a:pt x="80" y="10"/>
                  </a:lnTo>
                  <a:lnTo>
                    <a:pt x="66" y="12"/>
                  </a:lnTo>
                  <a:lnTo>
                    <a:pt x="56" y="0"/>
                  </a:lnTo>
                  <a:lnTo>
                    <a:pt x="38" y="6"/>
                  </a:lnTo>
                  <a:lnTo>
                    <a:pt x="28" y="2"/>
                  </a:lnTo>
                  <a:lnTo>
                    <a:pt x="18" y="8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2" y="32"/>
                  </a:lnTo>
                  <a:lnTo>
                    <a:pt x="50" y="28"/>
                  </a:lnTo>
                  <a:lnTo>
                    <a:pt x="76" y="32"/>
                  </a:lnTo>
                  <a:lnTo>
                    <a:pt x="100" y="48"/>
                  </a:lnTo>
                  <a:lnTo>
                    <a:pt x="114" y="36"/>
                  </a:lnTo>
                  <a:lnTo>
                    <a:pt x="122" y="46"/>
                  </a:lnTo>
                  <a:lnTo>
                    <a:pt x="120" y="66"/>
                  </a:lnTo>
                  <a:lnTo>
                    <a:pt x="128" y="66"/>
                  </a:lnTo>
                  <a:lnTo>
                    <a:pt x="148" y="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261560" y="2102760"/>
              <a:ext cx="230040" cy="482760"/>
            </a:xfrm>
            <a:custGeom>
              <a:avLst/>
              <a:gdLst/>
              <a:ahLst/>
              <a:rect l="l" t="t" r="r" b="b"/>
              <a:pathLst>
                <a:path w="129" h="249">
                  <a:moveTo>
                    <a:pt x="0" y="28"/>
                  </a:moveTo>
                  <a:lnTo>
                    <a:pt x="76" y="12"/>
                  </a:lnTo>
                  <a:lnTo>
                    <a:pt x="112" y="0"/>
                  </a:lnTo>
                  <a:lnTo>
                    <a:pt x="118" y="18"/>
                  </a:lnTo>
                  <a:lnTo>
                    <a:pt x="116" y="34"/>
                  </a:lnTo>
                  <a:lnTo>
                    <a:pt x="118" y="46"/>
                  </a:lnTo>
                  <a:lnTo>
                    <a:pt x="128" y="54"/>
                  </a:lnTo>
                  <a:lnTo>
                    <a:pt x="122" y="60"/>
                  </a:lnTo>
                  <a:lnTo>
                    <a:pt x="122" y="78"/>
                  </a:lnTo>
                  <a:lnTo>
                    <a:pt x="110" y="80"/>
                  </a:lnTo>
                  <a:lnTo>
                    <a:pt x="102" y="84"/>
                  </a:lnTo>
                  <a:lnTo>
                    <a:pt x="98" y="96"/>
                  </a:lnTo>
                  <a:lnTo>
                    <a:pt x="106" y="110"/>
                  </a:lnTo>
                  <a:lnTo>
                    <a:pt x="106" y="124"/>
                  </a:lnTo>
                  <a:lnTo>
                    <a:pt x="94" y="134"/>
                  </a:lnTo>
                  <a:lnTo>
                    <a:pt x="90" y="146"/>
                  </a:lnTo>
                  <a:lnTo>
                    <a:pt x="108" y="168"/>
                  </a:lnTo>
                  <a:lnTo>
                    <a:pt x="98" y="202"/>
                  </a:lnTo>
                  <a:lnTo>
                    <a:pt x="114" y="234"/>
                  </a:lnTo>
                  <a:lnTo>
                    <a:pt x="88" y="244"/>
                  </a:lnTo>
                  <a:lnTo>
                    <a:pt x="56" y="248"/>
                  </a:lnTo>
                  <a:lnTo>
                    <a:pt x="46" y="216"/>
                  </a:lnTo>
                  <a:lnTo>
                    <a:pt x="48" y="204"/>
                  </a:lnTo>
                  <a:lnTo>
                    <a:pt x="38" y="166"/>
                  </a:lnTo>
                  <a:lnTo>
                    <a:pt x="16" y="168"/>
                  </a:lnTo>
                  <a:lnTo>
                    <a:pt x="24" y="152"/>
                  </a:lnTo>
                  <a:lnTo>
                    <a:pt x="24" y="128"/>
                  </a:lnTo>
                  <a:lnTo>
                    <a:pt x="10" y="120"/>
                  </a:lnTo>
                  <a:lnTo>
                    <a:pt x="18" y="102"/>
                  </a:lnTo>
                  <a:lnTo>
                    <a:pt x="12" y="82"/>
                  </a:lnTo>
                  <a:lnTo>
                    <a:pt x="0" y="72"/>
                  </a:lnTo>
                  <a:lnTo>
                    <a:pt x="0" y="2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022880" y="5936400"/>
              <a:ext cx="66240" cy="9504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953400" y="6006600"/>
              <a:ext cx="40320" cy="59040"/>
            </a:xfrm>
            <a:custGeom>
              <a:avLst/>
              <a:gdLst/>
              <a:ahLst/>
              <a:rect l="l" t="t" r="r" b="b"/>
              <a:pathLst>
                <a:path w="22" h="31">
                  <a:moveTo>
                    <a:pt x="6" y="0"/>
                  </a:moveTo>
                  <a:lnTo>
                    <a:pt x="21" y="12"/>
                  </a:lnTo>
                  <a:lnTo>
                    <a:pt x="15" y="28"/>
                  </a:lnTo>
                  <a:lnTo>
                    <a:pt x="2" y="30"/>
                  </a:lnTo>
                  <a:lnTo>
                    <a:pt x="0" y="14"/>
                  </a:lnTo>
                  <a:lnTo>
                    <a:pt x="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873480" y="6033600"/>
              <a:ext cx="33120" cy="2520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2" y="0"/>
                  </a:moveTo>
                  <a:lnTo>
                    <a:pt x="16" y="2"/>
                  </a:lnTo>
                  <a:lnTo>
                    <a:pt x="18" y="12"/>
                  </a:lnTo>
                  <a:lnTo>
                    <a:pt x="0" y="12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921720" y="6069600"/>
              <a:ext cx="18360" cy="4320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9" y="6"/>
                  </a:lnTo>
                  <a:lnTo>
                    <a:pt x="7" y="22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817320" y="6053040"/>
              <a:ext cx="30240" cy="324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10" y="0"/>
                  </a:moveTo>
                  <a:lnTo>
                    <a:pt x="16" y="12"/>
                  </a:lnTo>
                  <a:lnTo>
                    <a:pt x="12" y="16"/>
                  </a:lnTo>
                  <a:lnTo>
                    <a:pt x="0" y="12"/>
                  </a:lnTo>
                  <a:lnTo>
                    <a:pt x="1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756480" y="6069600"/>
              <a:ext cx="18360" cy="1980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4" y="0"/>
                  </a:moveTo>
                  <a:lnTo>
                    <a:pt x="10" y="8"/>
                  </a:lnTo>
                  <a:lnTo>
                    <a:pt x="0" y="10"/>
                  </a:ln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713280" y="6073200"/>
              <a:ext cx="18360" cy="1260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0"/>
                  </a:moveTo>
                  <a:lnTo>
                    <a:pt x="9" y="0"/>
                  </a:lnTo>
                  <a:lnTo>
                    <a:pt x="9" y="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6688440" y="6103800"/>
              <a:ext cx="22680" cy="864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2" y="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6778080" y="6100200"/>
              <a:ext cx="43560" cy="3204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24" y="2"/>
                  </a:lnTo>
                  <a:lnTo>
                    <a:pt x="22" y="10"/>
                  </a:lnTo>
                  <a:lnTo>
                    <a:pt x="4" y="1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6844680" y="6096600"/>
              <a:ext cx="51840" cy="162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0"/>
                  </a:moveTo>
                  <a:lnTo>
                    <a:pt x="28" y="2"/>
                  </a:lnTo>
                  <a:lnTo>
                    <a:pt x="24" y="8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6728760" y="6100200"/>
              <a:ext cx="11520" cy="28800"/>
            </a:xfrm>
            <a:custGeom>
              <a:avLst/>
              <a:gdLst/>
              <a:ahLst/>
              <a:rect l="l" t="t" r="r" b="b"/>
              <a:pathLst>
                <a:path w="6" h="15">
                  <a:moveTo>
                    <a:pt x="0" y="0"/>
                  </a:moveTo>
                  <a:lnTo>
                    <a:pt x="5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880880" y="4749120"/>
              <a:ext cx="793080" cy="740160"/>
            </a:xfrm>
            <a:custGeom>
              <a:avLst/>
              <a:gdLst/>
              <a:ahLst/>
              <a:rect l="l" t="t" r="r" b="b"/>
              <a:pathLst>
                <a:path w="445" h="383">
                  <a:moveTo>
                    <a:pt x="0" y="10"/>
                  </a:moveTo>
                  <a:lnTo>
                    <a:pt x="86" y="6"/>
                  </a:lnTo>
                  <a:lnTo>
                    <a:pt x="224" y="0"/>
                  </a:lnTo>
                  <a:lnTo>
                    <a:pt x="242" y="8"/>
                  </a:lnTo>
                  <a:lnTo>
                    <a:pt x="246" y="22"/>
                  </a:lnTo>
                  <a:lnTo>
                    <a:pt x="238" y="30"/>
                  </a:lnTo>
                  <a:lnTo>
                    <a:pt x="248" y="48"/>
                  </a:lnTo>
                  <a:lnTo>
                    <a:pt x="256" y="66"/>
                  </a:lnTo>
                  <a:lnTo>
                    <a:pt x="244" y="80"/>
                  </a:lnTo>
                  <a:lnTo>
                    <a:pt x="242" y="94"/>
                  </a:lnTo>
                  <a:lnTo>
                    <a:pt x="238" y="104"/>
                  </a:lnTo>
                  <a:lnTo>
                    <a:pt x="222" y="118"/>
                  </a:lnTo>
                  <a:lnTo>
                    <a:pt x="220" y="146"/>
                  </a:lnTo>
                  <a:lnTo>
                    <a:pt x="204" y="172"/>
                  </a:lnTo>
                  <a:lnTo>
                    <a:pt x="222" y="196"/>
                  </a:lnTo>
                  <a:lnTo>
                    <a:pt x="356" y="186"/>
                  </a:lnTo>
                  <a:lnTo>
                    <a:pt x="354" y="210"/>
                  </a:lnTo>
                  <a:lnTo>
                    <a:pt x="386" y="264"/>
                  </a:lnTo>
                  <a:lnTo>
                    <a:pt x="394" y="260"/>
                  </a:lnTo>
                  <a:lnTo>
                    <a:pt x="408" y="284"/>
                  </a:lnTo>
                  <a:lnTo>
                    <a:pt x="388" y="304"/>
                  </a:lnTo>
                  <a:lnTo>
                    <a:pt x="402" y="320"/>
                  </a:lnTo>
                  <a:lnTo>
                    <a:pt x="422" y="322"/>
                  </a:lnTo>
                  <a:lnTo>
                    <a:pt x="426" y="342"/>
                  </a:lnTo>
                  <a:lnTo>
                    <a:pt x="444" y="356"/>
                  </a:lnTo>
                  <a:lnTo>
                    <a:pt x="438" y="366"/>
                  </a:lnTo>
                  <a:lnTo>
                    <a:pt x="408" y="382"/>
                  </a:lnTo>
                  <a:lnTo>
                    <a:pt x="390" y="356"/>
                  </a:lnTo>
                  <a:lnTo>
                    <a:pt x="376" y="346"/>
                  </a:lnTo>
                  <a:lnTo>
                    <a:pt x="348" y="374"/>
                  </a:lnTo>
                  <a:lnTo>
                    <a:pt x="318" y="358"/>
                  </a:lnTo>
                  <a:lnTo>
                    <a:pt x="306" y="362"/>
                  </a:lnTo>
                  <a:lnTo>
                    <a:pt x="300" y="380"/>
                  </a:lnTo>
                  <a:lnTo>
                    <a:pt x="264" y="364"/>
                  </a:lnTo>
                  <a:lnTo>
                    <a:pt x="200" y="338"/>
                  </a:lnTo>
                  <a:lnTo>
                    <a:pt x="184" y="334"/>
                  </a:lnTo>
                  <a:lnTo>
                    <a:pt x="170" y="344"/>
                  </a:lnTo>
                  <a:lnTo>
                    <a:pt x="146" y="334"/>
                  </a:lnTo>
                  <a:lnTo>
                    <a:pt x="122" y="326"/>
                  </a:lnTo>
                  <a:lnTo>
                    <a:pt x="100" y="326"/>
                  </a:lnTo>
                  <a:lnTo>
                    <a:pt x="70" y="312"/>
                  </a:lnTo>
                  <a:lnTo>
                    <a:pt x="58" y="320"/>
                  </a:lnTo>
                  <a:lnTo>
                    <a:pt x="22" y="320"/>
                  </a:lnTo>
                  <a:lnTo>
                    <a:pt x="36" y="302"/>
                  </a:lnTo>
                  <a:lnTo>
                    <a:pt x="38" y="286"/>
                  </a:lnTo>
                  <a:lnTo>
                    <a:pt x="36" y="272"/>
                  </a:lnTo>
                  <a:lnTo>
                    <a:pt x="40" y="258"/>
                  </a:lnTo>
                  <a:lnTo>
                    <a:pt x="40" y="236"/>
                  </a:lnTo>
                  <a:lnTo>
                    <a:pt x="46" y="216"/>
                  </a:lnTo>
                  <a:lnTo>
                    <a:pt x="50" y="182"/>
                  </a:lnTo>
                  <a:lnTo>
                    <a:pt x="40" y="172"/>
                  </a:lnTo>
                  <a:lnTo>
                    <a:pt x="34" y="154"/>
                  </a:lnTo>
                  <a:lnTo>
                    <a:pt x="28" y="142"/>
                  </a:lnTo>
                  <a:lnTo>
                    <a:pt x="26" y="124"/>
                  </a:lnTo>
                  <a:lnTo>
                    <a:pt x="18" y="118"/>
                  </a:lnTo>
                  <a:lnTo>
                    <a:pt x="2" y="106"/>
                  </a:lnTo>
                  <a:lnTo>
                    <a:pt x="0" y="1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597080" y="2408760"/>
              <a:ext cx="59040" cy="12600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39" name=""/>
          <p:cNvSpPr/>
          <p:nvPr/>
        </p:nvSpPr>
        <p:spPr>
          <a:xfrm>
            <a:off x="7054920" y="2905200"/>
            <a:ext cx="368280" cy="596880"/>
          </a:xfrm>
          <a:custGeom>
            <a:avLst/>
            <a:gdLst/>
            <a:ahLst/>
            <a:rect l="l" t="t" r="r" b="b"/>
            <a:pathLst>
              <a:path w="236" h="311">
                <a:moveTo>
                  <a:pt x="236" y="7"/>
                </a:moveTo>
                <a:cubicBezTo>
                  <a:pt x="216" y="0"/>
                  <a:pt x="196" y="4"/>
                  <a:pt x="176" y="11"/>
                </a:cubicBezTo>
                <a:cubicBezTo>
                  <a:pt x="159" y="36"/>
                  <a:pt x="161" y="28"/>
                  <a:pt x="156" y="51"/>
                </a:cubicBezTo>
                <a:cubicBezTo>
                  <a:pt x="156" y="52"/>
                  <a:pt x="152" y="95"/>
                  <a:pt x="140" y="103"/>
                </a:cubicBezTo>
                <a:cubicBezTo>
                  <a:pt x="140" y="103"/>
                  <a:pt x="110" y="113"/>
                  <a:pt x="104" y="115"/>
                </a:cubicBezTo>
                <a:cubicBezTo>
                  <a:pt x="86" y="121"/>
                  <a:pt x="74" y="137"/>
                  <a:pt x="56" y="143"/>
                </a:cubicBezTo>
                <a:cubicBezTo>
                  <a:pt x="42" y="164"/>
                  <a:pt x="32" y="167"/>
                  <a:pt x="24" y="191"/>
                </a:cubicBezTo>
                <a:cubicBezTo>
                  <a:pt x="21" y="199"/>
                  <a:pt x="12" y="219"/>
                  <a:pt x="12" y="219"/>
                </a:cubicBezTo>
                <a:cubicBezTo>
                  <a:pt x="14" y="235"/>
                  <a:pt x="0" y="277"/>
                  <a:pt x="16" y="291"/>
                </a:cubicBezTo>
                <a:cubicBezTo>
                  <a:pt x="23" y="297"/>
                  <a:pt x="53" y="300"/>
                  <a:pt x="60" y="307"/>
                </a:cubicBezTo>
                <a:cubicBezTo>
                  <a:pt x="61" y="308"/>
                  <a:pt x="63" y="310"/>
                  <a:pt x="64" y="311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 flipH="1" flipV="1">
            <a:off x="1214280" y="3800520"/>
            <a:ext cx="254160" cy="301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984480" y="4424400"/>
            <a:ext cx="7621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Dallas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8383680" y="2066760"/>
            <a:ext cx="7603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London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8383680" y="2313000"/>
            <a:ext cx="76032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Paris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8383680" y="2581200"/>
            <a:ext cx="76032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Copenhagen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8383680" y="2876400"/>
            <a:ext cx="76032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Munich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8383680" y="3143160"/>
            <a:ext cx="76032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Amsterdam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8383680" y="3430440"/>
            <a:ext cx="76032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Rome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3701880" y="274176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Omaha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4883040" y="2400480"/>
            <a:ext cx="747720" cy="641160"/>
          </a:xfrm>
          <a:custGeom>
            <a:avLst/>
            <a:gdLst/>
            <a:ahLst/>
            <a:rect l="l" t="t" r="r" b="b"/>
            <a:pathLst>
              <a:path w="483" h="336">
                <a:moveTo>
                  <a:pt x="472" y="336"/>
                </a:moveTo>
                <a:cubicBezTo>
                  <a:pt x="462" y="327"/>
                  <a:pt x="483" y="293"/>
                  <a:pt x="456" y="280"/>
                </a:cubicBezTo>
                <a:cubicBezTo>
                  <a:pt x="442" y="262"/>
                  <a:pt x="362" y="256"/>
                  <a:pt x="344" y="244"/>
                </a:cubicBezTo>
                <a:cubicBezTo>
                  <a:pt x="333" y="227"/>
                  <a:pt x="293" y="203"/>
                  <a:pt x="276" y="192"/>
                </a:cubicBezTo>
                <a:cubicBezTo>
                  <a:pt x="249" y="174"/>
                  <a:pt x="246" y="149"/>
                  <a:pt x="220" y="136"/>
                </a:cubicBezTo>
                <a:cubicBezTo>
                  <a:pt x="191" y="121"/>
                  <a:pt x="175" y="77"/>
                  <a:pt x="144" y="68"/>
                </a:cubicBezTo>
                <a:cubicBezTo>
                  <a:pt x="87" y="51"/>
                  <a:pt x="61" y="0"/>
                  <a:pt x="0" y="0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 flipH="1" flipV="1">
            <a:off x="504360" y="4152600"/>
            <a:ext cx="1212840" cy="160200"/>
          </a:xfrm>
          <a:prstGeom prst="line">
            <a:avLst/>
          </a:prstGeom>
          <a:ln w="381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1474920" y="1959120"/>
            <a:ext cx="1011240" cy="2350800"/>
          </a:xfrm>
          <a:custGeom>
            <a:avLst/>
            <a:gdLst/>
            <a:ahLst/>
            <a:rect l="l" t="t" r="r" b="b"/>
            <a:pathLst>
              <a:path w="651" h="1229">
                <a:moveTo>
                  <a:pt x="0" y="12"/>
                </a:moveTo>
                <a:cubicBezTo>
                  <a:pt x="24" y="9"/>
                  <a:pt x="31" y="0"/>
                  <a:pt x="39" y="24"/>
                </a:cubicBezTo>
                <a:cubicBezTo>
                  <a:pt x="34" y="50"/>
                  <a:pt x="24" y="105"/>
                  <a:pt x="42" y="123"/>
                </a:cubicBezTo>
                <a:cubicBezTo>
                  <a:pt x="58" y="139"/>
                  <a:pt x="82" y="150"/>
                  <a:pt x="96" y="168"/>
                </a:cubicBezTo>
                <a:cubicBezTo>
                  <a:pt x="104" y="179"/>
                  <a:pt x="111" y="196"/>
                  <a:pt x="123" y="204"/>
                </a:cubicBezTo>
                <a:cubicBezTo>
                  <a:pt x="158" y="227"/>
                  <a:pt x="209" y="229"/>
                  <a:pt x="249" y="231"/>
                </a:cubicBezTo>
                <a:cubicBezTo>
                  <a:pt x="278" y="237"/>
                  <a:pt x="307" y="239"/>
                  <a:pt x="336" y="246"/>
                </a:cubicBezTo>
                <a:cubicBezTo>
                  <a:pt x="348" y="254"/>
                  <a:pt x="355" y="251"/>
                  <a:pt x="369" y="246"/>
                </a:cubicBezTo>
                <a:cubicBezTo>
                  <a:pt x="376" y="257"/>
                  <a:pt x="382" y="266"/>
                  <a:pt x="393" y="273"/>
                </a:cubicBezTo>
                <a:cubicBezTo>
                  <a:pt x="403" y="288"/>
                  <a:pt x="418" y="297"/>
                  <a:pt x="435" y="303"/>
                </a:cubicBezTo>
                <a:cubicBezTo>
                  <a:pt x="447" y="312"/>
                  <a:pt x="450" y="319"/>
                  <a:pt x="459" y="330"/>
                </a:cubicBezTo>
                <a:cubicBezTo>
                  <a:pt x="473" y="348"/>
                  <a:pt x="497" y="356"/>
                  <a:pt x="513" y="372"/>
                </a:cubicBezTo>
                <a:cubicBezTo>
                  <a:pt x="527" y="386"/>
                  <a:pt x="537" y="402"/>
                  <a:pt x="552" y="417"/>
                </a:cubicBezTo>
                <a:cubicBezTo>
                  <a:pt x="601" y="466"/>
                  <a:pt x="636" y="478"/>
                  <a:pt x="651" y="552"/>
                </a:cubicBezTo>
                <a:cubicBezTo>
                  <a:pt x="634" y="602"/>
                  <a:pt x="649" y="675"/>
                  <a:pt x="639" y="735"/>
                </a:cubicBezTo>
                <a:cubicBezTo>
                  <a:pt x="635" y="756"/>
                  <a:pt x="637" y="782"/>
                  <a:pt x="618" y="795"/>
                </a:cubicBezTo>
                <a:cubicBezTo>
                  <a:pt x="611" y="805"/>
                  <a:pt x="602" y="809"/>
                  <a:pt x="594" y="819"/>
                </a:cubicBezTo>
                <a:cubicBezTo>
                  <a:pt x="581" y="834"/>
                  <a:pt x="568" y="853"/>
                  <a:pt x="552" y="864"/>
                </a:cubicBezTo>
                <a:cubicBezTo>
                  <a:pt x="543" y="878"/>
                  <a:pt x="532" y="899"/>
                  <a:pt x="516" y="906"/>
                </a:cubicBezTo>
                <a:cubicBezTo>
                  <a:pt x="498" y="914"/>
                  <a:pt x="479" y="916"/>
                  <a:pt x="462" y="927"/>
                </a:cubicBezTo>
                <a:cubicBezTo>
                  <a:pt x="449" y="947"/>
                  <a:pt x="418" y="952"/>
                  <a:pt x="402" y="972"/>
                </a:cubicBezTo>
                <a:cubicBezTo>
                  <a:pt x="397" y="978"/>
                  <a:pt x="392" y="984"/>
                  <a:pt x="387" y="990"/>
                </a:cubicBezTo>
                <a:cubicBezTo>
                  <a:pt x="383" y="996"/>
                  <a:pt x="375" y="1008"/>
                  <a:pt x="375" y="1008"/>
                </a:cubicBezTo>
                <a:cubicBezTo>
                  <a:pt x="377" y="1037"/>
                  <a:pt x="376" y="1053"/>
                  <a:pt x="384" y="1077"/>
                </a:cubicBezTo>
                <a:cubicBezTo>
                  <a:pt x="376" y="1100"/>
                  <a:pt x="384" y="1075"/>
                  <a:pt x="378" y="1125"/>
                </a:cubicBezTo>
                <a:cubicBezTo>
                  <a:pt x="374" y="1163"/>
                  <a:pt x="336" y="1174"/>
                  <a:pt x="303" y="1179"/>
                </a:cubicBezTo>
                <a:cubicBezTo>
                  <a:pt x="260" y="1170"/>
                  <a:pt x="217" y="1170"/>
                  <a:pt x="174" y="1164"/>
                </a:cubicBezTo>
                <a:cubicBezTo>
                  <a:pt x="150" y="1167"/>
                  <a:pt x="128" y="1169"/>
                  <a:pt x="108" y="1182"/>
                </a:cubicBezTo>
                <a:cubicBezTo>
                  <a:pt x="103" y="1190"/>
                  <a:pt x="97" y="1200"/>
                  <a:pt x="93" y="1209"/>
                </a:cubicBezTo>
                <a:cubicBezTo>
                  <a:pt x="90" y="1215"/>
                  <a:pt x="81" y="1229"/>
                  <a:pt x="87" y="1227"/>
                </a:cubicBezTo>
                <a:cubicBezTo>
                  <a:pt x="90" y="1226"/>
                  <a:pt x="96" y="1224"/>
                  <a:pt x="96" y="1224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2471760" y="3025800"/>
            <a:ext cx="3006720" cy="2549520"/>
          </a:xfrm>
          <a:custGeom>
            <a:avLst/>
            <a:gdLst/>
            <a:ahLst/>
            <a:rect l="l" t="t" r="r" b="b"/>
            <a:pathLst>
              <a:path w="1936" h="1333">
                <a:moveTo>
                  <a:pt x="0" y="44"/>
                </a:moveTo>
                <a:cubicBezTo>
                  <a:pt x="35" y="47"/>
                  <a:pt x="62" y="52"/>
                  <a:pt x="92" y="32"/>
                </a:cubicBezTo>
                <a:cubicBezTo>
                  <a:pt x="104" y="15"/>
                  <a:pt x="120" y="13"/>
                  <a:pt x="140" y="8"/>
                </a:cubicBezTo>
                <a:cubicBezTo>
                  <a:pt x="151" y="5"/>
                  <a:pt x="172" y="0"/>
                  <a:pt x="172" y="0"/>
                </a:cubicBezTo>
                <a:cubicBezTo>
                  <a:pt x="229" y="4"/>
                  <a:pt x="287" y="8"/>
                  <a:pt x="344" y="16"/>
                </a:cubicBezTo>
                <a:cubicBezTo>
                  <a:pt x="359" y="15"/>
                  <a:pt x="373" y="15"/>
                  <a:pt x="388" y="12"/>
                </a:cubicBezTo>
                <a:cubicBezTo>
                  <a:pt x="400" y="10"/>
                  <a:pt x="424" y="0"/>
                  <a:pt x="424" y="0"/>
                </a:cubicBezTo>
                <a:cubicBezTo>
                  <a:pt x="464" y="3"/>
                  <a:pt x="505" y="5"/>
                  <a:pt x="544" y="12"/>
                </a:cubicBezTo>
                <a:cubicBezTo>
                  <a:pt x="573" y="17"/>
                  <a:pt x="599" y="33"/>
                  <a:pt x="628" y="40"/>
                </a:cubicBezTo>
                <a:cubicBezTo>
                  <a:pt x="644" y="52"/>
                  <a:pt x="653" y="67"/>
                  <a:pt x="668" y="80"/>
                </a:cubicBezTo>
                <a:cubicBezTo>
                  <a:pt x="675" y="86"/>
                  <a:pt x="692" y="96"/>
                  <a:pt x="692" y="96"/>
                </a:cubicBezTo>
                <a:cubicBezTo>
                  <a:pt x="700" y="121"/>
                  <a:pt x="704" y="149"/>
                  <a:pt x="708" y="176"/>
                </a:cubicBezTo>
                <a:cubicBezTo>
                  <a:pt x="702" y="204"/>
                  <a:pt x="692" y="224"/>
                  <a:pt x="668" y="240"/>
                </a:cubicBezTo>
                <a:cubicBezTo>
                  <a:pt x="654" y="261"/>
                  <a:pt x="652" y="283"/>
                  <a:pt x="680" y="292"/>
                </a:cubicBezTo>
                <a:cubicBezTo>
                  <a:pt x="701" y="288"/>
                  <a:pt x="712" y="283"/>
                  <a:pt x="736" y="292"/>
                </a:cubicBezTo>
                <a:cubicBezTo>
                  <a:pt x="744" y="295"/>
                  <a:pt x="744" y="310"/>
                  <a:pt x="748" y="316"/>
                </a:cubicBezTo>
                <a:cubicBezTo>
                  <a:pt x="757" y="329"/>
                  <a:pt x="771" y="332"/>
                  <a:pt x="784" y="340"/>
                </a:cubicBezTo>
                <a:cubicBezTo>
                  <a:pt x="792" y="363"/>
                  <a:pt x="790" y="372"/>
                  <a:pt x="808" y="384"/>
                </a:cubicBezTo>
                <a:cubicBezTo>
                  <a:pt x="828" y="414"/>
                  <a:pt x="821" y="429"/>
                  <a:pt x="824" y="472"/>
                </a:cubicBezTo>
                <a:cubicBezTo>
                  <a:pt x="821" y="562"/>
                  <a:pt x="823" y="622"/>
                  <a:pt x="844" y="704"/>
                </a:cubicBezTo>
                <a:cubicBezTo>
                  <a:pt x="846" y="761"/>
                  <a:pt x="917" y="802"/>
                  <a:pt x="930" y="856"/>
                </a:cubicBezTo>
                <a:cubicBezTo>
                  <a:pt x="934" y="872"/>
                  <a:pt x="959" y="867"/>
                  <a:pt x="972" y="880"/>
                </a:cubicBezTo>
                <a:cubicBezTo>
                  <a:pt x="982" y="890"/>
                  <a:pt x="1026" y="902"/>
                  <a:pt x="1038" y="910"/>
                </a:cubicBezTo>
                <a:cubicBezTo>
                  <a:pt x="1074" y="924"/>
                  <a:pt x="1151" y="869"/>
                  <a:pt x="1182" y="892"/>
                </a:cubicBezTo>
                <a:cubicBezTo>
                  <a:pt x="1199" y="917"/>
                  <a:pt x="1269" y="858"/>
                  <a:pt x="1278" y="886"/>
                </a:cubicBezTo>
                <a:cubicBezTo>
                  <a:pt x="1281" y="894"/>
                  <a:pt x="1239" y="1004"/>
                  <a:pt x="1242" y="1012"/>
                </a:cubicBezTo>
                <a:cubicBezTo>
                  <a:pt x="1243" y="1016"/>
                  <a:pt x="1260" y="1084"/>
                  <a:pt x="1260" y="1084"/>
                </a:cubicBezTo>
                <a:cubicBezTo>
                  <a:pt x="1256" y="1111"/>
                  <a:pt x="1292" y="1150"/>
                  <a:pt x="1284" y="1174"/>
                </a:cubicBezTo>
                <a:cubicBezTo>
                  <a:pt x="1282" y="1198"/>
                  <a:pt x="1263" y="1203"/>
                  <a:pt x="1242" y="1216"/>
                </a:cubicBezTo>
                <a:cubicBezTo>
                  <a:pt x="1235" y="1220"/>
                  <a:pt x="1200" y="1257"/>
                  <a:pt x="1192" y="1260"/>
                </a:cubicBezTo>
                <a:cubicBezTo>
                  <a:pt x="1183" y="1263"/>
                  <a:pt x="1168" y="1276"/>
                  <a:pt x="1168" y="1276"/>
                </a:cubicBezTo>
                <a:cubicBezTo>
                  <a:pt x="1165" y="1280"/>
                  <a:pt x="1163" y="1285"/>
                  <a:pt x="1160" y="1288"/>
                </a:cubicBezTo>
                <a:cubicBezTo>
                  <a:pt x="1157" y="1291"/>
                  <a:pt x="1151" y="1292"/>
                  <a:pt x="1148" y="1296"/>
                </a:cubicBezTo>
                <a:cubicBezTo>
                  <a:pt x="1142" y="1303"/>
                  <a:pt x="1141" y="1313"/>
                  <a:pt x="1136" y="1320"/>
                </a:cubicBezTo>
                <a:cubicBezTo>
                  <a:pt x="1150" y="1329"/>
                  <a:pt x="1149" y="1333"/>
                  <a:pt x="1168" y="1324"/>
                </a:cubicBezTo>
                <a:cubicBezTo>
                  <a:pt x="1211" y="1304"/>
                  <a:pt x="1228" y="1284"/>
                  <a:pt x="1280" y="1280"/>
                </a:cubicBezTo>
                <a:cubicBezTo>
                  <a:pt x="1309" y="1278"/>
                  <a:pt x="1339" y="1277"/>
                  <a:pt x="1368" y="1276"/>
                </a:cubicBezTo>
                <a:cubicBezTo>
                  <a:pt x="1371" y="1276"/>
                  <a:pt x="1407" y="1272"/>
                  <a:pt x="1416" y="1268"/>
                </a:cubicBezTo>
                <a:cubicBezTo>
                  <a:pt x="1425" y="1264"/>
                  <a:pt x="1432" y="1257"/>
                  <a:pt x="1440" y="1252"/>
                </a:cubicBezTo>
                <a:cubicBezTo>
                  <a:pt x="1444" y="1249"/>
                  <a:pt x="1452" y="1244"/>
                  <a:pt x="1452" y="1244"/>
                </a:cubicBezTo>
                <a:cubicBezTo>
                  <a:pt x="1457" y="1245"/>
                  <a:pt x="1463" y="1251"/>
                  <a:pt x="1468" y="1248"/>
                </a:cubicBezTo>
                <a:cubicBezTo>
                  <a:pt x="1472" y="1246"/>
                  <a:pt x="1464" y="1240"/>
                  <a:pt x="1464" y="1236"/>
                </a:cubicBezTo>
                <a:cubicBezTo>
                  <a:pt x="1464" y="1226"/>
                  <a:pt x="1480" y="1195"/>
                  <a:pt x="1488" y="1188"/>
                </a:cubicBezTo>
                <a:cubicBezTo>
                  <a:pt x="1513" y="1166"/>
                  <a:pt x="1530" y="1164"/>
                  <a:pt x="1560" y="1156"/>
                </a:cubicBezTo>
                <a:cubicBezTo>
                  <a:pt x="1596" y="1146"/>
                  <a:pt x="1627" y="1133"/>
                  <a:pt x="1664" y="1128"/>
                </a:cubicBezTo>
                <a:cubicBezTo>
                  <a:pt x="1705" y="1129"/>
                  <a:pt x="1747" y="1130"/>
                  <a:pt x="1788" y="1132"/>
                </a:cubicBezTo>
                <a:cubicBezTo>
                  <a:pt x="1795" y="1132"/>
                  <a:pt x="1825" y="1143"/>
                  <a:pt x="1828" y="1144"/>
                </a:cubicBezTo>
                <a:cubicBezTo>
                  <a:pt x="1836" y="1147"/>
                  <a:pt x="1852" y="1152"/>
                  <a:pt x="1852" y="1152"/>
                </a:cubicBezTo>
                <a:cubicBezTo>
                  <a:pt x="1867" y="1175"/>
                  <a:pt x="1875" y="1172"/>
                  <a:pt x="1904" y="1176"/>
                </a:cubicBezTo>
                <a:cubicBezTo>
                  <a:pt x="1911" y="1190"/>
                  <a:pt x="1925" y="1221"/>
                  <a:pt x="1936" y="1232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3557520" y="2376360"/>
            <a:ext cx="4057560" cy="1094040"/>
          </a:xfrm>
          <a:custGeom>
            <a:avLst/>
            <a:gdLst/>
            <a:ahLst/>
            <a:rect l="l" t="t" r="r" b="b"/>
            <a:pathLst>
              <a:path w="2612" h="572">
                <a:moveTo>
                  <a:pt x="0" y="548"/>
                </a:moveTo>
                <a:cubicBezTo>
                  <a:pt x="61" y="554"/>
                  <a:pt x="65" y="552"/>
                  <a:pt x="108" y="560"/>
                </a:cubicBezTo>
                <a:cubicBezTo>
                  <a:pt x="131" y="564"/>
                  <a:pt x="176" y="572"/>
                  <a:pt x="176" y="572"/>
                </a:cubicBezTo>
                <a:cubicBezTo>
                  <a:pt x="344" y="544"/>
                  <a:pt x="522" y="551"/>
                  <a:pt x="692" y="548"/>
                </a:cubicBezTo>
                <a:cubicBezTo>
                  <a:pt x="702" y="519"/>
                  <a:pt x="703" y="526"/>
                  <a:pt x="696" y="492"/>
                </a:cubicBezTo>
                <a:cubicBezTo>
                  <a:pt x="694" y="484"/>
                  <a:pt x="691" y="476"/>
                  <a:pt x="688" y="468"/>
                </a:cubicBezTo>
                <a:cubicBezTo>
                  <a:pt x="687" y="464"/>
                  <a:pt x="684" y="456"/>
                  <a:pt x="684" y="456"/>
                </a:cubicBezTo>
                <a:cubicBezTo>
                  <a:pt x="681" y="428"/>
                  <a:pt x="679" y="400"/>
                  <a:pt x="676" y="372"/>
                </a:cubicBezTo>
                <a:cubicBezTo>
                  <a:pt x="675" y="362"/>
                  <a:pt x="666" y="339"/>
                  <a:pt x="664" y="332"/>
                </a:cubicBezTo>
                <a:cubicBezTo>
                  <a:pt x="663" y="328"/>
                  <a:pt x="660" y="320"/>
                  <a:pt x="660" y="320"/>
                </a:cubicBezTo>
                <a:cubicBezTo>
                  <a:pt x="661" y="313"/>
                  <a:pt x="658" y="303"/>
                  <a:pt x="664" y="300"/>
                </a:cubicBezTo>
                <a:cubicBezTo>
                  <a:pt x="679" y="293"/>
                  <a:pt x="696" y="296"/>
                  <a:pt x="712" y="296"/>
                </a:cubicBezTo>
                <a:cubicBezTo>
                  <a:pt x="755" y="296"/>
                  <a:pt x="797" y="299"/>
                  <a:pt x="840" y="300"/>
                </a:cubicBezTo>
                <a:cubicBezTo>
                  <a:pt x="881" y="308"/>
                  <a:pt x="924" y="323"/>
                  <a:pt x="964" y="336"/>
                </a:cubicBezTo>
                <a:cubicBezTo>
                  <a:pt x="974" y="339"/>
                  <a:pt x="991" y="342"/>
                  <a:pt x="1000" y="348"/>
                </a:cubicBezTo>
                <a:cubicBezTo>
                  <a:pt x="1008" y="353"/>
                  <a:pt x="1024" y="364"/>
                  <a:pt x="1024" y="364"/>
                </a:cubicBezTo>
                <a:cubicBezTo>
                  <a:pt x="1038" y="385"/>
                  <a:pt x="1064" y="395"/>
                  <a:pt x="1088" y="400"/>
                </a:cubicBezTo>
                <a:cubicBezTo>
                  <a:pt x="1149" y="397"/>
                  <a:pt x="1145" y="401"/>
                  <a:pt x="1184" y="392"/>
                </a:cubicBezTo>
                <a:cubicBezTo>
                  <a:pt x="1262" y="375"/>
                  <a:pt x="1330" y="337"/>
                  <a:pt x="1404" y="312"/>
                </a:cubicBezTo>
                <a:cubicBezTo>
                  <a:pt x="1428" y="304"/>
                  <a:pt x="1514" y="291"/>
                  <a:pt x="1544" y="288"/>
                </a:cubicBezTo>
                <a:cubicBezTo>
                  <a:pt x="1562" y="282"/>
                  <a:pt x="1581" y="276"/>
                  <a:pt x="1600" y="272"/>
                </a:cubicBezTo>
                <a:cubicBezTo>
                  <a:pt x="1613" y="269"/>
                  <a:pt x="1627" y="267"/>
                  <a:pt x="1640" y="264"/>
                </a:cubicBezTo>
                <a:cubicBezTo>
                  <a:pt x="1647" y="263"/>
                  <a:pt x="1660" y="260"/>
                  <a:pt x="1660" y="260"/>
                </a:cubicBezTo>
                <a:cubicBezTo>
                  <a:pt x="1680" y="247"/>
                  <a:pt x="1701" y="234"/>
                  <a:pt x="1720" y="220"/>
                </a:cubicBezTo>
                <a:cubicBezTo>
                  <a:pt x="1733" y="210"/>
                  <a:pt x="1753" y="175"/>
                  <a:pt x="1768" y="168"/>
                </a:cubicBezTo>
                <a:cubicBezTo>
                  <a:pt x="1785" y="160"/>
                  <a:pt x="1806" y="149"/>
                  <a:pt x="1824" y="144"/>
                </a:cubicBezTo>
                <a:cubicBezTo>
                  <a:pt x="1849" y="137"/>
                  <a:pt x="1866" y="109"/>
                  <a:pt x="1892" y="108"/>
                </a:cubicBezTo>
                <a:cubicBezTo>
                  <a:pt x="1919" y="107"/>
                  <a:pt x="1973" y="109"/>
                  <a:pt x="2000" y="108"/>
                </a:cubicBezTo>
                <a:cubicBezTo>
                  <a:pt x="2128" y="104"/>
                  <a:pt x="2085" y="99"/>
                  <a:pt x="2184" y="92"/>
                </a:cubicBezTo>
                <a:cubicBezTo>
                  <a:pt x="2216" y="90"/>
                  <a:pt x="2280" y="68"/>
                  <a:pt x="2280" y="68"/>
                </a:cubicBezTo>
                <a:cubicBezTo>
                  <a:pt x="2340" y="56"/>
                  <a:pt x="2385" y="100"/>
                  <a:pt x="2440" y="76"/>
                </a:cubicBezTo>
                <a:cubicBezTo>
                  <a:pt x="2458" y="68"/>
                  <a:pt x="2478" y="70"/>
                  <a:pt x="2496" y="64"/>
                </a:cubicBezTo>
                <a:cubicBezTo>
                  <a:pt x="2536" y="51"/>
                  <a:pt x="2582" y="30"/>
                  <a:pt x="2612" y="0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1197000" y="838080"/>
            <a:ext cx="804960" cy="3625920"/>
          </a:xfrm>
          <a:custGeom>
            <a:avLst/>
            <a:gdLst/>
            <a:ahLst/>
            <a:rect l="l" t="t" r="r" b="b"/>
            <a:pathLst>
              <a:path w="517" h="1896">
                <a:moveTo>
                  <a:pt x="216" y="0"/>
                </a:moveTo>
                <a:cubicBezTo>
                  <a:pt x="221" y="58"/>
                  <a:pt x="218" y="119"/>
                  <a:pt x="232" y="176"/>
                </a:cubicBezTo>
                <a:cubicBezTo>
                  <a:pt x="237" y="196"/>
                  <a:pt x="245" y="216"/>
                  <a:pt x="252" y="236"/>
                </a:cubicBezTo>
                <a:cubicBezTo>
                  <a:pt x="259" y="256"/>
                  <a:pt x="281" y="263"/>
                  <a:pt x="288" y="284"/>
                </a:cubicBezTo>
                <a:cubicBezTo>
                  <a:pt x="298" y="313"/>
                  <a:pt x="291" y="301"/>
                  <a:pt x="304" y="320"/>
                </a:cubicBezTo>
                <a:cubicBezTo>
                  <a:pt x="302" y="351"/>
                  <a:pt x="308" y="384"/>
                  <a:pt x="296" y="412"/>
                </a:cubicBezTo>
                <a:cubicBezTo>
                  <a:pt x="285" y="437"/>
                  <a:pt x="255" y="447"/>
                  <a:pt x="244" y="472"/>
                </a:cubicBezTo>
                <a:cubicBezTo>
                  <a:pt x="229" y="506"/>
                  <a:pt x="228" y="558"/>
                  <a:pt x="208" y="588"/>
                </a:cubicBezTo>
                <a:cubicBezTo>
                  <a:pt x="198" y="603"/>
                  <a:pt x="153" y="657"/>
                  <a:pt x="148" y="672"/>
                </a:cubicBezTo>
                <a:cubicBezTo>
                  <a:pt x="138" y="701"/>
                  <a:pt x="126" y="730"/>
                  <a:pt x="116" y="760"/>
                </a:cubicBezTo>
                <a:cubicBezTo>
                  <a:pt x="105" y="793"/>
                  <a:pt x="87" y="823"/>
                  <a:pt x="76" y="856"/>
                </a:cubicBezTo>
                <a:cubicBezTo>
                  <a:pt x="69" y="876"/>
                  <a:pt x="69" y="901"/>
                  <a:pt x="48" y="908"/>
                </a:cubicBezTo>
                <a:cubicBezTo>
                  <a:pt x="47" y="944"/>
                  <a:pt x="46" y="980"/>
                  <a:pt x="44" y="1016"/>
                </a:cubicBezTo>
                <a:cubicBezTo>
                  <a:pt x="44" y="1023"/>
                  <a:pt x="33" y="1052"/>
                  <a:pt x="32" y="1056"/>
                </a:cubicBezTo>
                <a:cubicBezTo>
                  <a:pt x="29" y="1064"/>
                  <a:pt x="24" y="1080"/>
                  <a:pt x="24" y="1080"/>
                </a:cubicBezTo>
                <a:cubicBezTo>
                  <a:pt x="18" y="1122"/>
                  <a:pt x="10" y="1159"/>
                  <a:pt x="0" y="1200"/>
                </a:cubicBezTo>
                <a:cubicBezTo>
                  <a:pt x="1" y="1231"/>
                  <a:pt x="0" y="1262"/>
                  <a:pt x="4" y="1292"/>
                </a:cubicBezTo>
                <a:cubicBezTo>
                  <a:pt x="4" y="1294"/>
                  <a:pt x="28" y="1338"/>
                  <a:pt x="32" y="1348"/>
                </a:cubicBezTo>
                <a:cubicBezTo>
                  <a:pt x="47" y="1384"/>
                  <a:pt x="56" y="1422"/>
                  <a:pt x="64" y="1460"/>
                </a:cubicBezTo>
                <a:cubicBezTo>
                  <a:pt x="68" y="1479"/>
                  <a:pt x="74" y="1514"/>
                  <a:pt x="84" y="1532"/>
                </a:cubicBezTo>
                <a:cubicBezTo>
                  <a:pt x="84" y="1532"/>
                  <a:pt x="104" y="1562"/>
                  <a:pt x="108" y="1568"/>
                </a:cubicBezTo>
                <a:cubicBezTo>
                  <a:pt x="111" y="1572"/>
                  <a:pt x="116" y="1580"/>
                  <a:pt x="116" y="1580"/>
                </a:cubicBezTo>
                <a:cubicBezTo>
                  <a:pt x="109" y="1600"/>
                  <a:pt x="116" y="1591"/>
                  <a:pt x="88" y="1600"/>
                </a:cubicBezTo>
                <a:cubicBezTo>
                  <a:pt x="84" y="1601"/>
                  <a:pt x="76" y="1604"/>
                  <a:pt x="76" y="1604"/>
                </a:cubicBezTo>
                <a:cubicBezTo>
                  <a:pt x="72" y="1608"/>
                  <a:pt x="59" y="1614"/>
                  <a:pt x="64" y="1616"/>
                </a:cubicBezTo>
                <a:cubicBezTo>
                  <a:pt x="70" y="1618"/>
                  <a:pt x="118" y="1597"/>
                  <a:pt x="128" y="1592"/>
                </a:cubicBezTo>
                <a:cubicBezTo>
                  <a:pt x="144" y="1608"/>
                  <a:pt x="154" y="1632"/>
                  <a:pt x="164" y="1652"/>
                </a:cubicBezTo>
                <a:cubicBezTo>
                  <a:pt x="166" y="1656"/>
                  <a:pt x="165" y="1661"/>
                  <a:pt x="168" y="1664"/>
                </a:cubicBezTo>
                <a:cubicBezTo>
                  <a:pt x="176" y="1672"/>
                  <a:pt x="205" y="1680"/>
                  <a:pt x="216" y="1688"/>
                </a:cubicBezTo>
                <a:cubicBezTo>
                  <a:pt x="224" y="1700"/>
                  <a:pt x="252" y="1692"/>
                  <a:pt x="260" y="1704"/>
                </a:cubicBezTo>
                <a:cubicBezTo>
                  <a:pt x="261" y="1708"/>
                  <a:pt x="277" y="1753"/>
                  <a:pt x="280" y="1760"/>
                </a:cubicBezTo>
                <a:cubicBezTo>
                  <a:pt x="284" y="1771"/>
                  <a:pt x="305" y="1780"/>
                  <a:pt x="312" y="1788"/>
                </a:cubicBezTo>
                <a:cubicBezTo>
                  <a:pt x="329" y="1809"/>
                  <a:pt x="321" y="1825"/>
                  <a:pt x="344" y="1840"/>
                </a:cubicBezTo>
                <a:cubicBezTo>
                  <a:pt x="358" y="1861"/>
                  <a:pt x="361" y="1872"/>
                  <a:pt x="388" y="1876"/>
                </a:cubicBezTo>
                <a:cubicBezTo>
                  <a:pt x="406" y="1882"/>
                  <a:pt x="407" y="1882"/>
                  <a:pt x="424" y="1888"/>
                </a:cubicBezTo>
                <a:cubicBezTo>
                  <a:pt x="517" y="1884"/>
                  <a:pt x="467" y="1896"/>
                  <a:pt x="512" y="1896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1119240" y="1955880"/>
            <a:ext cx="6514920" cy="3375000"/>
          </a:xfrm>
          <a:custGeom>
            <a:avLst/>
            <a:gdLst/>
            <a:ahLst/>
            <a:rect l="l" t="t" r="r" b="b"/>
            <a:pathLst>
              <a:path w="4024" h="1755">
                <a:moveTo>
                  <a:pt x="230" y="0"/>
                </a:moveTo>
                <a:lnTo>
                  <a:pt x="2797" y="555"/>
                </a:lnTo>
                <a:lnTo>
                  <a:pt x="3298" y="425"/>
                </a:lnTo>
                <a:lnTo>
                  <a:pt x="4024" y="233"/>
                </a:lnTo>
                <a:lnTo>
                  <a:pt x="3886" y="472"/>
                </a:lnTo>
                <a:lnTo>
                  <a:pt x="3473" y="987"/>
                </a:lnTo>
                <a:lnTo>
                  <a:pt x="3183" y="1218"/>
                </a:lnTo>
                <a:lnTo>
                  <a:pt x="2262" y="1755"/>
                </a:lnTo>
                <a:lnTo>
                  <a:pt x="293" y="1200"/>
                </a:lnTo>
                <a:lnTo>
                  <a:pt x="58" y="925"/>
                </a:lnTo>
                <a:lnTo>
                  <a:pt x="0" y="376"/>
                </a:lnTo>
                <a:lnTo>
                  <a:pt x="230" y="0"/>
                </a:lnTo>
                <a:close/>
              </a:path>
            </a:pathLst>
          </a:custGeom>
          <a:noFill/>
          <a:ln w="38160">
            <a:solidFill>
              <a:srgbClr val="99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2490840" y="3022560"/>
            <a:ext cx="3132000" cy="425520"/>
          </a:xfrm>
          <a:custGeom>
            <a:avLst/>
            <a:gdLst/>
            <a:ahLst/>
            <a:rect l="l" t="t" r="r" b="b"/>
            <a:pathLst>
              <a:path w="2016" h="222">
                <a:moveTo>
                  <a:pt x="0" y="54"/>
                </a:moveTo>
                <a:lnTo>
                  <a:pt x="708" y="222"/>
                </a:lnTo>
                <a:lnTo>
                  <a:pt x="2016" y="0"/>
                </a:lnTo>
              </a:path>
            </a:pathLst>
          </a:custGeom>
          <a:noFill/>
          <a:ln w="38160">
            <a:solidFill>
              <a:srgbClr val="99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4464000" y="3022560"/>
            <a:ext cx="2563920" cy="2754360"/>
          </a:xfrm>
          <a:custGeom>
            <a:avLst/>
            <a:gdLst/>
            <a:ahLst/>
            <a:rect l="l" t="t" r="r" b="b"/>
            <a:pathLst>
              <a:path w="1650" h="1440">
                <a:moveTo>
                  <a:pt x="744" y="0"/>
                </a:moveTo>
                <a:lnTo>
                  <a:pt x="0" y="894"/>
                </a:lnTo>
                <a:lnTo>
                  <a:pt x="210" y="1218"/>
                </a:lnTo>
                <a:lnTo>
                  <a:pt x="1650" y="1440"/>
                </a:lnTo>
                <a:lnTo>
                  <a:pt x="1164" y="654"/>
                </a:lnTo>
              </a:path>
            </a:pathLst>
          </a:custGeom>
          <a:noFill/>
          <a:ln w="38160">
            <a:solidFill>
              <a:srgbClr val="99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4464000" y="2873160"/>
            <a:ext cx="2946600" cy="184788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 flipV="1">
            <a:off x="4773600" y="2873520"/>
            <a:ext cx="2637000" cy="242064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7431480" y="2366640"/>
            <a:ext cx="829440" cy="50040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7421400" y="2706120"/>
            <a:ext cx="763920" cy="15588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7437240" y="2843640"/>
            <a:ext cx="838800" cy="15624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7435080" y="2829600"/>
            <a:ext cx="822600" cy="47664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7434360" y="2854800"/>
            <a:ext cx="839520" cy="72144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7421400" y="2094120"/>
            <a:ext cx="795600" cy="78444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5649840" y="2874960"/>
            <a:ext cx="1766880" cy="13032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258840" y="3516480"/>
            <a:ext cx="76356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San Francisco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528480" y="3800520"/>
            <a:ext cx="75888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San Jose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863640" y="4406760"/>
            <a:ext cx="76212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Los Angeles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1063800" y="4586400"/>
            <a:ext cx="75852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San Diego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76320" y="4262400"/>
            <a:ext cx="7603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Tokyo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2233440" y="4332240"/>
            <a:ext cx="75888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Phoenix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2855880" y="4092480"/>
            <a:ext cx="7621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Albuquerque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2070000" y="3838680"/>
            <a:ext cx="7621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Las Vegas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4610160" y="5556240"/>
            <a:ext cx="7603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3467160" y="5508720"/>
            <a:ext cx="76356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San Antonio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6867360" y="5273640"/>
            <a:ext cx="760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Orlando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6975360" y="5686560"/>
            <a:ext cx="76356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Miami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5711760" y="5237280"/>
            <a:ext cx="7588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New Orleans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1747800" y="1176480"/>
            <a:ext cx="5205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Seattle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1547280" y="1712880"/>
            <a:ext cx="6008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Portland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1311120" y="3257640"/>
            <a:ext cx="7606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Sacramento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2149560" y="2376360"/>
            <a:ext cx="462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Boise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3433680" y="3132000"/>
            <a:ext cx="7603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Denver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5560920" y="3119400"/>
            <a:ext cx="7621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4164120" y="2244600"/>
            <a:ext cx="7603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Minneapolis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4014720" y="3592440"/>
            <a:ext cx="76356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Kansas 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5302080" y="3506760"/>
            <a:ext cx="75888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St. Louis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7259760" y="3552840"/>
            <a:ext cx="76176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Washington D.C.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6692760" y="2679840"/>
            <a:ext cx="7621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7213680" y="3365640"/>
            <a:ext cx="7635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Philadelphia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6977160" y="3851280"/>
            <a:ext cx="76176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Charlotte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4870440" y="4492800"/>
            <a:ext cx="76212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Jackson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6345360" y="4268880"/>
            <a:ext cx="7603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Atlanta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7343640" y="2135160"/>
            <a:ext cx="7606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Boston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6487920" y="2212920"/>
            <a:ext cx="5720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Toronto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5679720" y="2540160"/>
            <a:ext cx="5148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Detroit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7080480" y="2163600"/>
            <a:ext cx="526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Albany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8069400" y="202572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8069400" y="230508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8069400" y="257652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8069400" y="2847960"/>
            <a:ext cx="22860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8069400" y="3119400"/>
            <a:ext cx="22860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8069400" y="3384720"/>
            <a:ext cx="22860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7540560" y="2387520"/>
            <a:ext cx="23040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7005600" y="2465280"/>
            <a:ext cx="2304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7318440" y="280656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7189920" y="3092400"/>
            <a:ext cx="2268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6989760" y="3328920"/>
            <a:ext cx="22860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6765840" y="3865680"/>
            <a:ext cx="22860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6408720" y="250668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6278400" y="285588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6102360" y="2701800"/>
            <a:ext cx="23004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4800600" y="2360520"/>
            <a:ext cx="22716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5510160" y="2938320"/>
            <a:ext cx="22860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5210280" y="3440160"/>
            <a:ext cx="22860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4348080" y="2687760"/>
            <a:ext cx="22860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4505400" y="3371760"/>
            <a:ext cx="23004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6202440" y="4255920"/>
            <a:ext cx="22860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6702480" y="5289480"/>
            <a:ext cx="2268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6883560" y="5692680"/>
            <a:ext cx="23004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5386320" y="5246640"/>
            <a:ext cx="22860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5408640" y="4605480"/>
            <a:ext cx="23004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4668840" y="5261040"/>
            <a:ext cx="23004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4359240" y="463392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4165560" y="551196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3454560" y="3392640"/>
            <a:ext cx="23004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2825640" y="3933720"/>
            <a:ext cx="22860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2111400" y="4352760"/>
            <a:ext cx="23004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1963800" y="392904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2403360" y="3051000"/>
            <a:ext cx="2304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2522520" y="2770200"/>
            <a:ext cx="7603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Salt Lake 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2139840" y="2617920"/>
            <a:ext cx="23040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1054080" y="3259080"/>
            <a:ext cx="22860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1065240" y="3524400"/>
            <a:ext cx="23004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1182600" y="3789360"/>
            <a:ext cx="22860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1465200" y="4200480"/>
            <a:ext cx="22860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1641600" y="440388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1389240" y="1927080"/>
            <a:ext cx="228600" cy="2574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1500120" y="1320840"/>
            <a:ext cx="228600" cy="2570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352440" y="4016520"/>
            <a:ext cx="228600" cy="25560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6173640" y="3040200"/>
            <a:ext cx="670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Cleveland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2577960" y="3276720"/>
            <a:ext cx="304920" cy="685800"/>
          </a:xfrm>
          <a:prstGeom prst="line">
            <a:avLst/>
          </a:prstGeom>
          <a:ln w="3816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2324160" y="4114800"/>
            <a:ext cx="533520" cy="317520"/>
          </a:xfrm>
          <a:prstGeom prst="line">
            <a:avLst/>
          </a:prstGeom>
          <a:ln w="3816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3022560" y="3606840"/>
            <a:ext cx="457200" cy="355680"/>
          </a:xfrm>
          <a:prstGeom prst="line">
            <a:avLst/>
          </a:prstGeom>
          <a:ln w="3816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533520" y="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II.  EBS Network Reach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III.  Fiber Ring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9144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30+ mile fiber optic ring in the San Juan Metropolitan area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dark fiber available in Puerto Rico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Ready for Service (RFS) date: 1st quarter of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available per dark fiber pair: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discounts available for incremental fiber purchases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discounts available for large purchases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&amp; Maintenance handled by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685800" y="173052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685800" y="2403360"/>
            <a:ext cx="152280" cy="152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685800" y="307656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685800" y="374328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685800" y="4876920"/>
            <a:ext cx="152280" cy="15228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" descr=""/>
          <p:cNvPicPr/>
          <p:nvPr/>
        </p:nvPicPr>
        <p:blipFill>
          <a:blip r:embed="rId2"/>
          <a:stretch/>
        </p:blipFill>
        <p:spPr>
          <a:xfrm>
            <a:off x="885960" y="12272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" descr=""/>
          <p:cNvPicPr/>
          <p:nvPr/>
        </p:nvPicPr>
        <p:blipFill>
          <a:blip r:embed="rId3"/>
          <a:stretch/>
        </p:blipFill>
        <p:spPr>
          <a:xfrm>
            <a:off x="885960" y="149688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6" name="" descr=""/>
          <p:cNvPicPr/>
          <p:nvPr/>
        </p:nvPicPr>
        <p:blipFill>
          <a:blip r:embed="rId4"/>
          <a:stretch/>
        </p:blipFill>
        <p:spPr>
          <a:xfrm>
            <a:off x="885960" y="176688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7" name="" descr=""/>
          <p:cNvPicPr/>
          <p:nvPr/>
        </p:nvPicPr>
        <p:blipFill>
          <a:blip r:embed="rId5"/>
          <a:stretch/>
        </p:blipFill>
        <p:spPr>
          <a:xfrm>
            <a:off x="885960" y="203508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8" name="" descr=""/>
          <p:cNvPicPr/>
          <p:nvPr/>
        </p:nvPicPr>
        <p:blipFill>
          <a:blip r:embed="rId6"/>
          <a:stretch/>
        </p:blipFill>
        <p:spPr>
          <a:xfrm>
            <a:off x="885960" y="23036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9" name="" descr=""/>
          <p:cNvPicPr/>
          <p:nvPr/>
        </p:nvPicPr>
        <p:blipFill>
          <a:blip r:embed="rId7"/>
          <a:stretch/>
        </p:blipFill>
        <p:spPr>
          <a:xfrm>
            <a:off x="885960" y="25718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0" name="" descr=""/>
          <p:cNvPicPr/>
          <p:nvPr/>
        </p:nvPicPr>
        <p:blipFill>
          <a:blip r:embed="rId8"/>
          <a:stretch/>
        </p:blipFill>
        <p:spPr>
          <a:xfrm>
            <a:off x="885960" y="28400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1" name="" descr=""/>
          <p:cNvPicPr/>
          <p:nvPr/>
        </p:nvPicPr>
        <p:blipFill>
          <a:blip r:embed="rId9"/>
          <a:stretch/>
        </p:blipFill>
        <p:spPr>
          <a:xfrm>
            <a:off x="885960" y="310824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" descr=""/>
          <p:cNvPicPr/>
          <p:nvPr/>
        </p:nvPicPr>
        <p:blipFill>
          <a:blip r:embed="rId10"/>
          <a:stretch/>
        </p:blipFill>
        <p:spPr>
          <a:xfrm>
            <a:off x="885960" y="337644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" descr=""/>
          <p:cNvPicPr/>
          <p:nvPr/>
        </p:nvPicPr>
        <p:blipFill>
          <a:blip r:embed="rId11"/>
          <a:stretch/>
        </p:blipFill>
        <p:spPr>
          <a:xfrm>
            <a:off x="885960" y="36450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" descr=""/>
          <p:cNvPicPr/>
          <p:nvPr/>
        </p:nvPicPr>
        <p:blipFill>
          <a:blip r:embed="rId12"/>
          <a:stretch/>
        </p:blipFill>
        <p:spPr>
          <a:xfrm>
            <a:off x="885960" y="3914640"/>
            <a:ext cx="7412040" cy="2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5" name="" descr=""/>
          <p:cNvPicPr/>
          <p:nvPr/>
        </p:nvPicPr>
        <p:blipFill>
          <a:blip r:embed="rId13"/>
          <a:stretch/>
        </p:blipFill>
        <p:spPr>
          <a:xfrm>
            <a:off x="885960" y="41832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6" name="" descr=""/>
          <p:cNvPicPr/>
          <p:nvPr/>
        </p:nvPicPr>
        <p:blipFill>
          <a:blip r:embed="rId14"/>
          <a:stretch/>
        </p:blipFill>
        <p:spPr>
          <a:xfrm>
            <a:off x="885960" y="44514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7" name="" descr=""/>
          <p:cNvPicPr/>
          <p:nvPr/>
        </p:nvPicPr>
        <p:blipFill>
          <a:blip r:embed="rId15"/>
          <a:stretch/>
        </p:blipFill>
        <p:spPr>
          <a:xfrm>
            <a:off x="885960" y="47196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8" name="" descr=""/>
          <p:cNvPicPr/>
          <p:nvPr/>
        </p:nvPicPr>
        <p:blipFill>
          <a:blip r:embed="rId16"/>
          <a:stretch/>
        </p:blipFill>
        <p:spPr>
          <a:xfrm>
            <a:off x="885960" y="4989600"/>
            <a:ext cx="7412040" cy="26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9" name="" descr=""/>
          <p:cNvPicPr/>
          <p:nvPr/>
        </p:nvPicPr>
        <p:blipFill>
          <a:blip r:embed="rId17"/>
          <a:stretch/>
        </p:blipFill>
        <p:spPr>
          <a:xfrm>
            <a:off x="885960" y="5257800"/>
            <a:ext cx="7412040" cy="22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IV.  Map Route:  Streets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971640" y="4346640"/>
            <a:ext cx="342720" cy="223920"/>
          </a:xfrm>
          <a:custGeom>
            <a:avLst/>
            <a:gdLst/>
            <a:ahLst/>
            <a:rect l="l" t="t" r="r" b="b"/>
            <a:pathLst>
              <a:path w="216" h="141">
                <a:moveTo>
                  <a:pt x="216" y="0"/>
                </a:moveTo>
                <a:lnTo>
                  <a:pt x="213" y="11"/>
                </a:lnTo>
                <a:lnTo>
                  <a:pt x="208" y="21"/>
                </a:lnTo>
                <a:lnTo>
                  <a:pt x="200" y="30"/>
                </a:lnTo>
                <a:lnTo>
                  <a:pt x="191" y="37"/>
                </a:lnTo>
                <a:lnTo>
                  <a:pt x="180" y="42"/>
                </a:lnTo>
                <a:lnTo>
                  <a:pt x="169" y="45"/>
                </a:lnTo>
                <a:lnTo>
                  <a:pt x="157" y="45"/>
                </a:lnTo>
                <a:lnTo>
                  <a:pt x="146" y="43"/>
                </a:lnTo>
                <a:lnTo>
                  <a:pt x="135" y="38"/>
                </a:lnTo>
                <a:lnTo>
                  <a:pt x="135" y="115"/>
                </a:lnTo>
                <a:lnTo>
                  <a:pt x="0" y="141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1833480" y="1527120"/>
            <a:ext cx="2473560" cy="3348000"/>
          </a:xfrm>
          <a:custGeom>
            <a:avLst/>
            <a:gdLst/>
            <a:ahLst/>
            <a:rect l="l" t="t" r="r" b="b"/>
            <a:pathLst>
              <a:path w="1670" h="2145">
                <a:moveTo>
                  <a:pt x="0" y="2145"/>
                </a:moveTo>
                <a:lnTo>
                  <a:pt x="68" y="2108"/>
                </a:lnTo>
                <a:lnTo>
                  <a:pt x="136" y="2073"/>
                </a:lnTo>
                <a:lnTo>
                  <a:pt x="205" y="2040"/>
                </a:lnTo>
                <a:lnTo>
                  <a:pt x="277" y="2010"/>
                </a:lnTo>
                <a:lnTo>
                  <a:pt x="348" y="1983"/>
                </a:lnTo>
                <a:lnTo>
                  <a:pt x="421" y="1957"/>
                </a:lnTo>
                <a:lnTo>
                  <a:pt x="494" y="1934"/>
                </a:lnTo>
                <a:lnTo>
                  <a:pt x="569" y="1914"/>
                </a:lnTo>
                <a:lnTo>
                  <a:pt x="644" y="1895"/>
                </a:lnTo>
                <a:lnTo>
                  <a:pt x="720" y="1880"/>
                </a:lnTo>
                <a:lnTo>
                  <a:pt x="796" y="1866"/>
                </a:lnTo>
                <a:lnTo>
                  <a:pt x="873" y="1856"/>
                </a:lnTo>
                <a:lnTo>
                  <a:pt x="950" y="1847"/>
                </a:lnTo>
                <a:lnTo>
                  <a:pt x="1027" y="1842"/>
                </a:lnTo>
                <a:lnTo>
                  <a:pt x="1105" y="1838"/>
                </a:lnTo>
                <a:lnTo>
                  <a:pt x="1185" y="1761"/>
                </a:lnTo>
                <a:lnTo>
                  <a:pt x="1185" y="1751"/>
                </a:lnTo>
                <a:lnTo>
                  <a:pt x="1187" y="1742"/>
                </a:lnTo>
                <a:lnTo>
                  <a:pt x="1191" y="1732"/>
                </a:lnTo>
                <a:lnTo>
                  <a:pt x="1197" y="1723"/>
                </a:lnTo>
                <a:lnTo>
                  <a:pt x="1204" y="1716"/>
                </a:lnTo>
                <a:lnTo>
                  <a:pt x="1213" y="1710"/>
                </a:lnTo>
                <a:lnTo>
                  <a:pt x="1227" y="1722"/>
                </a:lnTo>
                <a:lnTo>
                  <a:pt x="1243" y="1732"/>
                </a:lnTo>
                <a:lnTo>
                  <a:pt x="1261" y="1740"/>
                </a:lnTo>
                <a:lnTo>
                  <a:pt x="1279" y="1745"/>
                </a:lnTo>
                <a:lnTo>
                  <a:pt x="1299" y="1748"/>
                </a:lnTo>
                <a:lnTo>
                  <a:pt x="1318" y="1748"/>
                </a:lnTo>
                <a:lnTo>
                  <a:pt x="1337" y="1747"/>
                </a:lnTo>
                <a:lnTo>
                  <a:pt x="1356" y="1742"/>
                </a:lnTo>
                <a:lnTo>
                  <a:pt x="1374" y="1736"/>
                </a:lnTo>
                <a:lnTo>
                  <a:pt x="1383" y="1729"/>
                </a:lnTo>
                <a:lnTo>
                  <a:pt x="1392" y="1723"/>
                </a:lnTo>
                <a:lnTo>
                  <a:pt x="1403" y="1720"/>
                </a:lnTo>
                <a:lnTo>
                  <a:pt x="1414" y="1718"/>
                </a:lnTo>
                <a:lnTo>
                  <a:pt x="1426" y="1720"/>
                </a:lnTo>
                <a:lnTo>
                  <a:pt x="1437" y="1723"/>
                </a:lnTo>
                <a:lnTo>
                  <a:pt x="1447" y="1729"/>
                </a:lnTo>
                <a:lnTo>
                  <a:pt x="1455" y="1736"/>
                </a:lnTo>
                <a:lnTo>
                  <a:pt x="1508" y="1723"/>
                </a:lnTo>
                <a:lnTo>
                  <a:pt x="1505" y="1790"/>
                </a:lnTo>
                <a:lnTo>
                  <a:pt x="1504" y="1857"/>
                </a:lnTo>
                <a:lnTo>
                  <a:pt x="1505" y="1924"/>
                </a:lnTo>
                <a:lnTo>
                  <a:pt x="1508" y="1991"/>
                </a:lnTo>
                <a:lnTo>
                  <a:pt x="1670" y="2017"/>
                </a:lnTo>
                <a:lnTo>
                  <a:pt x="1670" y="1863"/>
                </a:lnTo>
                <a:lnTo>
                  <a:pt x="1631" y="1764"/>
                </a:lnTo>
                <a:lnTo>
                  <a:pt x="1593" y="1664"/>
                </a:lnTo>
                <a:lnTo>
                  <a:pt x="1559" y="1563"/>
                </a:lnTo>
                <a:lnTo>
                  <a:pt x="1526" y="1462"/>
                </a:lnTo>
                <a:lnTo>
                  <a:pt x="1496" y="1360"/>
                </a:lnTo>
                <a:lnTo>
                  <a:pt x="1468" y="1256"/>
                </a:lnTo>
                <a:lnTo>
                  <a:pt x="1444" y="1153"/>
                </a:lnTo>
                <a:lnTo>
                  <a:pt x="1421" y="1049"/>
                </a:lnTo>
                <a:lnTo>
                  <a:pt x="1401" y="944"/>
                </a:lnTo>
                <a:lnTo>
                  <a:pt x="1401" y="715"/>
                </a:lnTo>
                <a:lnTo>
                  <a:pt x="1345" y="654"/>
                </a:lnTo>
                <a:lnTo>
                  <a:pt x="1286" y="594"/>
                </a:lnTo>
                <a:lnTo>
                  <a:pt x="1227" y="536"/>
                </a:lnTo>
                <a:lnTo>
                  <a:pt x="1164" y="480"/>
                </a:lnTo>
                <a:lnTo>
                  <a:pt x="1101" y="426"/>
                </a:lnTo>
                <a:lnTo>
                  <a:pt x="1035" y="374"/>
                </a:lnTo>
                <a:lnTo>
                  <a:pt x="968" y="324"/>
                </a:lnTo>
                <a:lnTo>
                  <a:pt x="899" y="276"/>
                </a:lnTo>
                <a:lnTo>
                  <a:pt x="829" y="230"/>
                </a:lnTo>
                <a:lnTo>
                  <a:pt x="757" y="186"/>
                </a:lnTo>
                <a:lnTo>
                  <a:pt x="684" y="144"/>
                </a:lnTo>
                <a:lnTo>
                  <a:pt x="609" y="105"/>
                </a:lnTo>
                <a:lnTo>
                  <a:pt x="533" y="67"/>
                </a:lnTo>
                <a:lnTo>
                  <a:pt x="455" y="33"/>
                </a:lnTo>
                <a:lnTo>
                  <a:pt x="377" y="0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1278000" y="3456000"/>
            <a:ext cx="2687400" cy="736560"/>
          </a:xfrm>
          <a:custGeom>
            <a:avLst/>
            <a:gdLst/>
            <a:ahLst/>
            <a:rect l="l" t="t" r="r" b="b"/>
            <a:pathLst>
              <a:path w="1724" h="472">
                <a:moveTo>
                  <a:pt x="0" y="472"/>
                </a:moveTo>
                <a:lnTo>
                  <a:pt x="148" y="434"/>
                </a:lnTo>
                <a:lnTo>
                  <a:pt x="242" y="383"/>
                </a:lnTo>
                <a:lnTo>
                  <a:pt x="485" y="357"/>
                </a:lnTo>
                <a:lnTo>
                  <a:pt x="754" y="332"/>
                </a:lnTo>
                <a:lnTo>
                  <a:pt x="1131" y="179"/>
                </a:lnTo>
                <a:lnTo>
                  <a:pt x="1346" y="77"/>
                </a:lnTo>
                <a:lnTo>
                  <a:pt x="1643" y="0"/>
                </a:lnTo>
                <a:lnTo>
                  <a:pt x="1651" y="5"/>
                </a:lnTo>
                <a:lnTo>
                  <a:pt x="1660" y="8"/>
                </a:lnTo>
                <a:lnTo>
                  <a:pt x="1670" y="9"/>
                </a:lnTo>
                <a:lnTo>
                  <a:pt x="1680" y="8"/>
                </a:lnTo>
                <a:lnTo>
                  <a:pt x="1689" y="5"/>
                </a:lnTo>
                <a:lnTo>
                  <a:pt x="1697" y="0"/>
                </a:lnTo>
                <a:lnTo>
                  <a:pt x="1724" y="0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3451320" y="1590840"/>
            <a:ext cx="1282680" cy="323640"/>
          </a:xfrm>
          <a:custGeom>
            <a:avLst/>
            <a:gdLst/>
            <a:ahLst/>
            <a:rect l="l" t="t" r="r" b="b"/>
            <a:pathLst>
              <a:path w="808" h="204">
                <a:moveTo>
                  <a:pt x="0" y="0"/>
                </a:moveTo>
                <a:lnTo>
                  <a:pt x="0" y="102"/>
                </a:lnTo>
                <a:lnTo>
                  <a:pt x="431" y="153"/>
                </a:lnTo>
                <a:lnTo>
                  <a:pt x="539" y="179"/>
                </a:lnTo>
                <a:lnTo>
                  <a:pt x="808" y="204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4200480" y="1752480"/>
            <a:ext cx="2158920" cy="2598840"/>
          </a:xfrm>
          <a:custGeom>
            <a:avLst/>
            <a:gdLst/>
            <a:ahLst/>
            <a:rect l="l" t="t" r="r" b="b"/>
            <a:pathLst>
              <a:path w="1360" h="1637">
                <a:moveTo>
                  <a:pt x="0" y="1507"/>
                </a:moveTo>
                <a:lnTo>
                  <a:pt x="148" y="1481"/>
                </a:lnTo>
                <a:lnTo>
                  <a:pt x="390" y="1532"/>
                </a:lnTo>
                <a:lnTo>
                  <a:pt x="364" y="1609"/>
                </a:lnTo>
                <a:lnTo>
                  <a:pt x="372" y="1618"/>
                </a:lnTo>
                <a:lnTo>
                  <a:pt x="382" y="1626"/>
                </a:lnTo>
                <a:lnTo>
                  <a:pt x="394" y="1632"/>
                </a:lnTo>
                <a:lnTo>
                  <a:pt x="406" y="1635"/>
                </a:lnTo>
                <a:lnTo>
                  <a:pt x="419" y="1637"/>
                </a:lnTo>
                <a:lnTo>
                  <a:pt x="432" y="1637"/>
                </a:lnTo>
                <a:lnTo>
                  <a:pt x="444" y="1634"/>
                </a:lnTo>
                <a:lnTo>
                  <a:pt x="821" y="1609"/>
                </a:lnTo>
                <a:lnTo>
                  <a:pt x="929" y="1456"/>
                </a:lnTo>
                <a:lnTo>
                  <a:pt x="972" y="1360"/>
                </a:lnTo>
                <a:lnTo>
                  <a:pt x="1012" y="1263"/>
                </a:lnTo>
                <a:lnTo>
                  <a:pt x="1049" y="1165"/>
                </a:lnTo>
                <a:lnTo>
                  <a:pt x="1083" y="1067"/>
                </a:lnTo>
                <a:lnTo>
                  <a:pt x="1116" y="967"/>
                </a:lnTo>
                <a:lnTo>
                  <a:pt x="1145" y="867"/>
                </a:lnTo>
                <a:lnTo>
                  <a:pt x="1172" y="766"/>
                </a:lnTo>
                <a:lnTo>
                  <a:pt x="1183" y="745"/>
                </a:lnTo>
                <a:lnTo>
                  <a:pt x="1196" y="723"/>
                </a:lnTo>
                <a:lnTo>
                  <a:pt x="1211" y="704"/>
                </a:lnTo>
                <a:lnTo>
                  <a:pt x="1228" y="685"/>
                </a:lnTo>
                <a:lnTo>
                  <a:pt x="1247" y="669"/>
                </a:lnTo>
                <a:lnTo>
                  <a:pt x="1267" y="654"/>
                </a:lnTo>
                <a:lnTo>
                  <a:pt x="1289" y="640"/>
                </a:lnTo>
                <a:lnTo>
                  <a:pt x="1312" y="629"/>
                </a:lnTo>
                <a:lnTo>
                  <a:pt x="1336" y="620"/>
                </a:lnTo>
                <a:lnTo>
                  <a:pt x="1360" y="613"/>
                </a:lnTo>
                <a:lnTo>
                  <a:pt x="1348" y="609"/>
                </a:lnTo>
                <a:lnTo>
                  <a:pt x="1336" y="603"/>
                </a:lnTo>
                <a:lnTo>
                  <a:pt x="1326" y="595"/>
                </a:lnTo>
                <a:lnTo>
                  <a:pt x="1317" y="585"/>
                </a:lnTo>
                <a:lnTo>
                  <a:pt x="1310" y="574"/>
                </a:lnTo>
                <a:lnTo>
                  <a:pt x="1306" y="562"/>
                </a:lnTo>
                <a:lnTo>
                  <a:pt x="1333" y="384"/>
                </a:lnTo>
                <a:lnTo>
                  <a:pt x="1216" y="368"/>
                </a:lnTo>
                <a:lnTo>
                  <a:pt x="1099" y="351"/>
                </a:lnTo>
                <a:lnTo>
                  <a:pt x="983" y="333"/>
                </a:lnTo>
                <a:lnTo>
                  <a:pt x="940" y="320"/>
                </a:lnTo>
                <a:lnTo>
                  <a:pt x="897" y="305"/>
                </a:lnTo>
                <a:lnTo>
                  <a:pt x="855" y="288"/>
                </a:lnTo>
                <a:lnTo>
                  <a:pt x="815" y="268"/>
                </a:lnTo>
                <a:lnTo>
                  <a:pt x="776" y="246"/>
                </a:lnTo>
                <a:lnTo>
                  <a:pt x="738" y="222"/>
                </a:lnTo>
                <a:lnTo>
                  <a:pt x="702" y="196"/>
                </a:lnTo>
                <a:lnTo>
                  <a:pt x="668" y="168"/>
                </a:lnTo>
                <a:lnTo>
                  <a:pt x="635" y="137"/>
                </a:lnTo>
                <a:lnTo>
                  <a:pt x="604" y="106"/>
                </a:lnTo>
                <a:lnTo>
                  <a:pt x="576" y="72"/>
                </a:lnTo>
                <a:lnTo>
                  <a:pt x="549" y="37"/>
                </a:lnTo>
                <a:lnTo>
                  <a:pt x="525" y="0"/>
                </a:lnTo>
                <a:lnTo>
                  <a:pt x="336" y="102"/>
                </a:lnTo>
              </a:path>
            </a:pathLst>
          </a:custGeom>
          <a:noFill/>
          <a:ln cap="sq" w="20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>
            <a:off x="6359400" y="2401920"/>
            <a:ext cx="1881360" cy="566640"/>
          </a:xfrm>
          <a:custGeom>
            <a:avLst/>
            <a:gdLst/>
            <a:ahLst/>
            <a:rect l="l" t="t" r="r" b="b"/>
            <a:pathLst>
              <a:path w="1185" h="357">
                <a:moveTo>
                  <a:pt x="0" y="204"/>
                </a:moveTo>
                <a:lnTo>
                  <a:pt x="15" y="218"/>
                </a:lnTo>
                <a:lnTo>
                  <a:pt x="28" y="235"/>
                </a:lnTo>
                <a:lnTo>
                  <a:pt x="39" y="252"/>
                </a:lnTo>
                <a:lnTo>
                  <a:pt x="47" y="272"/>
                </a:lnTo>
                <a:lnTo>
                  <a:pt x="52" y="291"/>
                </a:lnTo>
                <a:lnTo>
                  <a:pt x="55" y="312"/>
                </a:lnTo>
                <a:lnTo>
                  <a:pt x="54" y="332"/>
                </a:lnTo>
                <a:lnTo>
                  <a:pt x="1051" y="332"/>
                </a:lnTo>
                <a:lnTo>
                  <a:pt x="1066" y="335"/>
                </a:lnTo>
                <a:lnTo>
                  <a:pt x="1080" y="340"/>
                </a:lnTo>
                <a:lnTo>
                  <a:pt x="1093" y="348"/>
                </a:lnTo>
                <a:lnTo>
                  <a:pt x="1105" y="357"/>
                </a:lnTo>
                <a:lnTo>
                  <a:pt x="1185" y="230"/>
                </a:lnTo>
                <a:lnTo>
                  <a:pt x="1185" y="179"/>
                </a:lnTo>
                <a:lnTo>
                  <a:pt x="1142" y="159"/>
                </a:lnTo>
                <a:lnTo>
                  <a:pt x="1098" y="141"/>
                </a:lnTo>
                <a:lnTo>
                  <a:pt x="1053" y="127"/>
                </a:lnTo>
                <a:lnTo>
                  <a:pt x="1006" y="115"/>
                </a:lnTo>
                <a:lnTo>
                  <a:pt x="960" y="105"/>
                </a:lnTo>
                <a:lnTo>
                  <a:pt x="912" y="98"/>
                </a:lnTo>
                <a:lnTo>
                  <a:pt x="865" y="93"/>
                </a:lnTo>
                <a:lnTo>
                  <a:pt x="817" y="92"/>
                </a:lnTo>
                <a:lnTo>
                  <a:pt x="769" y="92"/>
                </a:lnTo>
                <a:lnTo>
                  <a:pt x="721" y="96"/>
                </a:lnTo>
                <a:lnTo>
                  <a:pt x="674" y="102"/>
                </a:lnTo>
                <a:lnTo>
                  <a:pt x="680" y="96"/>
                </a:lnTo>
                <a:lnTo>
                  <a:pt x="683" y="88"/>
                </a:lnTo>
                <a:lnTo>
                  <a:pt x="684" y="80"/>
                </a:lnTo>
                <a:lnTo>
                  <a:pt x="682" y="71"/>
                </a:lnTo>
                <a:lnTo>
                  <a:pt x="678" y="63"/>
                </a:lnTo>
                <a:lnTo>
                  <a:pt x="672" y="57"/>
                </a:lnTo>
                <a:lnTo>
                  <a:pt x="664" y="53"/>
                </a:lnTo>
                <a:lnTo>
                  <a:pt x="656" y="51"/>
                </a:lnTo>
                <a:lnTo>
                  <a:pt x="646" y="51"/>
                </a:lnTo>
                <a:lnTo>
                  <a:pt x="754" y="0"/>
                </a:lnTo>
              </a:path>
            </a:pathLst>
          </a:custGeom>
          <a:noFill/>
          <a:ln w="2052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>
            <a:off x="6737400" y="2281320"/>
            <a:ext cx="357120" cy="404640"/>
          </a:xfrm>
          <a:custGeom>
            <a:avLst/>
            <a:gdLst/>
            <a:ahLst/>
            <a:rect l="l" t="t" r="r" b="b"/>
            <a:pathLst>
              <a:path w="225" h="255">
                <a:moveTo>
                  <a:pt x="111" y="0"/>
                </a:moveTo>
                <a:lnTo>
                  <a:pt x="108" y="2"/>
                </a:lnTo>
                <a:lnTo>
                  <a:pt x="106" y="6"/>
                </a:lnTo>
                <a:lnTo>
                  <a:pt x="104" y="13"/>
                </a:lnTo>
                <a:lnTo>
                  <a:pt x="102" y="21"/>
                </a:lnTo>
                <a:lnTo>
                  <a:pt x="100" y="30"/>
                </a:lnTo>
                <a:lnTo>
                  <a:pt x="100" y="41"/>
                </a:lnTo>
                <a:lnTo>
                  <a:pt x="99" y="52"/>
                </a:lnTo>
                <a:lnTo>
                  <a:pt x="99" y="75"/>
                </a:lnTo>
                <a:lnTo>
                  <a:pt x="0" y="156"/>
                </a:lnTo>
                <a:lnTo>
                  <a:pt x="0" y="175"/>
                </a:lnTo>
                <a:lnTo>
                  <a:pt x="69" y="136"/>
                </a:lnTo>
                <a:lnTo>
                  <a:pt x="99" y="126"/>
                </a:lnTo>
                <a:lnTo>
                  <a:pt x="99" y="169"/>
                </a:lnTo>
                <a:lnTo>
                  <a:pt x="102" y="211"/>
                </a:lnTo>
                <a:lnTo>
                  <a:pt x="71" y="238"/>
                </a:lnTo>
                <a:lnTo>
                  <a:pt x="71" y="255"/>
                </a:lnTo>
                <a:lnTo>
                  <a:pt x="110" y="241"/>
                </a:lnTo>
                <a:lnTo>
                  <a:pt x="115" y="241"/>
                </a:lnTo>
                <a:lnTo>
                  <a:pt x="153" y="255"/>
                </a:lnTo>
                <a:lnTo>
                  <a:pt x="153" y="238"/>
                </a:lnTo>
                <a:lnTo>
                  <a:pt x="124" y="211"/>
                </a:lnTo>
                <a:lnTo>
                  <a:pt x="126" y="169"/>
                </a:lnTo>
                <a:lnTo>
                  <a:pt x="126" y="125"/>
                </a:lnTo>
                <a:lnTo>
                  <a:pt x="154" y="136"/>
                </a:lnTo>
                <a:lnTo>
                  <a:pt x="225" y="175"/>
                </a:lnTo>
                <a:lnTo>
                  <a:pt x="225" y="156"/>
                </a:lnTo>
                <a:lnTo>
                  <a:pt x="126" y="75"/>
                </a:lnTo>
                <a:lnTo>
                  <a:pt x="126" y="52"/>
                </a:lnTo>
                <a:lnTo>
                  <a:pt x="126" y="41"/>
                </a:lnTo>
                <a:lnTo>
                  <a:pt x="125" y="31"/>
                </a:lnTo>
                <a:lnTo>
                  <a:pt x="124" y="21"/>
                </a:lnTo>
                <a:lnTo>
                  <a:pt x="122" y="13"/>
                </a:lnTo>
                <a:lnTo>
                  <a:pt x="119" y="6"/>
                </a:lnTo>
                <a:lnTo>
                  <a:pt x="117" y="2"/>
                </a:lnTo>
                <a:lnTo>
                  <a:pt x="114" y="0"/>
                </a:lnTo>
                <a:lnTo>
                  <a:pt x="111" y="0"/>
                </a:lnTo>
                <a:close/>
              </a:path>
            </a:pathLst>
          </a:custGeom>
          <a:solidFill>
            <a:srgbClr val="000000"/>
          </a:solidFill>
          <a:ln cap="sq"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6776640" y="2743200"/>
            <a:ext cx="301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Airport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 rot="1740000">
            <a:off x="2736720" y="1274400"/>
            <a:ext cx="585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Ave. Ashford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/>
          <p:nvPr/>
        </p:nvSpPr>
        <p:spPr>
          <a:xfrm rot="540000">
            <a:off x="3752280" y="1661760"/>
            <a:ext cx="505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Calle Loiza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 rot="1980000">
            <a:off x="2747160" y="1747440"/>
            <a:ext cx="74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Ave. P. De Leon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 rot="4560000">
            <a:off x="3778560" y="3512520"/>
            <a:ext cx="74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Ave. P. De Leon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 rot="1920000">
            <a:off x="5194080" y="1987560"/>
            <a:ext cx="664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 Isla Verde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/>
          <p:nvPr/>
        </p:nvSpPr>
        <p:spPr>
          <a:xfrm rot="17400000">
            <a:off x="5129280" y="3491640"/>
            <a:ext cx="1170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Puente Teodoro Moscoso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 rot="480000">
            <a:off x="4504680" y="3929040"/>
            <a:ext cx="233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 rot="480000">
            <a:off x="4403520" y="4016520"/>
            <a:ext cx="471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Mayaguez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 rot="21300000">
            <a:off x="4941360" y="4371840"/>
            <a:ext cx="562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Ave. Central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 rot="20820000">
            <a:off x="2480760" y="4331880"/>
            <a:ext cx="562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Ave. Central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 rot="20400000">
            <a:off x="2422080" y="3630600"/>
            <a:ext cx="68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Ave. Roosevelt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/>
          <p:nvPr/>
        </p:nvSpPr>
        <p:spPr>
          <a:xfrm rot="3600000">
            <a:off x="1180440" y="4483800"/>
            <a:ext cx="784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Ave. San Patricio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>
            <a:off x="1962000" y="1455840"/>
            <a:ext cx="424080" cy="295200"/>
          </a:xfrm>
          <a:custGeom>
            <a:avLst/>
            <a:gdLst/>
            <a:ahLst/>
            <a:rect l="l" t="t" r="r" b="b"/>
            <a:pathLst>
              <a:path w="267" h="186">
                <a:moveTo>
                  <a:pt x="186" y="9"/>
                </a:moveTo>
                <a:cubicBezTo>
                  <a:pt x="180" y="7"/>
                  <a:pt x="174" y="5"/>
                  <a:pt x="168" y="3"/>
                </a:cubicBezTo>
                <a:cubicBezTo>
                  <a:pt x="165" y="2"/>
                  <a:pt x="159" y="0"/>
                  <a:pt x="159" y="0"/>
                </a:cubicBezTo>
                <a:cubicBezTo>
                  <a:pt x="130" y="2"/>
                  <a:pt x="110" y="6"/>
                  <a:pt x="84" y="15"/>
                </a:cubicBezTo>
                <a:cubicBezTo>
                  <a:pt x="78" y="17"/>
                  <a:pt x="72" y="21"/>
                  <a:pt x="66" y="24"/>
                </a:cubicBezTo>
                <a:cubicBezTo>
                  <a:pt x="60" y="28"/>
                  <a:pt x="48" y="36"/>
                  <a:pt x="48" y="36"/>
                </a:cubicBezTo>
                <a:cubicBezTo>
                  <a:pt x="42" y="45"/>
                  <a:pt x="24" y="57"/>
                  <a:pt x="24" y="57"/>
                </a:cubicBezTo>
                <a:cubicBezTo>
                  <a:pt x="21" y="67"/>
                  <a:pt x="12" y="74"/>
                  <a:pt x="9" y="84"/>
                </a:cubicBezTo>
                <a:cubicBezTo>
                  <a:pt x="7" y="90"/>
                  <a:pt x="3" y="102"/>
                  <a:pt x="3" y="102"/>
                </a:cubicBezTo>
                <a:cubicBezTo>
                  <a:pt x="4" y="114"/>
                  <a:pt x="0" y="129"/>
                  <a:pt x="9" y="138"/>
                </a:cubicBezTo>
                <a:cubicBezTo>
                  <a:pt x="16" y="145"/>
                  <a:pt x="43" y="164"/>
                  <a:pt x="54" y="168"/>
                </a:cubicBezTo>
                <a:cubicBezTo>
                  <a:pt x="67" y="172"/>
                  <a:pt x="77" y="179"/>
                  <a:pt x="90" y="183"/>
                </a:cubicBezTo>
                <a:cubicBezTo>
                  <a:pt x="93" y="184"/>
                  <a:pt x="99" y="186"/>
                  <a:pt x="99" y="186"/>
                </a:cubicBezTo>
                <a:cubicBezTo>
                  <a:pt x="135" y="182"/>
                  <a:pt x="152" y="166"/>
                  <a:pt x="180" y="147"/>
                </a:cubicBezTo>
                <a:cubicBezTo>
                  <a:pt x="189" y="141"/>
                  <a:pt x="198" y="135"/>
                  <a:pt x="207" y="129"/>
                </a:cubicBezTo>
                <a:cubicBezTo>
                  <a:pt x="210" y="127"/>
                  <a:pt x="216" y="123"/>
                  <a:pt x="216" y="123"/>
                </a:cubicBezTo>
                <a:cubicBezTo>
                  <a:pt x="218" y="120"/>
                  <a:pt x="219" y="116"/>
                  <a:pt x="222" y="114"/>
                </a:cubicBezTo>
                <a:cubicBezTo>
                  <a:pt x="224" y="112"/>
                  <a:pt x="229" y="113"/>
                  <a:pt x="231" y="111"/>
                </a:cubicBezTo>
                <a:cubicBezTo>
                  <a:pt x="247" y="95"/>
                  <a:pt x="257" y="71"/>
                  <a:pt x="267" y="51"/>
                </a:cubicBezTo>
              </a:path>
            </a:pathLst>
          </a:custGeom>
          <a:noFill/>
          <a:ln w="223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2562120" y="1270080"/>
            <a:ext cx="422280" cy="199800"/>
          </a:xfrm>
          <a:custGeom>
            <a:avLst/>
            <a:gdLst/>
            <a:ahLst/>
            <a:rect l="l" t="t" r="r" b="b"/>
            <a:pathLst>
              <a:path w="266" h="126">
                <a:moveTo>
                  <a:pt x="266" y="126"/>
                </a:moveTo>
                <a:cubicBezTo>
                  <a:pt x="256" y="107"/>
                  <a:pt x="247" y="89"/>
                  <a:pt x="219" y="70"/>
                </a:cubicBezTo>
                <a:cubicBezTo>
                  <a:pt x="191" y="51"/>
                  <a:pt x="135" y="25"/>
                  <a:pt x="99" y="13"/>
                </a:cubicBezTo>
                <a:cubicBezTo>
                  <a:pt x="63" y="1"/>
                  <a:pt x="16" y="2"/>
                  <a:pt x="0" y="0"/>
                </a:cubicBezTo>
              </a:path>
            </a:pathLst>
          </a:custGeom>
          <a:noFill/>
          <a:ln w="223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 flipH="1">
            <a:off x="3293640" y="1587600"/>
            <a:ext cx="157320" cy="144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 flipH="1" flipV="1">
            <a:off x="2978280" y="1461600"/>
            <a:ext cx="317520" cy="1270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/>
          <p:nvPr/>
        </p:nvSpPr>
        <p:spPr>
          <a:xfrm flipH="1">
            <a:off x="2300040" y="1268280"/>
            <a:ext cx="277560" cy="3996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>
            <a:off x="2305080" y="1303200"/>
            <a:ext cx="19080" cy="19080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/>
          <p:nvPr/>
        </p:nvSpPr>
        <p:spPr>
          <a:xfrm>
            <a:off x="6323040" y="2093760"/>
            <a:ext cx="1028520" cy="306720"/>
          </a:xfrm>
          <a:custGeom>
            <a:avLst/>
            <a:gdLst/>
            <a:ahLst/>
            <a:rect l="l" t="t" r="r" b="b"/>
            <a:pathLst>
              <a:path w="648" h="193">
                <a:moveTo>
                  <a:pt x="0" y="169"/>
                </a:moveTo>
                <a:cubicBezTo>
                  <a:pt x="53" y="181"/>
                  <a:pt x="106" y="193"/>
                  <a:pt x="169" y="183"/>
                </a:cubicBezTo>
                <a:cubicBezTo>
                  <a:pt x="232" y="173"/>
                  <a:pt x="301" y="141"/>
                  <a:pt x="381" y="111"/>
                </a:cubicBezTo>
                <a:cubicBezTo>
                  <a:pt x="461" y="81"/>
                  <a:pt x="554" y="40"/>
                  <a:pt x="648" y="0"/>
                </a:cubicBezTo>
              </a:path>
            </a:pathLst>
          </a:custGeom>
          <a:noFill/>
          <a:ln w="22320">
            <a:solidFill>
              <a:srgbClr val="00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/>
          <p:nvPr/>
        </p:nvSpPr>
        <p:spPr>
          <a:xfrm>
            <a:off x="7348680" y="2090880"/>
            <a:ext cx="188640" cy="318960"/>
          </a:xfrm>
          <a:prstGeom prst="line">
            <a:avLst/>
          </a:prstGeom>
          <a:ln w="2232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"/>
          <p:cNvSpPr/>
          <p:nvPr/>
        </p:nvSpPr>
        <p:spPr>
          <a:xfrm>
            <a:off x="901800" y="3801960"/>
            <a:ext cx="395280" cy="412920"/>
          </a:xfrm>
          <a:custGeom>
            <a:avLst/>
            <a:gdLst/>
            <a:ahLst/>
            <a:rect l="l" t="t" r="r" b="b"/>
            <a:pathLst>
              <a:path w="249" h="260">
                <a:moveTo>
                  <a:pt x="249" y="260"/>
                </a:moveTo>
                <a:lnTo>
                  <a:pt x="111" y="16"/>
                </a:lnTo>
                <a:lnTo>
                  <a:pt x="94" y="9"/>
                </a:lnTo>
                <a:lnTo>
                  <a:pt x="75" y="4"/>
                </a:lnTo>
                <a:lnTo>
                  <a:pt x="57" y="0"/>
                </a:lnTo>
                <a:lnTo>
                  <a:pt x="38" y="0"/>
                </a:lnTo>
                <a:lnTo>
                  <a:pt x="19" y="1"/>
                </a:lnTo>
                <a:lnTo>
                  <a:pt x="0" y="4"/>
                </a:lnTo>
                <a:lnTo>
                  <a:pt x="14" y="74"/>
                </a:lnTo>
                <a:lnTo>
                  <a:pt x="24" y="83"/>
                </a:lnTo>
                <a:lnTo>
                  <a:pt x="37" y="90"/>
                </a:lnTo>
                <a:lnTo>
                  <a:pt x="51" y="96"/>
                </a:lnTo>
                <a:lnTo>
                  <a:pt x="66" y="99"/>
                </a:lnTo>
                <a:lnTo>
                  <a:pt x="81" y="101"/>
                </a:lnTo>
                <a:lnTo>
                  <a:pt x="96" y="100"/>
                </a:lnTo>
                <a:lnTo>
                  <a:pt x="111" y="97"/>
                </a:lnTo>
                <a:lnTo>
                  <a:pt x="103" y="107"/>
                </a:lnTo>
                <a:lnTo>
                  <a:pt x="99" y="118"/>
                </a:lnTo>
                <a:lnTo>
                  <a:pt x="97" y="130"/>
                </a:lnTo>
                <a:lnTo>
                  <a:pt x="98" y="141"/>
                </a:lnTo>
                <a:lnTo>
                  <a:pt x="101" y="153"/>
                </a:lnTo>
                <a:lnTo>
                  <a:pt x="108" y="163"/>
                </a:lnTo>
                <a:lnTo>
                  <a:pt x="117" y="172"/>
                </a:lnTo>
                <a:lnTo>
                  <a:pt x="127" y="180"/>
                </a:lnTo>
                <a:lnTo>
                  <a:pt x="139" y="186"/>
                </a:lnTo>
                <a:lnTo>
                  <a:pt x="152" y="189"/>
                </a:lnTo>
                <a:lnTo>
                  <a:pt x="166" y="190"/>
                </a:lnTo>
                <a:lnTo>
                  <a:pt x="194" y="260"/>
                </a:lnTo>
              </a:path>
            </a:pathLst>
          </a:custGeom>
          <a:noFill/>
          <a:ln cap="sq"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"/>
          <p:cNvSpPr/>
          <p:nvPr/>
        </p:nvSpPr>
        <p:spPr>
          <a:xfrm>
            <a:off x="1206360" y="4206960"/>
            <a:ext cx="501840" cy="7239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"/>
          <p:cNvSpPr/>
          <p:nvPr/>
        </p:nvSpPr>
        <p:spPr>
          <a:xfrm>
            <a:off x="2241720" y="1463760"/>
            <a:ext cx="82440" cy="190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"/>
          <p:cNvSpPr/>
          <p:nvPr/>
        </p:nvSpPr>
        <p:spPr>
          <a:xfrm flipH="1">
            <a:off x="1720440" y="4873680"/>
            <a:ext cx="120600" cy="572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2000-05-25T18:13:03Z</dcterms:created>
  <dc:creator>mario_alonso</dc:creator>
  <dc:description/>
  <dc:language>en-US</dc:language>
  <cp:lastModifiedBy>gblack</cp:lastModifiedBy>
  <cp:lastPrinted>2000-08-24T18:31:26Z</cp:lastPrinted>
  <dcterms:modified xsi:type="dcterms:W3CDTF">2000-10-31T13:50:09Z</dcterms:modified>
  <cp:revision>35</cp:revision>
  <dc:subject/>
  <dc:title>No Slide Title</dc:title>
</cp:coreProperties>
</file>