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2C1351-740B-4782-A427-DA13A72082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1DF5CF-6DAF-4B43-B75B-CB86B41D2C5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33640" y="155268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Hillings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58000" y="2390760"/>
            <a:ext cx="99072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Cynthia Sandherr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057400" y="2390760"/>
            <a:ext cx="9144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Carolyn Cooney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038480" y="2390760"/>
            <a:ext cx="6858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Long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Sr.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2390760"/>
            <a:ext cx="8380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Burns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948440" y="2390760"/>
            <a:ext cx="99072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Lora Sullivan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Fed. Gov’t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Affs. Rep.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367160" y="20098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66640" y="2162160"/>
            <a:ext cx="7891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66640" y="2162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548080" y="2162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462480" y="2162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439120" y="2162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00840" y="2390760"/>
            <a:ext cx="7617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Allison Navin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76560" y="2390760"/>
            <a:ext cx="8380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Amy Fabian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Administrative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867200" y="2390760"/>
            <a:ext cx="1076400" cy="514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Mericha Morrissette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5760" y="2390760"/>
            <a:ext cx="8380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Briggs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90840" y="2162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62560" y="2162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396120" y="2162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353360" y="2162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62680" y="-57240"/>
            <a:ext cx="4615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 - The Americas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Federal Government Affairs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843360" y="86688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Richard  S. Shapiro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381560" y="1324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29520" y="3076560"/>
            <a:ext cx="3812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Overall Direction of Group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Hillings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087720" y="3848040"/>
            <a:ext cx="3083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Functional/Issue Assignments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09960" y="4316400"/>
            <a:ext cx="15627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Energy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Cynthia Sandherr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Briggs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033640" y="4338720"/>
            <a:ext cx="2230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Broadband/Communications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Burns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Long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11800" y="4352760"/>
            <a:ext cx="17157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Financial/Derivatives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Long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Briggs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86520" y="4334040"/>
            <a:ext cx="14335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Long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Cynthia Sandherr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20120" y="4152960"/>
            <a:ext cx="13392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Environmental/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Health &amp; Safety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Keeler*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Federal Gov’t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Affairs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83080" y="5257800"/>
            <a:ext cx="2003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Merchant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03880" y="5689440"/>
            <a:ext cx="1096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Asia/Pacific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Burns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Long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343240" y="5678640"/>
            <a:ext cx="10774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Hillings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Burns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927960" y="5689440"/>
            <a:ext cx="12153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Burns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Long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527080" y="5689440"/>
            <a:ext cx="10771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Briggs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Hillings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631280" y="6531120"/>
            <a:ext cx="15145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Bold letters = lead responsibility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Reports to Mike Terraso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908760" y="5697360"/>
            <a:ext cx="15523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Middle East/Africa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Long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Burns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2000-04-06T13:23:57Z</dcterms:created>
  <dc:creator>gderneh</dc:creator>
  <dc:description/>
  <dc:language>en-US</dc:language>
  <cp:lastModifiedBy>gderneh</cp:lastModifiedBy>
  <cp:lastPrinted>2000-04-11T10:52:31Z</cp:lastPrinted>
  <dcterms:modified xsi:type="dcterms:W3CDTF">2000-05-04T18:53:27Z</dcterms:modified>
  <cp:revision>19</cp:revision>
  <dc:subject/>
  <dc:title>No Slide Title</dc:title>
</cp:coreProperties>
</file>