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E9FEDC-ED42-4B58-9274-AA46E70B63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18C17F-3635-440B-96CB-A6184172AB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744026-6289-4992-908B-6221C498C0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“Fat tails” discovery: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looking at the historical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series: normalized daily log-returns of prices;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Normalization: log-return for each date is divided by the estimate of volatility for this date (the estimate is 21 day rolling volatility);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Stochastic process to be used in simulations for 1 day: p(t+1)=p(t)exp(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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), where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daily volatility,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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 random variable with distribution estimated from historical data;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longer term simulations: stochastic volatility should be used;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1371600" y="990720"/>
            <a:ext cx="6705720" cy="483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838080" y="990720"/>
            <a:ext cx="7391520" cy="4335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1066680" y="762120"/>
            <a:ext cx="7391520" cy="5075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685800" y="1066680"/>
            <a:ext cx="7772400" cy="3902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2000-12-12T18:39:41Z</dcterms:created>
  <dc:creator>ttamarc</dc:creator>
  <dc:description/>
  <dc:language>en-US</dc:language>
  <cp:lastModifiedBy>ttamarc</cp:lastModifiedBy>
  <cp:lastPrinted>2000-12-12T19:11:22Z</cp:lastPrinted>
  <dcterms:modified xsi:type="dcterms:W3CDTF">2000-12-12T19:18:01Z</dcterms:modified>
  <cp:revision>5</cp:revision>
  <dc:subject/>
  <dc:title>“Fat tails” discovery:  looking at the historical data analysis</dc:title>
</cp:coreProperties>
</file>