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docx" ContentType="application/vnd.openxmlformats-officedocument.wordprocessingml.document"/>
  <Override PartName="/ppt/media/image1.wmf" ContentType="image/x-wmf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EAC6D9F-C8F4-40B2-A28A-F0D50A1013C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package" Target="../embeddings/oleObject1.docx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136BFDF-154B-4811-984F-371ABD48163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" name=""/>
          <p:cNvGraphicFramePr/>
          <p:nvPr/>
        </p:nvGraphicFramePr>
        <p:xfrm>
          <a:off x="8207280" y="6097680"/>
          <a:ext cx="430200" cy="455400"/>
        </p:xfrm>
        <a:graphic>
          <a:graphicData uri="http://schemas.openxmlformats.org/presentationml/2006/ole">
            <p:oleObj progId="Word.Document.12" r:id="rId2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207280" y="6097680"/>
                    <a:ext cx="430200" cy="455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685800" y="1522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LJM Turbine Utilization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609480" y="1447920"/>
            <a:ext cx="8001000" cy="524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Inventory in (or to be in) LJM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5240" indent="-338040">
              <a:lnSpc>
                <a:spcPct val="100000"/>
              </a:lnSpc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Blue Dog - Qty 2 GE Fr7EA’s (2 X 80MW) - $38MM, LJM funds approx $10MM over 6 months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3333cc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Ex-factory - March 01, Feb 02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5240" indent="-338040">
              <a:lnSpc>
                <a:spcPct val="100000"/>
              </a:lnSpc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Blue Girl - Qty 1 Westinghouse 501D5A (120MW) - $24MM, LJM funds approx $9MM over 6 mo.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3333cc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Ex-factory - Nov 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5240" indent="-338040">
              <a:lnSpc>
                <a:spcPct val="100000"/>
              </a:lnSpc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Potential uses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5240" indent="-338040">
              <a:lnSpc>
                <a:spcPct val="100000"/>
              </a:lnSpc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Calme/Sadaf - Qty 2 W501D5A’s, bid due mid sept, decision late 4Q or ???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5240" indent="-338040">
              <a:lnSpc>
                <a:spcPct val="100000"/>
              </a:lnSpc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/ Jordan (New Electrocities) - decision Oct 00 ??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3333cc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Qty 1 501D5A + Qty 2 GE LM 6000’s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3333cc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Qty 1 GE F7 + Qty 2 GE LM 6000’s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5240" indent="-338040">
              <a:lnSpc>
                <a:spcPct val="100000"/>
              </a:lnSpc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/ Brownsville - decision 4Q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3333cc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Qty 1 501D5A’s   or….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3333cc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Qty 1 GE F7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95240" indent="-338040">
              <a:lnSpc>
                <a:spcPct val="100000"/>
              </a:lnSpc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/ DOW - Freeport TX - bid in; decision 4Q ??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buClr>
                <a:srgbClr val="3333cc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Qty 2 501D5A’s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2000-08-29T17:18:38Z</dcterms:created>
  <dc:creator>fkelly</dc:creator>
  <dc:description/>
  <dc:language>en-US</dc:language>
  <cp:lastModifiedBy>fkelly</cp:lastModifiedBy>
  <cp:lastPrinted>2000-08-30T18:52:12Z</cp:lastPrinted>
  <dcterms:modified xsi:type="dcterms:W3CDTF">2000-08-31T14:20:28Z</dcterms:modified>
  <cp:revision>3</cp:revision>
  <dc:subject/>
  <dc:title>No Slide Title</dc:title>
</cp:coreProperties>
</file>