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1C7962-548F-4883-8B3C-807EB8E4C64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10/18/2000 6:18 PM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3904F46-A89C-4455-BA18-F1B81FE2528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“expertfinder”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Recognition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Great internal tool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 allow for mobilization of intellectual capital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 satisfy Skilling’s need to identify and move people around the organization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Concerns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Original requirements does not include logon id, password and audit trail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Contractors working internally at Enron would have access and many do not have confidentiality agreements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intelligence exposure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internal phone book street value is $1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Executive internal phone book street value is $10k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“experfinder” street value would be significant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of loosing people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Unit Heads have not been notified of impact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Several Business Unit Heads do not want organization charts published internally today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gate keeping function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“expertfinder”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120" y="121932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Recommendations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Initially rollout “expertfinder” to Managing Directors &amp; Above and HR with enterprise wide access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 “expertfinder” be secured with userid, password and audit trail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(limited)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Demo “expertfinder” to the BU Head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 - Six to eight weeks (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Building and testing security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include additional functionality of graphical organization chart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the time to deliver (a great product) to the right people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Future Phases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Rollout “expertfinder” to Vice Presidents (and potentially other levels-TBD)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Extended audit trail and reporting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certain access to certain levels of people (TBD)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 - TBD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329520" y="5105520"/>
            <a:ext cx="261396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Discussion Participants: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Michelle Cash - Legal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Cindy Olson - HR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 O’Rourke - HR, V&amp;V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Kathy Schultea - HR Projects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Scott Tholan - NA Market Intelligence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Kristin Walsh - NA Market Intelligence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Andrea Yowman - HR Projects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248520" y="5029200"/>
            <a:ext cx="2743200" cy="1676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2000-10-18T19:56:14Z</dcterms:created>
  <dc:creator>ayowman</dc:creator>
  <dc:description/>
  <dc:language>en-US</dc:language>
  <cp:lastModifiedBy>ayowman</cp:lastModifiedBy>
  <cp:lastPrinted>2000-10-18T20:48:28Z</cp:lastPrinted>
  <dcterms:modified xsi:type="dcterms:W3CDTF">2000-10-18T20:54:33Z</dcterms:modified>
  <cp:revision>6</cp:revision>
  <dc:subject/>
  <dc:title>“expertfinder”</dc:title>
</cp:coreProperties>
</file>