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pptx" ContentType="application/vnd.openxmlformats-officedocument.presentationml.presentation"/>
  <Override PartName="/ppt/embeddings/oleObject1.docx" ContentType="application/vnd.openxmlformats-officedocument.wordprocessingml.document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510920" y="1231560"/>
            <a:ext cx="6870600" cy="4559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/>
            </a:outerShdw>
          </a:effectLst>
        </p:spPr>
        <p:txBody>
          <a:bodyPr lIns="82080" rIns="82080" tIns="41040" bIns="41040" anchor="t">
            <a:normAutofit lnSpcReduction="9999"/>
          </a:bodyPr>
          <a:p>
            <a:pPr marL="227160" indent="-22716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1" marL="685800" indent="-28260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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Second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2" marL="86364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Third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3" marL="113184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Fourth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4" marL="142092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Fifth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5" marL="1420920">
              <a:lnSpc>
                <a:spcPct val="90000"/>
              </a:lnSpc>
              <a:spcBef>
                <a:spcPts val="1800"/>
              </a:spcBef>
              <a:buClr>
                <a:srgbClr val="000099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Sixth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6" marL="1420920">
              <a:lnSpc>
                <a:spcPct val="90000"/>
              </a:lnSpc>
              <a:spcBef>
                <a:spcPts val="1800"/>
              </a:spcBef>
              <a:buClr>
                <a:srgbClr val="000099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Seventh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1" name=""/>
          <p:cNvGraphicFramePr/>
          <p:nvPr/>
        </p:nvGraphicFramePr>
        <p:xfrm>
          <a:off x="0" y="0"/>
          <a:ext cx="1109520" cy="68580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110952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1104840" y="0"/>
            <a:ext cx="8039160" cy="800280"/>
          </a:xfrm>
          <a:prstGeom prst="rect">
            <a:avLst/>
          </a:prstGeom>
          <a:solidFill>
            <a:srgbClr val="fcd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6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26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"/>
          <p:cNvSpPr/>
          <p:nvPr/>
        </p:nvSpPr>
        <p:spPr>
          <a:xfrm>
            <a:off x="1104840" y="0"/>
            <a:ext cx="0" cy="6858000"/>
          </a:xfrm>
          <a:prstGeom prst="line">
            <a:avLst/>
          </a:prstGeom>
          <a:ln w="2844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76320" y="6108840"/>
            <a:ext cx="621720" cy="621720"/>
            <a:chOff x="76320" y="6108840"/>
            <a:chExt cx="621720" cy="621720"/>
          </a:xfrm>
        </p:grpSpPr>
        <p:sp>
          <p:nvSpPr>
            <p:cNvPr id="7" name=""/>
            <p:cNvSpPr/>
            <p:nvPr/>
          </p:nvSpPr>
          <p:spPr>
            <a:xfrm>
              <a:off x="76320" y="6340320"/>
              <a:ext cx="125280" cy="121680"/>
            </a:xfrm>
            <a:custGeom>
              <a:avLst/>
              <a:gdLst/>
              <a:ahLst/>
              <a:rect l="l" t="t" r="r" b="b"/>
              <a:pathLst>
                <a:path w="159" h="155">
                  <a:moveTo>
                    <a:pt x="0" y="101"/>
                  </a:moveTo>
                  <a:lnTo>
                    <a:pt x="103" y="0"/>
                  </a:lnTo>
                  <a:lnTo>
                    <a:pt x="159" y="56"/>
                  </a:lnTo>
                  <a:lnTo>
                    <a:pt x="139" y="76"/>
                  </a:lnTo>
                  <a:lnTo>
                    <a:pt x="103" y="40"/>
                  </a:lnTo>
                  <a:lnTo>
                    <a:pt x="85" y="58"/>
                  </a:lnTo>
                  <a:lnTo>
                    <a:pt x="119" y="92"/>
                  </a:lnTo>
                  <a:lnTo>
                    <a:pt x="101" y="110"/>
                  </a:lnTo>
                  <a:lnTo>
                    <a:pt x="67" y="78"/>
                  </a:lnTo>
                  <a:lnTo>
                    <a:pt x="42" y="103"/>
                  </a:lnTo>
                  <a:lnTo>
                    <a:pt x="76" y="137"/>
                  </a:lnTo>
                  <a:lnTo>
                    <a:pt x="58" y="155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36440" y="6399000"/>
              <a:ext cx="131400" cy="131400"/>
            </a:xfrm>
            <a:custGeom>
              <a:avLst/>
              <a:gdLst/>
              <a:ahLst/>
              <a:rect l="l" t="t" r="r" b="b"/>
              <a:pathLst>
                <a:path w="165" h="166">
                  <a:moveTo>
                    <a:pt x="101" y="0"/>
                  </a:moveTo>
                  <a:lnTo>
                    <a:pt x="126" y="25"/>
                  </a:lnTo>
                  <a:lnTo>
                    <a:pt x="90" y="101"/>
                  </a:lnTo>
                  <a:lnTo>
                    <a:pt x="146" y="43"/>
                  </a:lnTo>
                  <a:lnTo>
                    <a:pt x="165" y="65"/>
                  </a:lnTo>
                  <a:lnTo>
                    <a:pt x="66" y="166"/>
                  </a:lnTo>
                  <a:lnTo>
                    <a:pt x="41" y="142"/>
                  </a:lnTo>
                  <a:lnTo>
                    <a:pt x="77" y="65"/>
                  </a:lnTo>
                  <a:lnTo>
                    <a:pt x="21" y="122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36240" y="6599160"/>
              <a:ext cx="129960" cy="131400"/>
            </a:xfrm>
            <a:custGeom>
              <a:avLst/>
              <a:gdLst/>
              <a:ahLst/>
              <a:rect l="l" t="t" r="r" b="b"/>
              <a:pathLst>
                <a:path w="166" h="168">
                  <a:moveTo>
                    <a:pt x="101" y="0"/>
                  </a:moveTo>
                  <a:lnTo>
                    <a:pt x="126" y="25"/>
                  </a:lnTo>
                  <a:lnTo>
                    <a:pt x="88" y="101"/>
                  </a:lnTo>
                  <a:lnTo>
                    <a:pt x="90" y="101"/>
                  </a:lnTo>
                  <a:lnTo>
                    <a:pt x="146" y="45"/>
                  </a:lnTo>
                  <a:lnTo>
                    <a:pt x="166" y="65"/>
                  </a:lnTo>
                  <a:lnTo>
                    <a:pt x="65" y="168"/>
                  </a:lnTo>
                  <a:lnTo>
                    <a:pt x="42" y="143"/>
                  </a:lnTo>
                  <a:lnTo>
                    <a:pt x="78" y="65"/>
                  </a:lnTo>
                  <a:lnTo>
                    <a:pt x="22" y="123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6280" y="6470280"/>
              <a:ext cx="117000" cy="129960"/>
            </a:xfrm>
            <a:custGeom>
              <a:avLst/>
              <a:gdLst/>
              <a:ahLst/>
              <a:rect l="l" t="t" r="r" b="b"/>
              <a:pathLst>
                <a:path w="148" h="164">
                  <a:moveTo>
                    <a:pt x="0" y="99"/>
                  </a:moveTo>
                  <a:lnTo>
                    <a:pt x="101" y="0"/>
                  </a:lnTo>
                  <a:lnTo>
                    <a:pt x="121" y="20"/>
                  </a:lnTo>
                  <a:lnTo>
                    <a:pt x="130" y="29"/>
                  </a:lnTo>
                  <a:lnTo>
                    <a:pt x="137" y="36"/>
                  </a:lnTo>
                  <a:lnTo>
                    <a:pt x="142" y="45"/>
                  </a:lnTo>
                  <a:lnTo>
                    <a:pt x="146" y="52"/>
                  </a:lnTo>
                  <a:lnTo>
                    <a:pt x="148" y="61"/>
                  </a:lnTo>
                  <a:lnTo>
                    <a:pt x="148" y="69"/>
                  </a:lnTo>
                  <a:lnTo>
                    <a:pt x="144" y="78"/>
                  </a:lnTo>
                  <a:lnTo>
                    <a:pt x="137" y="85"/>
                  </a:lnTo>
                  <a:lnTo>
                    <a:pt x="132" y="90"/>
                  </a:lnTo>
                  <a:lnTo>
                    <a:pt x="128" y="94"/>
                  </a:lnTo>
                  <a:lnTo>
                    <a:pt x="122" y="96"/>
                  </a:lnTo>
                  <a:lnTo>
                    <a:pt x="117" y="97"/>
                  </a:lnTo>
                  <a:lnTo>
                    <a:pt x="112" y="99"/>
                  </a:lnTo>
                  <a:lnTo>
                    <a:pt x="108" y="97"/>
                  </a:lnTo>
                  <a:lnTo>
                    <a:pt x="101" y="96"/>
                  </a:lnTo>
                  <a:lnTo>
                    <a:pt x="95" y="92"/>
                  </a:lnTo>
                  <a:lnTo>
                    <a:pt x="99" y="97"/>
                  </a:lnTo>
                  <a:lnTo>
                    <a:pt x="101" y="101"/>
                  </a:lnTo>
                  <a:lnTo>
                    <a:pt x="103" y="106"/>
                  </a:lnTo>
                  <a:lnTo>
                    <a:pt x="103" y="110"/>
                  </a:lnTo>
                  <a:lnTo>
                    <a:pt x="101" y="114"/>
                  </a:lnTo>
                  <a:lnTo>
                    <a:pt x="99" y="119"/>
                  </a:lnTo>
                  <a:lnTo>
                    <a:pt x="94" y="124"/>
                  </a:lnTo>
                  <a:lnTo>
                    <a:pt x="90" y="130"/>
                  </a:lnTo>
                  <a:lnTo>
                    <a:pt x="74" y="146"/>
                  </a:lnTo>
                  <a:lnTo>
                    <a:pt x="72" y="146"/>
                  </a:lnTo>
                  <a:lnTo>
                    <a:pt x="70" y="148"/>
                  </a:lnTo>
                  <a:lnTo>
                    <a:pt x="68" y="151"/>
                  </a:lnTo>
                  <a:lnTo>
                    <a:pt x="67" y="153"/>
                  </a:lnTo>
                  <a:lnTo>
                    <a:pt x="67" y="155"/>
                  </a:lnTo>
                  <a:lnTo>
                    <a:pt x="65" y="159"/>
                  </a:lnTo>
                  <a:lnTo>
                    <a:pt x="63" y="160"/>
                  </a:lnTo>
                  <a:lnTo>
                    <a:pt x="63" y="164"/>
                  </a:lnTo>
                  <a:lnTo>
                    <a:pt x="41" y="142"/>
                  </a:lnTo>
                  <a:lnTo>
                    <a:pt x="43" y="139"/>
                  </a:lnTo>
                  <a:lnTo>
                    <a:pt x="43" y="137"/>
                  </a:lnTo>
                  <a:lnTo>
                    <a:pt x="45" y="133"/>
                  </a:lnTo>
                  <a:lnTo>
                    <a:pt x="47" y="132"/>
                  </a:lnTo>
                  <a:lnTo>
                    <a:pt x="47" y="130"/>
                  </a:lnTo>
                  <a:lnTo>
                    <a:pt x="49" y="128"/>
                  </a:lnTo>
                  <a:lnTo>
                    <a:pt x="50" y="126"/>
                  </a:lnTo>
                  <a:lnTo>
                    <a:pt x="52" y="124"/>
                  </a:lnTo>
                  <a:lnTo>
                    <a:pt x="70" y="106"/>
                  </a:lnTo>
                  <a:lnTo>
                    <a:pt x="72" y="103"/>
                  </a:lnTo>
                  <a:lnTo>
                    <a:pt x="74" y="99"/>
                  </a:lnTo>
                  <a:lnTo>
                    <a:pt x="74" y="96"/>
                  </a:lnTo>
                  <a:lnTo>
                    <a:pt x="74" y="92"/>
                  </a:lnTo>
                  <a:lnTo>
                    <a:pt x="72" y="88"/>
                  </a:lnTo>
                  <a:lnTo>
                    <a:pt x="72" y="87"/>
                  </a:lnTo>
                  <a:lnTo>
                    <a:pt x="70" y="83"/>
                  </a:lnTo>
                  <a:lnTo>
                    <a:pt x="68" y="81"/>
                  </a:lnTo>
                  <a:lnTo>
                    <a:pt x="63" y="78"/>
                  </a:lnTo>
                  <a:lnTo>
                    <a:pt x="20" y="121"/>
                  </a:lnTo>
                  <a:lnTo>
                    <a:pt x="0" y="99"/>
                  </a:lnTo>
                  <a:close/>
                  <a:moveTo>
                    <a:pt x="79" y="63"/>
                  </a:moveTo>
                  <a:lnTo>
                    <a:pt x="83" y="67"/>
                  </a:lnTo>
                  <a:lnTo>
                    <a:pt x="86" y="69"/>
                  </a:lnTo>
                  <a:lnTo>
                    <a:pt x="92" y="70"/>
                  </a:lnTo>
                  <a:lnTo>
                    <a:pt x="95" y="72"/>
                  </a:lnTo>
                  <a:lnTo>
                    <a:pt x="99" y="72"/>
                  </a:lnTo>
                  <a:lnTo>
                    <a:pt x="103" y="72"/>
                  </a:lnTo>
                  <a:lnTo>
                    <a:pt x="106" y="70"/>
                  </a:lnTo>
                  <a:lnTo>
                    <a:pt x="110" y="67"/>
                  </a:lnTo>
                  <a:lnTo>
                    <a:pt x="113" y="63"/>
                  </a:lnTo>
                  <a:lnTo>
                    <a:pt x="115" y="60"/>
                  </a:lnTo>
                  <a:lnTo>
                    <a:pt x="117" y="56"/>
                  </a:lnTo>
                  <a:lnTo>
                    <a:pt x="115" y="51"/>
                  </a:lnTo>
                  <a:lnTo>
                    <a:pt x="115" y="47"/>
                  </a:lnTo>
                  <a:lnTo>
                    <a:pt x="113" y="43"/>
                  </a:lnTo>
                  <a:lnTo>
                    <a:pt x="110" y="40"/>
                  </a:lnTo>
                  <a:lnTo>
                    <a:pt x="106" y="36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82240" y="6543360"/>
              <a:ext cx="106200" cy="106200"/>
            </a:xfrm>
            <a:custGeom>
              <a:avLst/>
              <a:gdLst/>
              <a:ahLst/>
              <a:rect l="l" t="t" r="r" b="b"/>
              <a:pathLst>
                <a:path w="134" h="133">
                  <a:moveTo>
                    <a:pt x="76" y="119"/>
                  </a:moveTo>
                  <a:lnTo>
                    <a:pt x="67" y="126"/>
                  </a:lnTo>
                  <a:lnTo>
                    <a:pt x="58" y="131"/>
                  </a:lnTo>
                  <a:lnTo>
                    <a:pt x="49" y="133"/>
                  </a:lnTo>
                  <a:lnTo>
                    <a:pt x="42" y="133"/>
                  </a:lnTo>
                  <a:lnTo>
                    <a:pt x="33" y="131"/>
                  </a:lnTo>
                  <a:lnTo>
                    <a:pt x="27" y="129"/>
                  </a:lnTo>
                  <a:lnTo>
                    <a:pt x="20" y="124"/>
                  </a:lnTo>
                  <a:lnTo>
                    <a:pt x="15" y="119"/>
                  </a:lnTo>
                  <a:lnTo>
                    <a:pt x="9" y="113"/>
                  </a:lnTo>
                  <a:lnTo>
                    <a:pt x="6" y="108"/>
                  </a:lnTo>
                  <a:lnTo>
                    <a:pt x="2" y="101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2" y="75"/>
                  </a:lnTo>
                  <a:lnTo>
                    <a:pt x="8" y="68"/>
                  </a:lnTo>
                  <a:lnTo>
                    <a:pt x="15" y="59"/>
                  </a:lnTo>
                  <a:lnTo>
                    <a:pt x="58" y="16"/>
                  </a:lnTo>
                  <a:lnTo>
                    <a:pt x="67" y="9"/>
                  </a:lnTo>
                  <a:lnTo>
                    <a:pt x="76" y="3"/>
                  </a:lnTo>
                  <a:lnTo>
                    <a:pt x="85" y="2"/>
                  </a:lnTo>
                  <a:lnTo>
                    <a:pt x="92" y="0"/>
                  </a:lnTo>
                  <a:lnTo>
                    <a:pt x="100" y="2"/>
                  </a:lnTo>
                  <a:lnTo>
                    <a:pt x="107" y="5"/>
                  </a:lnTo>
                  <a:lnTo>
                    <a:pt x="114" y="11"/>
                  </a:lnTo>
                  <a:lnTo>
                    <a:pt x="119" y="16"/>
                  </a:lnTo>
                  <a:lnTo>
                    <a:pt x="125" y="21"/>
                  </a:lnTo>
                  <a:lnTo>
                    <a:pt x="128" y="27"/>
                  </a:lnTo>
                  <a:lnTo>
                    <a:pt x="132" y="34"/>
                  </a:lnTo>
                  <a:lnTo>
                    <a:pt x="134" y="41"/>
                  </a:lnTo>
                  <a:lnTo>
                    <a:pt x="132" y="50"/>
                  </a:lnTo>
                  <a:lnTo>
                    <a:pt x="130" y="57"/>
                  </a:lnTo>
                  <a:lnTo>
                    <a:pt x="127" y="66"/>
                  </a:lnTo>
                  <a:lnTo>
                    <a:pt x="119" y="75"/>
                  </a:lnTo>
                  <a:lnTo>
                    <a:pt x="76" y="119"/>
                  </a:lnTo>
                  <a:close/>
                  <a:moveTo>
                    <a:pt x="31" y="84"/>
                  </a:moveTo>
                  <a:lnTo>
                    <a:pt x="29" y="86"/>
                  </a:lnTo>
                  <a:lnTo>
                    <a:pt x="29" y="88"/>
                  </a:lnTo>
                  <a:lnTo>
                    <a:pt x="27" y="92"/>
                  </a:lnTo>
                  <a:lnTo>
                    <a:pt x="27" y="93"/>
                  </a:lnTo>
                  <a:lnTo>
                    <a:pt x="27" y="95"/>
                  </a:lnTo>
                  <a:lnTo>
                    <a:pt x="29" y="99"/>
                  </a:lnTo>
                  <a:lnTo>
                    <a:pt x="29" y="101"/>
                  </a:lnTo>
                  <a:lnTo>
                    <a:pt x="31" y="102"/>
                  </a:lnTo>
                  <a:lnTo>
                    <a:pt x="33" y="104"/>
                  </a:lnTo>
                  <a:lnTo>
                    <a:pt x="37" y="106"/>
                  </a:lnTo>
                  <a:lnTo>
                    <a:pt x="38" y="106"/>
                  </a:lnTo>
                  <a:lnTo>
                    <a:pt x="40" y="106"/>
                  </a:lnTo>
                  <a:lnTo>
                    <a:pt x="44" y="106"/>
                  </a:lnTo>
                  <a:lnTo>
                    <a:pt x="46" y="106"/>
                  </a:lnTo>
                  <a:lnTo>
                    <a:pt x="47" y="104"/>
                  </a:lnTo>
                  <a:lnTo>
                    <a:pt x="49" y="102"/>
                  </a:lnTo>
                  <a:lnTo>
                    <a:pt x="103" y="48"/>
                  </a:lnTo>
                  <a:lnTo>
                    <a:pt x="105" y="47"/>
                  </a:lnTo>
                  <a:lnTo>
                    <a:pt x="105" y="45"/>
                  </a:lnTo>
                  <a:lnTo>
                    <a:pt x="107" y="43"/>
                  </a:lnTo>
                  <a:lnTo>
                    <a:pt x="107" y="41"/>
                  </a:lnTo>
                  <a:lnTo>
                    <a:pt x="107" y="38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2"/>
                  </a:lnTo>
                  <a:lnTo>
                    <a:pt x="101" y="30"/>
                  </a:lnTo>
                  <a:lnTo>
                    <a:pt x="98" y="29"/>
                  </a:lnTo>
                  <a:lnTo>
                    <a:pt x="96" y="29"/>
                  </a:lnTo>
                  <a:lnTo>
                    <a:pt x="94" y="27"/>
                  </a:lnTo>
                  <a:lnTo>
                    <a:pt x="91" y="29"/>
                  </a:lnTo>
                  <a:lnTo>
                    <a:pt x="89" y="29"/>
                  </a:lnTo>
                  <a:lnTo>
                    <a:pt x="87" y="30"/>
                  </a:lnTo>
                  <a:lnTo>
                    <a:pt x="85" y="30"/>
                  </a:lnTo>
                  <a:lnTo>
                    <a:pt x="31" y="8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52160" y="6403680"/>
              <a:ext cx="245880" cy="245880"/>
            </a:xfrm>
            <a:custGeom>
              <a:avLst/>
              <a:gdLst/>
              <a:ahLst/>
              <a:rect l="l" t="t" r="r" b="b"/>
              <a:pathLst>
                <a:path w="312" h="310">
                  <a:moveTo>
                    <a:pt x="20" y="310"/>
                  </a:moveTo>
                  <a:lnTo>
                    <a:pt x="312" y="22"/>
                  </a:lnTo>
                  <a:lnTo>
                    <a:pt x="288" y="0"/>
                  </a:lnTo>
                  <a:lnTo>
                    <a:pt x="0" y="290"/>
                  </a:lnTo>
                  <a:lnTo>
                    <a:pt x="20" y="3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56960" y="6108840"/>
              <a:ext cx="245880" cy="245520"/>
            </a:xfrm>
            <a:custGeom>
              <a:avLst/>
              <a:gdLst/>
              <a:ahLst/>
              <a:rect l="l" t="t" r="r" b="b"/>
              <a:pathLst>
                <a:path w="310" h="312">
                  <a:moveTo>
                    <a:pt x="20" y="312"/>
                  </a:moveTo>
                  <a:lnTo>
                    <a:pt x="310" y="22"/>
                  </a:lnTo>
                  <a:lnTo>
                    <a:pt x="288" y="0"/>
                  </a:lnTo>
                  <a:lnTo>
                    <a:pt x="0" y="292"/>
                  </a:lnTo>
                  <a:lnTo>
                    <a:pt x="20" y="3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2160" y="6340320"/>
              <a:ext cx="180720" cy="178920"/>
            </a:xfrm>
            <a:custGeom>
              <a:avLst/>
              <a:gdLst/>
              <a:ahLst/>
              <a:rect l="l" t="t" r="r" b="b"/>
              <a:pathLst>
                <a:path w="229" h="227">
                  <a:moveTo>
                    <a:pt x="22" y="227"/>
                  </a:moveTo>
                  <a:lnTo>
                    <a:pt x="229" y="20"/>
                  </a:lnTo>
                  <a:lnTo>
                    <a:pt x="207" y="0"/>
                  </a:lnTo>
                  <a:lnTo>
                    <a:pt x="0" y="207"/>
                  </a:lnTo>
                  <a:lnTo>
                    <a:pt x="22" y="22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85560" y="6289560"/>
              <a:ext cx="196560" cy="19620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0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7"/>
                  </a:lnTo>
                  <a:lnTo>
                    <a:pt x="20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20400" y="622440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2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69640" y="617364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85560" y="6453000"/>
              <a:ext cx="82080" cy="83880"/>
            </a:xfrm>
            <a:custGeom>
              <a:avLst/>
              <a:gdLst/>
              <a:ahLst/>
              <a:rect l="l" t="t" r="r" b="b"/>
              <a:pathLst>
                <a:path w="105" h="107">
                  <a:moveTo>
                    <a:pt x="105" y="85"/>
                  </a:moveTo>
                  <a:lnTo>
                    <a:pt x="20" y="0"/>
                  </a:lnTo>
                  <a:lnTo>
                    <a:pt x="0" y="22"/>
                  </a:lnTo>
                  <a:lnTo>
                    <a:pt x="83" y="107"/>
                  </a:lnTo>
                  <a:lnTo>
                    <a:pt x="10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69640" y="6338520"/>
              <a:ext cx="83880" cy="82440"/>
            </a:xfrm>
            <a:custGeom>
              <a:avLst/>
              <a:gdLst/>
              <a:ahLst/>
              <a:rect l="l" t="t" r="r" b="b"/>
              <a:pathLst>
                <a:path w="107" h="105">
                  <a:moveTo>
                    <a:pt x="107" y="85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85" y="105"/>
                  </a:lnTo>
                  <a:lnTo>
                    <a:pt x="107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98320" y="6340320"/>
              <a:ext cx="99720" cy="96480"/>
            </a:xfrm>
            <a:custGeom>
              <a:avLst/>
              <a:gdLst/>
              <a:ahLst/>
              <a:rect l="l" t="t" r="r" b="b"/>
              <a:pathLst>
                <a:path w="126" h="123">
                  <a:moveTo>
                    <a:pt x="126" y="103"/>
                  </a:moveTo>
                  <a:lnTo>
                    <a:pt x="21" y="0"/>
                  </a:lnTo>
                  <a:lnTo>
                    <a:pt x="0" y="20"/>
                  </a:lnTo>
                  <a:lnTo>
                    <a:pt x="102" y="123"/>
                  </a:lnTo>
                  <a:lnTo>
                    <a:pt x="126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83840" y="6224400"/>
              <a:ext cx="98280" cy="97920"/>
            </a:xfrm>
            <a:custGeom>
              <a:avLst/>
              <a:gdLst/>
              <a:ahLst/>
              <a:rect l="l" t="t" r="r" b="b"/>
              <a:pathLst>
                <a:path w="124" h="124">
                  <a:moveTo>
                    <a:pt x="124" y="103"/>
                  </a:moveTo>
                  <a:lnTo>
                    <a:pt x="19" y="0"/>
                  </a:lnTo>
                  <a:lnTo>
                    <a:pt x="0" y="22"/>
                  </a:lnTo>
                  <a:lnTo>
                    <a:pt x="102" y="124"/>
                  </a:lnTo>
                  <a:lnTo>
                    <a:pt x="124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69720" y="6108840"/>
              <a:ext cx="96480" cy="97920"/>
            </a:xfrm>
            <a:custGeom>
              <a:avLst/>
              <a:gdLst/>
              <a:ahLst/>
              <a:rect l="l" t="t" r="r" b="b"/>
              <a:pathLst>
                <a:path w="123" h="125">
                  <a:moveTo>
                    <a:pt x="123" y="103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101" y="125"/>
                  </a:lnTo>
                  <a:lnTo>
                    <a:pt x="123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PlaceHolder 3"/>
          <p:cNvSpPr>
            <a:spLocks noGrp="1"/>
          </p:cNvSpPr>
          <p:nvPr>
            <p:ph type="dt" idx="1"/>
          </p:nvPr>
        </p:nvSpPr>
        <p:spPr>
          <a:xfrm>
            <a:off x="1199880" y="6688080"/>
            <a:ext cx="190476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&lt;date/time&gt;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2"/>
          </p:nvPr>
        </p:nvSpPr>
        <p:spPr>
          <a:xfrm>
            <a:off x="3638160" y="6688080"/>
            <a:ext cx="289548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3"/>
          </p:nvPr>
        </p:nvSpPr>
        <p:spPr>
          <a:xfrm>
            <a:off x="7067520" y="6688080"/>
            <a:ext cx="190512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25CAC4-C5F6-44B0-AA13-C2D3B0817E1F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body"/>
          </p:nvPr>
        </p:nvSpPr>
        <p:spPr>
          <a:xfrm>
            <a:off x="1510920" y="1231560"/>
            <a:ext cx="6870600" cy="4559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/>
            </a:outerShdw>
          </a:effectLst>
        </p:spPr>
        <p:txBody>
          <a:bodyPr lIns="82080" rIns="82080" tIns="41040" bIns="41040" anchor="t">
            <a:normAutofit lnSpcReduction="9999"/>
          </a:bodyPr>
          <a:p>
            <a:pPr marL="227160" indent="-22716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1" marL="685800" indent="-28260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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Second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2" marL="86364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Third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3" marL="113184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Fourth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4" marL="142092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Fifth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5" marL="1420920">
              <a:lnSpc>
                <a:spcPct val="90000"/>
              </a:lnSpc>
              <a:spcBef>
                <a:spcPts val="1800"/>
              </a:spcBef>
              <a:buClr>
                <a:srgbClr val="000099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Sixth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6" marL="1420920">
              <a:lnSpc>
                <a:spcPct val="90000"/>
              </a:lnSpc>
              <a:spcBef>
                <a:spcPts val="1800"/>
              </a:spcBef>
              <a:buClr>
                <a:srgbClr val="000099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Seventh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0" y="0"/>
          <a:ext cx="1109520" cy="68580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110952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1104840" y="0"/>
            <a:ext cx="8039160" cy="800280"/>
          </a:xfrm>
          <a:prstGeom prst="rect">
            <a:avLst/>
          </a:prstGeom>
          <a:solidFill>
            <a:srgbClr val="fcd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6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26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04840" y="0"/>
            <a:ext cx="0" cy="6858000"/>
          </a:xfrm>
          <a:prstGeom prst="line">
            <a:avLst/>
          </a:prstGeom>
          <a:ln w="2844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76320" y="6108840"/>
            <a:ext cx="621720" cy="621720"/>
            <a:chOff x="76320" y="6108840"/>
            <a:chExt cx="621720" cy="621720"/>
          </a:xfrm>
        </p:grpSpPr>
        <p:sp>
          <p:nvSpPr>
            <p:cNvPr id="7" name=""/>
            <p:cNvSpPr/>
            <p:nvPr/>
          </p:nvSpPr>
          <p:spPr>
            <a:xfrm>
              <a:off x="76320" y="6340320"/>
              <a:ext cx="125280" cy="121680"/>
            </a:xfrm>
            <a:custGeom>
              <a:avLst/>
              <a:gdLst/>
              <a:ahLst/>
              <a:rect l="l" t="t" r="r" b="b"/>
              <a:pathLst>
                <a:path w="159" h="155">
                  <a:moveTo>
                    <a:pt x="0" y="101"/>
                  </a:moveTo>
                  <a:lnTo>
                    <a:pt x="103" y="0"/>
                  </a:lnTo>
                  <a:lnTo>
                    <a:pt x="159" y="56"/>
                  </a:lnTo>
                  <a:lnTo>
                    <a:pt x="139" y="76"/>
                  </a:lnTo>
                  <a:lnTo>
                    <a:pt x="103" y="40"/>
                  </a:lnTo>
                  <a:lnTo>
                    <a:pt x="85" y="58"/>
                  </a:lnTo>
                  <a:lnTo>
                    <a:pt x="119" y="92"/>
                  </a:lnTo>
                  <a:lnTo>
                    <a:pt x="101" y="110"/>
                  </a:lnTo>
                  <a:lnTo>
                    <a:pt x="67" y="78"/>
                  </a:lnTo>
                  <a:lnTo>
                    <a:pt x="42" y="103"/>
                  </a:lnTo>
                  <a:lnTo>
                    <a:pt x="76" y="137"/>
                  </a:lnTo>
                  <a:lnTo>
                    <a:pt x="58" y="155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36440" y="6399000"/>
              <a:ext cx="131400" cy="131400"/>
            </a:xfrm>
            <a:custGeom>
              <a:avLst/>
              <a:gdLst/>
              <a:ahLst/>
              <a:rect l="l" t="t" r="r" b="b"/>
              <a:pathLst>
                <a:path w="165" h="166">
                  <a:moveTo>
                    <a:pt x="101" y="0"/>
                  </a:moveTo>
                  <a:lnTo>
                    <a:pt x="126" y="25"/>
                  </a:lnTo>
                  <a:lnTo>
                    <a:pt x="90" y="101"/>
                  </a:lnTo>
                  <a:lnTo>
                    <a:pt x="146" y="43"/>
                  </a:lnTo>
                  <a:lnTo>
                    <a:pt x="165" y="65"/>
                  </a:lnTo>
                  <a:lnTo>
                    <a:pt x="66" y="166"/>
                  </a:lnTo>
                  <a:lnTo>
                    <a:pt x="41" y="142"/>
                  </a:lnTo>
                  <a:lnTo>
                    <a:pt x="77" y="65"/>
                  </a:lnTo>
                  <a:lnTo>
                    <a:pt x="21" y="122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36240" y="6599160"/>
              <a:ext cx="129960" cy="131400"/>
            </a:xfrm>
            <a:custGeom>
              <a:avLst/>
              <a:gdLst/>
              <a:ahLst/>
              <a:rect l="l" t="t" r="r" b="b"/>
              <a:pathLst>
                <a:path w="166" h="168">
                  <a:moveTo>
                    <a:pt x="101" y="0"/>
                  </a:moveTo>
                  <a:lnTo>
                    <a:pt x="126" y="25"/>
                  </a:lnTo>
                  <a:lnTo>
                    <a:pt x="88" y="101"/>
                  </a:lnTo>
                  <a:lnTo>
                    <a:pt x="90" y="101"/>
                  </a:lnTo>
                  <a:lnTo>
                    <a:pt x="146" y="45"/>
                  </a:lnTo>
                  <a:lnTo>
                    <a:pt x="166" y="65"/>
                  </a:lnTo>
                  <a:lnTo>
                    <a:pt x="65" y="168"/>
                  </a:lnTo>
                  <a:lnTo>
                    <a:pt x="42" y="143"/>
                  </a:lnTo>
                  <a:lnTo>
                    <a:pt x="78" y="65"/>
                  </a:lnTo>
                  <a:lnTo>
                    <a:pt x="22" y="123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6280" y="6470280"/>
              <a:ext cx="117000" cy="129960"/>
            </a:xfrm>
            <a:custGeom>
              <a:avLst/>
              <a:gdLst/>
              <a:ahLst/>
              <a:rect l="l" t="t" r="r" b="b"/>
              <a:pathLst>
                <a:path w="148" h="164">
                  <a:moveTo>
                    <a:pt x="0" y="99"/>
                  </a:moveTo>
                  <a:lnTo>
                    <a:pt x="101" y="0"/>
                  </a:lnTo>
                  <a:lnTo>
                    <a:pt x="121" y="20"/>
                  </a:lnTo>
                  <a:lnTo>
                    <a:pt x="130" y="29"/>
                  </a:lnTo>
                  <a:lnTo>
                    <a:pt x="137" y="36"/>
                  </a:lnTo>
                  <a:lnTo>
                    <a:pt x="142" y="45"/>
                  </a:lnTo>
                  <a:lnTo>
                    <a:pt x="146" y="52"/>
                  </a:lnTo>
                  <a:lnTo>
                    <a:pt x="148" y="61"/>
                  </a:lnTo>
                  <a:lnTo>
                    <a:pt x="148" y="69"/>
                  </a:lnTo>
                  <a:lnTo>
                    <a:pt x="144" y="78"/>
                  </a:lnTo>
                  <a:lnTo>
                    <a:pt x="137" y="85"/>
                  </a:lnTo>
                  <a:lnTo>
                    <a:pt x="132" y="90"/>
                  </a:lnTo>
                  <a:lnTo>
                    <a:pt x="128" y="94"/>
                  </a:lnTo>
                  <a:lnTo>
                    <a:pt x="122" y="96"/>
                  </a:lnTo>
                  <a:lnTo>
                    <a:pt x="117" y="97"/>
                  </a:lnTo>
                  <a:lnTo>
                    <a:pt x="112" y="99"/>
                  </a:lnTo>
                  <a:lnTo>
                    <a:pt x="108" y="97"/>
                  </a:lnTo>
                  <a:lnTo>
                    <a:pt x="101" y="96"/>
                  </a:lnTo>
                  <a:lnTo>
                    <a:pt x="95" y="92"/>
                  </a:lnTo>
                  <a:lnTo>
                    <a:pt x="99" y="97"/>
                  </a:lnTo>
                  <a:lnTo>
                    <a:pt x="101" y="101"/>
                  </a:lnTo>
                  <a:lnTo>
                    <a:pt x="103" y="106"/>
                  </a:lnTo>
                  <a:lnTo>
                    <a:pt x="103" y="110"/>
                  </a:lnTo>
                  <a:lnTo>
                    <a:pt x="101" y="114"/>
                  </a:lnTo>
                  <a:lnTo>
                    <a:pt x="99" y="119"/>
                  </a:lnTo>
                  <a:lnTo>
                    <a:pt x="94" y="124"/>
                  </a:lnTo>
                  <a:lnTo>
                    <a:pt x="90" y="130"/>
                  </a:lnTo>
                  <a:lnTo>
                    <a:pt x="74" y="146"/>
                  </a:lnTo>
                  <a:lnTo>
                    <a:pt x="72" y="146"/>
                  </a:lnTo>
                  <a:lnTo>
                    <a:pt x="70" y="148"/>
                  </a:lnTo>
                  <a:lnTo>
                    <a:pt x="68" y="151"/>
                  </a:lnTo>
                  <a:lnTo>
                    <a:pt x="67" y="153"/>
                  </a:lnTo>
                  <a:lnTo>
                    <a:pt x="67" y="155"/>
                  </a:lnTo>
                  <a:lnTo>
                    <a:pt x="65" y="159"/>
                  </a:lnTo>
                  <a:lnTo>
                    <a:pt x="63" y="160"/>
                  </a:lnTo>
                  <a:lnTo>
                    <a:pt x="63" y="164"/>
                  </a:lnTo>
                  <a:lnTo>
                    <a:pt x="41" y="142"/>
                  </a:lnTo>
                  <a:lnTo>
                    <a:pt x="43" y="139"/>
                  </a:lnTo>
                  <a:lnTo>
                    <a:pt x="43" y="137"/>
                  </a:lnTo>
                  <a:lnTo>
                    <a:pt x="45" y="133"/>
                  </a:lnTo>
                  <a:lnTo>
                    <a:pt x="47" y="132"/>
                  </a:lnTo>
                  <a:lnTo>
                    <a:pt x="47" y="130"/>
                  </a:lnTo>
                  <a:lnTo>
                    <a:pt x="49" y="128"/>
                  </a:lnTo>
                  <a:lnTo>
                    <a:pt x="50" y="126"/>
                  </a:lnTo>
                  <a:lnTo>
                    <a:pt x="52" y="124"/>
                  </a:lnTo>
                  <a:lnTo>
                    <a:pt x="70" y="106"/>
                  </a:lnTo>
                  <a:lnTo>
                    <a:pt x="72" y="103"/>
                  </a:lnTo>
                  <a:lnTo>
                    <a:pt x="74" y="99"/>
                  </a:lnTo>
                  <a:lnTo>
                    <a:pt x="74" y="96"/>
                  </a:lnTo>
                  <a:lnTo>
                    <a:pt x="74" y="92"/>
                  </a:lnTo>
                  <a:lnTo>
                    <a:pt x="72" y="88"/>
                  </a:lnTo>
                  <a:lnTo>
                    <a:pt x="72" y="87"/>
                  </a:lnTo>
                  <a:lnTo>
                    <a:pt x="70" y="83"/>
                  </a:lnTo>
                  <a:lnTo>
                    <a:pt x="68" y="81"/>
                  </a:lnTo>
                  <a:lnTo>
                    <a:pt x="63" y="78"/>
                  </a:lnTo>
                  <a:lnTo>
                    <a:pt x="20" y="121"/>
                  </a:lnTo>
                  <a:lnTo>
                    <a:pt x="0" y="99"/>
                  </a:lnTo>
                  <a:close/>
                  <a:moveTo>
                    <a:pt x="79" y="63"/>
                  </a:moveTo>
                  <a:lnTo>
                    <a:pt x="83" y="67"/>
                  </a:lnTo>
                  <a:lnTo>
                    <a:pt x="86" y="69"/>
                  </a:lnTo>
                  <a:lnTo>
                    <a:pt x="92" y="70"/>
                  </a:lnTo>
                  <a:lnTo>
                    <a:pt x="95" y="72"/>
                  </a:lnTo>
                  <a:lnTo>
                    <a:pt x="99" y="72"/>
                  </a:lnTo>
                  <a:lnTo>
                    <a:pt x="103" y="72"/>
                  </a:lnTo>
                  <a:lnTo>
                    <a:pt x="106" y="70"/>
                  </a:lnTo>
                  <a:lnTo>
                    <a:pt x="110" y="67"/>
                  </a:lnTo>
                  <a:lnTo>
                    <a:pt x="113" y="63"/>
                  </a:lnTo>
                  <a:lnTo>
                    <a:pt x="115" y="60"/>
                  </a:lnTo>
                  <a:lnTo>
                    <a:pt x="117" y="56"/>
                  </a:lnTo>
                  <a:lnTo>
                    <a:pt x="115" y="51"/>
                  </a:lnTo>
                  <a:lnTo>
                    <a:pt x="115" y="47"/>
                  </a:lnTo>
                  <a:lnTo>
                    <a:pt x="113" y="43"/>
                  </a:lnTo>
                  <a:lnTo>
                    <a:pt x="110" y="40"/>
                  </a:lnTo>
                  <a:lnTo>
                    <a:pt x="106" y="36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82240" y="6543360"/>
              <a:ext cx="106200" cy="106200"/>
            </a:xfrm>
            <a:custGeom>
              <a:avLst/>
              <a:gdLst/>
              <a:ahLst/>
              <a:rect l="l" t="t" r="r" b="b"/>
              <a:pathLst>
                <a:path w="134" h="133">
                  <a:moveTo>
                    <a:pt x="76" y="119"/>
                  </a:moveTo>
                  <a:lnTo>
                    <a:pt x="67" y="126"/>
                  </a:lnTo>
                  <a:lnTo>
                    <a:pt x="58" y="131"/>
                  </a:lnTo>
                  <a:lnTo>
                    <a:pt x="49" y="133"/>
                  </a:lnTo>
                  <a:lnTo>
                    <a:pt x="42" y="133"/>
                  </a:lnTo>
                  <a:lnTo>
                    <a:pt x="33" y="131"/>
                  </a:lnTo>
                  <a:lnTo>
                    <a:pt x="27" y="129"/>
                  </a:lnTo>
                  <a:lnTo>
                    <a:pt x="20" y="124"/>
                  </a:lnTo>
                  <a:lnTo>
                    <a:pt x="15" y="119"/>
                  </a:lnTo>
                  <a:lnTo>
                    <a:pt x="9" y="113"/>
                  </a:lnTo>
                  <a:lnTo>
                    <a:pt x="6" y="108"/>
                  </a:lnTo>
                  <a:lnTo>
                    <a:pt x="2" y="101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2" y="75"/>
                  </a:lnTo>
                  <a:lnTo>
                    <a:pt x="8" y="68"/>
                  </a:lnTo>
                  <a:lnTo>
                    <a:pt x="15" y="59"/>
                  </a:lnTo>
                  <a:lnTo>
                    <a:pt x="58" y="16"/>
                  </a:lnTo>
                  <a:lnTo>
                    <a:pt x="67" y="9"/>
                  </a:lnTo>
                  <a:lnTo>
                    <a:pt x="76" y="3"/>
                  </a:lnTo>
                  <a:lnTo>
                    <a:pt x="85" y="2"/>
                  </a:lnTo>
                  <a:lnTo>
                    <a:pt x="92" y="0"/>
                  </a:lnTo>
                  <a:lnTo>
                    <a:pt x="100" y="2"/>
                  </a:lnTo>
                  <a:lnTo>
                    <a:pt x="107" y="5"/>
                  </a:lnTo>
                  <a:lnTo>
                    <a:pt x="114" y="11"/>
                  </a:lnTo>
                  <a:lnTo>
                    <a:pt x="119" y="16"/>
                  </a:lnTo>
                  <a:lnTo>
                    <a:pt x="125" y="21"/>
                  </a:lnTo>
                  <a:lnTo>
                    <a:pt x="128" y="27"/>
                  </a:lnTo>
                  <a:lnTo>
                    <a:pt x="132" y="34"/>
                  </a:lnTo>
                  <a:lnTo>
                    <a:pt x="134" y="41"/>
                  </a:lnTo>
                  <a:lnTo>
                    <a:pt x="132" y="50"/>
                  </a:lnTo>
                  <a:lnTo>
                    <a:pt x="130" y="57"/>
                  </a:lnTo>
                  <a:lnTo>
                    <a:pt x="127" y="66"/>
                  </a:lnTo>
                  <a:lnTo>
                    <a:pt x="119" y="75"/>
                  </a:lnTo>
                  <a:lnTo>
                    <a:pt x="76" y="119"/>
                  </a:lnTo>
                  <a:close/>
                  <a:moveTo>
                    <a:pt x="31" y="84"/>
                  </a:moveTo>
                  <a:lnTo>
                    <a:pt x="29" y="86"/>
                  </a:lnTo>
                  <a:lnTo>
                    <a:pt x="29" y="88"/>
                  </a:lnTo>
                  <a:lnTo>
                    <a:pt x="27" y="92"/>
                  </a:lnTo>
                  <a:lnTo>
                    <a:pt x="27" y="93"/>
                  </a:lnTo>
                  <a:lnTo>
                    <a:pt x="27" y="95"/>
                  </a:lnTo>
                  <a:lnTo>
                    <a:pt x="29" y="99"/>
                  </a:lnTo>
                  <a:lnTo>
                    <a:pt x="29" y="101"/>
                  </a:lnTo>
                  <a:lnTo>
                    <a:pt x="31" y="102"/>
                  </a:lnTo>
                  <a:lnTo>
                    <a:pt x="33" y="104"/>
                  </a:lnTo>
                  <a:lnTo>
                    <a:pt x="37" y="106"/>
                  </a:lnTo>
                  <a:lnTo>
                    <a:pt x="38" y="106"/>
                  </a:lnTo>
                  <a:lnTo>
                    <a:pt x="40" y="106"/>
                  </a:lnTo>
                  <a:lnTo>
                    <a:pt x="44" y="106"/>
                  </a:lnTo>
                  <a:lnTo>
                    <a:pt x="46" y="106"/>
                  </a:lnTo>
                  <a:lnTo>
                    <a:pt x="47" y="104"/>
                  </a:lnTo>
                  <a:lnTo>
                    <a:pt x="49" y="102"/>
                  </a:lnTo>
                  <a:lnTo>
                    <a:pt x="103" y="48"/>
                  </a:lnTo>
                  <a:lnTo>
                    <a:pt x="105" y="47"/>
                  </a:lnTo>
                  <a:lnTo>
                    <a:pt x="105" y="45"/>
                  </a:lnTo>
                  <a:lnTo>
                    <a:pt x="107" y="43"/>
                  </a:lnTo>
                  <a:lnTo>
                    <a:pt x="107" y="41"/>
                  </a:lnTo>
                  <a:lnTo>
                    <a:pt x="107" y="38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2"/>
                  </a:lnTo>
                  <a:lnTo>
                    <a:pt x="101" y="30"/>
                  </a:lnTo>
                  <a:lnTo>
                    <a:pt x="98" y="29"/>
                  </a:lnTo>
                  <a:lnTo>
                    <a:pt x="96" y="29"/>
                  </a:lnTo>
                  <a:lnTo>
                    <a:pt x="94" y="27"/>
                  </a:lnTo>
                  <a:lnTo>
                    <a:pt x="91" y="29"/>
                  </a:lnTo>
                  <a:lnTo>
                    <a:pt x="89" y="29"/>
                  </a:lnTo>
                  <a:lnTo>
                    <a:pt x="87" y="30"/>
                  </a:lnTo>
                  <a:lnTo>
                    <a:pt x="85" y="30"/>
                  </a:lnTo>
                  <a:lnTo>
                    <a:pt x="31" y="8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52160" y="6403680"/>
              <a:ext cx="245880" cy="245880"/>
            </a:xfrm>
            <a:custGeom>
              <a:avLst/>
              <a:gdLst/>
              <a:ahLst/>
              <a:rect l="l" t="t" r="r" b="b"/>
              <a:pathLst>
                <a:path w="312" h="310">
                  <a:moveTo>
                    <a:pt x="20" y="310"/>
                  </a:moveTo>
                  <a:lnTo>
                    <a:pt x="312" y="22"/>
                  </a:lnTo>
                  <a:lnTo>
                    <a:pt x="288" y="0"/>
                  </a:lnTo>
                  <a:lnTo>
                    <a:pt x="0" y="290"/>
                  </a:lnTo>
                  <a:lnTo>
                    <a:pt x="20" y="3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56960" y="6108840"/>
              <a:ext cx="245880" cy="245520"/>
            </a:xfrm>
            <a:custGeom>
              <a:avLst/>
              <a:gdLst/>
              <a:ahLst/>
              <a:rect l="l" t="t" r="r" b="b"/>
              <a:pathLst>
                <a:path w="310" h="312">
                  <a:moveTo>
                    <a:pt x="20" y="312"/>
                  </a:moveTo>
                  <a:lnTo>
                    <a:pt x="310" y="22"/>
                  </a:lnTo>
                  <a:lnTo>
                    <a:pt x="288" y="0"/>
                  </a:lnTo>
                  <a:lnTo>
                    <a:pt x="0" y="292"/>
                  </a:lnTo>
                  <a:lnTo>
                    <a:pt x="20" y="3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2160" y="6340320"/>
              <a:ext cx="180720" cy="178920"/>
            </a:xfrm>
            <a:custGeom>
              <a:avLst/>
              <a:gdLst/>
              <a:ahLst/>
              <a:rect l="l" t="t" r="r" b="b"/>
              <a:pathLst>
                <a:path w="229" h="227">
                  <a:moveTo>
                    <a:pt x="22" y="227"/>
                  </a:moveTo>
                  <a:lnTo>
                    <a:pt x="229" y="20"/>
                  </a:lnTo>
                  <a:lnTo>
                    <a:pt x="207" y="0"/>
                  </a:lnTo>
                  <a:lnTo>
                    <a:pt x="0" y="207"/>
                  </a:lnTo>
                  <a:lnTo>
                    <a:pt x="22" y="22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85560" y="6289560"/>
              <a:ext cx="196560" cy="19620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0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7"/>
                  </a:lnTo>
                  <a:lnTo>
                    <a:pt x="20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20400" y="622440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2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69640" y="617364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85560" y="6453000"/>
              <a:ext cx="82080" cy="83880"/>
            </a:xfrm>
            <a:custGeom>
              <a:avLst/>
              <a:gdLst/>
              <a:ahLst/>
              <a:rect l="l" t="t" r="r" b="b"/>
              <a:pathLst>
                <a:path w="105" h="107">
                  <a:moveTo>
                    <a:pt x="105" y="85"/>
                  </a:moveTo>
                  <a:lnTo>
                    <a:pt x="20" y="0"/>
                  </a:lnTo>
                  <a:lnTo>
                    <a:pt x="0" y="22"/>
                  </a:lnTo>
                  <a:lnTo>
                    <a:pt x="83" y="107"/>
                  </a:lnTo>
                  <a:lnTo>
                    <a:pt x="10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69640" y="6338520"/>
              <a:ext cx="83880" cy="82440"/>
            </a:xfrm>
            <a:custGeom>
              <a:avLst/>
              <a:gdLst/>
              <a:ahLst/>
              <a:rect l="l" t="t" r="r" b="b"/>
              <a:pathLst>
                <a:path w="107" h="105">
                  <a:moveTo>
                    <a:pt x="107" y="85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85" y="105"/>
                  </a:lnTo>
                  <a:lnTo>
                    <a:pt x="107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98320" y="6340320"/>
              <a:ext cx="99720" cy="96480"/>
            </a:xfrm>
            <a:custGeom>
              <a:avLst/>
              <a:gdLst/>
              <a:ahLst/>
              <a:rect l="l" t="t" r="r" b="b"/>
              <a:pathLst>
                <a:path w="126" h="123">
                  <a:moveTo>
                    <a:pt x="126" y="103"/>
                  </a:moveTo>
                  <a:lnTo>
                    <a:pt x="21" y="0"/>
                  </a:lnTo>
                  <a:lnTo>
                    <a:pt x="0" y="20"/>
                  </a:lnTo>
                  <a:lnTo>
                    <a:pt x="102" y="123"/>
                  </a:lnTo>
                  <a:lnTo>
                    <a:pt x="126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83840" y="6224400"/>
              <a:ext cx="98280" cy="97920"/>
            </a:xfrm>
            <a:custGeom>
              <a:avLst/>
              <a:gdLst/>
              <a:ahLst/>
              <a:rect l="l" t="t" r="r" b="b"/>
              <a:pathLst>
                <a:path w="124" h="124">
                  <a:moveTo>
                    <a:pt x="124" y="103"/>
                  </a:moveTo>
                  <a:lnTo>
                    <a:pt x="19" y="0"/>
                  </a:lnTo>
                  <a:lnTo>
                    <a:pt x="0" y="22"/>
                  </a:lnTo>
                  <a:lnTo>
                    <a:pt x="102" y="124"/>
                  </a:lnTo>
                  <a:lnTo>
                    <a:pt x="124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69720" y="6108840"/>
              <a:ext cx="96480" cy="97920"/>
            </a:xfrm>
            <a:custGeom>
              <a:avLst/>
              <a:gdLst/>
              <a:ahLst/>
              <a:rect l="l" t="t" r="r" b="b"/>
              <a:pathLst>
                <a:path w="123" h="125">
                  <a:moveTo>
                    <a:pt x="123" y="103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101" y="125"/>
                  </a:lnTo>
                  <a:lnTo>
                    <a:pt x="123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" name="PlaceHolder 3"/>
          <p:cNvSpPr>
            <a:spLocks noGrp="1"/>
          </p:cNvSpPr>
          <p:nvPr>
            <p:ph type="dt" idx="4"/>
          </p:nvPr>
        </p:nvSpPr>
        <p:spPr>
          <a:xfrm>
            <a:off x="1199880" y="6688080"/>
            <a:ext cx="190476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&lt;date/time&gt;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5"/>
          </p:nvPr>
        </p:nvSpPr>
        <p:spPr>
          <a:xfrm>
            <a:off x="3638160" y="6688080"/>
            <a:ext cx="289548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sldNum" idx="6"/>
          </p:nvPr>
        </p:nvSpPr>
        <p:spPr>
          <a:xfrm>
            <a:off x="7067520" y="6688080"/>
            <a:ext cx="190512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6D6BFD-0C26-40F7-A307-BAE643DE93ED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body"/>
          </p:nvPr>
        </p:nvSpPr>
        <p:spPr>
          <a:xfrm>
            <a:off x="1510920" y="1231560"/>
            <a:ext cx="6870600" cy="4559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b2b2b2"/>
            </a:outerShdw>
          </a:effectLst>
        </p:spPr>
        <p:txBody>
          <a:bodyPr lIns="82080" rIns="82080" tIns="41040" bIns="41040" anchor="t">
            <a:normAutofit lnSpcReduction="9999"/>
          </a:bodyPr>
          <a:p>
            <a:pPr marL="227160" indent="-22716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1" marL="685800" indent="-28260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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Second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2" marL="86364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Third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3" marL="113184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Fourth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4" marL="1420920">
              <a:lnSpc>
                <a:spcPct val="90000"/>
              </a:lnSpc>
              <a:spcBef>
                <a:spcPts val="1800"/>
              </a:spcBef>
              <a:buClr>
                <a:srgbClr val="000000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Fifth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5" marL="1420920">
              <a:lnSpc>
                <a:spcPct val="90000"/>
              </a:lnSpc>
              <a:spcBef>
                <a:spcPts val="1800"/>
              </a:spcBef>
              <a:buClr>
                <a:srgbClr val="000099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Sixth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6" marL="1420920">
              <a:lnSpc>
                <a:spcPct val="90000"/>
              </a:lnSpc>
              <a:spcBef>
                <a:spcPts val="1800"/>
              </a:spcBef>
              <a:buClr>
                <a:srgbClr val="000099"/>
              </a:buClr>
              <a:buFont typeface="Wingdings" charset="2"/>
              <a:buChar char="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Seventh Outline Level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0" y="0"/>
          <a:ext cx="1109520" cy="68580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110952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1104840" y="0"/>
            <a:ext cx="8039160" cy="800280"/>
          </a:xfrm>
          <a:prstGeom prst="rect">
            <a:avLst/>
          </a:prstGeom>
          <a:solidFill>
            <a:srgbClr val="fcd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6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26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04840" y="0"/>
            <a:ext cx="0" cy="6858000"/>
          </a:xfrm>
          <a:prstGeom prst="line">
            <a:avLst/>
          </a:prstGeom>
          <a:ln w="2844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76320" y="6108840"/>
            <a:ext cx="621720" cy="621720"/>
            <a:chOff x="76320" y="6108840"/>
            <a:chExt cx="621720" cy="621720"/>
          </a:xfrm>
        </p:grpSpPr>
        <p:sp>
          <p:nvSpPr>
            <p:cNvPr id="7" name=""/>
            <p:cNvSpPr/>
            <p:nvPr/>
          </p:nvSpPr>
          <p:spPr>
            <a:xfrm>
              <a:off x="76320" y="6340320"/>
              <a:ext cx="125280" cy="121680"/>
            </a:xfrm>
            <a:custGeom>
              <a:avLst/>
              <a:gdLst/>
              <a:ahLst/>
              <a:rect l="l" t="t" r="r" b="b"/>
              <a:pathLst>
                <a:path w="159" h="155">
                  <a:moveTo>
                    <a:pt x="0" y="101"/>
                  </a:moveTo>
                  <a:lnTo>
                    <a:pt x="103" y="0"/>
                  </a:lnTo>
                  <a:lnTo>
                    <a:pt x="159" y="56"/>
                  </a:lnTo>
                  <a:lnTo>
                    <a:pt x="139" y="76"/>
                  </a:lnTo>
                  <a:lnTo>
                    <a:pt x="103" y="40"/>
                  </a:lnTo>
                  <a:lnTo>
                    <a:pt x="85" y="58"/>
                  </a:lnTo>
                  <a:lnTo>
                    <a:pt x="119" y="92"/>
                  </a:lnTo>
                  <a:lnTo>
                    <a:pt x="101" y="110"/>
                  </a:lnTo>
                  <a:lnTo>
                    <a:pt x="67" y="78"/>
                  </a:lnTo>
                  <a:lnTo>
                    <a:pt x="42" y="103"/>
                  </a:lnTo>
                  <a:lnTo>
                    <a:pt x="76" y="137"/>
                  </a:lnTo>
                  <a:lnTo>
                    <a:pt x="58" y="155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36440" y="6399000"/>
              <a:ext cx="131400" cy="131400"/>
            </a:xfrm>
            <a:custGeom>
              <a:avLst/>
              <a:gdLst/>
              <a:ahLst/>
              <a:rect l="l" t="t" r="r" b="b"/>
              <a:pathLst>
                <a:path w="165" h="166">
                  <a:moveTo>
                    <a:pt x="101" y="0"/>
                  </a:moveTo>
                  <a:lnTo>
                    <a:pt x="126" y="25"/>
                  </a:lnTo>
                  <a:lnTo>
                    <a:pt x="90" y="101"/>
                  </a:lnTo>
                  <a:lnTo>
                    <a:pt x="146" y="43"/>
                  </a:lnTo>
                  <a:lnTo>
                    <a:pt x="165" y="65"/>
                  </a:lnTo>
                  <a:lnTo>
                    <a:pt x="66" y="166"/>
                  </a:lnTo>
                  <a:lnTo>
                    <a:pt x="41" y="142"/>
                  </a:lnTo>
                  <a:lnTo>
                    <a:pt x="77" y="65"/>
                  </a:lnTo>
                  <a:lnTo>
                    <a:pt x="21" y="122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36240" y="6599160"/>
              <a:ext cx="129960" cy="131400"/>
            </a:xfrm>
            <a:custGeom>
              <a:avLst/>
              <a:gdLst/>
              <a:ahLst/>
              <a:rect l="l" t="t" r="r" b="b"/>
              <a:pathLst>
                <a:path w="166" h="168">
                  <a:moveTo>
                    <a:pt x="101" y="0"/>
                  </a:moveTo>
                  <a:lnTo>
                    <a:pt x="126" y="25"/>
                  </a:lnTo>
                  <a:lnTo>
                    <a:pt x="88" y="101"/>
                  </a:lnTo>
                  <a:lnTo>
                    <a:pt x="90" y="101"/>
                  </a:lnTo>
                  <a:lnTo>
                    <a:pt x="146" y="45"/>
                  </a:lnTo>
                  <a:lnTo>
                    <a:pt x="166" y="65"/>
                  </a:lnTo>
                  <a:lnTo>
                    <a:pt x="65" y="168"/>
                  </a:lnTo>
                  <a:lnTo>
                    <a:pt x="42" y="143"/>
                  </a:lnTo>
                  <a:lnTo>
                    <a:pt x="78" y="65"/>
                  </a:lnTo>
                  <a:lnTo>
                    <a:pt x="22" y="123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6280" y="6470280"/>
              <a:ext cx="117000" cy="129960"/>
            </a:xfrm>
            <a:custGeom>
              <a:avLst/>
              <a:gdLst/>
              <a:ahLst/>
              <a:rect l="l" t="t" r="r" b="b"/>
              <a:pathLst>
                <a:path w="148" h="164">
                  <a:moveTo>
                    <a:pt x="0" y="99"/>
                  </a:moveTo>
                  <a:lnTo>
                    <a:pt x="101" y="0"/>
                  </a:lnTo>
                  <a:lnTo>
                    <a:pt x="121" y="20"/>
                  </a:lnTo>
                  <a:lnTo>
                    <a:pt x="130" y="29"/>
                  </a:lnTo>
                  <a:lnTo>
                    <a:pt x="137" y="36"/>
                  </a:lnTo>
                  <a:lnTo>
                    <a:pt x="142" y="45"/>
                  </a:lnTo>
                  <a:lnTo>
                    <a:pt x="146" y="52"/>
                  </a:lnTo>
                  <a:lnTo>
                    <a:pt x="148" y="61"/>
                  </a:lnTo>
                  <a:lnTo>
                    <a:pt x="148" y="69"/>
                  </a:lnTo>
                  <a:lnTo>
                    <a:pt x="144" y="78"/>
                  </a:lnTo>
                  <a:lnTo>
                    <a:pt x="137" y="85"/>
                  </a:lnTo>
                  <a:lnTo>
                    <a:pt x="132" y="90"/>
                  </a:lnTo>
                  <a:lnTo>
                    <a:pt x="128" y="94"/>
                  </a:lnTo>
                  <a:lnTo>
                    <a:pt x="122" y="96"/>
                  </a:lnTo>
                  <a:lnTo>
                    <a:pt x="117" y="97"/>
                  </a:lnTo>
                  <a:lnTo>
                    <a:pt x="112" y="99"/>
                  </a:lnTo>
                  <a:lnTo>
                    <a:pt x="108" y="97"/>
                  </a:lnTo>
                  <a:lnTo>
                    <a:pt x="101" y="96"/>
                  </a:lnTo>
                  <a:lnTo>
                    <a:pt x="95" y="92"/>
                  </a:lnTo>
                  <a:lnTo>
                    <a:pt x="99" y="97"/>
                  </a:lnTo>
                  <a:lnTo>
                    <a:pt x="101" y="101"/>
                  </a:lnTo>
                  <a:lnTo>
                    <a:pt x="103" y="106"/>
                  </a:lnTo>
                  <a:lnTo>
                    <a:pt x="103" y="110"/>
                  </a:lnTo>
                  <a:lnTo>
                    <a:pt x="101" y="114"/>
                  </a:lnTo>
                  <a:lnTo>
                    <a:pt x="99" y="119"/>
                  </a:lnTo>
                  <a:lnTo>
                    <a:pt x="94" y="124"/>
                  </a:lnTo>
                  <a:lnTo>
                    <a:pt x="90" y="130"/>
                  </a:lnTo>
                  <a:lnTo>
                    <a:pt x="74" y="146"/>
                  </a:lnTo>
                  <a:lnTo>
                    <a:pt x="72" y="146"/>
                  </a:lnTo>
                  <a:lnTo>
                    <a:pt x="70" y="148"/>
                  </a:lnTo>
                  <a:lnTo>
                    <a:pt x="68" y="151"/>
                  </a:lnTo>
                  <a:lnTo>
                    <a:pt x="67" y="153"/>
                  </a:lnTo>
                  <a:lnTo>
                    <a:pt x="67" y="155"/>
                  </a:lnTo>
                  <a:lnTo>
                    <a:pt x="65" y="159"/>
                  </a:lnTo>
                  <a:lnTo>
                    <a:pt x="63" y="160"/>
                  </a:lnTo>
                  <a:lnTo>
                    <a:pt x="63" y="164"/>
                  </a:lnTo>
                  <a:lnTo>
                    <a:pt x="41" y="142"/>
                  </a:lnTo>
                  <a:lnTo>
                    <a:pt x="43" y="139"/>
                  </a:lnTo>
                  <a:lnTo>
                    <a:pt x="43" y="137"/>
                  </a:lnTo>
                  <a:lnTo>
                    <a:pt x="45" y="133"/>
                  </a:lnTo>
                  <a:lnTo>
                    <a:pt x="47" y="132"/>
                  </a:lnTo>
                  <a:lnTo>
                    <a:pt x="47" y="130"/>
                  </a:lnTo>
                  <a:lnTo>
                    <a:pt x="49" y="128"/>
                  </a:lnTo>
                  <a:lnTo>
                    <a:pt x="50" y="126"/>
                  </a:lnTo>
                  <a:lnTo>
                    <a:pt x="52" y="124"/>
                  </a:lnTo>
                  <a:lnTo>
                    <a:pt x="70" y="106"/>
                  </a:lnTo>
                  <a:lnTo>
                    <a:pt x="72" y="103"/>
                  </a:lnTo>
                  <a:lnTo>
                    <a:pt x="74" y="99"/>
                  </a:lnTo>
                  <a:lnTo>
                    <a:pt x="74" y="96"/>
                  </a:lnTo>
                  <a:lnTo>
                    <a:pt x="74" y="92"/>
                  </a:lnTo>
                  <a:lnTo>
                    <a:pt x="72" y="88"/>
                  </a:lnTo>
                  <a:lnTo>
                    <a:pt x="72" y="87"/>
                  </a:lnTo>
                  <a:lnTo>
                    <a:pt x="70" y="83"/>
                  </a:lnTo>
                  <a:lnTo>
                    <a:pt x="68" y="81"/>
                  </a:lnTo>
                  <a:lnTo>
                    <a:pt x="63" y="78"/>
                  </a:lnTo>
                  <a:lnTo>
                    <a:pt x="20" y="121"/>
                  </a:lnTo>
                  <a:lnTo>
                    <a:pt x="0" y="99"/>
                  </a:lnTo>
                  <a:close/>
                  <a:moveTo>
                    <a:pt x="79" y="63"/>
                  </a:moveTo>
                  <a:lnTo>
                    <a:pt x="83" y="67"/>
                  </a:lnTo>
                  <a:lnTo>
                    <a:pt x="86" y="69"/>
                  </a:lnTo>
                  <a:lnTo>
                    <a:pt x="92" y="70"/>
                  </a:lnTo>
                  <a:lnTo>
                    <a:pt x="95" y="72"/>
                  </a:lnTo>
                  <a:lnTo>
                    <a:pt x="99" y="72"/>
                  </a:lnTo>
                  <a:lnTo>
                    <a:pt x="103" y="72"/>
                  </a:lnTo>
                  <a:lnTo>
                    <a:pt x="106" y="70"/>
                  </a:lnTo>
                  <a:lnTo>
                    <a:pt x="110" y="67"/>
                  </a:lnTo>
                  <a:lnTo>
                    <a:pt x="113" y="63"/>
                  </a:lnTo>
                  <a:lnTo>
                    <a:pt x="115" y="60"/>
                  </a:lnTo>
                  <a:lnTo>
                    <a:pt x="117" y="56"/>
                  </a:lnTo>
                  <a:lnTo>
                    <a:pt x="115" y="51"/>
                  </a:lnTo>
                  <a:lnTo>
                    <a:pt x="115" y="47"/>
                  </a:lnTo>
                  <a:lnTo>
                    <a:pt x="113" y="43"/>
                  </a:lnTo>
                  <a:lnTo>
                    <a:pt x="110" y="40"/>
                  </a:lnTo>
                  <a:lnTo>
                    <a:pt x="106" y="36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82240" y="6543360"/>
              <a:ext cx="106200" cy="106200"/>
            </a:xfrm>
            <a:custGeom>
              <a:avLst/>
              <a:gdLst/>
              <a:ahLst/>
              <a:rect l="l" t="t" r="r" b="b"/>
              <a:pathLst>
                <a:path w="134" h="133">
                  <a:moveTo>
                    <a:pt x="76" y="119"/>
                  </a:moveTo>
                  <a:lnTo>
                    <a:pt x="67" y="126"/>
                  </a:lnTo>
                  <a:lnTo>
                    <a:pt x="58" y="131"/>
                  </a:lnTo>
                  <a:lnTo>
                    <a:pt x="49" y="133"/>
                  </a:lnTo>
                  <a:lnTo>
                    <a:pt x="42" y="133"/>
                  </a:lnTo>
                  <a:lnTo>
                    <a:pt x="33" y="131"/>
                  </a:lnTo>
                  <a:lnTo>
                    <a:pt x="27" y="129"/>
                  </a:lnTo>
                  <a:lnTo>
                    <a:pt x="20" y="124"/>
                  </a:lnTo>
                  <a:lnTo>
                    <a:pt x="15" y="119"/>
                  </a:lnTo>
                  <a:lnTo>
                    <a:pt x="9" y="113"/>
                  </a:lnTo>
                  <a:lnTo>
                    <a:pt x="6" y="108"/>
                  </a:lnTo>
                  <a:lnTo>
                    <a:pt x="2" y="101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2" y="75"/>
                  </a:lnTo>
                  <a:lnTo>
                    <a:pt x="8" y="68"/>
                  </a:lnTo>
                  <a:lnTo>
                    <a:pt x="15" y="59"/>
                  </a:lnTo>
                  <a:lnTo>
                    <a:pt x="58" y="16"/>
                  </a:lnTo>
                  <a:lnTo>
                    <a:pt x="67" y="9"/>
                  </a:lnTo>
                  <a:lnTo>
                    <a:pt x="76" y="3"/>
                  </a:lnTo>
                  <a:lnTo>
                    <a:pt x="85" y="2"/>
                  </a:lnTo>
                  <a:lnTo>
                    <a:pt x="92" y="0"/>
                  </a:lnTo>
                  <a:lnTo>
                    <a:pt x="100" y="2"/>
                  </a:lnTo>
                  <a:lnTo>
                    <a:pt x="107" y="5"/>
                  </a:lnTo>
                  <a:lnTo>
                    <a:pt x="114" y="11"/>
                  </a:lnTo>
                  <a:lnTo>
                    <a:pt x="119" y="16"/>
                  </a:lnTo>
                  <a:lnTo>
                    <a:pt x="125" y="21"/>
                  </a:lnTo>
                  <a:lnTo>
                    <a:pt x="128" y="27"/>
                  </a:lnTo>
                  <a:lnTo>
                    <a:pt x="132" y="34"/>
                  </a:lnTo>
                  <a:lnTo>
                    <a:pt x="134" y="41"/>
                  </a:lnTo>
                  <a:lnTo>
                    <a:pt x="132" y="50"/>
                  </a:lnTo>
                  <a:lnTo>
                    <a:pt x="130" y="57"/>
                  </a:lnTo>
                  <a:lnTo>
                    <a:pt x="127" y="66"/>
                  </a:lnTo>
                  <a:lnTo>
                    <a:pt x="119" y="75"/>
                  </a:lnTo>
                  <a:lnTo>
                    <a:pt x="76" y="119"/>
                  </a:lnTo>
                  <a:close/>
                  <a:moveTo>
                    <a:pt x="31" y="84"/>
                  </a:moveTo>
                  <a:lnTo>
                    <a:pt x="29" y="86"/>
                  </a:lnTo>
                  <a:lnTo>
                    <a:pt x="29" y="88"/>
                  </a:lnTo>
                  <a:lnTo>
                    <a:pt x="27" y="92"/>
                  </a:lnTo>
                  <a:lnTo>
                    <a:pt x="27" y="93"/>
                  </a:lnTo>
                  <a:lnTo>
                    <a:pt x="27" y="95"/>
                  </a:lnTo>
                  <a:lnTo>
                    <a:pt x="29" y="99"/>
                  </a:lnTo>
                  <a:lnTo>
                    <a:pt x="29" y="101"/>
                  </a:lnTo>
                  <a:lnTo>
                    <a:pt x="31" y="102"/>
                  </a:lnTo>
                  <a:lnTo>
                    <a:pt x="33" y="104"/>
                  </a:lnTo>
                  <a:lnTo>
                    <a:pt x="37" y="106"/>
                  </a:lnTo>
                  <a:lnTo>
                    <a:pt x="38" y="106"/>
                  </a:lnTo>
                  <a:lnTo>
                    <a:pt x="40" y="106"/>
                  </a:lnTo>
                  <a:lnTo>
                    <a:pt x="44" y="106"/>
                  </a:lnTo>
                  <a:lnTo>
                    <a:pt x="46" y="106"/>
                  </a:lnTo>
                  <a:lnTo>
                    <a:pt x="47" y="104"/>
                  </a:lnTo>
                  <a:lnTo>
                    <a:pt x="49" y="102"/>
                  </a:lnTo>
                  <a:lnTo>
                    <a:pt x="103" y="48"/>
                  </a:lnTo>
                  <a:lnTo>
                    <a:pt x="105" y="47"/>
                  </a:lnTo>
                  <a:lnTo>
                    <a:pt x="105" y="45"/>
                  </a:lnTo>
                  <a:lnTo>
                    <a:pt x="107" y="43"/>
                  </a:lnTo>
                  <a:lnTo>
                    <a:pt x="107" y="41"/>
                  </a:lnTo>
                  <a:lnTo>
                    <a:pt x="107" y="38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2"/>
                  </a:lnTo>
                  <a:lnTo>
                    <a:pt x="101" y="30"/>
                  </a:lnTo>
                  <a:lnTo>
                    <a:pt x="98" y="29"/>
                  </a:lnTo>
                  <a:lnTo>
                    <a:pt x="96" y="29"/>
                  </a:lnTo>
                  <a:lnTo>
                    <a:pt x="94" y="27"/>
                  </a:lnTo>
                  <a:lnTo>
                    <a:pt x="91" y="29"/>
                  </a:lnTo>
                  <a:lnTo>
                    <a:pt x="89" y="29"/>
                  </a:lnTo>
                  <a:lnTo>
                    <a:pt x="87" y="30"/>
                  </a:lnTo>
                  <a:lnTo>
                    <a:pt x="85" y="30"/>
                  </a:lnTo>
                  <a:lnTo>
                    <a:pt x="31" y="8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52160" y="6403680"/>
              <a:ext cx="245880" cy="245880"/>
            </a:xfrm>
            <a:custGeom>
              <a:avLst/>
              <a:gdLst/>
              <a:ahLst/>
              <a:rect l="l" t="t" r="r" b="b"/>
              <a:pathLst>
                <a:path w="312" h="310">
                  <a:moveTo>
                    <a:pt x="20" y="310"/>
                  </a:moveTo>
                  <a:lnTo>
                    <a:pt x="312" y="22"/>
                  </a:lnTo>
                  <a:lnTo>
                    <a:pt x="288" y="0"/>
                  </a:lnTo>
                  <a:lnTo>
                    <a:pt x="0" y="290"/>
                  </a:lnTo>
                  <a:lnTo>
                    <a:pt x="20" y="3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56960" y="6108840"/>
              <a:ext cx="245880" cy="245520"/>
            </a:xfrm>
            <a:custGeom>
              <a:avLst/>
              <a:gdLst/>
              <a:ahLst/>
              <a:rect l="l" t="t" r="r" b="b"/>
              <a:pathLst>
                <a:path w="310" h="312">
                  <a:moveTo>
                    <a:pt x="20" y="312"/>
                  </a:moveTo>
                  <a:lnTo>
                    <a:pt x="310" y="22"/>
                  </a:lnTo>
                  <a:lnTo>
                    <a:pt x="288" y="0"/>
                  </a:lnTo>
                  <a:lnTo>
                    <a:pt x="0" y="292"/>
                  </a:lnTo>
                  <a:lnTo>
                    <a:pt x="20" y="3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2160" y="6340320"/>
              <a:ext cx="180720" cy="178920"/>
            </a:xfrm>
            <a:custGeom>
              <a:avLst/>
              <a:gdLst/>
              <a:ahLst/>
              <a:rect l="l" t="t" r="r" b="b"/>
              <a:pathLst>
                <a:path w="229" h="227">
                  <a:moveTo>
                    <a:pt x="22" y="227"/>
                  </a:moveTo>
                  <a:lnTo>
                    <a:pt x="229" y="20"/>
                  </a:lnTo>
                  <a:lnTo>
                    <a:pt x="207" y="0"/>
                  </a:lnTo>
                  <a:lnTo>
                    <a:pt x="0" y="207"/>
                  </a:lnTo>
                  <a:lnTo>
                    <a:pt x="22" y="22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85560" y="6289560"/>
              <a:ext cx="196560" cy="19620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0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7"/>
                  </a:lnTo>
                  <a:lnTo>
                    <a:pt x="20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20400" y="622440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2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69640" y="617364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85560" y="6453000"/>
              <a:ext cx="82080" cy="83880"/>
            </a:xfrm>
            <a:custGeom>
              <a:avLst/>
              <a:gdLst/>
              <a:ahLst/>
              <a:rect l="l" t="t" r="r" b="b"/>
              <a:pathLst>
                <a:path w="105" h="107">
                  <a:moveTo>
                    <a:pt x="105" y="85"/>
                  </a:moveTo>
                  <a:lnTo>
                    <a:pt x="20" y="0"/>
                  </a:lnTo>
                  <a:lnTo>
                    <a:pt x="0" y="22"/>
                  </a:lnTo>
                  <a:lnTo>
                    <a:pt x="83" y="107"/>
                  </a:lnTo>
                  <a:lnTo>
                    <a:pt x="10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69640" y="6338520"/>
              <a:ext cx="83880" cy="82440"/>
            </a:xfrm>
            <a:custGeom>
              <a:avLst/>
              <a:gdLst/>
              <a:ahLst/>
              <a:rect l="l" t="t" r="r" b="b"/>
              <a:pathLst>
                <a:path w="107" h="105">
                  <a:moveTo>
                    <a:pt x="107" y="85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85" y="105"/>
                  </a:lnTo>
                  <a:lnTo>
                    <a:pt x="107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98320" y="6340320"/>
              <a:ext cx="99720" cy="96480"/>
            </a:xfrm>
            <a:custGeom>
              <a:avLst/>
              <a:gdLst/>
              <a:ahLst/>
              <a:rect l="l" t="t" r="r" b="b"/>
              <a:pathLst>
                <a:path w="126" h="123">
                  <a:moveTo>
                    <a:pt x="126" y="103"/>
                  </a:moveTo>
                  <a:lnTo>
                    <a:pt x="21" y="0"/>
                  </a:lnTo>
                  <a:lnTo>
                    <a:pt x="0" y="20"/>
                  </a:lnTo>
                  <a:lnTo>
                    <a:pt x="102" y="123"/>
                  </a:lnTo>
                  <a:lnTo>
                    <a:pt x="126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83840" y="6224400"/>
              <a:ext cx="98280" cy="97920"/>
            </a:xfrm>
            <a:custGeom>
              <a:avLst/>
              <a:gdLst/>
              <a:ahLst/>
              <a:rect l="l" t="t" r="r" b="b"/>
              <a:pathLst>
                <a:path w="124" h="124">
                  <a:moveTo>
                    <a:pt x="124" y="103"/>
                  </a:moveTo>
                  <a:lnTo>
                    <a:pt x="19" y="0"/>
                  </a:lnTo>
                  <a:lnTo>
                    <a:pt x="0" y="22"/>
                  </a:lnTo>
                  <a:lnTo>
                    <a:pt x="102" y="124"/>
                  </a:lnTo>
                  <a:lnTo>
                    <a:pt x="124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69720" y="6108840"/>
              <a:ext cx="96480" cy="97920"/>
            </a:xfrm>
            <a:custGeom>
              <a:avLst/>
              <a:gdLst/>
              <a:ahLst/>
              <a:rect l="l" t="t" r="r" b="b"/>
              <a:pathLst>
                <a:path w="123" h="125">
                  <a:moveTo>
                    <a:pt x="123" y="103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101" y="125"/>
                  </a:lnTo>
                  <a:lnTo>
                    <a:pt x="123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PlaceHolder 3"/>
          <p:cNvSpPr>
            <a:spLocks noGrp="1"/>
          </p:cNvSpPr>
          <p:nvPr>
            <p:ph type="dt" idx="7"/>
          </p:nvPr>
        </p:nvSpPr>
        <p:spPr>
          <a:xfrm>
            <a:off x="1199880" y="6688080"/>
            <a:ext cx="190476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&lt;date/time&gt;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 idx="8"/>
          </p:nvPr>
        </p:nvSpPr>
        <p:spPr>
          <a:xfrm>
            <a:off x="3638160" y="6688080"/>
            <a:ext cx="289548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 idx="9"/>
          </p:nvPr>
        </p:nvSpPr>
        <p:spPr>
          <a:xfrm>
            <a:off x="7067520" y="6688080"/>
            <a:ext cx="190512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71CEF5-CFC8-4461-87E9-325FF9047D27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484280" y="2112840"/>
            <a:ext cx="6975360" cy="11145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9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9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0" y="0"/>
          <a:ext cx="1109520" cy="68580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110952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1104840" y="0"/>
            <a:ext cx="8039160" cy="800280"/>
          </a:xfrm>
          <a:prstGeom prst="rect">
            <a:avLst/>
          </a:prstGeom>
          <a:solidFill>
            <a:srgbClr val="fcd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104840" y="0"/>
            <a:ext cx="0" cy="6858000"/>
          </a:xfrm>
          <a:prstGeom prst="line">
            <a:avLst/>
          </a:prstGeom>
          <a:ln w="2844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" name=""/>
          <p:cNvGrpSpPr/>
          <p:nvPr/>
        </p:nvGrpSpPr>
        <p:grpSpPr>
          <a:xfrm>
            <a:off x="76320" y="6108840"/>
            <a:ext cx="621720" cy="621720"/>
            <a:chOff x="76320" y="6108840"/>
            <a:chExt cx="621720" cy="621720"/>
          </a:xfrm>
        </p:grpSpPr>
        <p:sp>
          <p:nvSpPr>
            <p:cNvPr id="50" name=""/>
            <p:cNvSpPr/>
            <p:nvPr/>
          </p:nvSpPr>
          <p:spPr>
            <a:xfrm>
              <a:off x="76320" y="6340320"/>
              <a:ext cx="125280" cy="121680"/>
            </a:xfrm>
            <a:custGeom>
              <a:avLst/>
              <a:gdLst/>
              <a:ahLst/>
              <a:rect l="l" t="t" r="r" b="b"/>
              <a:pathLst>
                <a:path w="159" h="155">
                  <a:moveTo>
                    <a:pt x="0" y="101"/>
                  </a:moveTo>
                  <a:lnTo>
                    <a:pt x="103" y="0"/>
                  </a:lnTo>
                  <a:lnTo>
                    <a:pt x="159" y="56"/>
                  </a:lnTo>
                  <a:lnTo>
                    <a:pt x="139" y="76"/>
                  </a:lnTo>
                  <a:lnTo>
                    <a:pt x="103" y="40"/>
                  </a:lnTo>
                  <a:lnTo>
                    <a:pt x="85" y="58"/>
                  </a:lnTo>
                  <a:lnTo>
                    <a:pt x="119" y="92"/>
                  </a:lnTo>
                  <a:lnTo>
                    <a:pt x="101" y="110"/>
                  </a:lnTo>
                  <a:lnTo>
                    <a:pt x="67" y="78"/>
                  </a:lnTo>
                  <a:lnTo>
                    <a:pt x="42" y="103"/>
                  </a:lnTo>
                  <a:lnTo>
                    <a:pt x="76" y="137"/>
                  </a:lnTo>
                  <a:lnTo>
                    <a:pt x="58" y="155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6440" y="6399000"/>
              <a:ext cx="131400" cy="131400"/>
            </a:xfrm>
            <a:custGeom>
              <a:avLst/>
              <a:gdLst/>
              <a:ahLst/>
              <a:rect l="l" t="t" r="r" b="b"/>
              <a:pathLst>
                <a:path w="165" h="166">
                  <a:moveTo>
                    <a:pt x="101" y="0"/>
                  </a:moveTo>
                  <a:lnTo>
                    <a:pt x="126" y="25"/>
                  </a:lnTo>
                  <a:lnTo>
                    <a:pt x="90" y="101"/>
                  </a:lnTo>
                  <a:lnTo>
                    <a:pt x="146" y="43"/>
                  </a:lnTo>
                  <a:lnTo>
                    <a:pt x="165" y="65"/>
                  </a:lnTo>
                  <a:lnTo>
                    <a:pt x="66" y="166"/>
                  </a:lnTo>
                  <a:lnTo>
                    <a:pt x="41" y="142"/>
                  </a:lnTo>
                  <a:lnTo>
                    <a:pt x="77" y="65"/>
                  </a:lnTo>
                  <a:lnTo>
                    <a:pt x="21" y="122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36240" y="6599160"/>
              <a:ext cx="129960" cy="131400"/>
            </a:xfrm>
            <a:custGeom>
              <a:avLst/>
              <a:gdLst/>
              <a:ahLst/>
              <a:rect l="l" t="t" r="r" b="b"/>
              <a:pathLst>
                <a:path w="166" h="168">
                  <a:moveTo>
                    <a:pt x="101" y="0"/>
                  </a:moveTo>
                  <a:lnTo>
                    <a:pt x="126" y="25"/>
                  </a:lnTo>
                  <a:lnTo>
                    <a:pt x="88" y="101"/>
                  </a:lnTo>
                  <a:lnTo>
                    <a:pt x="90" y="101"/>
                  </a:lnTo>
                  <a:lnTo>
                    <a:pt x="146" y="45"/>
                  </a:lnTo>
                  <a:lnTo>
                    <a:pt x="166" y="65"/>
                  </a:lnTo>
                  <a:lnTo>
                    <a:pt x="65" y="168"/>
                  </a:lnTo>
                  <a:lnTo>
                    <a:pt x="42" y="143"/>
                  </a:lnTo>
                  <a:lnTo>
                    <a:pt x="78" y="65"/>
                  </a:lnTo>
                  <a:lnTo>
                    <a:pt x="22" y="123"/>
                  </a:lnTo>
                  <a:lnTo>
                    <a:pt x="0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06280" y="6470280"/>
              <a:ext cx="117000" cy="129960"/>
            </a:xfrm>
            <a:custGeom>
              <a:avLst/>
              <a:gdLst/>
              <a:ahLst/>
              <a:rect l="l" t="t" r="r" b="b"/>
              <a:pathLst>
                <a:path w="148" h="164">
                  <a:moveTo>
                    <a:pt x="0" y="99"/>
                  </a:moveTo>
                  <a:lnTo>
                    <a:pt x="101" y="0"/>
                  </a:lnTo>
                  <a:lnTo>
                    <a:pt x="121" y="20"/>
                  </a:lnTo>
                  <a:lnTo>
                    <a:pt x="130" y="29"/>
                  </a:lnTo>
                  <a:lnTo>
                    <a:pt x="137" y="36"/>
                  </a:lnTo>
                  <a:lnTo>
                    <a:pt x="142" y="45"/>
                  </a:lnTo>
                  <a:lnTo>
                    <a:pt x="146" y="52"/>
                  </a:lnTo>
                  <a:lnTo>
                    <a:pt x="148" y="61"/>
                  </a:lnTo>
                  <a:lnTo>
                    <a:pt x="148" y="69"/>
                  </a:lnTo>
                  <a:lnTo>
                    <a:pt x="144" y="78"/>
                  </a:lnTo>
                  <a:lnTo>
                    <a:pt x="137" y="85"/>
                  </a:lnTo>
                  <a:lnTo>
                    <a:pt x="132" y="90"/>
                  </a:lnTo>
                  <a:lnTo>
                    <a:pt x="128" y="94"/>
                  </a:lnTo>
                  <a:lnTo>
                    <a:pt x="122" y="96"/>
                  </a:lnTo>
                  <a:lnTo>
                    <a:pt x="117" y="97"/>
                  </a:lnTo>
                  <a:lnTo>
                    <a:pt x="112" y="99"/>
                  </a:lnTo>
                  <a:lnTo>
                    <a:pt x="108" y="97"/>
                  </a:lnTo>
                  <a:lnTo>
                    <a:pt x="101" y="96"/>
                  </a:lnTo>
                  <a:lnTo>
                    <a:pt x="95" y="92"/>
                  </a:lnTo>
                  <a:lnTo>
                    <a:pt x="99" y="97"/>
                  </a:lnTo>
                  <a:lnTo>
                    <a:pt x="101" y="101"/>
                  </a:lnTo>
                  <a:lnTo>
                    <a:pt x="103" y="106"/>
                  </a:lnTo>
                  <a:lnTo>
                    <a:pt x="103" y="110"/>
                  </a:lnTo>
                  <a:lnTo>
                    <a:pt x="101" y="114"/>
                  </a:lnTo>
                  <a:lnTo>
                    <a:pt x="99" y="119"/>
                  </a:lnTo>
                  <a:lnTo>
                    <a:pt x="94" y="124"/>
                  </a:lnTo>
                  <a:lnTo>
                    <a:pt x="90" y="130"/>
                  </a:lnTo>
                  <a:lnTo>
                    <a:pt x="74" y="146"/>
                  </a:lnTo>
                  <a:lnTo>
                    <a:pt x="72" y="146"/>
                  </a:lnTo>
                  <a:lnTo>
                    <a:pt x="70" y="148"/>
                  </a:lnTo>
                  <a:lnTo>
                    <a:pt x="68" y="151"/>
                  </a:lnTo>
                  <a:lnTo>
                    <a:pt x="67" y="153"/>
                  </a:lnTo>
                  <a:lnTo>
                    <a:pt x="67" y="155"/>
                  </a:lnTo>
                  <a:lnTo>
                    <a:pt x="65" y="159"/>
                  </a:lnTo>
                  <a:lnTo>
                    <a:pt x="63" y="160"/>
                  </a:lnTo>
                  <a:lnTo>
                    <a:pt x="63" y="164"/>
                  </a:lnTo>
                  <a:lnTo>
                    <a:pt x="41" y="142"/>
                  </a:lnTo>
                  <a:lnTo>
                    <a:pt x="43" y="139"/>
                  </a:lnTo>
                  <a:lnTo>
                    <a:pt x="43" y="137"/>
                  </a:lnTo>
                  <a:lnTo>
                    <a:pt x="45" y="133"/>
                  </a:lnTo>
                  <a:lnTo>
                    <a:pt x="47" y="132"/>
                  </a:lnTo>
                  <a:lnTo>
                    <a:pt x="47" y="130"/>
                  </a:lnTo>
                  <a:lnTo>
                    <a:pt x="49" y="128"/>
                  </a:lnTo>
                  <a:lnTo>
                    <a:pt x="50" y="126"/>
                  </a:lnTo>
                  <a:lnTo>
                    <a:pt x="52" y="124"/>
                  </a:lnTo>
                  <a:lnTo>
                    <a:pt x="70" y="106"/>
                  </a:lnTo>
                  <a:lnTo>
                    <a:pt x="72" y="103"/>
                  </a:lnTo>
                  <a:lnTo>
                    <a:pt x="74" y="99"/>
                  </a:lnTo>
                  <a:lnTo>
                    <a:pt x="74" y="96"/>
                  </a:lnTo>
                  <a:lnTo>
                    <a:pt x="74" y="92"/>
                  </a:lnTo>
                  <a:lnTo>
                    <a:pt x="72" y="88"/>
                  </a:lnTo>
                  <a:lnTo>
                    <a:pt x="72" y="87"/>
                  </a:lnTo>
                  <a:lnTo>
                    <a:pt x="70" y="83"/>
                  </a:lnTo>
                  <a:lnTo>
                    <a:pt x="68" y="81"/>
                  </a:lnTo>
                  <a:lnTo>
                    <a:pt x="63" y="78"/>
                  </a:lnTo>
                  <a:lnTo>
                    <a:pt x="20" y="121"/>
                  </a:lnTo>
                  <a:lnTo>
                    <a:pt x="0" y="99"/>
                  </a:lnTo>
                  <a:close/>
                  <a:moveTo>
                    <a:pt x="79" y="63"/>
                  </a:moveTo>
                  <a:lnTo>
                    <a:pt x="83" y="67"/>
                  </a:lnTo>
                  <a:lnTo>
                    <a:pt x="86" y="69"/>
                  </a:lnTo>
                  <a:lnTo>
                    <a:pt x="92" y="70"/>
                  </a:lnTo>
                  <a:lnTo>
                    <a:pt x="95" y="72"/>
                  </a:lnTo>
                  <a:lnTo>
                    <a:pt x="99" y="72"/>
                  </a:lnTo>
                  <a:lnTo>
                    <a:pt x="103" y="72"/>
                  </a:lnTo>
                  <a:lnTo>
                    <a:pt x="106" y="70"/>
                  </a:lnTo>
                  <a:lnTo>
                    <a:pt x="110" y="67"/>
                  </a:lnTo>
                  <a:lnTo>
                    <a:pt x="113" y="63"/>
                  </a:lnTo>
                  <a:lnTo>
                    <a:pt x="115" y="60"/>
                  </a:lnTo>
                  <a:lnTo>
                    <a:pt x="117" y="56"/>
                  </a:lnTo>
                  <a:lnTo>
                    <a:pt x="115" y="51"/>
                  </a:lnTo>
                  <a:lnTo>
                    <a:pt x="115" y="47"/>
                  </a:lnTo>
                  <a:lnTo>
                    <a:pt x="113" y="43"/>
                  </a:lnTo>
                  <a:lnTo>
                    <a:pt x="110" y="40"/>
                  </a:lnTo>
                  <a:lnTo>
                    <a:pt x="106" y="36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82240" y="6543360"/>
              <a:ext cx="106200" cy="106200"/>
            </a:xfrm>
            <a:custGeom>
              <a:avLst/>
              <a:gdLst/>
              <a:ahLst/>
              <a:rect l="l" t="t" r="r" b="b"/>
              <a:pathLst>
                <a:path w="134" h="133">
                  <a:moveTo>
                    <a:pt x="76" y="119"/>
                  </a:moveTo>
                  <a:lnTo>
                    <a:pt x="67" y="126"/>
                  </a:lnTo>
                  <a:lnTo>
                    <a:pt x="58" y="131"/>
                  </a:lnTo>
                  <a:lnTo>
                    <a:pt x="49" y="133"/>
                  </a:lnTo>
                  <a:lnTo>
                    <a:pt x="42" y="133"/>
                  </a:lnTo>
                  <a:lnTo>
                    <a:pt x="33" y="131"/>
                  </a:lnTo>
                  <a:lnTo>
                    <a:pt x="27" y="129"/>
                  </a:lnTo>
                  <a:lnTo>
                    <a:pt x="20" y="124"/>
                  </a:lnTo>
                  <a:lnTo>
                    <a:pt x="15" y="119"/>
                  </a:lnTo>
                  <a:lnTo>
                    <a:pt x="9" y="113"/>
                  </a:lnTo>
                  <a:lnTo>
                    <a:pt x="6" y="108"/>
                  </a:lnTo>
                  <a:lnTo>
                    <a:pt x="2" y="101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2" y="75"/>
                  </a:lnTo>
                  <a:lnTo>
                    <a:pt x="8" y="68"/>
                  </a:lnTo>
                  <a:lnTo>
                    <a:pt x="15" y="59"/>
                  </a:lnTo>
                  <a:lnTo>
                    <a:pt x="58" y="16"/>
                  </a:lnTo>
                  <a:lnTo>
                    <a:pt x="67" y="9"/>
                  </a:lnTo>
                  <a:lnTo>
                    <a:pt x="76" y="3"/>
                  </a:lnTo>
                  <a:lnTo>
                    <a:pt x="85" y="2"/>
                  </a:lnTo>
                  <a:lnTo>
                    <a:pt x="92" y="0"/>
                  </a:lnTo>
                  <a:lnTo>
                    <a:pt x="100" y="2"/>
                  </a:lnTo>
                  <a:lnTo>
                    <a:pt x="107" y="5"/>
                  </a:lnTo>
                  <a:lnTo>
                    <a:pt x="114" y="11"/>
                  </a:lnTo>
                  <a:lnTo>
                    <a:pt x="119" y="16"/>
                  </a:lnTo>
                  <a:lnTo>
                    <a:pt x="125" y="21"/>
                  </a:lnTo>
                  <a:lnTo>
                    <a:pt x="128" y="27"/>
                  </a:lnTo>
                  <a:lnTo>
                    <a:pt x="132" y="34"/>
                  </a:lnTo>
                  <a:lnTo>
                    <a:pt x="134" y="41"/>
                  </a:lnTo>
                  <a:lnTo>
                    <a:pt x="132" y="50"/>
                  </a:lnTo>
                  <a:lnTo>
                    <a:pt x="130" y="57"/>
                  </a:lnTo>
                  <a:lnTo>
                    <a:pt x="127" y="66"/>
                  </a:lnTo>
                  <a:lnTo>
                    <a:pt x="119" y="75"/>
                  </a:lnTo>
                  <a:lnTo>
                    <a:pt x="76" y="119"/>
                  </a:lnTo>
                  <a:close/>
                  <a:moveTo>
                    <a:pt x="31" y="84"/>
                  </a:moveTo>
                  <a:lnTo>
                    <a:pt x="29" y="86"/>
                  </a:lnTo>
                  <a:lnTo>
                    <a:pt x="29" y="88"/>
                  </a:lnTo>
                  <a:lnTo>
                    <a:pt x="27" y="92"/>
                  </a:lnTo>
                  <a:lnTo>
                    <a:pt x="27" y="93"/>
                  </a:lnTo>
                  <a:lnTo>
                    <a:pt x="27" y="95"/>
                  </a:lnTo>
                  <a:lnTo>
                    <a:pt x="29" y="99"/>
                  </a:lnTo>
                  <a:lnTo>
                    <a:pt x="29" y="101"/>
                  </a:lnTo>
                  <a:lnTo>
                    <a:pt x="31" y="102"/>
                  </a:lnTo>
                  <a:lnTo>
                    <a:pt x="33" y="104"/>
                  </a:lnTo>
                  <a:lnTo>
                    <a:pt x="37" y="106"/>
                  </a:lnTo>
                  <a:lnTo>
                    <a:pt x="38" y="106"/>
                  </a:lnTo>
                  <a:lnTo>
                    <a:pt x="40" y="106"/>
                  </a:lnTo>
                  <a:lnTo>
                    <a:pt x="44" y="106"/>
                  </a:lnTo>
                  <a:lnTo>
                    <a:pt x="46" y="106"/>
                  </a:lnTo>
                  <a:lnTo>
                    <a:pt x="47" y="104"/>
                  </a:lnTo>
                  <a:lnTo>
                    <a:pt x="49" y="102"/>
                  </a:lnTo>
                  <a:lnTo>
                    <a:pt x="103" y="48"/>
                  </a:lnTo>
                  <a:lnTo>
                    <a:pt x="105" y="47"/>
                  </a:lnTo>
                  <a:lnTo>
                    <a:pt x="105" y="45"/>
                  </a:lnTo>
                  <a:lnTo>
                    <a:pt x="107" y="43"/>
                  </a:lnTo>
                  <a:lnTo>
                    <a:pt x="107" y="41"/>
                  </a:lnTo>
                  <a:lnTo>
                    <a:pt x="107" y="38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2"/>
                  </a:lnTo>
                  <a:lnTo>
                    <a:pt x="101" y="30"/>
                  </a:lnTo>
                  <a:lnTo>
                    <a:pt x="98" y="29"/>
                  </a:lnTo>
                  <a:lnTo>
                    <a:pt x="96" y="29"/>
                  </a:lnTo>
                  <a:lnTo>
                    <a:pt x="94" y="27"/>
                  </a:lnTo>
                  <a:lnTo>
                    <a:pt x="91" y="29"/>
                  </a:lnTo>
                  <a:lnTo>
                    <a:pt x="89" y="29"/>
                  </a:lnTo>
                  <a:lnTo>
                    <a:pt x="87" y="30"/>
                  </a:lnTo>
                  <a:lnTo>
                    <a:pt x="85" y="30"/>
                  </a:lnTo>
                  <a:lnTo>
                    <a:pt x="31" y="8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52160" y="6403680"/>
              <a:ext cx="245880" cy="245880"/>
            </a:xfrm>
            <a:custGeom>
              <a:avLst/>
              <a:gdLst/>
              <a:ahLst/>
              <a:rect l="l" t="t" r="r" b="b"/>
              <a:pathLst>
                <a:path w="312" h="310">
                  <a:moveTo>
                    <a:pt x="20" y="310"/>
                  </a:moveTo>
                  <a:lnTo>
                    <a:pt x="312" y="22"/>
                  </a:lnTo>
                  <a:lnTo>
                    <a:pt x="288" y="0"/>
                  </a:lnTo>
                  <a:lnTo>
                    <a:pt x="0" y="290"/>
                  </a:lnTo>
                  <a:lnTo>
                    <a:pt x="20" y="3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56960" y="6108840"/>
              <a:ext cx="245880" cy="245520"/>
            </a:xfrm>
            <a:custGeom>
              <a:avLst/>
              <a:gdLst/>
              <a:ahLst/>
              <a:rect l="l" t="t" r="r" b="b"/>
              <a:pathLst>
                <a:path w="310" h="312">
                  <a:moveTo>
                    <a:pt x="20" y="312"/>
                  </a:moveTo>
                  <a:lnTo>
                    <a:pt x="310" y="22"/>
                  </a:lnTo>
                  <a:lnTo>
                    <a:pt x="288" y="0"/>
                  </a:lnTo>
                  <a:lnTo>
                    <a:pt x="0" y="292"/>
                  </a:lnTo>
                  <a:lnTo>
                    <a:pt x="20" y="3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52160" y="6340320"/>
              <a:ext cx="180720" cy="178920"/>
            </a:xfrm>
            <a:custGeom>
              <a:avLst/>
              <a:gdLst/>
              <a:ahLst/>
              <a:rect l="l" t="t" r="r" b="b"/>
              <a:pathLst>
                <a:path w="229" h="227">
                  <a:moveTo>
                    <a:pt x="22" y="227"/>
                  </a:moveTo>
                  <a:lnTo>
                    <a:pt x="229" y="20"/>
                  </a:lnTo>
                  <a:lnTo>
                    <a:pt x="207" y="0"/>
                  </a:lnTo>
                  <a:lnTo>
                    <a:pt x="0" y="207"/>
                  </a:lnTo>
                  <a:lnTo>
                    <a:pt x="22" y="22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85560" y="6289560"/>
              <a:ext cx="196560" cy="19620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0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7"/>
                  </a:lnTo>
                  <a:lnTo>
                    <a:pt x="20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20400" y="622440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2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69640" y="6173640"/>
              <a:ext cx="196560" cy="196560"/>
            </a:xfrm>
            <a:custGeom>
              <a:avLst/>
              <a:gdLst/>
              <a:ahLst/>
              <a:rect l="l" t="t" r="r" b="b"/>
              <a:pathLst>
                <a:path w="249" h="249">
                  <a:moveTo>
                    <a:pt x="22" y="249"/>
                  </a:moveTo>
                  <a:lnTo>
                    <a:pt x="249" y="20"/>
                  </a:lnTo>
                  <a:lnTo>
                    <a:pt x="227" y="0"/>
                  </a:lnTo>
                  <a:lnTo>
                    <a:pt x="0" y="229"/>
                  </a:lnTo>
                  <a:lnTo>
                    <a:pt x="22" y="24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85560" y="6453000"/>
              <a:ext cx="82080" cy="83880"/>
            </a:xfrm>
            <a:custGeom>
              <a:avLst/>
              <a:gdLst/>
              <a:ahLst/>
              <a:rect l="l" t="t" r="r" b="b"/>
              <a:pathLst>
                <a:path w="105" h="107">
                  <a:moveTo>
                    <a:pt x="105" y="85"/>
                  </a:moveTo>
                  <a:lnTo>
                    <a:pt x="20" y="0"/>
                  </a:lnTo>
                  <a:lnTo>
                    <a:pt x="0" y="22"/>
                  </a:lnTo>
                  <a:lnTo>
                    <a:pt x="83" y="107"/>
                  </a:lnTo>
                  <a:lnTo>
                    <a:pt x="10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69640" y="6338520"/>
              <a:ext cx="83880" cy="82440"/>
            </a:xfrm>
            <a:custGeom>
              <a:avLst/>
              <a:gdLst/>
              <a:ahLst/>
              <a:rect l="l" t="t" r="r" b="b"/>
              <a:pathLst>
                <a:path w="107" h="105">
                  <a:moveTo>
                    <a:pt x="107" y="85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85" y="105"/>
                  </a:lnTo>
                  <a:lnTo>
                    <a:pt x="107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98320" y="6340320"/>
              <a:ext cx="99720" cy="96480"/>
            </a:xfrm>
            <a:custGeom>
              <a:avLst/>
              <a:gdLst/>
              <a:ahLst/>
              <a:rect l="l" t="t" r="r" b="b"/>
              <a:pathLst>
                <a:path w="126" h="123">
                  <a:moveTo>
                    <a:pt x="126" y="103"/>
                  </a:moveTo>
                  <a:lnTo>
                    <a:pt x="21" y="0"/>
                  </a:lnTo>
                  <a:lnTo>
                    <a:pt x="0" y="20"/>
                  </a:lnTo>
                  <a:lnTo>
                    <a:pt x="102" y="123"/>
                  </a:lnTo>
                  <a:lnTo>
                    <a:pt x="126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83840" y="6224400"/>
              <a:ext cx="98280" cy="97920"/>
            </a:xfrm>
            <a:custGeom>
              <a:avLst/>
              <a:gdLst/>
              <a:ahLst/>
              <a:rect l="l" t="t" r="r" b="b"/>
              <a:pathLst>
                <a:path w="124" h="124">
                  <a:moveTo>
                    <a:pt x="124" y="103"/>
                  </a:moveTo>
                  <a:lnTo>
                    <a:pt x="19" y="0"/>
                  </a:lnTo>
                  <a:lnTo>
                    <a:pt x="0" y="22"/>
                  </a:lnTo>
                  <a:lnTo>
                    <a:pt x="102" y="124"/>
                  </a:lnTo>
                  <a:lnTo>
                    <a:pt x="124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69720" y="6108840"/>
              <a:ext cx="96480" cy="97920"/>
            </a:xfrm>
            <a:custGeom>
              <a:avLst/>
              <a:gdLst/>
              <a:ahLst/>
              <a:rect l="l" t="t" r="r" b="b"/>
              <a:pathLst>
                <a:path w="123" h="125">
                  <a:moveTo>
                    <a:pt x="123" y="103"/>
                  </a:moveTo>
                  <a:lnTo>
                    <a:pt x="22" y="0"/>
                  </a:lnTo>
                  <a:lnTo>
                    <a:pt x="0" y="22"/>
                  </a:lnTo>
                  <a:lnTo>
                    <a:pt x="101" y="125"/>
                  </a:lnTo>
                  <a:lnTo>
                    <a:pt x="123" y="10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PlaceHolder 2"/>
          <p:cNvSpPr>
            <a:spLocks noGrp="1"/>
          </p:cNvSpPr>
          <p:nvPr>
            <p:ph type="dt" idx="10"/>
          </p:nvPr>
        </p:nvSpPr>
        <p:spPr>
          <a:xfrm>
            <a:off x="1199880" y="6688080"/>
            <a:ext cx="190476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&lt;date/time&gt;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ftr" idx="11"/>
          </p:nvPr>
        </p:nvSpPr>
        <p:spPr>
          <a:xfrm>
            <a:off x="3638160" y="6688080"/>
            <a:ext cx="289548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sldNum" idx="12"/>
          </p:nvPr>
        </p:nvSpPr>
        <p:spPr>
          <a:xfrm>
            <a:off x="7067520" y="6688080"/>
            <a:ext cx="1905120" cy="16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55BCD7-9FBA-4576-96B2-6B76E1A70AC8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Humnst777 B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lnSpc>
                <a:spcPct val="90000"/>
              </a:lnSpc>
              <a:spcBef>
                <a:spcPts val="2024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1" lang="en-US" sz="36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1" marL="514440" indent="-111240" algn="ctr">
              <a:lnSpc>
                <a:spcPct val="90000"/>
              </a:lnSpc>
              <a:spcBef>
                <a:spcPts val="1225"/>
              </a:spcBef>
              <a:buClr>
                <a:srgbClr val="000000"/>
              </a:buClr>
              <a:buFont typeface="Wingdings" charset="2"/>
              <a:buChar char="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Second Outline Level</a:t>
            </a:r>
            <a:endParaRPr b="1" lang="en-US" sz="28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2" marL="863640" algn="ctr">
              <a:lnSpc>
                <a:spcPct val="95000"/>
              </a:lnSpc>
              <a:spcBef>
                <a:spcPts val="15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Third Outline Level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3" marL="1131840" algn="ctr">
              <a:lnSpc>
                <a:spcPct val="95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Fourth Outline Level</a:t>
            </a:r>
            <a:endParaRPr b="1" lang="en-US" sz="20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4" marL="1420920" algn="ctr">
              <a:lnSpc>
                <a:spcPct val="95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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Fifth Outline Level</a:t>
            </a:r>
            <a:endParaRPr b="1" lang="en-US" sz="18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5" marL="1420920">
              <a:spcBef>
                <a:spcPts val="451"/>
              </a:spcBef>
              <a:buClr>
                <a:srgbClr val="000099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Sixth Outline Level</a:t>
            </a:r>
            <a:endParaRPr b="1" lang="en-US" sz="18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lvl="6" marL="1420920">
              <a:spcBef>
                <a:spcPts val="451"/>
              </a:spcBef>
              <a:buClr>
                <a:srgbClr val="000099"/>
              </a:buClr>
              <a:buFont typeface="Wingdings" charset="2"/>
              <a:buChar char="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Seventh Outline Level</a:t>
            </a:r>
            <a:endParaRPr b="1" lang="en-US" sz="18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2273400" y="457200"/>
            <a:ext cx="6870600" cy="6359400"/>
          </a:xfrm>
          <a:custGeom>
            <a:avLst/>
            <a:gdLst/>
            <a:ahLst/>
            <a:rect l="l" t="t" r="r" b="b"/>
            <a:pathLst>
              <a:path w="4046" h="4048">
                <a:moveTo>
                  <a:pt x="1359" y="252"/>
                </a:moveTo>
                <a:lnTo>
                  <a:pt x="1360" y="248"/>
                </a:lnTo>
                <a:lnTo>
                  <a:pt x="1363" y="246"/>
                </a:lnTo>
                <a:lnTo>
                  <a:pt x="1375" y="250"/>
                </a:lnTo>
                <a:lnTo>
                  <a:pt x="1383" y="250"/>
                </a:lnTo>
                <a:lnTo>
                  <a:pt x="1385" y="242"/>
                </a:lnTo>
                <a:lnTo>
                  <a:pt x="1387" y="239"/>
                </a:lnTo>
                <a:lnTo>
                  <a:pt x="1392" y="236"/>
                </a:lnTo>
                <a:lnTo>
                  <a:pt x="1401" y="234"/>
                </a:lnTo>
                <a:lnTo>
                  <a:pt x="1404" y="228"/>
                </a:lnTo>
                <a:lnTo>
                  <a:pt x="1417" y="224"/>
                </a:lnTo>
                <a:lnTo>
                  <a:pt x="1422" y="221"/>
                </a:lnTo>
                <a:lnTo>
                  <a:pt x="1425" y="218"/>
                </a:lnTo>
                <a:lnTo>
                  <a:pt x="1437" y="218"/>
                </a:lnTo>
                <a:lnTo>
                  <a:pt x="1452" y="211"/>
                </a:lnTo>
                <a:lnTo>
                  <a:pt x="1458" y="208"/>
                </a:lnTo>
                <a:lnTo>
                  <a:pt x="1459" y="203"/>
                </a:lnTo>
                <a:lnTo>
                  <a:pt x="1462" y="203"/>
                </a:lnTo>
                <a:lnTo>
                  <a:pt x="1464" y="199"/>
                </a:lnTo>
                <a:lnTo>
                  <a:pt x="1476" y="197"/>
                </a:lnTo>
                <a:lnTo>
                  <a:pt x="1492" y="202"/>
                </a:lnTo>
                <a:lnTo>
                  <a:pt x="1513" y="196"/>
                </a:lnTo>
                <a:lnTo>
                  <a:pt x="1534" y="194"/>
                </a:lnTo>
                <a:lnTo>
                  <a:pt x="1543" y="190"/>
                </a:lnTo>
                <a:lnTo>
                  <a:pt x="1549" y="188"/>
                </a:lnTo>
                <a:lnTo>
                  <a:pt x="1563" y="192"/>
                </a:lnTo>
                <a:lnTo>
                  <a:pt x="1565" y="196"/>
                </a:lnTo>
                <a:lnTo>
                  <a:pt x="1563" y="203"/>
                </a:lnTo>
                <a:lnTo>
                  <a:pt x="1565" y="206"/>
                </a:lnTo>
                <a:lnTo>
                  <a:pt x="1571" y="206"/>
                </a:lnTo>
                <a:lnTo>
                  <a:pt x="1582" y="205"/>
                </a:lnTo>
                <a:lnTo>
                  <a:pt x="1584" y="206"/>
                </a:lnTo>
                <a:lnTo>
                  <a:pt x="1584" y="209"/>
                </a:lnTo>
                <a:lnTo>
                  <a:pt x="1593" y="211"/>
                </a:lnTo>
                <a:lnTo>
                  <a:pt x="1594" y="214"/>
                </a:lnTo>
                <a:lnTo>
                  <a:pt x="1590" y="218"/>
                </a:lnTo>
                <a:lnTo>
                  <a:pt x="1590" y="221"/>
                </a:lnTo>
                <a:lnTo>
                  <a:pt x="1594" y="226"/>
                </a:lnTo>
                <a:lnTo>
                  <a:pt x="1596" y="233"/>
                </a:lnTo>
                <a:lnTo>
                  <a:pt x="1597" y="235"/>
                </a:lnTo>
                <a:lnTo>
                  <a:pt x="1600" y="236"/>
                </a:lnTo>
                <a:lnTo>
                  <a:pt x="1614" y="239"/>
                </a:lnTo>
                <a:lnTo>
                  <a:pt x="1617" y="240"/>
                </a:lnTo>
                <a:lnTo>
                  <a:pt x="1618" y="245"/>
                </a:lnTo>
                <a:lnTo>
                  <a:pt x="1620" y="247"/>
                </a:lnTo>
                <a:lnTo>
                  <a:pt x="1625" y="245"/>
                </a:lnTo>
                <a:lnTo>
                  <a:pt x="1629" y="240"/>
                </a:lnTo>
                <a:lnTo>
                  <a:pt x="1630" y="239"/>
                </a:lnTo>
                <a:lnTo>
                  <a:pt x="1636" y="242"/>
                </a:lnTo>
                <a:lnTo>
                  <a:pt x="1638" y="247"/>
                </a:lnTo>
                <a:lnTo>
                  <a:pt x="1642" y="264"/>
                </a:lnTo>
                <a:lnTo>
                  <a:pt x="1648" y="268"/>
                </a:lnTo>
                <a:lnTo>
                  <a:pt x="1649" y="269"/>
                </a:lnTo>
                <a:lnTo>
                  <a:pt x="1654" y="268"/>
                </a:lnTo>
                <a:lnTo>
                  <a:pt x="1661" y="262"/>
                </a:lnTo>
                <a:lnTo>
                  <a:pt x="1662" y="259"/>
                </a:lnTo>
                <a:lnTo>
                  <a:pt x="1666" y="250"/>
                </a:lnTo>
                <a:lnTo>
                  <a:pt x="1668" y="247"/>
                </a:lnTo>
                <a:lnTo>
                  <a:pt x="1672" y="247"/>
                </a:lnTo>
                <a:lnTo>
                  <a:pt x="1675" y="248"/>
                </a:lnTo>
                <a:lnTo>
                  <a:pt x="1679" y="254"/>
                </a:lnTo>
                <a:lnTo>
                  <a:pt x="1681" y="256"/>
                </a:lnTo>
                <a:lnTo>
                  <a:pt x="1687" y="252"/>
                </a:lnTo>
                <a:lnTo>
                  <a:pt x="1692" y="254"/>
                </a:lnTo>
                <a:lnTo>
                  <a:pt x="1693" y="266"/>
                </a:lnTo>
                <a:lnTo>
                  <a:pt x="1691" y="269"/>
                </a:lnTo>
                <a:lnTo>
                  <a:pt x="1681" y="277"/>
                </a:lnTo>
                <a:lnTo>
                  <a:pt x="1678" y="281"/>
                </a:lnTo>
                <a:lnTo>
                  <a:pt x="1679" y="286"/>
                </a:lnTo>
                <a:lnTo>
                  <a:pt x="1681" y="294"/>
                </a:lnTo>
                <a:lnTo>
                  <a:pt x="1680" y="298"/>
                </a:lnTo>
                <a:lnTo>
                  <a:pt x="1669" y="307"/>
                </a:lnTo>
                <a:lnTo>
                  <a:pt x="1666" y="313"/>
                </a:lnTo>
                <a:lnTo>
                  <a:pt x="1668" y="323"/>
                </a:lnTo>
                <a:lnTo>
                  <a:pt x="1668" y="337"/>
                </a:lnTo>
                <a:lnTo>
                  <a:pt x="1667" y="342"/>
                </a:lnTo>
                <a:lnTo>
                  <a:pt x="1665" y="346"/>
                </a:lnTo>
                <a:lnTo>
                  <a:pt x="1655" y="355"/>
                </a:lnTo>
                <a:lnTo>
                  <a:pt x="1651" y="362"/>
                </a:lnTo>
                <a:lnTo>
                  <a:pt x="1650" y="371"/>
                </a:lnTo>
                <a:lnTo>
                  <a:pt x="1643" y="372"/>
                </a:lnTo>
                <a:lnTo>
                  <a:pt x="1625" y="372"/>
                </a:lnTo>
                <a:lnTo>
                  <a:pt x="1623" y="374"/>
                </a:lnTo>
                <a:lnTo>
                  <a:pt x="1619" y="383"/>
                </a:lnTo>
                <a:lnTo>
                  <a:pt x="1617" y="385"/>
                </a:lnTo>
                <a:lnTo>
                  <a:pt x="1608" y="386"/>
                </a:lnTo>
                <a:lnTo>
                  <a:pt x="1602" y="390"/>
                </a:lnTo>
                <a:lnTo>
                  <a:pt x="1602" y="394"/>
                </a:lnTo>
                <a:lnTo>
                  <a:pt x="1607" y="397"/>
                </a:lnTo>
                <a:lnTo>
                  <a:pt x="1607" y="401"/>
                </a:lnTo>
                <a:lnTo>
                  <a:pt x="1602" y="404"/>
                </a:lnTo>
                <a:lnTo>
                  <a:pt x="1594" y="407"/>
                </a:lnTo>
                <a:lnTo>
                  <a:pt x="1584" y="404"/>
                </a:lnTo>
                <a:lnTo>
                  <a:pt x="1577" y="404"/>
                </a:lnTo>
                <a:lnTo>
                  <a:pt x="1576" y="408"/>
                </a:lnTo>
                <a:lnTo>
                  <a:pt x="1578" y="418"/>
                </a:lnTo>
                <a:lnTo>
                  <a:pt x="1582" y="434"/>
                </a:lnTo>
                <a:lnTo>
                  <a:pt x="1578" y="437"/>
                </a:lnTo>
                <a:lnTo>
                  <a:pt x="1573" y="436"/>
                </a:lnTo>
                <a:lnTo>
                  <a:pt x="1572" y="437"/>
                </a:lnTo>
                <a:lnTo>
                  <a:pt x="1572" y="439"/>
                </a:lnTo>
                <a:lnTo>
                  <a:pt x="1575" y="444"/>
                </a:lnTo>
                <a:lnTo>
                  <a:pt x="1573" y="448"/>
                </a:lnTo>
                <a:lnTo>
                  <a:pt x="1564" y="454"/>
                </a:lnTo>
                <a:lnTo>
                  <a:pt x="1563" y="458"/>
                </a:lnTo>
                <a:lnTo>
                  <a:pt x="1560" y="461"/>
                </a:lnTo>
                <a:lnTo>
                  <a:pt x="1552" y="461"/>
                </a:lnTo>
                <a:lnTo>
                  <a:pt x="1537" y="460"/>
                </a:lnTo>
                <a:lnTo>
                  <a:pt x="1530" y="461"/>
                </a:lnTo>
                <a:lnTo>
                  <a:pt x="1522" y="458"/>
                </a:lnTo>
                <a:lnTo>
                  <a:pt x="1519" y="460"/>
                </a:lnTo>
                <a:lnTo>
                  <a:pt x="1517" y="463"/>
                </a:lnTo>
                <a:lnTo>
                  <a:pt x="1515" y="463"/>
                </a:lnTo>
                <a:lnTo>
                  <a:pt x="1507" y="461"/>
                </a:lnTo>
                <a:lnTo>
                  <a:pt x="1499" y="461"/>
                </a:lnTo>
                <a:lnTo>
                  <a:pt x="1495" y="462"/>
                </a:lnTo>
                <a:lnTo>
                  <a:pt x="1489" y="467"/>
                </a:lnTo>
                <a:lnTo>
                  <a:pt x="1489" y="472"/>
                </a:lnTo>
                <a:lnTo>
                  <a:pt x="1492" y="478"/>
                </a:lnTo>
                <a:lnTo>
                  <a:pt x="1495" y="486"/>
                </a:lnTo>
                <a:lnTo>
                  <a:pt x="1498" y="492"/>
                </a:lnTo>
                <a:lnTo>
                  <a:pt x="1505" y="497"/>
                </a:lnTo>
                <a:lnTo>
                  <a:pt x="1504" y="503"/>
                </a:lnTo>
                <a:lnTo>
                  <a:pt x="1507" y="512"/>
                </a:lnTo>
                <a:lnTo>
                  <a:pt x="1505" y="516"/>
                </a:lnTo>
                <a:lnTo>
                  <a:pt x="1495" y="512"/>
                </a:lnTo>
                <a:lnTo>
                  <a:pt x="1489" y="515"/>
                </a:lnTo>
                <a:lnTo>
                  <a:pt x="1489" y="522"/>
                </a:lnTo>
                <a:lnTo>
                  <a:pt x="1492" y="528"/>
                </a:lnTo>
                <a:lnTo>
                  <a:pt x="1491" y="544"/>
                </a:lnTo>
                <a:lnTo>
                  <a:pt x="1493" y="545"/>
                </a:lnTo>
                <a:lnTo>
                  <a:pt x="1500" y="558"/>
                </a:lnTo>
                <a:lnTo>
                  <a:pt x="1504" y="559"/>
                </a:lnTo>
                <a:lnTo>
                  <a:pt x="1511" y="562"/>
                </a:lnTo>
                <a:lnTo>
                  <a:pt x="1515" y="564"/>
                </a:lnTo>
                <a:lnTo>
                  <a:pt x="1516" y="566"/>
                </a:lnTo>
                <a:lnTo>
                  <a:pt x="1516" y="571"/>
                </a:lnTo>
                <a:lnTo>
                  <a:pt x="1518" y="571"/>
                </a:lnTo>
                <a:lnTo>
                  <a:pt x="1522" y="569"/>
                </a:lnTo>
                <a:lnTo>
                  <a:pt x="1524" y="569"/>
                </a:lnTo>
                <a:lnTo>
                  <a:pt x="1537" y="575"/>
                </a:lnTo>
                <a:lnTo>
                  <a:pt x="1543" y="576"/>
                </a:lnTo>
                <a:lnTo>
                  <a:pt x="1552" y="575"/>
                </a:lnTo>
                <a:lnTo>
                  <a:pt x="1558" y="580"/>
                </a:lnTo>
                <a:lnTo>
                  <a:pt x="1558" y="582"/>
                </a:lnTo>
                <a:lnTo>
                  <a:pt x="1554" y="587"/>
                </a:lnTo>
                <a:lnTo>
                  <a:pt x="1552" y="593"/>
                </a:lnTo>
                <a:lnTo>
                  <a:pt x="1553" y="598"/>
                </a:lnTo>
                <a:lnTo>
                  <a:pt x="1551" y="604"/>
                </a:lnTo>
                <a:lnTo>
                  <a:pt x="1551" y="607"/>
                </a:lnTo>
                <a:lnTo>
                  <a:pt x="1554" y="611"/>
                </a:lnTo>
                <a:lnTo>
                  <a:pt x="1564" y="618"/>
                </a:lnTo>
                <a:lnTo>
                  <a:pt x="1566" y="622"/>
                </a:lnTo>
                <a:lnTo>
                  <a:pt x="1565" y="626"/>
                </a:lnTo>
                <a:lnTo>
                  <a:pt x="1566" y="629"/>
                </a:lnTo>
                <a:lnTo>
                  <a:pt x="1573" y="634"/>
                </a:lnTo>
                <a:lnTo>
                  <a:pt x="1575" y="636"/>
                </a:lnTo>
                <a:lnTo>
                  <a:pt x="1575" y="640"/>
                </a:lnTo>
                <a:lnTo>
                  <a:pt x="1573" y="646"/>
                </a:lnTo>
                <a:lnTo>
                  <a:pt x="1570" y="652"/>
                </a:lnTo>
                <a:lnTo>
                  <a:pt x="1564" y="658"/>
                </a:lnTo>
                <a:lnTo>
                  <a:pt x="1548" y="667"/>
                </a:lnTo>
                <a:lnTo>
                  <a:pt x="1545" y="671"/>
                </a:lnTo>
                <a:lnTo>
                  <a:pt x="1541" y="671"/>
                </a:lnTo>
                <a:lnTo>
                  <a:pt x="1537" y="668"/>
                </a:lnTo>
                <a:lnTo>
                  <a:pt x="1525" y="672"/>
                </a:lnTo>
                <a:lnTo>
                  <a:pt x="1518" y="676"/>
                </a:lnTo>
                <a:lnTo>
                  <a:pt x="1518" y="682"/>
                </a:lnTo>
                <a:lnTo>
                  <a:pt x="1515" y="688"/>
                </a:lnTo>
                <a:lnTo>
                  <a:pt x="1509" y="686"/>
                </a:lnTo>
                <a:lnTo>
                  <a:pt x="1501" y="689"/>
                </a:lnTo>
                <a:lnTo>
                  <a:pt x="1498" y="691"/>
                </a:lnTo>
                <a:lnTo>
                  <a:pt x="1489" y="689"/>
                </a:lnTo>
                <a:lnTo>
                  <a:pt x="1482" y="680"/>
                </a:lnTo>
                <a:lnTo>
                  <a:pt x="1475" y="678"/>
                </a:lnTo>
                <a:lnTo>
                  <a:pt x="1471" y="673"/>
                </a:lnTo>
                <a:lnTo>
                  <a:pt x="1470" y="666"/>
                </a:lnTo>
                <a:lnTo>
                  <a:pt x="1468" y="662"/>
                </a:lnTo>
                <a:lnTo>
                  <a:pt x="1470" y="656"/>
                </a:lnTo>
                <a:lnTo>
                  <a:pt x="1469" y="653"/>
                </a:lnTo>
                <a:lnTo>
                  <a:pt x="1469" y="652"/>
                </a:lnTo>
                <a:lnTo>
                  <a:pt x="1463" y="652"/>
                </a:lnTo>
                <a:lnTo>
                  <a:pt x="1461" y="653"/>
                </a:lnTo>
                <a:lnTo>
                  <a:pt x="1457" y="658"/>
                </a:lnTo>
                <a:lnTo>
                  <a:pt x="1452" y="660"/>
                </a:lnTo>
                <a:lnTo>
                  <a:pt x="1441" y="661"/>
                </a:lnTo>
                <a:lnTo>
                  <a:pt x="1432" y="659"/>
                </a:lnTo>
                <a:lnTo>
                  <a:pt x="1427" y="661"/>
                </a:lnTo>
                <a:lnTo>
                  <a:pt x="1421" y="661"/>
                </a:lnTo>
                <a:lnTo>
                  <a:pt x="1419" y="664"/>
                </a:lnTo>
                <a:lnTo>
                  <a:pt x="1419" y="667"/>
                </a:lnTo>
                <a:lnTo>
                  <a:pt x="1421" y="670"/>
                </a:lnTo>
                <a:lnTo>
                  <a:pt x="1429" y="682"/>
                </a:lnTo>
                <a:lnTo>
                  <a:pt x="1427" y="683"/>
                </a:lnTo>
                <a:lnTo>
                  <a:pt x="1426" y="686"/>
                </a:lnTo>
                <a:lnTo>
                  <a:pt x="1429" y="691"/>
                </a:lnTo>
                <a:lnTo>
                  <a:pt x="1428" y="694"/>
                </a:lnTo>
                <a:lnTo>
                  <a:pt x="1431" y="700"/>
                </a:lnTo>
                <a:lnTo>
                  <a:pt x="1431" y="704"/>
                </a:lnTo>
                <a:lnTo>
                  <a:pt x="1429" y="707"/>
                </a:lnTo>
                <a:lnTo>
                  <a:pt x="1434" y="708"/>
                </a:lnTo>
                <a:lnTo>
                  <a:pt x="1439" y="712"/>
                </a:lnTo>
                <a:lnTo>
                  <a:pt x="1444" y="716"/>
                </a:lnTo>
                <a:lnTo>
                  <a:pt x="1446" y="722"/>
                </a:lnTo>
                <a:lnTo>
                  <a:pt x="1457" y="734"/>
                </a:lnTo>
                <a:lnTo>
                  <a:pt x="1470" y="743"/>
                </a:lnTo>
                <a:lnTo>
                  <a:pt x="1469" y="745"/>
                </a:lnTo>
                <a:lnTo>
                  <a:pt x="1467" y="754"/>
                </a:lnTo>
                <a:lnTo>
                  <a:pt x="1463" y="764"/>
                </a:lnTo>
                <a:lnTo>
                  <a:pt x="1461" y="767"/>
                </a:lnTo>
                <a:lnTo>
                  <a:pt x="1459" y="770"/>
                </a:lnTo>
                <a:lnTo>
                  <a:pt x="1459" y="772"/>
                </a:lnTo>
                <a:lnTo>
                  <a:pt x="1463" y="773"/>
                </a:lnTo>
                <a:lnTo>
                  <a:pt x="1463" y="776"/>
                </a:lnTo>
                <a:lnTo>
                  <a:pt x="1465" y="780"/>
                </a:lnTo>
                <a:lnTo>
                  <a:pt x="1467" y="784"/>
                </a:lnTo>
                <a:lnTo>
                  <a:pt x="1469" y="785"/>
                </a:lnTo>
                <a:lnTo>
                  <a:pt x="1473" y="785"/>
                </a:lnTo>
                <a:lnTo>
                  <a:pt x="1474" y="788"/>
                </a:lnTo>
                <a:lnTo>
                  <a:pt x="1480" y="793"/>
                </a:lnTo>
                <a:lnTo>
                  <a:pt x="1480" y="796"/>
                </a:lnTo>
                <a:lnTo>
                  <a:pt x="1470" y="802"/>
                </a:lnTo>
                <a:lnTo>
                  <a:pt x="1464" y="804"/>
                </a:lnTo>
                <a:lnTo>
                  <a:pt x="1462" y="809"/>
                </a:lnTo>
                <a:lnTo>
                  <a:pt x="1463" y="811"/>
                </a:lnTo>
                <a:lnTo>
                  <a:pt x="1469" y="814"/>
                </a:lnTo>
                <a:lnTo>
                  <a:pt x="1473" y="816"/>
                </a:lnTo>
                <a:lnTo>
                  <a:pt x="1473" y="818"/>
                </a:lnTo>
                <a:lnTo>
                  <a:pt x="1469" y="824"/>
                </a:lnTo>
                <a:lnTo>
                  <a:pt x="1469" y="829"/>
                </a:lnTo>
                <a:lnTo>
                  <a:pt x="1469" y="835"/>
                </a:lnTo>
                <a:lnTo>
                  <a:pt x="1476" y="839"/>
                </a:lnTo>
                <a:lnTo>
                  <a:pt x="1480" y="838"/>
                </a:lnTo>
                <a:lnTo>
                  <a:pt x="1482" y="835"/>
                </a:lnTo>
                <a:lnTo>
                  <a:pt x="1486" y="838"/>
                </a:lnTo>
                <a:lnTo>
                  <a:pt x="1491" y="834"/>
                </a:lnTo>
                <a:lnTo>
                  <a:pt x="1494" y="828"/>
                </a:lnTo>
                <a:lnTo>
                  <a:pt x="1497" y="829"/>
                </a:lnTo>
                <a:lnTo>
                  <a:pt x="1499" y="832"/>
                </a:lnTo>
                <a:lnTo>
                  <a:pt x="1503" y="833"/>
                </a:lnTo>
                <a:lnTo>
                  <a:pt x="1504" y="832"/>
                </a:lnTo>
                <a:lnTo>
                  <a:pt x="1503" y="826"/>
                </a:lnTo>
                <a:lnTo>
                  <a:pt x="1505" y="821"/>
                </a:lnTo>
                <a:lnTo>
                  <a:pt x="1509" y="818"/>
                </a:lnTo>
                <a:lnTo>
                  <a:pt x="1515" y="817"/>
                </a:lnTo>
                <a:lnTo>
                  <a:pt x="1518" y="821"/>
                </a:lnTo>
                <a:lnTo>
                  <a:pt x="1525" y="823"/>
                </a:lnTo>
                <a:lnTo>
                  <a:pt x="1525" y="826"/>
                </a:lnTo>
                <a:lnTo>
                  <a:pt x="1525" y="829"/>
                </a:lnTo>
                <a:lnTo>
                  <a:pt x="1531" y="832"/>
                </a:lnTo>
                <a:lnTo>
                  <a:pt x="1531" y="836"/>
                </a:lnTo>
                <a:lnTo>
                  <a:pt x="1535" y="840"/>
                </a:lnTo>
                <a:lnTo>
                  <a:pt x="1535" y="844"/>
                </a:lnTo>
                <a:lnTo>
                  <a:pt x="1535" y="845"/>
                </a:lnTo>
                <a:lnTo>
                  <a:pt x="1541" y="847"/>
                </a:lnTo>
                <a:lnTo>
                  <a:pt x="1542" y="848"/>
                </a:lnTo>
                <a:lnTo>
                  <a:pt x="1543" y="856"/>
                </a:lnTo>
                <a:lnTo>
                  <a:pt x="1546" y="860"/>
                </a:lnTo>
                <a:lnTo>
                  <a:pt x="1554" y="863"/>
                </a:lnTo>
                <a:lnTo>
                  <a:pt x="1558" y="864"/>
                </a:lnTo>
                <a:lnTo>
                  <a:pt x="1560" y="871"/>
                </a:lnTo>
                <a:lnTo>
                  <a:pt x="1560" y="875"/>
                </a:lnTo>
                <a:lnTo>
                  <a:pt x="1566" y="874"/>
                </a:lnTo>
                <a:lnTo>
                  <a:pt x="1571" y="875"/>
                </a:lnTo>
                <a:lnTo>
                  <a:pt x="1573" y="880"/>
                </a:lnTo>
                <a:lnTo>
                  <a:pt x="1577" y="881"/>
                </a:lnTo>
                <a:lnTo>
                  <a:pt x="1577" y="884"/>
                </a:lnTo>
                <a:lnTo>
                  <a:pt x="1582" y="884"/>
                </a:lnTo>
                <a:lnTo>
                  <a:pt x="1584" y="887"/>
                </a:lnTo>
                <a:lnTo>
                  <a:pt x="1587" y="887"/>
                </a:lnTo>
                <a:lnTo>
                  <a:pt x="1594" y="881"/>
                </a:lnTo>
                <a:lnTo>
                  <a:pt x="1600" y="881"/>
                </a:lnTo>
                <a:lnTo>
                  <a:pt x="1605" y="880"/>
                </a:lnTo>
                <a:lnTo>
                  <a:pt x="1623" y="884"/>
                </a:lnTo>
                <a:lnTo>
                  <a:pt x="1625" y="886"/>
                </a:lnTo>
                <a:lnTo>
                  <a:pt x="1625" y="889"/>
                </a:lnTo>
                <a:lnTo>
                  <a:pt x="1627" y="889"/>
                </a:lnTo>
                <a:lnTo>
                  <a:pt x="1630" y="894"/>
                </a:lnTo>
                <a:lnTo>
                  <a:pt x="1636" y="894"/>
                </a:lnTo>
                <a:lnTo>
                  <a:pt x="1639" y="898"/>
                </a:lnTo>
                <a:lnTo>
                  <a:pt x="1645" y="899"/>
                </a:lnTo>
                <a:lnTo>
                  <a:pt x="1649" y="905"/>
                </a:lnTo>
                <a:lnTo>
                  <a:pt x="1653" y="907"/>
                </a:lnTo>
                <a:lnTo>
                  <a:pt x="1657" y="908"/>
                </a:lnTo>
                <a:lnTo>
                  <a:pt x="1662" y="906"/>
                </a:lnTo>
                <a:lnTo>
                  <a:pt x="1665" y="906"/>
                </a:lnTo>
                <a:lnTo>
                  <a:pt x="1667" y="907"/>
                </a:lnTo>
                <a:lnTo>
                  <a:pt x="1668" y="911"/>
                </a:lnTo>
                <a:lnTo>
                  <a:pt x="1675" y="914"/>
                </a:lnTo>
                <a:lnTo>
                  <a:pt x="1675" y="917"/>
                </a:lnTo>
                <a:lnTo>
                  <a:pt x="1672" y="920"/>
                </a:lnTo>
                <a:lnTo>
                  <a:pt x="1667" y="922"/>
                </a:lnTo>
                <a:lnTo>
                  <a:pt x="1666" y="924"/>
                </a:lnTo>
                <a:lnTo>
                  <a:pt x="1669" y="926"/>
                </a:lnTo>
                <a:lnTo>
                  <a:pt x="1672" y="930"/>
                </a:lnTo>
                <a:lnTo>
                  <a:pt x="1672" y="932"/>
                </a:lnTo>
                <a:lnTo>
                  <a:pt x="1668" y="938"/>
                </a:lnTo>
                <a:lnTo>
                  <a:pt x="1672" y="936"/>
                </a:lnTo>
                <a:lnTo>
                  <a:pt x="1675" y="937"/>
                </a:lnTo>
                <a:lnTo>
                  <a:pt x="1681" y="937"/>
                </a:lnTo>
                <a:lnTo>
                  <a:pt x="1689" y="940"/>
                </a:lnTo>
                <a:lnTo>
                  <a:pt x="1692" y="943"/>
                </a:lnTo>
                <a:lnTo>
                  <a:pt x="1701" y="944"/>
                </a:lnTo>
                <a:lnTo>
                  <a:pt x="1704" y="948"/>
                </a:lnTo>
                <a:lnTo>
                  <a:pt x="1709" y="949"/>
                </a:lnTo>
                <a:lnTo>
                  <a:pt x="1714" y="953"/>
                </a:lnTo>
                <a:lnTo>
                  <a:pt x="1721" y="949"/>
                </a:lnTo>
                <a:lnTo>
                  <a:pt x="1723" y="950"/>
                </a:lnTo>
                <a:lnTo>
                  <a:pt x="1744" y="962"/>
                </a:lnTo>
                <a:lnTo>
                  <a:pt x="1751" y="971"/>
                </a:lnTo>
                <a:lnTo>
                  <a:pt x="1764" y="977"/>
                </a:lnTo>
                <a:lnTo>
                  <a:pt x="1776" y="979"/>
                </a:lnTo>
                <a:lnTo>
                  <a:pt x="1782" y="985"/>
                </a:lnTo>
                <a:lnTo>
                  <a:pt x="1782" y="988"/>
                </a:lnTo>
                <a:lnTo>
                  <a:pt x="1769" y="991"/>
                </a:lnTo>
                <a:lnTo>
                  <a:pt x="1768" y="990"/>
                </a:lnTo>
                <a:lnTo>
                  <a:pt x="1767" y="986"/>
                </a:lnTo>
                <a:lnTo>
                  <a:pt x="1762" y="990"/>
                </a:lnTo>
                <a:lnTo>
                  <a:pt x="1759" y="991"/>
                </a:lnTo>
                <a:lnTo>
                  <a:pt x="1761" y="995"/>
                </a:lnTo>
                <a:lnTo>
                  <a:pt x="1761" y="997"/>
                </a:lnTo>
                <a:lnTo>
                  <a:pt x="1756" y="1002"/>
                </a:lnTo>
                <a:lnTo>
                  <a:pt x="1751" y="1002"/>
                </a:lnTo>
                <a:lnTo>
                  <a:pt x="1749" y="1007"/>
                </a:lnTo>
                <a:lnTo>
                  <a:pt x="1745" y="1008"/>
                </a:lnTo>
                <a:lnTo>
                  <a:pt x="1743" y="1014"/>
                </a:lnTo>
                <a:lnTo>
                  <a:pt x="1739" y="1014"/>
                </a:lnTo>
                <a:lnTo>
                  <a:pt x="1733" y="1021"/>
                </a:lnTo>
                <a:lnTo>
                  <a:pt x="1723" y="1023"/>
                </a:lnTo>
                <a:lnTo>
                  <a:pt x="1714" y="1037"/>
                </a:lnTo>
                <a:lnTo>
                  <a:pt x="1708" y="1044"/>
                </a:lnTo>
                <a:lnTo>
                  <a:pt x="1701" y="1044"/>
                </a:lnTo>
                <a:lnTo>
                  <a:pt x="1698" y="1045"/>
                </a:lnTo>
                <a:lnTo>
                  <a:pt x="1692" y="1050"/>
                </a:lnTo>
                <a:lnTo>
                  <a:pt x="1691" y="1054"/>
                </a:lnTo>
                <a:lnTo>
                  <a:pt x="1693" y="1061"/>
                </a:lnTo>
                <a:lnTo>
                  <a:pt x="1695" y="1063"/>
                </a:lnTo>
                <a:lnTo>
                  <a:pt x="1698" y="1065"/>
                </a:lnTo>
                <a:lnTo>
                  <a:pt x="1698" y="1067"/>
                </a:lnTo>
                <a:lnTo>
                  <a:pt x="1696" y="1072"/>
                </a:lnTo>
                <a:lnTo>
                  <a:pt x="1687" y="1078"/>
                </a:lnTo>
                <a:lnTo>
                  <a:pt x="1687" y="1083"/>
                </a:lnTo>
                <a:lnTo>
                  <a:pt x="1681" y="1087"/>
                </a:lnTo>
                <a:lnTo>
                  <a:pt x="1680" y="1089"/>
                </a:lnTo>
                <a:lnTo>
                  <a:pt x="1679" y="1091"/>
                </a:lnTo>
                <a:lnTo>
                  <a:pt x="1675" y="1093"/>
                </a:lnTo>
                <a:lnTo>
                  <a:pt x="1673" y="1096"/>
                </a:lnTo>
                <a:lnTo>
                  <a:pt x="1673" y="1097"/>
                </a:lnTo>
                <a:lnTo>
                  <a:pt x="1677" y="1101"/>
                </a:lnTo>
                <a:lnTo>
                  <a:pt x="1678" y="1110"/>
                </a:lnTo>
                <a:lnTo>
                  <a:pt x="1681" y="1110"/>
                </a:lnTo>
                <a:lnTo>
                  <a:pt x="1683" y="1111"/>
                </a:lnTo>
                <a:lnTo>
                  <a:pt x="1680" y="1126"/>
                </a:lnTo>
                <a:lnTo>
                  <a:pt x="1673" y="1126"/>
                </a:lnTo>
                <a:lnTo>
                  <a:pt x="1675" y="1135"/>
                </a:lnTo>
                <a:lnTo>
                  <a:pt x="1672" y="1138"/>
                </a:lnTo>
                <a:lnTo>
                  <a:pt x="1665" y="1137"/>
                </a:lnTo>
                <a:lnTo>
                  <a:pt x="1661" y="1139"/>
                </a:lnTo>
                <a:lnTo>
                  <a:pt x="1660" y="1144"/>
                </a:lnTo>
                <a:lnTo>
                  <a:pt x="1656" y="1151"/>
                </a:lnTo>
                <a:lnTo>
                  <a:pt x="1657" y="1153"/>
                </a:lnTo>
                <a:lnTo>
                  <a:pt x="1659" y="1155"/>
                </a:lnTo>
                <a:lnTo>
                  <a:pt x="1656" y="1158"/>
                </a:lnTo>
                <a:lnTo>
                  <a:pt x="1649" y="1162"/>
                </a:lnTo>
                <a:lnTo>
                  <a:pt x="1649" y="1164"/>
                </a:lnTo>
                <a:lnTo>
                  <a:pt x="1647" y="1169"/>
                </a:lnTo>
                <a:lnTo>
                  <a:pt x="1648" y="1177"/>
                </a:lnTo>
                <a:lnTo>
                  <a:pt x="1649" y="1179"/>
                </a:lnTo>
                <a:lnTo>
                  <a:pt x="1657" y="1180"/>
                </a:lnTo>
                <a:lnTo>
                  <a:pt x="1663" y="1187"/>
                </a:lnTo>
                <a:lnTo>
                  <a:pt x="1666" y="1187"/>
                </a:lnTo>
                <a:lnTo>
                  <a:pt x="1674" y="1189"/>
                </a:lnTo>
                <a:lnTo>
                  <a:pt x="1677" y="1194"/>
                </a:lnTo>
                <a:lnTo>
                  <a:pt x="1684" y="1197"/>
                </a:lnTo>
                <a:lnTo>
                  <a:pt x="1689" y="1205"/>
                </a:lnTo>
                <a:lnTo>
                  <a:pt x="1691" y="1207"/>
                </a:lnTo>
                <a:lnTo>
                  <a:pt x="1698" y="1205"/>
                </a:lnTo>
                <a:lnTo>
                  <a:pt x="1701" y="1206"/>
                </a:lnTo>
                <a:lnTo>
                  <a:pt x="1704" y="1207"/>
                </a:lnTo>
                <a:lnTo>
                  <a:pt x="1705" y="1211"/>
                </a:lnTo>
                <a:lnTo>
                  <a:pt x="1710" y="1215"/>
                </a:lnTo>
                <a:lnTo>
                  <a:pt x="1711" y="1213"/>
                </a:lnTo>
                <a:lnTo>
                  <a:pt x="1711" y="1212"/>
                </a:lnTo>
                <a:lnTo>
                  <a:pt x="1710" y="1201"/>
                </a:lnTo>
                <a:lnTo>
                  <a:pt x="1715" y="1198"/>
                </a:lnTo>
                <a:lnTo>
                  <a:pt x="1720" y="1198"/>
                </a:lnTo>
                <a:lnTo>
                  <a:pt x="1721" y="1203"/>
                </a:lnTo>
                <a:lnTo>
                  <a:pt x="1726" y="1205"/>
                </a:lnTo>
                <a:lnTo>
                  <a:pt x="1732" y="1205"/>
                </a:lnTo>
                <a:lnTo>
                  <a:pt x="1733" y="1207"/>
                </a:lnTo>
                <a:lnTo>
                  <a:pt x="1735" y="1209"/>
                </a:lnTo>
                <a:lnTo>
                  <a:pt x="1737" y="1212"/>
                </a:lnTo>
                <a:lnTo>
                  <a:pt x="1744" y="1213"/>
                </a:lnTo>
                <a:lnTo>
                  <a:pt x="1747" y="1219"/>
                </a:lnTo>
                <a:lnTo>
                  <a:pt x="1755" y="1223"/>
                </a:lnTo>
                <a:lnTo>
                  <a:pt x="1758" y="1223"/>
                </a:lnTo>
                <a:lnTo>
                  <a:pt x="1763" y="1223"/>
                </a:lnTo>
                <a:lnTo>
                  <a:pt x="1764" y="1227"/>
                </a:lnTo>
                <a:lnTo>
                  <a:pt x="1764" y="1229"/>
                </a:lnTo>
                <a:lnTo>
                  <a:pt x="1769" y="1233"/>
                </a:lnTo>
                <a:lnTo>
                  <a:pt x="1773" y="1231"/>
                </a:lnTo>
                <a:lnTo>
                  <a:pt x="1776" y="1233"/>
                </a:lnTo>
                <a:lnTo>
                  <a:pt x="1780" y="1231"/>
                </a:lnTo>
                <a:lnTo>
                  <a:pt x="1780" y="1236"/>
                </a:lnTo>
                <a:lnTo>
                  <a:pt x="1785" y="1236"/>
                </a:lnTo>
                <a:lnTo>
                  <a:pt x="1805" y="1242"/>
                </a:lnTo>
                <a:lnTo>
                  <a:pt x="1807" y="1245"/>
                </a:lnTo>
                <a:lnTo>
                  <a:pt x="1812" y="1257"/>
                </a:lnTo>
                <a:lnTo>
                  <a:pt x="1822" y="1266"/>
                </a:lnTo>
                <a:lnTo>
                  <a:pt x="1822" y="1269"/>
                </a:lnTo>
                <a:lnTo>
                  <a:pt x="1819" y="1270"/>
                </a:lnTo>
                <a:lnTo>
                  <a:pt x="1823" y="1272"/>
                </a:lnTo>
                <a:lnTo>
                  <a:pt x="1822" y="1275"/>
                </a:lnTo>
                <a:lnTo>
                  <a:pt x="1829" y="1273"/>
                </a:lnTo>
                <a:lnTo>
                  <a:pt x="1831" y="1269"/>
                </a:lnTo>
                <a:lnTo>
                  <a:pt x="1836" y="1270"/>
                </a:lnTo>
                <a:lnTo>
                  <a:pt x="1843" y="1276"/>
                </a:lnTo>
                <a:lnTo>
                  <a:pt x="1843" y="1281"/>
                </a:lnTo>
                <a:lnTo>
                  <a:pt x="1845" y="1282"/>
                </a:lnTo>
                <a:lnTo>
                  <a:pt x="1861" y="1290"/>
                </a:lnTo>
                <a:lnTo>
                  <a:pt x="1865" y="1295"/>
                </a:lnTo>
                <a:lnTo>
                  <a:pt x="1873" y="1295"/>
                </a:lnTo>
                <a:lnTo>
                  <a:pt x="1877" y="1297"/>
                </a:lnTo>
                <a:lnTo>
                  <a:pt x="1887" y="1305"/>
                </a:lnTo>
                <a:lnTo>
                  <a:pt x="1893" y="1308"/>
                </a:lnTo>
                <a:lnTo>
                  <a:pt x="1900" y="1313"/>
                </a:lnTo>
                <a:lnTo>
                  <a:pt x="1905" y="1313"/>
                </a:lnTo>
                <a:lnTo>
                  <a:pt x="1911" y="1306"/>
                </a:lnTo>
                <a:lnTo>
                  <a:pt x="1913" y="1305"/>
                </a:lnTo>
                <a:lnTo>
                  <a:pt x="1923" y="1305"/>
                </a:lnTo>
                <a:lnTo>
                  <a:pt x="1929" y="1307"/>
                </a:lnTo>
                <a:lnTo>
                  <a:pt x="1932" y="1312"/>
                </a:lnTo>
                <a:lnTo>
                  <a:pt x="1939" y="1313"/>
                </a:lnTo>
                <a:lnTo>
                  <a:pt x="1949" y="1318"/>
                </a:lnTo>
                <a:lnTo>
                  <a:pt x="1959" y="1326"/>
                </a:lnTo>
                <a:lnTo>
                  <a:pt x="1961" y="1327"/>
                </a:lnTo>
                <a:lnTo>
                  <a:pt x="1966" y="1329"/>
                </a:lnTo>
                <a:lnTo>
                  <a:pt x="1972" y="1335"/>
                </a:lnTo>
                <a:lnTo>
                  <a:pt x="1977" y="1337"/>
                </a:lnTo>
                <a:lnTo>
                  <a:pt x="1983" y="1338"/>
                </a:lnTo>
                <a:lnTo>
                  <a:pt x="1990" y="1337"/>
                </a:lnTo>
                <a:lnTo>
                  <a:pt x="1999" y="1336"/>
                </a:lnTo>
                <a:lnTo>
                  <a:pt x="2007" y="1333"/>
                </a:lnTo>
                <a:lnTo>
                  <a:pt x="2010" y="1335"/>
                </a:lnTo>
                <a:lnTo>
                  <a:pt x="2014" y="1333"/>
                </a:lnTo>
                <a:lnTo>
                  <a:pt x="2016" y="1337"/>
                </a:lnTo>
                <a:lnTo>
                  <a:pt x="2017" y="1341"/>
                </a:lnTo>
                <a:lnTo>
                  <a:pt x="2020" y="1350"/>
                </a:lnTo>
                <a:lnTo>
                  <a:pt x="2020" y="1355"/>
                </a:lnTo>
                <a:lnTo>
                  <a:pt x="2023" y="1362"/>
                </a:lnTo>
                <a:lnTo>
                  <a:pt x="2037" y="1363"/>
                </a:lnTo>
                <a:lnTo>
                  <a:pt x="2044" y="1362"/>
                </a:lnTo>
                <a:lnTo>
                  <a:pt x="2049" y="1367"/>
                </a:lnTo>
                <a:lnTo>
                  <a:pt x="2059" y="1369"/>
                </a:lnTo>
                <a:lnTo>
                  <a:pt x="2079" y="1369"/>
                </a:lnTo>
                <a:lnTo>
                  <a:pt x="2083" y="1373"/>
                </a:lnTo>
                <a:lnTo>
                  <a:pt x="2091" y="1378"/>
                </a:lnTo>
                <a:lnTo>
                  <a:pt x="2092" y="1383"/>
                </a:lnTo>
                <a:lnTo>
                  <a:pt x="2095" y="1384"/>
                </a:lnTo>
                <a:lnTo>
                  <a:pt x="2101" y="1384"/>
                </a:lnTo>
                <a:lnTo>
                  <a:pt x="2107" y="1379"/>
                </a:lnTo>
                <a:lnTo>
                  <a:pt x="2110" y="1374"/>
                </a:lnTo>
                <a:lnTo>
                  <a:pt x="2107" y="1371"/>
                </a:lnTo>
                <a:lnTo>
                  <a:pt x="2109" y="1366"/>
                </a:lnTo>
                <a:lnTo>
                  <a:pt x="2110" y="1365"/>
                </a:lnTo>
                <a:lnTo>
                  <a:pt x="2115" y="1366"/>
                </a:lnTo>
                <a:lnTo>
                  <a:pt x="2139" y="1367"/>
                </a:lnTo>
                <a:lnTo>
                  <a:pt x="2151" y="1372"/>
                </a:lnTo>
                <a:lnTo>
                  <a:pt x="2158" y="1374"/>
                </a:lnTo>
                <a:lnTo>
                  <a:pt x="2173" y="1383"/>
                </a:lnTo>
                <a:lnTo>
                  <a:pt x="2177" y="1380"/>
                </a:lnTo>
                <a:lnTo>
                  <a:pt x="2176" y="1379"/>
                </a:lnTo>
                <a:lnTo>
                  <a:pt x="2171" y="1373"/>
                </a:lnTo>
                <a:lnTo>
                  <a:pt x="2171" y="1371"/>
                </a:lnTo>
                <a:lnTo>
                  <a:pt x="2183" y="1368"/>
                </a:lnTo>
                <a:lnTo>
                  <a:pt x="2199" y="1371"/>
                </a:lnTo>
                <a:lnTo>
                  <a:pt x="2201" y="1368"/>
                </a:lnTo>
                <a:lnTo>
                  <a:pt x="2202" y="1365"/>
                </a:lnTo>
                <a:lnTo>
                  <a:pt x="2206" y="1363"/>
                </a:lnTo>
                <a:lnTo>
                  <a:pt x="2206" y="1360"/>
                </a:lnTo>
                <a:lnTo>
                  <a:pt x="2213" y="1359"/>
                </a:lnTo>
                <a:lnTo>
                  <a:pt x="2213" y="1362"/>
                </a:lnTo>
                <a:lnTo>
                  <a:pt x="2221" y="1367"/>
                </a:lnTo>
                <a:lnTo>
                  <a:pt x="2223" y="1371"/>
                </a:lnTo>
                <a:lnTo>
                  <a:pt x="2226" y="1368"/>
                </a:lnTo>
                <a:lnTo>
                  <a:pt x="2229" y="1369"/>
                </a:lnTo>
                <a:lnTo>
                  <a:pt x="2232" y="1375"/>
                </a:lnTo>
                <a:lnTo>
                  <a:pt x="2235" y="1377"/>
                </a:lnTo>
                <a:lnTo>
                  <a:pt x="2239" y="1379"/>
                </a:lnTo>
                <a:lnTo>
                  <a:pt x="2255" y="1380"/>
                </a:lnTo>
                <a:lnTo>
                  <a:pt x="2257" y="1381"/>
                </a:lnTo>
                <a:lnTo>
                  <a:pt x="2278" y="1385"/>
                </a:lnTo>
                <a:lnTo>
                  <a:pt x="2284" y="1391"/>
                </a:lnTo>
                <a:lnTo>
                  <a:pt x="2284" y="1395"/>
                </a:lnTo>
                <a:lnTo>
                  <a:pt x="2287" y="1399"/>
                </a:lnTo>
                <a:lnTo>
                  <a:pt x="2287" y="1404"/>
                </a:lnTo>
                <a:lnTo>
                  <a:pt x="2287" y="1408"/>
                </a:lnTo>
                <a:lnTo>
                  <a:pt x="2287" y="1413"/>
                </a:lnTo>
                <a:lnTo>
                  <a:pt x="2281" y="1423"/>
                </a:lnTo>
                <a:lnTo>
                  <a:pt x="2284" y="1426"/>
                </a:lnTo>
                <a:lnTo>
                  <a:pt x="2297" y="1429"/>
                </a:lnTo>
                <a:lnTo>
                  <a:pt x="2301" y="1429"/>
                </a:lnTo>
                <a:lnTo>
                  <a:pt x="2303" y="1431"/>
                </a:lnTo>
                <a:lnTo>
                  <a:pt x="2305" y="1428"/>
                </a:lnTo>
                <a:lnTo>
                  <a:pt x="2310" y="1428"/>
                </a:lnTo>
                <a:lnTo>
                  <a:pt x="2311" y="1432"/>
                </a:lnTo>
                <a:lnTo>
                  <a:pt x="2317" y="1435"/>
                </a:lnTo>
                <a:lnTo>
                  <a:pt x="2325" y="1437"/>
                </a:lnTo>
                <a:lnTo>
                  <a:pt x="2327" y="1439"/>
                </a:lnTo>
                <a:lnTo>
                  <a:pt x="2327" y="1444"/>
                </a:lnTo>
                <a:lnTo>
                  <a:pt x="2337" y="1446"/>
                </a:lnTo>
                <a:lnTo>
                  <a:pt x="2338" y="1449"/>
                </a:lnTo>
                <a:lnTo>
                  <a:pt x="2337" y="1451"/>
                </a:lnTo>
                <a:lnTo>
                  <a:pt x="2337" y="1452"/>
                </a:lnTo>
                <a:lnTo>
                  <a:pt x="2343" y="1451"/>
                </a:lnTo>
                <a:lnTo>
                  <a:pt x="2345" y="1450"/>
                </a:lnTo>
                <a:lnTo>
                  <a:pt x="2350" y="1449"/>
                </a:lnTo>
                <a:lnTo>
                  <a:pt x="2356" y="1450"/>
                </a:lnTo>
                <a:lnTo>
                  <a:pt x="2358" y="1452"/>
                </a:lnTo>
                <a:lnTo>
                  <a:pt x="2357" y="1458"/>
                </a:lnTo>
                <a:lnTo>
                  <a:pt x="2359" y="1462"/>
                </a:lnTo>
                <a:lnTo>
                  <a:pt x="2377" y="1468"/>
                </a:lnTo>
                <a:lnTo>
                  <a:pt x="2383" y="1464"/>
                </a:lnTo>
                <a:lnTo>
                  <a:pt x="2389" y="1459"/>
                </a:lnTo>
                <a:lnTo>
                  <a:pt x="2394" y="1461"/>
                </a:lnTo>
                <a:lnTo>
                  <a:pt x="2410" y="1452"/>
                </a:lnTo>
                <a:lnTo>
                  <a:pt x="2418" y="1450"/>
                </a:lnTo>
                <a:lnTo>
                  <a:pt x="2422" y="1452"/>
                </a:lnTo>
                <a:lnTo>
                  <a:pt x="2429" y="1457"/>
                </a:lnTo>
                <a:lnTo>
                  <a:pt x="2431" y="1459"/>
                </a:lnTo>
                <a:lnTo>
                  <a:pt x="2431" y="1475"/>
                </a:lnTo>
                <a:lnTo>
                  <a:pt x="2434" y="1479"/>
                </a:lnTo>
                <a:lnTo>
                  <a:pt x="2443" y="1486"/>
                </a:lnTo>
                <a:lnTo>
                  <a:pt x="2447" y="1486"/>
                </a:lnTo>
                <a:lnTo>
                  <a:pt x="2448" y="1489"/>
                </a:lnTo>
                <a:lnTo>
                  <a:pt x="2461" y="1485"/>
                </a:lnTo>
                <a:lnTo>
                  <a:pt x="2464" y="1480"/>
                </a:lnTo>
                <a:lnTo>
                  <a:pt x="2469" y="1480"/>
                </a:lnTo>
                <a:lnTo>
                  <a:pt x="2473" y="1477"/>
                </a:lnTo>
                <a:lnTo>
                  <a:pt x="2478" y="1479"/>
                </a:lnTo>
                <a:lnTo>
                  <a:pt x="2483" y="1485"/>
                </a:lnTo>
                <a:lnTo>
                  <a:pt x="2487" y="1485"/>
                </a:lnTo>
                <a:lnTo>
                  <a:pt x="2489" y="1486"/>
                </a:lnTo>
                <a:lnTo>
                  <a:pt x="2496" y="1486"/>
                </a:lnTo>
                <a:lnTo>
                  <a:pt x="2499" y="1488"/>
                </a:lnTo>
                <a:lnTo>
                  <a:pt x="2508" y="1485"/>
                </a:lnTo>
                <a:lnTo>
                  <a:pt x="2514" y="1485"/>
                </a:lnTo>
                <a:lnTo>
                  <a:pt x="2517" y="1485"/>
                </a:lnTo>
                <a:lnTo>
                  <a:pt x="2515" y="1488"/>
                </a:lnTo>
                <a:lnTo>
                  <a:pt x="2523" y="1488"/>
                </a:lnTo>
                <a:lnTo>
                  <a:pt x="2526" y="1491"/>
                </a:lnTo>
                <a:lnTo>
                  <a:pt x="2542" y="1495"/>
                </a:lnTo>
                <a:lnTo>
                  <a:pt x="2549" y="1501"/>
                </a:lnTo>
                <a:lnTo>
                  <a:pt x="2555" y="1503"/>
                </a:lnTo>
                <a:lnTo>
                  <a:pt x="2571" y="1511"/>
                </a:lnTo>
                <a:lnTo>
                  <a:pt x="2573" y="1510"/>
                </a:lnTo>
                <a:lnTo>
                  <a:pt x="2574" y="1507"/>
                </a:lnTo>
                <a:lnTo>
                  <a:pt x="2577" y="1507"/>
                </a:lnTo>
                <a:lnTo>
                  <a:pt x="2584" y="1509"/>
                </a:lnTo>
                <a:lnTo>
                  <a:pt x="2592" y="1504"/>
                </a:lnTo>
                <a:lnTo>
                  <a:pt x="2595" y="1500"/>
                </a:lnTo>
                <a:lnTo>
                  <a:pt x="2601" y="1495"/>
                </a:lnTo>
                <a:lnTo>
                  <a:pt x="2607" y="1497"/>
                </a:lnTo>
                <a:lnTo>
                  <a:pt x="2608" y="1495"/>
                </a:lnTo>
                <a:lnTo>
                  <a:pt x="2614" y="1488"/>
                </a:lnTo>
                <a:lnTo>
                  <a:pt x="2617" y="1488"/>
                </a:lnTo>
                <a:lnTo>
                  <a:pt x="2617" y="1494"/>
                </a:lnTo>
                <a:lnTo>
                  <a:pt x="2621" y="1507"/>
                </a:lnTo>
                <a:lnTo>
                  <a:pt x="2627" y="1513"/>
                </a:lnTo>
                <a:lnTo>
                  <a:pt x="2629" y="1513"/>
                </a:lnTo>
                <a:lnTo>
                  <a:pt x="2633" y="1513"/>
                </a:lnTo>
                <a:lnTo>
                  <a:pt x="2635" y="1512"/>
                </a:lnTo>
                <a:lnTo>
                  <a:pt x="2638" y="1513"/>
                </a:lnTo>
                <a:lnTo>
                  <a:pt x="2641" y="1512"/>
                </a:lnTo>
                <a:lnTo>
                  <a:pt x="2644" y="1513"/>
                </a:lnTo>
                <a:lnTo>
                  <a:pt x="2645" y="1517"/>
                </a:lnTo>
                <a:lnTo>
                  <a:pt x="2650" y="1518"/>
                </a:lnTo>
                <a:lnTo>
                  <a:pt x="2653" y="1521"/>
                </a:lnTo>
                <a:lnTo>
                  <a:pt x="2656" y="1521"/>
                </a:lnTo>
                <a:lnTo>
                  <a:pt x="2659" y="1513"/>
                </a:lnTo>
                <a:lnTo>
                  <a:pt x="2669" y="1510"/>
                </a:lnTo>
                <a:lnTo>
                  <a:pt x="2676" y="1510"/>
                </a:lnTo>
                <a:lnTo>
                  <a:pt x="2691" y="1517"/>
                </a:lnTo>
                <a:lnTo>
                  <a:pt x="2699" y="1513"/>
                </a:lnTo>
                <a:lnTo>
                  <a:pt x="2704" y="1510"/>
                </a:lnTo>
                <a:lnTo>
                  <a:pt x="2707" y="1510"/>
                </a:lnTo>
                <a:lnTo>
                  <a:pt x="2709" y="1512"/>
                </a:lnTo>
                <a:lnTo>
                  <a:pt x="2715" y="1513"/>
                </a:lnTo>
                <a:lnTo>
                  <a:pt x="2715" y="1507"/>
                </a:lnTo>
                <a:lnTo>
                  <a:pt x="2717" y="1506"/>
                </a:lnTo>
                <a:lnTo>
                  <a:pt x="2724" y="1509"/>
                </a:lnTo>
                <a:lnTo>
                  <a:pt x="2728" y="1506"/>
                </a:lnTo>
                <a:lnTo>
                  <a:pt x="2731" y="1504"/>
                </a:lnTo>
                <a:lnTo>
                  <a:pt x="2733" y="1507"/>
                </a:lnTo>
                <a:lnTo>
                  <a:pt x="2736" y="1507"/>
                </a:lnTo>
                <a:lnTo>
                  <a:pt x="2735" y="1510"/>
                </a:lnTo>
                <a:lnTo>
                  <a:pt x="2739" y="1513"/>
                </a:lnTo>
                <a:lnTo>
                  <a:pt x="2745" y="1517"/>
                </a:lnTo>
                <a:lnTo>
                  <a:pt x="2747" y="1518"/>
                </a:lnTo>
                <a:lnTo>
                  <a:pt x="2749" y="1518"/>
                </a:lnTo>
                <a:lnTo>
                  <a:pt x="2752" y="1516"/>
                </a:lnTo>
                <a:lnTo>
                  <a:pt x="2759" y="1509"/>
                </a:lnTo>
                <a:lnTo>
                  <a:pt x="2760" y="1503"/>
                </a:lnTo>
                <a:lnTo>
                  <a:pt x="2760" y="1497"/>
                </a:lnTo>
                <a:lnTo>
                  <a:pt x="2763" y="1491"/>
                </a:lnTo>
                <a:lnTo>
                  <a:pt x="2764" y="1486"/>
                </a:lnTo>
                <a:lnTo>
                  <a:pt x="2770" y="1477"/>
                </a:lnTo>
                <a:lnTo>
                  <a:pt x="2773" y="1464"/>
                </a:lnTo>
                <a:lnTo>
                  <a:pt x="2770" y="1453"/>
                </a:lnTo>
                <a:lnTo>
                  <a:pt x="2770" y="1449"/>
                </a:lnTo>
                <a:lnTo>
                  <a:pt x="2767" y="1445"/>
                </a:lnTo>
                <a:lnTo>
                  <a:pt x="2767" y="1441"/>
                </a:lnTo>
                <a:lnTo>
                  <a:pt x="2764" y="1440"/>
                </a:lnTo>
                <a:lnTo>
                  <a:pt x="2763" y="1433"/>
                </a:lnTo>
                <a:lnTo>
                  <a:pt x="2758" y="1431"/>
                </a:lnTo>
                <a:lnTo>
                  <a:pt x="2757" y="1427"/>
                </a:lnTo>
                <a:lnTo>
                  <a:pt x="2751" y="1423"/>
                </a:lnTo>
                <a:lnTo>
                  <a:pt x="2748" y="1419"/>
                </a:lnTo>
                <a:lnTo>
                  <a:pt x="2745" y="1416"/>
                </a:lnTo>
                <a:lnTo>
                  <a:pt x="2746" y="1414"/>
                </a:lnTo>
                <a:lnTo>
                  <a:pt x="2747" y="1410"/>
                </a:lnTo>
                <a:lnTo>
                  <a:pt x="2747" y="1402"/>
                </a:lnTo>
                <a:lnTo>
                  <a:pt x="2751" y="1395"/>
                </a:lnTo>
                <a:lnTo>
                  <a:pt x="2751" y="1392"/>
                </a:lnTo>
                <a:lnTo>
                  <a:pt x="2754" y="1386"/>
                </a:lnTo>
                <a:lnTo>
                  <a:pt x="2751" y="1379"/>
                </a:lnTo>
                <a:lnTo>
                  <a:pt x="2752" y="1374"/>
                </a:lnTo>
                <a:lnTo>
                  <a:pt x="2755" y="1371"/>
                </a:lnTo>
                <a:lnTo>
                  <a:pt x="2753" y="1367"/>
                </a:lnTo>
                <a:lnTo>
                  <a:pt x="2753" y="1363"/>
                </a:lnTo>
                <a:lnTo>
                  <a:pt x="2754" y="1357"/>
                </a:lnTo>
                <a:lnTo>
                  <a:pt x="2758" y="1354"/>
                </a:lnTo>
                <a:lnTo>
                  <a:pt x="2758" y="1350"/>
                </a:lnTo>
                <a:lnTo>
                  <a:pt x="2763" y="1348"/>
                </a:lnTo>
                <a:lnTo>
                  <a:pt x="2767" y="1337"/>
                </a:lnTo>
                <a:lnTo>
                  <a:pt x="2767" y="1331"/>
                </a:lnTo>
                <a:lnTo>
                  <a:pt x="2772" y="1321"/>
                </a:lnTo>
                <a:lnTo>
                  <a:pt x="2770" y="1318"/>
                </a:lnTo>
                <a:lnTo>
                  <a:pt x="2773" y="1314"/>
                </a:lnTo>
                <a:lnTo>
                  <a:pt x="2766" y="1312"/>
                </a:lnTo>
                <a:lnTo>
                  <a:pt x="2764" y="1308"/>
                </a:lnTo>
                <a:lnTo>
                  <a:pt x="2763" y="1306"/>
                </a:lnTo>
                <a:lnTo>
                  <a:pt x="2764" y="1301"/>
                </a:lnTo>
                <a:lnTo>
                  <a:pt x="2766" y="1299"/>
                </a:lnTo>
                <a:lnTo>
                  <a:pt x="2771" y="1300"/>
                </a:lnTo>
                <a:lnTo>
                  <a:pt x="2777" y="1297"/>
                </a:lnTo>
                <a:lnTo>
                  <a:pt x="2785" y="1299"/>
                </a:lnTo>
                <a:lnTo>
                  <a:pt x="2796" y="1295"/>
                </a:lnTo>
                <a:lnTo>
                  <a:pt x="2801" y="1295"/>
                </a:lnTo>
                <a:lnTo>
                  <a:pt x="2812" y="1288"/>
                </a:lnTo>
                <a:lnTo>
                  <a:pt x="2815" y="1287"/>
                </a:lnTo>
                <a:lnTo>
                  <a:pt x="2818" y="1289"/>
                </a:lnTo>
                <a:lnTo>
                  <a:pt x="2820" y="1289"/>
                </a:lnTo>
                <a:lnTo>
                  <a:pt x="2823" y="1283"/>
                </a:lnTo>
                <a:lnTo>
                  <a:pt x="2832" y="1276"/>
                </a:lnTo>
                <a:lnTo>
                  <a:pt x="2838" y="1282"/>
                </a:lnTo>
                <a:lnTo>
                  <a:pt x="2850" y="1284"/>
                </a:lnTo>
                <a:lnTo>
                  <a:pt x="2861" y="1291"/>
                </a:lnTo>
                <a:lnTo>
                  <a:pt x="2863" y="1295"/>
                </a:lnTo>
                <a:lnTo>
                  <a:pt x="2862" y="1302"/>
                </a:lnTo>
                <a:lnTo>
                  <a:pt x="2867" y="1307"/>
                </a:lnTo>
                <a:lnTo>
                  <a:pt x="2868" y="1315"/>
                </a:lnTo>
                <a:lnTo>
                  <a:pt x="2865" y="1320"/>
                </a:lnTo>
                <a:lnTo>
                  <a:pt x="2865" y="1330"/>
                </a:lnTo>
                <a:lnTo>
                  <a:pt x="2862" y="1336"/>
                </a:lnTo>
                <a:lnTo>
                  <a:pt x="2862" y="1339"/>
                </a:lnTo>
                <a:lnTo>
                  <a:pt x="2857" y="1345"/>
                </a:lnTo>
                <a:lnTo>
                  <a:pt x="2855" y="1350"/>
                </a:lnTo>
                <a:lnTo>
                  <a:pt x="2853" y="1354"/>
                </a:lnTo>
                <a:lnTo>
                  <a:pt x="2851" y="1356"/>
                </a:lnTo>
                <a:lnTo>
                  <a:pt x="2855" y="1360"/>
                </a:lnTo>
                <a:lnTo>
                  <a:pt x="2854" y="1367"/>
                </a:lnTo>
                <a:lnTo>
                  <a:pt x="2855" y="1371"/>
                </a:lnTo>
                <a:lnTo>
                  <a:pt x="2860" y="1378"/>
                </a:lnTo>
                <a:lnTo>
                  <a:pt x="2863" y="1378"/>
                </a:lnTo>
                <a:lnTo>
                  <a:pt x="2868" y="1384"/>
                </a:lnTo>
                <a:lnTo>
                  <a:pt x="2873" y="1386"/>
                </a:lnTo>
                <a:lnTo>
                  <a:pt x="2872" y="1391"/>
                </a:lnTo>
                <a:lnTo>
                  <a:pt x="2869" y="1393"/>
                </a:lnTo>
                <a:lnTo>
                  <a:pt x="2862" y="1395"/>
                </a:lnTo>
                <a:lnTo>
                  <a:pt x="2856" y="1397"/>
                </a:lnTo>
                <a:lnTo>
                  <a:pt x="2851" y="1405"/>
                </a:lnTo>
                <a:lnTo>
                  <a:pt x="2850" y="1410"/>
                </a:lnTo>
                <a:lnTo>
                  <a:pt x="2856" y="1411"/>
                </a:lnTo>
                <a:lnTo>
                  <a:pt x="2866" y="1419"/>
                </a:lnTo>
                <a:lnTo>
                  <a:pt x="2867" y="1438"/>
                </a:lnTo>
                <a:lnTo>
                  <a:pt x="2871" y="1433"/>
                </a:lnTo>
                <a:lnTo>
                  <a:pt x="2874" y="1433"/>
                </a:lnTo>
                <a:lnTo>
                  <a:pt x="2878" y="1437"/>
                </a:lnTo>
                <a:lnTo>
                  <a:pt x="2878" y="1440"/>
                </a:lnTo>
                <a:lnTo>
                  <a:pt x="2881" y="1443"/>
                </a:lnTo>
                <a:lnTo>
                  <a:pt x="2886" y="1441"/>
                </a:lnTo>
                <a:lnTo>
                  <a:pt x="2889" y="1441"/>
                </a:lnTo>
                <a:lnTo>
                  <a:pt x="2896" y="1446"/>
                </a:lnTo>
                <a:lnTo>
                  <a:pt x="2897" y="1453"/>
                </a:lnTo>
                <a:lnTo>
                  <a:pt x="2899" y="1455"/>
                </a:lnTo>
                <a:lnTo>
                  <a:pt x="2907" y="1456"/>
                </a:lnTo>
                <a:lnTo>
                  <a:pt x="2915" y="1457"/>
                </a:lnTo>
                <a:lnTo>
                  <a:pt x="2922" y="1455"/>
                </a:lnTo>
                <a:lnTo>
                  <a:pt x="2927" y="1451"/>
                </a:lnTo>
                <a:lnTo>
                  <a:pt x="2929" y="1451"/>
                </a:lnTo>
                <a:lnTo>
                  <a:pt x="2934" y="1451"/>
                </a:lnTo>
                <a:lnTo>
                  <a:pt x="2950" y="1458"/>
                </a:lnTo>
                <a:lnTo>
                  <a:pt x="2958" y="1457"/>
                </a:lnTo>
                <a:lnTo>
                  <a:pt x="2973" y="1463"/>
                </a:lnTo>
                <a:lnTo>
                  <a:pt x="2973" y="1465"/>
                </a:lnTo>
                <a:lnTo>
                  <a:pt x="2969" y="1469"/>
                </a:lnTo>
                <a:lnTo>
                  <a:pt x="2973" y="1471"/>
                </a:lnTo>
                <a:lnTo>
                  <a:pt x="2979" y="1468"/>
                </a:lnTo>
                <a:lnTo>
                  <a:pt x="2982" y="1468"/>
                </a:lnTo>
                <a:lnTo>
                  <a:pt x="2989" y="1471"/>
                </a:lnTo>
                <a:lnTo>
                  <a:pt x="3001" y="1473"/>
                </a:lnTo>
                <a:lnTo>
                  <a:pt x="3001" y="1468"/>
                </a:lnTo>
                <a:lnTo>
                  <a:pt x="3010" y="1470"/>
                </a:lnTo>
                <a:lnTo>
                  <a:pt x="3021" y="1468"/>
                </a:lnTo>
                <a:lnTo>
                  <a:pt x="3033" y="1468"/>
                </a:lnTo>
                <a:lnTo>
                  <a:pt x="3040" y="1465"/>
                </a:lnTo>
                <a:lnTo>
                  <a:pt x="3045" y="1464"/>
                </a:lnTo>
                <a:lnTo>
                  <a:pt x="3047" y="1462"/>
                </a:lnTo>
                <a:lnTo>
                  <a:pt x="3047" y="1456"/>
                </a:lnTo>
                <a:lnTo>
                  <a:pt x="3053" y="1451"/>
                </a:lnTo>
                <a:lnTo>
                  <a:pt x="3056" y="1451"/>
                </a:lnTo>
                <a:lnTo>
                  <a:pt x="3064" y="1451"/>
                </a:lnTo>
                <a:lnTo>
                  <a:pt x="3070" y="1445"/>
                </a:lnTo>
                <a:lnTo>
                  <a:pt x="3076" y="1445"/>
                </a:lnTo>
                <a:lnTo>
                  <a:pt x="3080" y="1445"/>
                </a:lnTo>
                <a:lnTo>
                  <a:pt x="3087" y="1451"/>
                </a:lnTo>
                <a:lnTo>
                  <a:pt x="3100" y="1458"/>
                </a:lnTo>
                <a:lnTo>
                  <a:pt x="3119" y="1463"/>
                </a:lnTo>
                <a:lnTo>
                  <a:pt x="3144" y="1462"/>
                </a:lnTo>
                <a:lnTo>
                  <a:pt x="3165" y="1462"/>
                </a:lnTo>
                <a:lnTo>
                  <a:pt x="3173" y="1457"/>
                </a:lnTo>
                <a:lnTo>
                  <a:pt x="3182" y="1458"/>
                </a:lnTo>
                <a:lnTo>
                  <a:pt x="3195" y="1458"/>
                </a:lnTo>
                <a:lnTo>
                  <a:pt x="3201" y="1462"/>
                </a:lnTo>
                <a:lnTo>
                  <a:pt x="3204" y="1462"/>
                </a:lnTo>
                <a:lnTo>
                  <a:pt x="3213" y="1458"/>
                </a:lnTo>
                <a:lnTo>
                  <a:pt x="3214" y="1457"/>
                </a:lnTo>
                <a:lnTo>
                  <a:pt x="3218" y="1450"/>
                </a:lnTo>
                <a:lnTo>
                  <a:pt x="3220" y="1449"/>
                </a:lnTo>
                <a:lnTo>
                  <a:pt x="3230" y="1449"/>
                </a:lnTo>
                <a:lnTo>
                  <a:pt x="3234" y="1457"/>
                </a:lnTo>
                <a:lnTo>
                  <a:pt x="3237" y="1458"/>
                </a:lnTo>
                <a:lnTo>
                  <a:pt x="3246" y="1456"/>
                </a:lnTo>
                <a:lnTo>
                  <a:pt x="3254" y="1458"/>
                </a:lnTo>
                <a:lnTo>
                  <a:pt x="3257" y="1457"/>
                </a:lnTo>
                <a:lnTo>
                  <a:pt x="3260" y="1458"/>
                </a:lnTo>
                <a:lnTo>
                  <a:pt x="3264" y="1455"/>
                </a:lnTo>
                <a:lnTo>
                  <a:pt x="3273" y="1452"/>
                </a:lnTo>
                <a:lnTo>
                  <a:pt x="3276" y="1450"/>
                </a:lnTo>
                <a:lnTo>
                  <a:pt x="3281" y="1451"/>
                </a:lnTo>
                <a:lnTo>
                  <a:pt x="3282" y="1452"/>
                </a:lnTo>
                <a:lnTo>
                  <a:pt x="3282" y="1456"/>
                </a:lnTo>
                <a:lnTo>
                  <a:pt x="3286" y="1458"/>
                </a:lnTo>
                <a:lnTo>
                  <a:pt x="3287" y="1455"/>
                </a:lnTo>
                <a:lnTo>
                  <a:pt x="3286" y="1451"/>
                </a:lnTo>
                <a:lnTo>
                  <a:pt x="3288" y="1451"/>
                </a:lnTo>
                <a:lnTo>
                  <a:pt x="3287" y="1445"/>
                </a:lnTo>
                <a:lnTo>
                  <a:pt x="3292" y="1447"/>
                </a:lnTo>
                <a:lnTo>
                  <a:pt x="3297" y="1451"/>
                </a:lnTo>
                <a:lnTo>
                  <a:pt x="3304" y="1451"/>
                </a:lnTo>
                <a:lnTo>
                  <a:pt x="3310" y="1450"/>
                </a:lnTo>
                <a:lnTo>
                  <a:pt x="3314" y="1445"/>
                </a:lnTo>
                <a:lnTo>
                  <a:pt x="3315" y="1440"/>
                </a:lnTo>
                <a:lnTo>
                  <a:pt x="3311" y="1428"/>
                </a:lnTo>
                <a:lnTo>
                  <a:pt x="3309" y="1426"/>
                </a:lnTo>
                <a:lnTo>
                  <a:pt x="3302" y="1421"/>
                </a:lnTo>
                <a:lnTo>
                  <a:pt x="3300" y="1416"/>
                </a:lnTo>
                <a:lnTo>
                  <a:pt x="3302" y="1414"/>
                </a:lnTo>
                <a:lnTo>
                  <a:pt x="3302" y="1408"/>
                </a:lnTo>
                <a:lnTo>
                  <a:pt x="3305" y="1405"/>
                </a:lnTo>
                <a:lnTo>
                  <a:pt x="3309" y="1397"/>
                </a:lnTo>
                <a:lnTo>
                  <a:pt x="3311" y="1395"/>
                </a:lnTo>
                <a:lnTo>
                  <a:pt x="3315" y="1392"/>
                </a:lnTo>
                <a:lnTo>
                  <a:pt x="3315" y="1390"/>
                </a:lnTo>
                <a:lnTo>
                  <a:pt x="3310" y="1380"/>
                </a:lnTo>
                <a:lnTo>
                  <a:pt x="3305" y="1377"/>
                </a:lnTo>
                <a:lnTo>
                  <a:pt x="3299" y="1366"/>
                </a:lnTo>
                <a:lnTo>
                  <a:pt x="3298" y="1366"/>
                </a:lnTo>
                <a:lnTo>
                  <a:pt x="3292" y="1369"/>
                </a:lnTo>
                <a:lnTo>
                  <a:pt x="3282" y="1368"/>
                </a:lnTo>
                <a:lnTo>
                  <a:pt x="3279" y="1371"/>
                </a:lnTo>
                <a:lnTo>
                  <a:pt x="3267" y="1373"/>
                </a:lnTo>
                <a:lnTo>
                  <a:pt x="3268" y="1371"/>
                </a:lnTo>
                <a:lnTo>
                  <a:pt x="3267" y="1368"/>
                </a:lnTo>
                <a:lnTo>
                  <a:pt x="3262" y="1366"/>
                </a:lnTo>
                <a:lnTo>
                  <a:pt x="3254" y="1363"/>
                </a:lnTo>
                <a:lnTo>
                  <a:pt x="3251" y="1359"/>
                </a:lnTo>
                <a:lnTo>
                  <a:pt x="3246" y="1355"/>
                </a:lnTo>
                <a:lnTo>
                  <a:pt x="3243" y="1342"/>
                </a:lnTo>
                <a:lnTo>
                  <a:pt x="3244" y="1338"/>
                </a:lnTo>
                <a:lnTo>
                  <a:pt x="3249" y="1336"/>
                </a:lnTo>
                <a:lnTo>
                  <a:pt x="3251" y="1332"/>
                </a:lnTo>
                <a:lnTo>
                  <a:pt x="3252" y="1325"/>
                </a:lnTo>
                <a:lnTo>
                  <a:pt x="3273" y="1325"/>
                </a:lnTo>
                <a:lnTo>
                  <a:pt x="3276" y="1326"/>
                </a:lnTo>
                <a:lnTo>
                  <a:pt x="3284" y="1331"/>
                </a:lnTo>
                <a:lnTo>
                  <a:pt x="3288" y="1329"/>
                </a:lnTo>
                <a:lnTo>
                  <a:pt x="3296" y="1331"/>
                </a:lnTo>
                <a:lnTo>
                  <a:pt x="3302" y="1330"/>
                </a:lnTo>
                <a:lnTo>
                  <a:pt x="3305" y="1327"/>
                </a:lnTo>
                <a:lnTo>
                  <a:pt x="3309" y="1323"/>
                </a:lnTo>
                <a:lnTo>
                  <a:pt x="3315" y="1319"/>
                </a:lnTo>
                <a:lnTo>
                  <a:pt x="3320" y="1318"/>
                </a:lnTo>
                <a:lnTo>
                  <a:pt x="3326" y="1319"/>
                </a:lnTo>
                <a:lnTo>
                  <a:pt x="3334" y="1318"/>
                </a:lnTo>
                <a:lnTo>
                  <a:pt x="3334" y="1312"/>
                </a:lnTo>
                <a:lnTo>
                  <a:pt x="3335" y="1311"/>
                </a:lnTo>
                <a:lnTo>
                  <a:pt x="3338" y="1312"/>
                </a:lnTo>
                <a:lnTo>
                  <a:pt x="3341" y="1321"/>
                </a:lnTo>
                <a:lnTo>
                  <a:pt x="3345" y="1321"/>
                </a:lnTo>
                <a:lnTo>
                  <a:pt x="3347" y="1320"/>
                </a:lnTo>
                <a:lnTo>
                  <a:pt x="3348" y="1314"/>
                </a:lnTo>
                <a:lnTo>
                  <a:pt x="3351" y="1314"/>
                </a:lnTo>
                <a:lnTo>
                  <a:pt x="3351" y="1319"/>
                </a:lnTo>
                <a:lnTo>
                  <a:pt x="3353" y="1320"/>
                </a:lnTo>
                <a:lnTo>
                  <a:pt x="3356" y="1313"/>
                </a:lnTo>
                <a:lnTo>
                  <a:pt x="3357" y="1312"/>
                </a:lnTo>
                <a:lnTo>
                  <a:pt x="3359" y="1312"/>
                </a:lnTo>
                <a:lnTo>
                  <a:pt x="3360" y="1317"/>
                </a:lnTo>
                <a:lnTo>
                  <a:pt x="3369" y="1313"/>
                </a:lnTo>
                <a:lnTo>
                  <a:pt x="3375" y="1312"/>
                </a:lnTo>
                <a:lnTo>
                  <a:pt x="3377" y="1311"/>
                </a:lnTo>
                <a:lnTo>
                  <a:pt x="3381" y="1305"/>
                </a:lnTo>
                <a:lnTo>
                  <a:pt x="3387" y="1305"/>
                </a:lnTo>
                <a:lnTo>
                  <a:pt x="3392" y="1301"/>
                </a:lnTo>
                <a:lnTo>
                  <a:pt x="3398" y="1299"/>
                </a:lnTo>
                <a:lnTo>
                  <a:pt x="3399" y="1295"/>
                </a:lnTo>
                <a:lnTo>
                  <a:pt x="3398" y="1293"/>
                </a:lnTo>
                <a:lnTo>
                  <a:pt x="3400" y="1287"/>
                </a:lnTo>
                <a:lnTo>
                  <a:pt x="3398" y="1285"/>
                </a:lnTo>
                <a:lnTo>
                  <a:pt x="3393" y="1285"/>
                </a:lnTo>
                <a:lnTo>
                  <a:pt x="3390" y="1283"/>
                </a:lnTo>
                <a:lnTo>
                  <a:pt x="3393" y="1278"/>
                </a:lnTo>
                <a:lnTo>
                  <a:pt x="3395" y="1275"/>
                </a:lnTo>
                <a:lnTo>
                  <a:pt x="3410" y="1265"/>
                </a:lnTo>
                <a:lnTo>
                  <a:pt x="3413" y="1269"/>
                </a:lnTo>
                <a:lnTo>
                  <a:pt x="3422" y="1266"/>
                </a:lnTo>
                <a:lnTo>
                  <a:pt x="3428" y="1258"/>
                </a:lnTo>
                <a:lnTo>
                  <a:pt x="3436" y="1255"/>
                </a:lnTo>
                <a:lnTo>
                  <a:pt x="3449" y="1243"/>
                </a:lnTo>
                <a:lnTo>
                  <a:pt x="3454" y="1241"/>
                </a:lnTo>
                <a:lnTo>
                  <a:pt x="3456" y="1240"/>
                </a:lnTo>
                <a:lnTo>
                  <a:pt x="3461" y="1230"/>
                </a:lnTo>
                <a:lnTo>
                  <a:pt x="3465" y="1216"/>
                </a:lnTo>
                <a:lnTo>
                  <a:pt x="3468" y="1210"/>
                </a:lnTo>
                <a:lnTo>
                  <a:pt x="3468" y="1205"/>
                </a:lnTo>
                <a:lnTo>
                  <a:pt x="3472" y="1204"/>
                </a:lnTo>
                <a:lnTo>
                  <a:pt x="3478" y="1204"/>
                </a:lnTo>
                <a:lnTo>
                  <a:pt x="3480" y="1201"/>
                </a:lnTo>
                <a:lnTo>
                  <a:pt x="3483" y="1200"/>
                </a:lnTo>
                <a:lnTo>
                  <a:pt x="3491" y="1203"/>
                </a:lnTo>
                <a:lnTo>
                  <a:pt x="3503" y="1199"/>
                </a:lnTo>
                <a:lnTo>
                  <a:pt x="3520" y="1198"/>
                </a:lnTo>
                <a:lnTo>
                  <a:pt x="3527" y="1199"/>
                </a:lnTo>
                <a:lnTo>
                  <a:pt x="3531" y="1198"/>
                </a:lnTo>
                <a:lnTo>
                  <a:pt x="3534" y="1194"/>
                </a:lnTo>
                <a:lnTo>
                  <a:pt x="3538" y="1197"/>
                </a:lnTo>
                <a:lnTo>
                  <a:pt x="3540" y="1197"/>
                </a:lnTo>
                <a:lnTo>
                  <a:pt x="3545" y="1193"/>
                </a:lnTo>
                <a:lnTo>
                  <a:pt x="3546" y="1189"/>
                </a:lnTo>
                <a:lnTo>
                  <a:pt x="3550" y="1189"/>
                </a:lnTo>
                <a:lnTo>
                  <a:pt x="3555" y="1186"/>
                </a:lnTo>
                <a:lnTo>
                  <a:pt x="3562" y="1185"/>
                </a:lnTo>
                <a:lnTo>
                  <a:pt x="3562" y="1183"/>
                </a:lnTo>
                <a:lnTo>
                  <a:pt x="3567" y="1181"/>
                </a:lnTo>
                <a:lnTo>
                  <a:pt x="3566" y="1177"/>
                </a:lnTo>
                <a:lnTo>
                  <a:pt x="3572" y="1176"/>
                </a:lnTo>
                <a:lnTo>
                  <a:pt x="3576" y="1177"/>
                </a:lnTo>
                <a:lnTo>
                  <a:pt x="3579" y="1175"/>
                </a:lnTo>
                <a:lnTo>
                  <a:pt x="3582" y="1174"/>
                </a:lnTo>
                <a:lnTo>
                  <a:pt x="3584" y="1171"/>
                </a:lnTo>
                <a:lnTo>
                  <a:pt x="3580" y="1162"/>
                </a:lnTo>
                <a:lnTo>
                  <a:pt x="3581" y="1158"/>
                </a:lnTo>
                <a:lnTo>
                  <a:pt x="3585" y="1157"/>
                </a:lnTo>
                <a:lnTo>
                  <a:pt x="3594" y="1159"/>
                </a:lnTo>
                <a:lnTo>
                  <a:pt x="3599" y="1155"/>
                </a:lnTo>
                <a:lnTo>
                  <a:pt x="3606" y="1143"/>
                </a:lnTo>
                <a:lnTo>
                  <a:pt x="3609" y="1141"/>
                </a:lnTo>
                <a:lnTo>
                  <a:pt x="3616" y="1134"/>
                </a:lnTo>
                <a:lnTo>
                  <a:pt x="3624" y="1133"/>
                </a:lnTo>
                <a:lnTo>
                  <a:pt x="3630" y="1127"/>
                </a:lnTo>
                <a:lnTo>
                  <a:pt x="3633" y="1126"/>
                </a:lnTo>
                <a:lnTo>
                  <a:pt x="3651" y="1123"/>
                </a:lnTo>
                <a:lnTo>
                  <a:pt x="3654" y="1119"/>
                </a:lnTo>
                <a:lnTo>
                  <a:pt x="3654" y="1117"/>
                </a:lnTo>
                <a:lnTo>
                  <a:pt x="3658" y="1116"/>
                </a:lnTo>
                <a:lnTo>
                  <a:pt x="3663" y="1109"/>
                </a:lnTo>
                <a:lnTo>
                  <a:pt x="3664" y="1109"/>
                </a:lnTo>
                <a:lnTo>
                  <a:pt x="3671" y="1111"/>
                </a:lnTo>
                <a:lnTo>
                  <a:pt x="3680" y="1117"/>
                </a:lnTo>
                <a:lnTo>
                  <a:pt x="3686" y="1125"/>
                </a:lnTo>
                <a:lnTo>
                  <a:pt x="3684" y="1128"/>
                </a:lnTo>
                <a:lnTo>
                  <a:pt x="3687" y="1132"/>
                </a:lnTo>
                <a:lnTo>
                  <a:pt x="3690" y="1131"/>
                </a:lnTo>
                <a:lnTo>
                  <a:pt x="3698" y="1129"/>
                </a:lnTo>
                <a:lnTo>
                  <a:pt x="3700" y="1132"/>
                </a:lnTo>
                <a:lnTo>
                  <a:pt x="3710" y="1134"/>
                </a:lnTo>
                <a:lnTo>
                  <a:pt x="3716" y="1138"/>
                </a:lnTo>
                <a:lnTo>
                  <a:pt x="3716" y="1135"/>
                </a:lnTo>
                <a:lnTo>
                  <a:pt x="3712" y="1132"/>
                </a:lnTo>
                <a:lnTo>
                  <a:pt x="3711" y="1131"/>
                </a:lnTo>
                <a:lnTo>
                  <a:pt x="3716" y="1133"/>
                </a:lnTo>
                <a:lnTo>
                  <a:pt x="3726" y="1135"/>
                </a:lnTo>
                <a:lnTo>
                  <a:pt x="3730" y="1138"/>
                </a:lnTo>
                <a:lnTo>
                  <a:pt x="3746" y="1141"/>
                </a:lnTo>
                <a:lnTo>
                  <a:pt x="3748" y="1145"/>
                </a:lnTo>
                <a:lnTo>
                  <a:pt x="3754" y="1145"/>
                </a:lnTo>
                <a:lnTo>
                  <a:pt x="3768" y="1150"/>
                </a:lnTo>
                <a:lnTo>
                  <a:pt x="3778" y="1147"/>
                </a:lnTo>
                <a:lnTo>
                  <a:pt x="3780" y="1144"/>
                </a:lnTo>
                <a:lnTo>
                  <a:pt x="3783" y="1135"/>
                </a:lnTo>
                <a:lnTo>
                  <a:pt x="3784" y="1135"/>
                </a:lnTo>
                <a:lnTo>
                  <a:pt x="3788" y="1135"/>
                </a:lnTo>
                <a:lnTo>
                  <a:pt x="3790" y="1135"/>
                </a:lnTo>
                <a:lnTo>
                  <a:pt x="3790" y="1129"/>
                </a:lnTo>
                <a:lnTo>
                  <a:pt x="3788" y="1126"/>
                </a:lnTo>
                <a:lnTo>
                  <a:pt x="3795" y="1125"/>
                </a:lnTo>
                <a:lnTo>
                  <a:pt x="3795" y="1120"/>
                </a:lnTo>
                <a:lnTo>
                  <a:pt x="3796" y="1119"/>
                </a:lnTo>
                <a:lnTo>
                  <a:pt x="3802" y="1119"/>
                </a:lnTo>
                <a:lnTo>
                  <a:pt x="3807" y="1116"/>
                </a:lnTo>
                <a:lnTo>
                  <a:pt x="3809" y="1113"/>
                </a:lnTo>
                <a:lnTo>
                  <a:pt x="3813" y="1113"/>
                </a:lnTo>
                <a:lnTo>
                  <a:pt x="3820" y="1105"/>
                </a:lnTo>
                <a:lnTo>
                  <a:pt x="3822" y="1107"/>
                </a:lnTo>
                <a:lnTo>
                  <a:pt x="3825" y="1107"/>
                </a:lnTo>
                <a:lnTo>
                  <a:pt x="3827" y="1105"/>
                </a:lnTo>
                <a:lnTo>
                  <a:pt x="3830" y="1104"/>
                </a:lnTo>
                <a:lnTo>
                  <a:pt x="3837" y="1099"/>
                </a:lnTo>
                <a:lnTo>
                  <a:pt x="3844" y="1099"/>
                </a:lnTo>
                <a:lnTo>
                  <a:pt x="3854" y="1096"/>
                </a:lnTo>
                <a:lnTo>
                  <a:pt x="3860" y="1091"/>
                </a:lnTo>
                <a:lnTo>
                  <a:pt x="3863" y="1090"/>
                </a:lnTo>
                <a:lnTo>
                  <a:pt x="3878" y="1105"/>
                </a:lnTo>
                <a:lnTo>
                  <a:pt x="3879" y="1113"/>
                </a:lnTo>
                <a:lnTo>
                  <a:pt x="3885" y="1119"/>
                </a:lnTo>
                <a:lnTo>
                  <a:pt x="3887" y="1121"/>
                </a:lnTo>
                <a:lnTo>
                  <a:pt x="3893" y="1121"/>
                </a:lnTo>
                <a:lnTo>
                  <a:pt x="3902" y="1115"/>
                </a:lnTo>
                <a:lnTo>
                  <a:pt x="3906" y="1119"/>
                </a:lnTo>
                <a:lnTo>
                  <a:pt x="3906" y="1121"/>
                </a:lnTo>
                <a:lnTo>
                  <a:pt x="3902" y="1125"/>
                </a:lnTo>
                <a:lnTo>
                  <a:pt x="3902" y="1128"/>
                </a:lnTo>
                <a:lnTo>
                  <a:pt x="3888" y="1132"/>
                </a:lnTo>
                <a:lnTo>
                  <a:pt x="3882" y="1134"/>
                </a:lnTo>
                <a:lnTo>
                  <a:pt x="3880" y="1139"/>
                </a:lnTo>
                <a:lnTo>
                  <a:pt x="3878" y="1141"/>
                </a:lnTo>
                <a:lnTo>
                  <a:pt x="3869" y="1144"/>
                </a:lnTo>
                <a:lnTo>
                  <a:pt x="3873" y="1145"/>
                </a:lnTo>
                <a:lnTo>
                  <a:pt x="3876" y="1153"/>
                </a:lnTo>
                <a:lnTo>
                  <a:pt x="3878" y="1155"/>
                </a:lnTo>
                <a:lnTo>
                  <a:pt x="3878" y="1157"/>
                </a:lnTo>
                <a:lnTo>
                  <a:pt x="3874" y="1159"/>
                </a:lnTo>
                <a:lnTo>
                  <a:pt x="3873" y="1162"/>
                </a:lnTo>
                <a:lnTo>
                  <a:pt x="3875" y="1168"/>
                </a:lnTo>
                <a:lnTo>
                  <a:pt x="3879" y="1168"/>
                </a:lnTo>
                <a:lnTo>
                  <a:pt x="3887" y="1163"/>
                </a:lnTo>
                <a:lnTo>
                  <a:pt x="3896" y="1153"/>
                </a:lnTo>
                <a:lnTo>
                  <a:pt x="3900" y="1150"/>
                </a:lnTo>
                <a:lnTo>
                  <a:pt x="3912" y="1149"/>
                </a:lnTo>
                <a:lnTo>
                  <a:pt x="3923" y="1145"/>
                </a:lnTo>
                <a:lnTo>
                  <a:pt x="3920" y="1153"/>
                </a:lnTo>
                <a:lnTo>
                  <a:pt x="3918" y="1158"/>
                </a:lnTo>
                <a:lnTo>
                  <a:pt x="3923" y="1159"/>
                </a:lnTo>
                <a:lnTo>
                  <a:pt x="3926" y="1164"/>
                </a:lnTo>
                <a:lnTo>
                  <a:pt x="3927" y="1170"/>
                </a:lnTo>
                <a:lnTo>
                  <a:pt x="3938" y="1183"/>
                </a:lnTo>
                <a:lnTo>
                  <a:pt x="3938" y="1188"/>
                </a:lnTo>
                <a:lnTo>
                  <a:pt x="3936" y="1191"/>
                </a:lnTo>
                <a:lnTo>
                  <a:pt x="3934" y="1193"/>
                </a:lnTo>
                <a:lnTo>
                  <a:pt x="3917" y="1198"/>
                </a:lnTo>
                <a:lnTo>
                  <a:pt x="3918" y="1200"/>
                </a:lnTo>
                <a:lnTo>
                  <a:pt x="3918" y="1204"/>
                </a:lnTo>
                <a:lnTo>
                  <a:pt x="3916" y="1206"/>
                </a:lnTo>
                <a:lnTo>
                  <a:pt x="3911" y="1211"/>
                </a:lnTo>
                <a:lnTo>
                  <a:pt x="3908" y="1210"/>
                </a:lnTo>
                <a:lnTo>
                  <a:pt x="3908" y="1213"/>
                </a:lnTo>
                <a:lnTo>
                  <a:pt x="3899" y="1217"/>
                </a:lnTo>
                <a:lnTo>
                  <a:pt x="3898" y="1221"/>
                </a:lnTo>
                <a:lnTo>
                  <a:pt x="3903" y="1224"/>
                </a:lnTo>
                <a:lnTo>
                  <a:pt x="3903" y="1227"/>
                </a:lnTo>
                <a:lnTo>
                  <a:pt x="3902" y="1229"/>
                </a:lnTo>
                <a:lnTo>
                  <a:pt x="3888" y="1236"/>
                </a:lnTo>
                <a:lnTo>
                  <a:pt x="3892" y="1236"/>
                </a:lnTo>
                <a:lnTo>
                  <a:pt x="3896" y="1240"/>
                </a:lnTo>
                <a:lnTo>
                  <a:pt x="3902" y="1239"/>
                </a:lnTo>
                <a:lnTo>
                  <a:pt x="3908" y="1243"/>
                </a:lnTo>
                <a:lnTo>
                  <a:pt x="3911" y="1242"/>
                </a:lnTo>
                <a:lnTo>
                  <a:pt x="3914" y="1236"/>
                </a:lnTo>
                <a:lnTo>
                  <a:pt x="3916" y="1235"/>
                </a:lnTo>
                <a:lnTo>
                  <a:pt x="3924" y="1234"/>
                </a:lnTo>
                <a:lnTo>
                  <a:pt x="3934" y="1228"/>
                </a:lnTo>
                <a:lnTo>
                  <a:pt x="3942" y="1228"/>
                </a:lnTo>
                <a:lnTo>
                  <a:pt x="3954" y="1234"/>
                </a:lnTo>
                <a:lnTo>
                  <a:pt x="3960" y="1241"/>
                </a:lnTo>
                <a:lnTo>
                  <a:pt x="3969" y="1243"/>
                </a:lnTo>
                <a:lnTo>
                  <a:pt x="3975" y="1240"/>
                </a:lnTo>
                <a:lnTo>
                  <a:pt x="3980" y="1242"/>
                </a:lnTo>
                <a:lnTo>
                  <a:pt x="3982" y="1246"/>
                </a:lnTo>
                <a:lnTo>
                  <a:pt x="3988" y="1247"/>
                </a:lnTo>
                <a:lnTo>
                  <a:pt x="3993" y="1246"/>
                </a:lnTo>
                <a:lnTo>
                  <a:pt x="4000" y="1242"/>
                </a:lnTo>
                <a:lnTo>
                  <a:pt x="4002" y="1240"/>
                </a:lnTo>
                <a:lnTo>
                  <a:pt x="4010" y="1240"/>
                </a:lnTo>
                <a:lnTo>
                  <a:pt x="4016" y="1245"/>
                </a:lnTo>
                <a:lnTo>
                  <a:pt x="4018" y="1249"/>
                </a:lnTo>
                <a:lnTo>
                  <a:pt x="4023" y="1249"/>
                </a:lnTo>
                <a:lnTo>
                  <a:pt x="4025" y="1253"/>
                </a:lnTo>
                <a:lnTo>
                  <a:pt x="4032" y="1260"/>
                </a:lnTo>
                <a:lnTo>
                  <a:pt x="4038" y="1263"/>
                </a:lnTo>
                <a:lnTo>
                  <a:pt x="4041" y="1266"/>
                </a:lnTo>
                <a:lnTo>
                  <a:pt x="4036" y="1270"/>
                </a:lnTo>
                <a:lnTo>
                  <a:pt x="4035" y="1281"/>
                </a:lnTo>
                <a:lnTo>
                  <a:pt x="4038" y="1283"/>
                </a:lnTo>
                <a:lnTo>
                  <a:pt x="4040" y="1287"/>
                </a:lnTo>
                <a:lnTo>
                  <a:pt x="4046" y="1290"/>
                </a:lnTo>
                <a:lnTo>
                  <a:pt x="4046" y="1291"/>
                </a:lnTo>
                <a:lnTo>
                  <a:pt x="4041" y="1299"/>
                </a:lnTo>
                <a:lnTo>
                  <a:pt x="4042" y="1307"/>
                </a:lnTo>
                <a:lnTo>
                  <a:pt x="4035" y="1309"/>
                </a:lnTo>
                <a:lnTo>
                  <a:pt x="4034" y="1306"/>
                </a:lnTo>
                <a:lnTo>
                  <a:pt x="4032" y="1305"/>
                </a:lnTo>
                <a:lnTo>
                  <a:pt x="4025" y="1306"/>
                </a:lnTo>
                <a:lnTo>
                  <a:pt x="4016" y="1315"/>
                </a:lnTo>
                <a:lnTo>
                  <a:pt x="4011" y="1318"/>
                </a:lnTo>
                <a:lnTo>
                  <a:pt x="4010" y="1318"/>
                </a:lnTo>
                <a:lnTo>
                  <a:pt x="4007" y="1321"/>
                </a:lnTo>
                <a:lnTo>
                  <a:pt x="4002" y="1323"/>
                </a:lnTo>
                <a:lnTo>
                  <a:pt x="4002" y="1327"/>
                </a:lnTo>
                <a:lnTo>
                  <a:pt x="3999" y="1327"/>
                </a:lnTo>
                <a:lnTo>
                  <a:pt x="3993" y="1329"/>
                </a:lnTo>
                <a:lnTo>
                  <a:pt x="3990" y="1332"/>
                </a:lnTo>
                <a:lnTo>
                  <a:pt x="3987" y="1337"/>
                </a:lnTo>
                <a:lnTo>
                  <a:pt x="3981" y="1339"/>
                </a:lnTo>
                <a:lnTo>
                  <a:pt x="3975" y="1345"/>
                </a:lnTo>
                <a:lnTo>
                  <a:pt x="3975" y="1350"/>
                </a:lnTo>
                <a:lnTo>
                  <a:pt x="3977" y="1354"/>
                </a:lnTo>
                <a:lnTo>
                  <a:pt x="3980" y="1361"/>
                </a:lnTo>
                <a:lnTo>
                  <a:pt x="3977" y="1367"/>
                </a:lnTo>
                <a:lnTo>
                  <a:pt x="3977" y="1368"/>
                </a:lnTo>
                <a:lnTo>
                  <a:pt x="3981" y="1374"/>
                </a:lnTo>
                <a:lnTo>
                  <a:pt x="3983" y="1377"/>
                </a:lnTo>
                <a:lnTo>
                  <a:pt x="3987" y="1380"/>
                </a:lnTo>
                <a:lnTo>
                  <a:pt x="3996" y="1391"/>
                </a:lnTo>
                <a:lnTo>
                  <a:pt x="3999" y="1395"/>
                </a:lnTo>
                <a:lnTo>
                  <a:pt x="4004" y="1403"/>
                </a:lnTo>
                <a:lnTo>
                  <a:pt x="4008" y="1405"/>
                </a:lnTo>
                <a:lnTo>
                  <a:pt x="4008" y="1409"/>
                </a:lnTo>
                <a:lnTo>
                  <a:pt x="4013" y="1413"/>
                </a:lnTo>
                <a:lnTo>
                  <a:pt x="4013" y="1415"/>
                </a:lnTo>
                <a:lnTo>
                  <a:pt x="4010" y="1419"/>
                </a:lnTo>
                <a:lnTo>
                  <a:pt x="4005" y="1417"/>
                </a:lnTo>
                <a:lnTo>
                  <a:pt x="3999" y="1419"/>
                </a:lnTo>
                <a:lnTo>
                  <a:pt x="3993" y="1413"/>
                </a:lnTo>
                <a:lnTo>
                  <a:pt x="3975" y="1407"/>
                </a:lnTo>
                <a:lnTo>
                  <a:pt x="3972" y="1404"/>
                </a:lnTo>
                <a:lnTo>
                  <a:pt x="3971" y="1402"/>
                </a:lnTo>
                <a:lnTo>
                  <a:pt x="3975" y="1397"/>
                </a:lnTo>
                <a:lnTo>
                  <a:pt x="3974" y="1396"/>
                </a:lnTo>
                <a:lnTo>
                  <a:pt x="3972" y="1395"/>
                </a:lnTo>
                <a:lnTo>
                  <a:pt x="3970" y="1393"/>
                </a:lnTo>
                <a:lnTo>
                  <a:pt x="3965" y="1386"/>
                </a:lnTo>
                <a:lnTo>
                  <a:pt x="3964" y="1386"/>
                </a:lnTo>
                <a:lnTo>
                  <a:pt x="3960" y="1383"/>
                </a:lnTo>
                <a:lnTo>
                  <a:pt x="3953" y="1380"/>
                </a:lnTo>
                <a:lnTo>
                  <a:pt x="3950" y="1380"/>
                </a:lnTo>
                <a:lnTo>
                  <a:pt x="3945" y="1384"/>
                </a:lnTo>
                <a:lnTo>
                  <a:pt x="3942" y="1384"/>
                </a:lnTo>
                <a:lnTo>
                  <a:pt x="3940" y="1381"/>
                </a:lnTo>
                <a:lnTo>
                  <a:pt x="3936" y="1380"/>
                </a:lnTo>
                <a:lnTo>
                  <a:pt x="3932" y="1389"/>
                </a:lnTo>
                <a:lnTo>
                  <a:pt x="3927" y="1390"/>
                </a:lnTo>
                <a:lnTo>
                  <a:pt x="3924" y="1390"/>
                </a:lnTo>
                <a:lnTo>
                  <a:pt x="3918" y="1390"/>
                </a:lnTo>
                <a:lnTo>
                  <a:pt x="3916" y="1390"/>
                </a:lnTo>
                <a:lnTo>
                  <a:pt x="3910" y="1390"/>
                </a:lnTo>
                <a:lnTo>
                  <a:pt x="3906" y="1390"/>
                </a:lnTo>
                <a:lnTo>
                  <a:pt x="3893" y="1391"/>
                </a:lnTo>
                <a:lnTo>
                  <a:pt x="3890" y="1393"/>
                </a:lnTo>
                <a:lnTo>
                  <a:pt x="3879" y="1393"/>
                </a:lnTo>
                <a:lnTo>
                  <a:pt x="3876" y="1395"/>
                </a:lnTo>
                <a:lnTo>
                  <a:pt x="3866" y="1399"/>
                </a:lnTo>
                <a:lnTo>
                  <a:pt x="3854" y="1408"/>
                </a:lnTo>
                <a:lnTo>
                  <a:pt x="3849" y="1419"/>
                </a:lnTo>
                <a:lnTo>
                  <a:pt x="3840" y="1426"/>
                </a:lnTo>
                <a:lnTo>
                  <a:pt x="3834" y="1429"/>
                </a:lnTo>
                <a:lnTo>
                  <a:pt x="3825" y="1431"/>
                </a:lnTo>
                <a:lnTo>
                  <a:pt x="3819" y="1435"/>
                </a:lnTo>
                <a:lnTo>
                  <a:pt x="3816" y="1443"/>
                </a:lnTo>
                <a:lnTo>
                  <a:pt x="3814" y="1446"/>
                </a:lnTo>
                <a:lnTo>
                  <a:pt x="3812" y="1446"/>
                </a:lnTo>
                <a:lnTo>
                  <a:pt x="3807" y="1445"/>
                </a:lnTo>
                <a:lnTo>
                  <a:pt x="3803" y="1447"/>
                </a:lnTo>
                <a:lnTo>
                  <a:pt x="3798" y="1456"/>
                </a:lnTo>
                <a:lnTo>
                  <a:pt x="3789" y="1455"/>
                </a:lnTo>
                <a:lnTo>
                  <a:pt x="3785" y="1456"/>
                </a:lnTo>
                <a:lnTo>
                  <a:pt x="3783" y="1458"/>
                </a:lnTo>
                <a:lnTo>
                  <a:pt x="3779" y="1465"/>
                </a:lnTo>
                <a:lnTo>
                  <a:pt x="3774" y="1471"/>
                </a:lnTo>
                <a:lnTo>
                  <a:pt x="3768" y="1474"/>
                </a:lnTo>
                <a:lnTo>
                  <a:pt x="3760" y="1476"/>
                </a:lnTo>
                <a:lnTo>
                  <a:pt x="3752" y="1481"/>
                </a:lnTo>
                <a:lnTo>
                  <a:pt x="3749" y="1479"/>
                </a:lnTo>
                <a:lnTo>
                  <a:pt x="3749" y="1476"/>
                </a:lnTo>
                <a:lnTo>
                  <a:pt x="3748" y="1475"/>
                </a:lnTo>
                <a:lnTo>
                  <a:pt x="3746" y="1476"/>
                </a:lnTo>
                <a:lnTo>
                  <a:pt x="3741" y="1481"/>
                </a:lnTo>
                <a:lnTo>
                  <a:pt x="3736" y="1483"/>
                </a:lnTo>
                <a:lnTo>
                  <a:pt x="3734" y="1485"/>
                </a:lnTo>
                <a:lnTo>
                  <a:pt x="3732" y="1487"/>
                </a:lnTo>
                <a:lnTo>
                  <a:pt x="3735" y="1489"/>
                </a:lnTo>
                <a:lnTo>
                  <a:pt x="3735" y="1491"/>
                </a:lnTo>
                <a:lnTo>
                  <a:pt x="3730" y="1494"/>
                </a:lnTo>
                <a:lnTo>
                  <a:pt x="3729" y="1498"/>
                </a:lnTo>
                <a:lnTo>
                  <a:pt x="3725" y="1500"/>
                </a:lnTo>
                <a:lnTo>
                  <a:pt x="3723" y="1504"/>
                </a:lnTo>
                <a:lnTo>
                  <a:pt x="3723" y="1506"/>
                </a:lnTo>
                <a:lnTo>
                  <a:pt x="3726" y="1510"/>
                </a:lnTo>
                <a:lnTo>
                  <a:pt x="3728" y="1513"/>
                </a:lnTo>
                <a:lnTo>
                  <a:pt x="3723" y="1524"/>
                </a:lnTo>
                <a:lnTo>
                  <a:pt x="3725" y="1537"/>
                </a:lnTo>
                <a:lnTo>
                  <a:pt x="3725" y="1540"/>
                </a:lnTo>
                <a:lnTo>
                  <a:pt x="3731" y="1541"/>
                </a:lnTo>
                <a:lnTo>
                  <a:pt x="3729" y="1545"/>
                </a:lnTo>
                <a:lnTo>
                  <a:pt x="3729" y="1548"/>
                </a:lnTo>
                <a:lnTo>
                  <a:pt x="3729" y="1554"/>
                </a:lnTo>
                <a:lnTo>
                  <a:pt x="3738" y="1558"/>
                </a:lnTo>
                <a:lnTo>
                  <a:pt x="3738" y="1561"/>
                </a:lnTo>
                <a:lnTo>
                  <a:pt x="3736" y="1566"/>
                </a:lnTo>
                <a:lnTo>
                  <a:pt x="3726" y="1576"/>
                </a:lnTo>
                <a:lnTo>
                  <a:pt x="3717" y="1578"/>
                </a:lnTo>
                <a:lnTo>
                  <a:pt x="3717" y="1585"/>
                </a:lnTo>
                <a:lnTo>
                  <a:pt x="3719" y="1600"/>
                </a:lnTo>
                <a:lnTo>
                  <a:pt x="3719" y="1605"/>
                </a:lnTo>
                <a:lnTo>
                  <a:pt x="3713" y="1607"/>
                </a:lnTo>
                <a:lnTo>
                  <a:pt x="3701" y="1623"/>
                </a:lnTo>
                <a:lnTo>
                  <a:pt x="3696" y="1626"/>
                </a:lnTo>
                <a:lnTo>
                  <a:pt x="3698" y="1629"/>
                </a:lnTo>
                <a:lnTo>
                  <a:pt x="3692" y="1631"/>
                </a:lnTo>
                <a:lnTo>
                  <a:pt x="3689" y="1636"/>
                </a:lnTo>
                <a:lnTo>
                  <a:pt x="3684" y="1639"/>
                </a:lnTo>
                <a:lnTo>
                  <a:pt x="3682" y="1639"/>
                </a:lnTo>
                <a:lnTo>
                  <a:pt x="3678" y="1639"/>
                </a:lnTo>
                <a:lnTo>
                  <a:pt x="3672" y="1642"/>
                </a:lnTo>
                <a:lnTo>
                  <a:pt x="3668" y="1645"/>
                </a:lnTo>
                <a:lnTo>
                  <a:pt x="3668" y="1648"/>
                </a:lnTo>
                <a:lnTo>
                  <a:pt x="3663" y="1651"/>
                </a:lnTo>
                <a:lnTo>
                  <a:pt x="3660" y="1661"/>
                </a:lnTo>
                <a:lnTo>
                  <a:pt x="3657" y="1668"/>
                </a:lnTo>
                <a:lnTo>
                  <a:pt x="3656" y="1678"/>
                </a:lnTo>
                <a:lnTo>
                  <a:pt x="3657" y="1681"/>
                </a:lnTo>
                <a:lnTo>
                  <a:pt x="3660" y="1684"/>
                </a:lnTo>
                <a:lnTo>
                  <a:pt x="3668" y="1685"/>
                </a:lnTo>
                <a:lnTo>
                  <a:pt x="3677" y="1689"/>
                </a:lnTo>
                <a:lnTo>
                  <a:pt x="3677" y="1704"/>
                </a:lnTo>
                <a:lnTo>
                  <a:pt x="3671" y="1710"/>
                </a:lnTo>
                <a:lnTo>
                  <a:pt x="3671" y="1719"/>
                </a:lnTo>
                <a:lnTo>
                  <a:pt x="3668" y="1726"/>
                </a:lnTo>
                <a:lnTo>
                  <a:pt x="3664" y="1731"/>
                </a:lnTo>
                <a:lnTo>
                  <a:pt x="3662" y="1733"/>
                </a:lnTo>
                <a:lnTo>
                  <a:pt x="3660" y="1741"/>
                </a:lnTo>
                <a:lnTo>
                  <a:pt x="3658" y="1745"/>
                </a:lnTo>
                <a:lnTo>
                  <a:pt x="3656" y="1749"/>
                </a:lnTo>
                <a:lnTo>
                  <a:pt x="3651" y="1749"/>
                </a:lnTo>
                <a:lnTo>
                  <a:pt x="3648" y="1756"/>
                </a:lnTo>
                <a:lnTo>
                  <a:pt x="3647" y="1761"/>
                </a:lnTo>
                <a:lnTo>
                  <a:pt x="3645" y="1763"/>
                </a:lnTo>
                <a:lnTo>
                  <a:pt x="3638" y="1768"/>
                </a:lnTo>
                <a:lnTo>
                  <a:pt x="3634" y="1776"/>
                </a:lnTo>
                <a:lnTo>
                  <a:pt x="3629" y="1780"/>
                </a:lnTo>
                <a:lnTo>
                  <a:pt x="3629" y="1787"/>
                </a:lnTo>
                <a:lnTo>
                  <a:pt x="3628" y="1789"/>
                </a:lnTo>
                <a:lnTo>
                  <a:pt x="3624" y="1791"/>
                </a:lnTo>
                <a:lnTo>
                  <a:pt x="3626" y="1794"/>
                </a:lnTo>
                <a:lnTo>
                  <a:pt x="3620" y="1799"/>
                </a:lnTo>
                <a:lnTo>
                  <a:pt x="3618" y="1807"/>
                </a:lnTo>
                <a:lnTo>
                  <a:pt x="3615" y="1813"/>
                </a:lnTo>
                <a:lnTo>
                  <a:pt x="3614" y="1821"/>
                </a:lnTo>
                <a:lnTo>
                  <a:pt x="3610" y="1827"/>
                </a:lnTo>
                <a:lnTo>
                  <a:pt x="3609" y="1836"/>
                </a:lnTo>
                <a:lnTo>
                  <a:pt x="3606" y="1837"/>
                </a:lnTo>
                <a:lnTo>
                  <a:pt x="3608" y="1841"/>
                </a:lnTo>
                <a:lnTo>
                  <a:pt x="3605" y="1846"/>
                </a:lnTo>
                <a:lnTo>
                  <a:pt x="3602" y="1851"/>
                </a:lnTo>
                <a:lnTo>
                  <a:pt x="3599" y="1854"/>
                </a:lnTo>
                <a:lnTo>
                  <a:pt x="3598" y="1863"/>
                </a:lnTo>
                <a:lnTo>
                  <a:pt x="3597" y="1866"/>
                </a:lnTo>
                <a:lnTo>
                  <a:pt x="3593" y="1867"/>
                </a:lnTo>
                <a:lnTo>
                  <a:pt x="3588" y="1861"/>
                </a:lnTo>
                <a:lnTo>
                  <a:pt x="3584" y="1860"/>
                </a:lnTo>
                <a:lnTo>
                  <a:pt x="3581" y="1857"/>
                </a:lnTo>
                <a:lnTo>
                  <a:pt x="3573" y="1855"/>
                </a:lnTo>
                <a:lnTo>
                  <a:pt x="3566" y="1852"/>
                </a:lnTo>
                <a:lnTo>
                  <a:pt x="3562" y="1852"/>
                </a:lnTo>
                <a:lnTo>
                  <a:pt x="3550" y="1855"/>
                </a:lnTo>
                <a:lnTo>
                  <a:pt x="3548" y="1853"/>
                </a:lnTo>
                <a:lnTo>
                  <a:pt x="3543" y="1846"/>
                </a:lnTo>
                <a:lnTo>
                  <a:pt x="3537" y="1846"/>
                </a:lnTo>
                <a:lnTo>
                  <a:pt x="3533" y="1843"/>
                </a:lnTo>
                <a:lnTo>
                  <a:pt x="3527" y="1845"/>
                </a:lnTo>
                <a:lnTo>
                  <a:pt x="3524" y="1843"/>
                </a:lnTo>
                <a:lnTo>
                  <a:pt x="3520" y="1849"/>
                </a:lnTo>
                <a:lnTo>
                  <a:pt x="3518" y="1849"/>
                </a:lnTo>
                <a:lnTo>
                  <a:pt x="3515" y="1847"/>
                </a:lnTo>
                <a:lnTo>
                  <a:pt x="3510" y="1851"/>
                </a:lnTo>
                <a:lnTo>
                  <a:pt x="3504" y="1851"/>
                </a:lnTo>
                <a:lnTo>
                  <a:pt x="3502" y="1849"/>
                </a:lnTo>
                <a:lnTo>
                  <a:pt x="3501" y="1846"/>
                </a:lnTo>
                <a:lnTo>
                  <a:pt x="3496" y="1841"/>
                </a:lnTo>
                <a:lnTo>
                  <a:pt x="3495" y="1836"/>
                </a:lnTo>
                <a:lnTo>
                  <a:pt x="3491" y="1833"/>
                </a:lnTo>
                <a:lnTo>
                  <a:pt x="3488" y="1833"/>
                </a:lnTo>
                <a:lnTo>
                  <a:pt x="3484" y="1835"/>
                </a:lnTo>
                <a:lnTo>
                  <a:pt x="3483" y="1847"/>
                </a:lnTo>
                <a:lnTo>
                  <a:pt x="3488" y="1855"/>
                </a:lnTo>
                <a:lnTo>
                  <a:pt x="3491" y="1857"/>
                </a:lnTo>
                <a:lnTo>
                  <a:pt x="3491" y="1866"/>
                </a:lnTo>
                <a:lnTo>
                  <a:pt x="3492" y="1876"/>
                </a:lnTo>
                <a:lnTo>
                  <a:pt x="3494" y="1882"/>
                </a:lnTo>
                <a:lnTo>
                  <a:pt x="3497" y="1890"/>
                </a:lnTo>
                <a:lnTo>
                  <a:pt x="3495" y="1894"/>
                </a:lnTo>
                <a:lnTo>
                  <a:pt x="3496" y="1901"/>
                </a:lnTo>
                <a:lnTo>
                  <a:pt x="3494" y="1914"/>
                </a:lnTo>
                <a:lnTo>
                  <a:pt x="3492" y="1924"/>
                </a:lnTo>
                <a:lnTo>
                  <a:pt x="3494" y="1931"/>
                </a:lnTo>
                <a:lnTo>
                  <a:pt x="3488" y="1936"/>
                </a:lnTo>
                <a:lnTo>
                  <a:pt x="3489" y="1939"/>
                </a:lnTo>
                <a:lnTo>
                  <a:pt x="3489" y="1945"/>
                </a:lnTo>
                <a:lnTo>
                  <a:pt x="3491" y="1953"/>
                </a:lnTo>
                <a:lnTo>
                  <a:pt x="3489" y="1963"/>
                </a:lnTo>
                <a:lnTo>
                  <a:pt x="3491" y="1965"/>
                </a:lnTo>
                <a:lnTo>
                  <a:pt x="3488" y="1968"/>
                </a:lnTo>
                <a:lnTo>
                  <a:pt x="3485" y="1974"/>
                </a:lnTo>
                <a:lnTo>
                  <a:pt x="3478" y="1983"/>
                </a:lnTo>
                <a:lnTo>
                  <a:pt x="3474" y="1983"/>
                </a:lnTo>
                <a:lnTo>
                  <a:pt x="3468" y="1983"/>
                </a:lnTo>
                <a:lnTo>
                  <a:pt x="3467" y="1977"/>
                </a:lnTo>
                <a:lnTo>
                  <a:pt x="3465" y="1977"/>
                </a:lnTo>
                <a:lnTo>
                  <a:pt x="3456" y="1977"/>
                </a:lnTo>
                <a:lnTo>
                  <a:pt x="3455" y="1983"/>
                </a:lnTo>
                <a:lnTo>
                  <a:pt x="3456" y="1990"/>
                </a:lnTo>
                <a:lnTo>
                  <a:pt x="3460" y="1996"/>
                </a:lnTo>
                <a:lnTo>
                  <a:pt x="3458" y="1996"/>
                </a:lnTo>
                <a:lnTo>
                  <a:pt x="3456" y="1999"/>
                </a:lnTo>
                <a:lnTo>
                  <a:pt x="3454" y="2002"/>
                </a:lnTo>
                <a:lnTo>
                  <a:pt x="3452" y="2013"/>
                </a:lnTo>
                <a:lnTo>
                  <a:pt x="3452" y="2020"/>
                </a:lnTo>
                <a:lnTo>
                  <a:pt x="3450" y="2023"/>
                </a:lnTo>
                <a:lnTo>
                  <a:pt x="3452" y="2031"/>
                </a:lnTo>
                <a:lnTo>
                  <a:pt x="3455" y="2037"/>
                </a:lnTo>
                <a:lnTo>
                  <a:pt x="3456" y="2040"/>
                </a:lnTo>
                <a:lnTo>
                  <a:pt x="3454" y="2045"/>
                </a:lnTo>
                <a:lnTo>
                  <a:pt x="3454" y="2050"/>
                </a:lnTo>
                <a:lnTo>
                  <a:pt x="3456" y="2053"/>
                </a:lnTo>
                <a:lnTo>
                  <a:pt x="3458" y="2058"/>
                </a:lnTo>
                <a:lnTo>
                  <a:pt x="3462" y="2062"/>
                </a:lnTo>
                <a:lnTo>
                  <a:pt x="3465" y="2079"/>
                </a:lnTo>
                <a:lnTo>
                  <a:pt x="3465" y="2087"/>
                </a:lnTo>
                <a:lnTo>
                  <a:pt x="3464" y="2088"/>
                </a:lnTo>
                <a:lnTo>
                  <a:pt x="3458" y="2089"/>
                </a:lnTo>
                <a:lnTo>
                  <a:pt x="3460" y="2094"/>
                </a:lnTo>
                <a:lnTo>
                  <a:pt x="3460" y="2095"/>
                </a:lnTo>
                <a:lnTo>
                  <a:pt x="3458" y="2097"/>
                </a:lnTo>
                <a:lnTo>
                  <a:pt x="3455" y="2097"/>
                </a:lnTo>
                <a:lnTo>
                  <a:pt x="3452" y="2094"/>
                </a:lnTo>
                <a:lnTo>
                  <a:pt x="3444" y="2094"/>
                </a:lnTo>
                <a:lnTo>
                  <a:pt x="3444" y="2098"/>
                </a:lnTo>
                <a:lnTo>
                  <a:pt x="3443" y="2100"/>
                </a:lnTo>
                <a:lnTo>
                  <a:pt x="3446" y="2106"/>
                </a:lnTo>
                <a:lnTo>
                  <a:pt x="3440" y="2107"/>
                </a:lnTo>
                <a:lnTo>
                  <a:pt x="3436" y="2113"/>
                </a:lnTo>
                <a:lnTo>
                  <a:pt x="3437" y="2118"/>
                </a:lnTo>
                <a:lnTo>
                  <a:pt x="3438" y="2122"/>
                </a:lnTo>
                <a:lnTo>
                  <a:pt x="3437" y="2123"/>
                </a:lnTo>
                <a:lnTo>
                  <a:pt x="3436" y="2123"/>
                </a:lnTo>
                <a:lnTo>
                  <a:pt x="3432" y="2119"/>
                </a:lnTo>
                <a:lnTo>
                  <a:pt x="3429" y="2118"/>
                </a:lnTo>
                <a:lnTo>
                  <a:pt x="3428" y="2119"/>
                </a:lnTo>
                <a:lnTo>
                  <a:pt x="3426" y="2127"/>
                </a:lnTo>
                <a:lnTo>
                  <a:pt x="3424" y="2129"/>
                </a:lnTo>
                <a:lnTo>
                  <a:pt x="3423" y="2127"/>
                </a:lnTo>
                <a:lnTo>
                  <a:pt x="3422" y="2119"/>
                </a:lnTo>
                <a:lnTo>
                  <a:pt x="3420" y="2118"/>
                </a:lnTo>
                <a:lnTo>
                  <a:pt x="3419" y="2116"/>
                </a:lnTo>
                <a:lnTo>
                  <a:pt x="3414" y="2112"/>
                </a:lnTo>
                <a:lnTo>
                  <a:pt x="3410" y="2107"/>
                </a:lnTo>
                <a:lnTo>
                  <a:pt x="3399" y="2100"/>
                </a:lnTo>
                <a:lnTo>
                  <a:pt x="3396" y="2101"/>
                </a:lnTo>
                <a:lnTo>
                  <a:pt x="3396" y="2110"/>
                </a:lnTo>
                <a:lnTo>
                  <a:pt x="3393" y="2109"/>
                </a:lnTo>
                <a:lnTo>
                  <a:pt x="3394" y="2113"/>
                </a:lnTo>
                <a:lnTo>
                  <a:pt x="3393" y="2118"/>
                </a:lnTo>
                <a:lnTo>
                  <a:pt x="3389" y="2119"/>
                </a:lnTo>
                <a:lnTo>
                  <a:pt x="3383" y="2124"/>
                </a:lnTo>
                <a:lnTo>
                  <a:pt x="3381" y="2118"/>
                </a:lnTo>
                <a:lnTo>
                  <a:pt x="3378" y="2107"/>
                </a:lnTo>
                <a:lnTo>
                  <a:pt x="3377" y="2104"/>
                </a:lnTo>
                <a:lnTo>
                  <a:pt x="3380" y="2103"/>
                </a:lnTo>
                <a:lnTo>
                  <a:pt x="3382" y="2104"/>
                </a:lnTo>
                <a:lnTo>
                  <a:pt x="3383" y="2099"/>
                </a:lnTo>
                <a:lnTo>
                  <a:pt x="3381" y="2095"/>
                </a:lnTo>
                <a:lnTo>
                  <a:pt x="3381" y="2088"/>
                </a:lnTo>
                <a:lnTo>
                  <a:pt x="3380" y="2085"/>
                </a:lnTo>
                <a:lnTo>
                  <a:pt x="3380" y="2076"/>
                </a:lnTo>
                <a:lnTo>
                  <a:pt x="3376" y="2065"/>
                </a:lnTo>
                <a:lnTo>
                  <a:pt x="3374" y="2051"/>
                </a:lnTo>
                <a:lnTo>
                  <a:pt x="3372" y="2046"/>
                </a:lnTo>
                <a:lnTo>
                  <a:pt x="3374" y="2040"/>
                </a:lnTo>
                <a:lnTo>
                  <a:pt x="3370" y="2023"/>
                </a:lnTo>
                <a:lnTo>
                  <a:pt x="3370" y="2021"/>
                </a:lnTo>
                <a:lnTo>
                  <a:pt x="3365" y="2019"/>
                </a:lnTo>
                <a:lnTo>
                  <a:pt x="3364" y="2017"/>
                </a:lnTo>
                <a:lnTo>
                  <a:pt x="3362" y="2008"/>
                </a:lnTo>
                <a:lnTo>
                  <a:pt x="3364" y="2005"/>
                </a:lnTo>
                <a:lnTo>
                  <a:pt x="3362" y="2003"/>
                </a:lnTo>
                <a:lnTo>
                  <a:pt x="3360" y="1999"/>
                </a:lnTo>
                <a:lnTo>
                  <a:pt x="3354" y="1996"/>
                </a:lnTo>
                <a:lnTo>
                  <a:pt x="3351" y="1992"/>
                </a:lnTo>
                <a:lnTo>
                  <a:pt x="3352" y="1977"/>
                </a:lnTo>
                <a:lnTo>
                  <a:pt x="3351" y="1973"/>
                </a:lnTo>
                <a:lnTo>
                  <a:pt x="3350" y="1969"/>
                </a:lnTo>
                <a:lnTo>
                  <a:pt x="3347" y="1954"/>
                </a:lnTo>
                <a:lnTo>
                  <a:pt x="3352" y="1945"/>
                </a:lnTo>
                <a:lnTo>
                  <a:pt x="3351" y="1933"/>
                </a:lnTo>
                <a:lnTo>
                  <a:pt x="3347" y="1927"/>
                </a:lnTo>
                <a:lnTo>
                  <a:pt x="3345" y="1924"/>
                </a:lnTo>
                <a:lnTo>
                  <a:pt x="3341" y="1907"/>
                </a:lnTo>
                <a:lnTo>
                  <a:pt x="3338" y="1900"/>
                </a:lnTo>
                <a:lnTo>
                  <a:pt x="3338" y="1897"/>
                </a:lnTo>
                <a:lnTo>
                  <a:pt x="3338" y="1895"/>
                </a:lnTo>
                <a:lnTo>
                  <a:pt x="3339" y="1888"/>
                </a:lnTo>
                <a:lnTo>
                  <a:pt x="3336" y="1885"/>
                </a:lnTo>
                <a:lnTo>
                  <a:pt x="3334" y="1884"/>
                </a:lnTo>
                <a:lnTo>
                  <a:pt x="3330" y="1894"/>
                </a:lnTo>
                <a:lnTo>
                  <a:pt x="3328" y="1894"/>
                </a:lnTo>
                <a:lnTo>
                  <a:pt x="3328" y="1887"/>
                </a:lnTo>
                <a:lnTo>
                  <a:pt x="3323" y="1882"/>
                </a:lnTo>
                <a:lnTo>
                  <a:pt x="3318" y="1883"/>
                </a:lnTo>
                <a:lnTo>
                  <a:pt x="3315" y="1889"/>
                </a:lnTo>
                <a:lnTo>
                  <a:pt x="3310" y="1891"/>
                </a:lnTo>
                <a:lnTo>
                  <a:pt x="3309" y="1894"/>
                </a:lnTo>
                <a:lnTo>
                  <a:pt x="3305" y="1895"/>
                </a:lnTo>
                <a:lnTo>
                  <a:pt x="3303" y="1895"/>
                </a:lnTo>
                <a:lnTo>
                  <a:pt x="3300" y="1890"/>
                </a:lnTo>
                <a:lnTo>
                  <a:pt x="3296" y="1887"/>
                </a:lnTo>
                <a:lnTo>
                  <a:pt x="3294" y="1883"/>
                </a:lnTo>
                <a:lnTo>
                  <a:pt x="3292" y="1883"/>
                </a:lnTo>
                <a:lnTo>
                  <a:pt x="3291" y="1891"/>
                </a:lnTo>
                <a:lnTo>
                  <a:pt x="3293" y="1903"/>
                </a:lnTo>
                <a:lnTo>
                  <a:pt x="3294" y="1915"/>
                </a:lnTo>
                <a:lnTo>
                  <a:pt x="3290" y="1923"/>
                </a:lnTo>
                <a:lnTo>
                  <a:pt x="3282" y="1924"/>
                </a:lnTo>
                <a:lnTo>
                  <a:pt x="3278" y="1927"/>
                </a:lnTo>
                <a:lnTo>
                  <a:pt x="3276" y="1931"/>
                </a:lnTo>
                <a:lnTo>
                  <a:pt x="3269" y="1941"/>
                </a:lnTo>
                <a:lnTo>
                  <a:pt x="3268" y="1944"/>
                </a:lnTo>
                <a:lnTo>
                  <a:pt x="3267" y="1950"/>
                </a:lnTo>
                <a:lnTo>
                  <a:pt x="3270" y="1957"/>
                </a:lnTo>
                <a:lnTo>
                  <a:pt x="3274" y="1972"/>
                </a:lnTo>
                <a:lnTo>
                  <a:pt x="3273" y="1974"/>
                </a:lnTo>
                <a:lnTo>
                  <a:pt x="3269" y="1975"/>
                </a:lnTo>
                <a:lnTo>
                  <a:pt x="3269" y="1979"/>
                </a:lnTo>
                <a:lnTo>
                  <a:pt x="3261" y="1985"/>
                </a:lnTo>
                <a:lnTo>
                  <a:pt x="3255" y="1986"/>
                </a:lnTo>
                <a:lnTo>
                  <a:pt x="3250" y="1986"/>
                </a:lnTo>
                <a:lnTo>
                  <a:pt x="3246" y="1992"/>
                </a:lnTo>
                <a:lnTo>
                  <a:pt x="3244" y="1990"/>
                </a:lnTo>
                <a:lnTo>
                  <a:pt x="3244" y="1987"/>
                </a:lnTo>
                <a:lnTo>
                  <a:pt x="3239" y="1986"/>
                </a:lnTo>
                <a:lnTo>
                  <a:pt x="3237" y="1984"/>
                </a:lnTo>
                <a:lnTo>
                  <a:pt x="3236" y="1981"/>
                </a:lnTo>
                <a:lnTo>
                  <a:pt x="3237" y="1978"/>
                </a:lnTo>
                <a:lnTo>
                  <a:pt x="3233" y="1977"/>
                </a:lnTo>
                <a:lnTo>
                  <a:pt x="3233" y="1973"/>
                </a:lnTo>
                <a:lnTo>
                  <a:pt x="3231" y="1967"/>
                </a:lnTo>
                <a:lnTo>
                  <a:pt x="3230" y="1960"/>
                </a:lnTo>
                <a:lnTo>
                  <a:pt x="3230" y="1959"/>
                </a:lnTo>
                <a:lnTo>
                  <a:pt x="3226" y="1957"/>
                </a:lnTo>
                <a:lnTo>
                  <a:pt x="3227" y="1954"/>
                </a:lnTo>
                <a:lnTo>
                  <a:pt x="3224" y="1954"/>
                </a:lnTo>
                <a:lnTo>
                  <a:pt x="3224" y="1951"/>
                </a:lnTo>
                <a:lnTo>
                  <a:pt x="3224" y="1950"/>
                </a:lnTo>
                <a:lnTo>
                  <a:pt x="3219" y="1947"/>
                </a:lnTo>
                <a:lnTo>
                  <a:pt x="3215" y="1948"/>
                </a:lnTo>
                <a:lnTo>
                  <a:pt x="3214" y="1955"/>
                </a:lnTo>
                <a:lnTo>
                  <a:pt x="3215" y="1966"/>
                </a:lnTo>
                <a:lnTo>
                  <a:pt x="3218" y="1972"/>
                </a:lnTo>
                <a:lnTo>
                  <a:pt x="3218" y="1974"/>
                </a:lnTo>
                <a:lnTo>
                  <a:pt x="3215" y="1975"/>
                </a:lnTo>
                <a:lnTo>
                  <a:pt x="3212" y="1974"/>
                </a:lnTo>
                <a:lnTo>
                  <a:pt x="3208" y="1969"/>
                </a:lnTo>
                <a:lnTo>
                  <a:pt x="3202" y="1944"/>
                </a:lnTo>
                <a:lnTo>
                  <a:pt x="3203" y="1941"/>
                </a:lnTo>
                <a:lnTo>
                  <a:pt x="3201" y="1938"/>
                </a:lnTo>
                <a:lnTo>
                  <a:pt x="3204" y="1935"/>
                </a:lnTo>
                <a:lnTo>
                  <a:pt x="3201" y="1932"/>
                </a:lnTo>
                <a:lnTo>
                  <a:pt x="3201" y="1930"/>
                </a:lnTo>
                <a:lnTo>
                  <a:pt x="3197" y="1926"/>
                </a:lnTo>
                <a:lnTo>
                  <a:pt x="3195" y="1918"/>
                </a:lnTo>
                <a:lnTo>
                  <a:pt x="3190" y="1913"/>
                </a:lnTo>
                <a:lnTo>
                  <a:pt x="3190" y="1908"/>
                </a:lnTo>
                <a:lnTo>
                  <a:pt x="3184" y="1899"/>
                </a:lnTo>
                <a:lnTo>
                  <a:pt x="3183" y="1894"/>
                </a:lnTo>
                <a:lnTo>
                  <a:pt x="3184" y="1891"/>
                </a:lnTo>
                <a:lnTo>
                  <a:pt x="3188" y="1894"/>
                </a:lnTo>
                <a:lnTo>
                  <a:pt x="3188" y="1889"/>
                </a:lnTo>
                <a:lnTo>
                  <a:pt x="3183" y="1888"/>
                </a:lnTo>
                <a:lnTo>
                  <a:pt x="3183" y="1883"/>
                </a:lnTo>
                <a:lnTo>
                  <a:pt x="3184" y="1881"/>
                </a:lnTo>
                <a:lnTo>
                  <a:pt x="3191" y="1879"/>
                </a:lnTo>
                <a:lnTo>
                  <a:pt x="3196" y="1867"/>
                </a:lnTo>
                <a:lnTo>
                  <a:pt x="3195" y="1863"/>
                </a:lnTo>
                <a:lnTo>
                  <a:pt x="3195" y="1859"/>
                </a:lnTo>
                <a:lnTo>
                  <a:pt x="3195" y="1855"/>
                </a:lnTo>
                <a:lnTo>
                  <a:pt x="3197" y="1854"/>
                </a:lnTo>
                <a:lnTo>
                  <a:pt x="3197" y="1851"/>
                </a:lnTo>
                <a:lnTo>
                  <a:pt x="3204" y="1846"/>
                </a:lnTo>
                <a:lnTo>
                  <a:pt x="3209" y="1847"/>
                </a:lnTo>
                <a:lnTo>
                  <a:pt x="3210" y="1846"/>
                </a:lnTo>
                <a:lnTo>
                  <a:pt x="3214" y="1840"/>
                </a:lnTo>
                <a:lnTo>
                  <a:pt x="3213" y="1833"/>
                </a:lnTo>
                <a:lnTo>
                  <a:pt x="3214" y="1831"/>
                </a:lnTo>
                <a:lnTo>
                  <a:pt x="3218" y="1830"/>
                </a:lnTo>
                <a:lnTo>
                  <a:pt x="3227" y="1833"/>
                </a:lnTo>
                <a:lnTo>
                  <a:pt x="3237" y="1834"/>
                </a:lnTo>
                <a:lnTo>
                  <a:pt x="3248" y="1830"/>
                </a:lnTo>
                <a:lnTo>
                  <a:pt x="3250" y="1828"/>
                </a:lnTo>
                <a:lnTo>
                  <a:pt x="3252" y="1815"/>
                </a:lnTo>
                <a:lnTo>
                  <a:pt x="3254" y="1817"/>
                </a:lnTo>
                <a:lnTo>
                  <a:pt x="3255" y="1822"/>
                </a:lnTo>
                <a:lnTo>
                  <a:pt x="3258" y="1825"/>
                </a:lnTo>
                <a:lnTo>
                  <a:pt x="3263" y="1825"/>
                </a:lnTo>
                <a:lnTo>
                  <a:pt x="3266" y="1823"/>
                </a:lnTo>
                <a:lnTo>
                  <a:pt x="3264" y="1816"/>
                </a:lnTo>
                <a:lnTo>
                  <a:pt x="3264" y="1813"/>
                </a:lnTo>
                <a:lnTo>
                  <a:pt x="3266" y="1813"/>
                </a:lnTo>
                <a:lnTo>
                  <a:pt x="3273" y="1815"/>
                </a:lnTo>
                <a:lnTo>
                  <a:pt x="3276" y="1815"/>
                </a:lnTo>
                <a:lnTo>
                  <a:pt x="3276" y="1819"/>
                </a:lnTo>
                <a:lnTo>
                  <a:pt x="3280" y="1823"/>
                </a:lnTo>
                <a:lnTo>
                  <a:pt x="3282" y="1824"/>
                </a:lnTo>
                <a:lnTo>
                  <a:pt x="3285" y="1825"/>
                </a:lnTo>
                <a:lnTo>
                  <a:pt x="3290" y="1807"/>
                </a:lnTo>
                <a:lnTo>
                  <a:pt x="3288" y="1800"/>
                </a:lnTo>
                <a:lnTo>
                  <a:pt x="3292" y="1797"/>
                </a:lnTo>
                <a:lnTo>
                  <a:pt x="3296" y="1801"/>
                </a:lnTo>
                <a:lnTo>
                  <a:pt x="3298" y="1801"/>
                </a:lnTo>
                <a:lnTo>
                  <a:pt x="3299" y="1800"/>
                </a:lnTo>
                <a:lnTo>
                  <a:pt x="3296" y="1795"/>
                </a:lnTo>
                <a:lnTo>
                  <a:pt x="3296" y="1794"/>
                </a:lnTo>
                <a:lnTo>
                  <a:pt x="3311" y="1794"/>
                </a:lnTo>
                <a:lnTo>
                  <a:pt x="3315" y="1792"/>
                </a:lnTo>
                <a:lnTo>
                  <a:pt x="3317" y="1791"/>
                </a:lnTo>
                <a:lnTo>
                  <a:pt x="3318" y="1786"/>
                </a:lnTo>
                <a:lnTo>
                  <a:pt x="3318" y="1774"/>
                </a:lnTo>
                <a:lnTo>
                  <a:pt x="3326" y="1768"/>
                </a:lnTo>
                <a:lnTo>
                  <a:pt x="3328" y="1758"/>
                </a:lnTo>
                <a:lnTo>
                  <a:pt x="3333" y="1745"/>
                </a:lnTo>
                <a:lnTo>
                  <a:pt x="3334" y="1739"/>
                </a:lnTo>
                <a:lnTo>
                  <a:pt x="3335" y="1733"/>
                </a:lnTo>
                <a:lnTo>
                  <a:pt x="3333" y="1727"/>
                </a:lnTo>
                <a:lnTo>
                  <a:pt x="3333" y="1722"/>
                </a:lnTo>
                <a:lnTo>
                  <a:pt x="3334" y="1721"/>
                </a:lnTo>
                <a:lnTo>
                  <a:pt x="3340" y="1721"/>
                </a:lnTo>
                <a:lnTo>
                  <a:pt x="3352" y="1727"/>
                </a:lnTo>
                <a:lnTo>
                  <a:pt x="3360" y="1726"/>
                </a:lnTo>
                <a:lnTo>
                  <a:pt x="3362" y="1725"/>
                </a:lnTo>
                <a:lnTo>
                  <a:pt x="3365" y="1726"/>
                </a:lnTo>
                <a:lnTo>
                  <a:pt x="3368" y="1722"/>
                </a:lnTo>
                <a:lnTo>
                  <a:pt x="3366" y="1716"/>
                </a:lnTo>
                <a:lnTo>
                  <a:pt x="3362" y="1716"/>
                </a:lnTo>
                <a:lnTo>
                  <a:pt x="3362" y="1713"/>
                </a:lnTo>
                <a:lnTo>
                  <a:pt x="3358" y="1713"/>
                </a:lnTo>
                <a:lnTo>
                  <a:pt x="3357" y="1710"/>
                </a:lnTo>
                <a:lnTo>
                  <a:pt x="3357" y="1705"/>
                </a:lnTo>
                <a:lnTo>
                  <a:pt x="3354" y="1703"/>
                </a:lnTo>
                <a:lnTo>
                  <a:pt x="3346" y="1699"/>
                </a:lnTo>
                <a:lnTo>
                  <a:pt x="3345" y="1696"/>
                </a:lnTo>
                <a:lnTo>
                  <a:pt x="3332" y="1695"/>
                </a:lnTo>
                <a:lnTo>
                  <a:pt x="3326" y="1689"/>
                </a:lnTo>
                <a:lnTo>
                  <a:pt x="3323" y="1690"/>
                </a:lnTo>
                <a:lnTo>
                  <a:pt x="3322" y="1687"/>
                </a:lnTo>
                <a:lnTo>
                  <a:pt x="3318" y="1687"/>
                </a:lnTo>
                <a:lnTo>
                  <a:pt x="3316" y="1684"/>
                </a:lnTo>
                <a:lnTo>
                  <a:pt x="3305" y="1681"/>
                </a:lnTo>
                <a:lnTo>
                  <a:pt x="3302" y="1681"/>
                </a:lnTo>
                <a:lnTo>
                  <a:pt x="3297" y="1683"/>
                </a:lnTo>
                <a:lnTo>
                  <a:pt x="3290" y="1683"/>
                </a:lnTo>
                <a:lnTo>
                  <a:pt x="3270" y="1685"/>
                </a:lnTo>
                <a:lnTo>
                  <a:pt x="3266" y="1683"/>
                </a:lnTo>
                <a:lnTo>
                  <a:pt x="3264" y="1684"/>
                </a:lnTo>
                <a:lnTo>
                  <a:pt x="3264" y="1686"/>
                </a:lnTo>
                <a:lnTo>
                  <a:pt x="3260" y="1686"/>
                </a:lnTo>
                <a:lnTo>
                  <a:pt x="3257" y="1690"/>
                </a:lnTo>
                <a:lnTo>
                  <a:pt x="3250" y="1690"/>
                </a:lnTo>
                <a:lnTo>
                  <a:pt x="3244" y="1687"/>
                </a:lnTo>
                <a:lnTo>
                  <a:pt x="3243" y="1685"/>
                </a:lnTo>
                <a:lnTo>
                  <a:pt x="3237" y="1686"/>
                </a:lnTo>
                <a:lnTo>
                  <a:pt x="3228" y="1689"/>
                </a:lnTo>
                <a:lnTo>
                  <a:pt x="3224" y="1686"/>
                </a:lnTo>
                <a:lnTo>
                  <a:pt x="3220" y="1686"/>
                </a:lnTo>
                <a:lnTo>
                  <a:pt x="3214" y="1685"/>
                </a:lnTo>
                <a:lnTo>
                  <a:pt x="3208" y="1685"/>
                </a:lnTo>
                <a:lnTo>
                  <a:pt x="3197" y="1679"/>
                </a:lnTo>
                <a:lnTo>
                  <a:pt x="3194" y="1680"/>
                </a:lnTo>
                <a:lnTo>
                  <a:pt x="3172" y="1680"/>
                </a:lnTo>
                <a:lnTo>
                  <a:pt x="3155" y="1686"/>
                </a:lnTo>
                <a:lnTo>
                  <a:pt x="3143" y="1686"/>
                </a:lnTo>
                <a:lnTo>
                  <a:pt x="3136" y="1686"/>
                </a:lnTo>
                <a:lnTo>
                  <a:pt x="3130" y="1683"/>
                </a:lnTo>
                <a:lnTo>
                  <a:pt x="3129" y="1683"/>
                </a:lnTo>
                <a:lnTo>
                  <a:pt x="3125" y="1686"/>
                </a:lnTo>
                <a:lnTo>
                  <a:pt x="3117" y="1686"/>
                </a:lnTo>
                <a:lnTo>
                  <a:pt x="3112" y="1683"/>
                </a:lnTo>
                <a:lnTo>
                  <a:pt x="3106" y="1685"/>
                </a:lnTo>
                <a:lnTo>
                  <a:pt x="3095" y="1683"/>
                </a:lnTo>
                <a:lnTo>
                  <a:pt x="3088" y="1685"/>
                </a:lnTo>
                <a:lnTo>
                  <a:pt x="3083" y="1687"/>
                </a:lnTo>
                <a:lnTo>
                  <a:pt x="3076" y="1686"/>
                </a:lnTo>
                <a:lnTo>
                  <a:pt x="3068" y="1683"/>
                </a:lnTo>
                <a:lnTo>
                  <a:pt x="3062" y="1680"/>
                </a:lnTo>
                <a:lnTo>
                  <a:pt x="3038" y="1677"/>
                </a:lnTo>
                <a:lnTo>
                  <a:pt x="3033" y="1673"/>
                </a:lnTo>
                <a:lnTo>
                  <a:pt x="3011" y="1665"/>
                </a:lnTo>
                <a:lnTo>
                  <a:pt x="3006" y="1667"/>
                </a:lnTo>
                <a:lnTo>
                  <a:pt x="3001" y="1667"/>
                </a:lnTo>
                <a:lnTo>
                  <a:pt x="2999" y="1666"/>
                </a:lnTo>
                <a:lnTo>
                  <a:pt x="2997" y="1656"/>
                </a:lnTo>
                <a:lnTo>
                  <a:pt x="3001" y="1637"/>
                </a:lnTo>
                <a:lnTo>
                  <a:pt x="3001" y="1636"/>
                </a:lnTo>
                <a:lnTo>
                  <a:pt x="3001" y="1632"/>
                </a:lnTo>
                <a:lnTo>
                  <a:pt x="3003" y="1627"/>
                </a:lnTo>
                <a:lnTo>
                  <a:pt x="3004" y="1619"/>
                </a:lnTo>
                <a:lnTo>
                  <a:pt x="3001" y="1611"/>
                </a:lnTo>
                <a:lnTo>
                  <a:pt x="2998" y="1607"/>
                </a:lnTo>
                <a:lnTo>
                  <a:pt x="2999" y="1601"/>
                </a:lnTo>
                <a:lnTo>
                  <a:pt x="2995" y="1594"/>
                </a:lnTo>
                <a:lnTo>
                  <a:pt x="3004" y="1578"/>
                </a:lnTo>
                <a:lnTo>
                  <a:pt x="2998" y="1577"/>
                </a:lnTo>
                <a:lnTo>
                  <a:pt x="2998" y="1576"/>
                </a:lnTo>
                <a:lnTo>
                  <a:pt x="3001" y="1572"/>
                </a:lnTo>
                <a:lnTo>
                  <a:pt x="3003" y="1571"/>
                </a:lnTo>
                <a:lnTo>
                  <a:pt x="3000" y="1569"/>
                </a:lnTo>
                <a:lnTo>
                  <a:pt x="2999" y="1571"/>
                </a:lnTo>
                <a:lnTo>
                  <a:pt x="2997" y="1570"/>
                </a:lnTo>
                <a:lnTo>
                  <a:pt x="2994" y="1565"/>
                </a:lnTo>
                <a:lnTo>
                  <a:pt x="2992" y="1563"/>
                </a:lnTo>
                <a:lnTo>
                  <a:pt x="2992" y="1559"/>
                </a:lnTo>
                <a:lnTo>
                  <a:pt x="2988" y="1554"/>
                </a:lnTo>
                <a:lnTo>
                  <a:pt x="2986" y="1548"/>
                </a:lnTo>
                <a:lnTo>
                  <a:pt x="2979" y="1547"/>
                </a:lnTo>
                <a:lnTo>
                  <a:pt x="2979" y="1542"/>
                </a:lnTo>
                <a:lnTo>
                  <a:pt x="2979" y="1539"/>
                </a:lnTo>
                <a:lnTo>
                  <a:pt x="2976" y="1537"/>
                </a:lnTo>
                <a:lnTo>
                  <a:pt x="2971" y="1539"/>
                </a:lnTo>
                <a:lnTo>
                  <a:pt x="2973" y="1542"/>
                </a:lnTo>
                <a:lnTo>
                  <a:pt x="2973" y="1546"/>
                </a:lnTo>
                <a:lnTo>
                  <a:pt x="2969" y="1546"/>
                </a:lnTo>
                <a:lnTo>
                  <a:pt x="2965" y="1547"/>
                </a:lnTo>
                <a:lnTo>
                  <a:pt x="2967" y="1552"/>
                </a:lnTo>
                <a:lnTo>
                  <a:pt x="2971" y="1552"/>
                </a:lnTo>
                <a:lnTo>
                  <a:pt x="2965" y="1554"/>
                </a:lnTo>
                <a:lnTo>
                  <a:pt x="2965" y="1557"/>
                </a:lnTo>
                <a:lnTo>
                  <a:pt x="2971" y="1557"/>
                </a:lnTo>
                <a:lnTo>
                  <a:pt x="2973" y="1559"/>
                </a:lnTo>
                <a:lnTo>
                  <a:pt x="2965" y="1564"/>
                </a:lnTo>
                <a:lnTo>
                  <a:pt x="2964" y="1567"/>
                </a:lnTo>
                <a:lnTo>
                  <a:pt x="2963" y="1573"/>
                </a:lnTo>
                <a:lnTo>
                  <a:pt x="2959" y="1575"/>
                </a:lnTo>
                <a:lnTo>
                  <a:pt x="2957" y="1570"/>
                </a:lnTo>
                <a:lnTo>
                  <a:pt x="2956" y="1569"/>
                </a:lnTo>
                <a:lnTo>
                  <a:pt x="2945" y="1570"/>
                </a:lnTo>
                <a:lnTo>
                  <a:pt x="2940" y="1566"/>
                </a:lnTo>
                <a:lnTo>
                  <a:pt x="2937" y="1569"/>
                </a:lnTo>
                <a:lnTo>
                  <a:pt x="2931" y="1567"/>
                </a:lnTo>
                <a:lnTo>
                  <a:pt x="2926" y="1563"/>
                </a:lnTo>
                <a:lnTo>
                  <a:pt x="2920" y="1560"/>
                </a:lnTo>
                <a:lnTo>
                  <a:pt x="2920" y="1557"/>
                </a:lnTo>
                <a:lnTo>
                  <a:pt x="2917" y="1554"/>
                </a:lnTo>
                <a:lnTo>
                  <a:pt x="2905" y="1551"/>
                </a:lnTo>
                <a:lnTo>
                  <a:pt x="2904" y="1546"/>
                </a:lnTo>
                <a:lnTo>
                  <a:pt x="2902" y="1536"/>
                </a:lnTo>
                <a:lnTo>
                  <a:pt x="2897" y="1529"/>
                </a:lnTo>
                <a:lnTo>
                  <a:pt x="2897" y="1525"/>
                </a:lnTo>
                <a:lnTo>
                  <a:pt x="2898" y="1524"/>
                </a:lnTo>
                <a:lnTo>
                  <a:pt x="2901" y="1527"/>
                </a:lnTo>
                <a:lnTo>
                  <a:pt x="2902" y="1523"/>
                </a:lnTo>
                <a:lnTo>
                  <a:pt x="2895" y="1521"/>
                </a:lnTo>
                <a:lnTo>
                  <a:pt x="2895" y="1518"/>
                </a:lnTo>
                <a:lnTo>
                  <a:pt x="2895" y="1517"/>
                </a:lnTo>
                <a:lnTo>
                  <a:pt x="2890" y="1515"/>
                </a:lnTo>
                <a:lnTo>
                  <a:pt x="2886" y="1511"/>
                </a:lnTo>
                <a:lnTo>
                  <a:pt x="2884" y="1510"/>
                </a:lnTo>
                <a:lnTo>
                  <a:pt x="2880" y="1507"/>
                </a:lnTo>
                <a:lnTo>
                  <a:pt x="2878" y="1507"/>
                </a:lnTo>
                <a:lnTo>
                  <a:pt x="2874" y="1512"/>
                </a:lnTo>
                <a:lnTo>
                  <a:pt x="2873" y="1517"/>
                </a:lnTo>
                <a:lnTo>
                  <a:pt x="2874" y="1519"/>
                </a:lnTo>
                <a:lnTo>
                  <a:pt x="2878" y="1521"/>
                </a:lnTo>
                <a:lnTo>
                  <a:pt x="2879" y="1523"/>
                </a:lnTo>
                <a:lnTo>
                  <a:pt x="2881" y="1522"/>
                </a:lnTo>
                <a:lnTo>
                  <a:pt x="2884" y="1523"/>
                </a:lnTo>
                <a:lnTo>
                  <a:pt x="2885" y="1529"/>
                </a:lnTo>
                <a:lnTo>
                  <a:pt x="2889" y="1528"/>
                </a:lnTo>
                <a:lnTo>
                  <a:pt x="2889" y="1530"/>
                </a:lnTo>
                <a:lnTo>
                  <a:pt x="2890" y="1533"/>
                </a:lnTo>
                <a:lnTo>
                  <a:pt x="2892" y="1531"/>
                </a:lnTo>
                <a:lnTo>
                  <a:pt x="2892" y="1536"/>
                </a:lnTo>
                <a:lnTo>
                  <a:pt x="2886" y="1537"/>
                </a:lnTo>
                <a:lnTo>
                  <a:pt x="2878" y="1536"/>
                </a:lnTo>
                <a:lnTo>
                  <a:pt x="2874" y="1531"/>
                </a:lnTo>
                <a:lnTo>
                  <a:pt x="2872" y="1530"/>
                </a:lnTo>
                <a:lnTo>
                  <a:pt x="2867" y="1531"/>
                </a:lnTo>
                <a:lnTo>
                  <a:pt x="2866" y="1533"/>
                </a:lnTo>
                <a:lnTo>
                  <a:pt x="2866" y="1536"/>
                </a:lnTo>
                <a:lnTo>
                  <a:pt x="2863" y="1537"/>
                </a:lnTo>
                <a:lnTo>
                  <a:pt x="2861" y="1536"/>
                </a:lnTo>
                <a:lnTo>
                  <a:pt x="2857" y="1529"/>
                </a:lnTo>
                <a:lnTo>
                  <a:pt x="2853" y="1528"/>
                </a:lnTo>
                <a:lnTo>
                  <a:pt x="2850" y="1528"/>
                </a:lnTo>
                <a:lnTo>
                  <a:pt x="2841" y="1533"/>
                </a:lnTo>
                <a:lnTo>
                  <a:pt x="2839" y="1533"/>
                </a:lnTo>
                <a:lnTo>
                  <a:pt x="2839" y="1530"/>
                </a:lnTo>
                <a:lnTo>
                  <a:pt x="2843" y="1530"/>
                </a:lnTo>
                <a:lnTo>
                  <a:pt x="2843" y="1527"/>
                </a:lnTo>
                <a:lnTo>
                  <a:pt x="2849" y="1524"/>
                </a:lnTo>
                <a:lnTo>
                  <a:pt x="2848" y="1521"/>
                </a:lnTo>
                <a:lnTo>
                  <a:pt x="2845" y="1521"/>
                </a:lnTo>
                <a:lnTo>
                  <a:pt x="2842" y="1518"/>
                </a:lnTo>
                <a:lnTo>
                  <a:pt x="2842" y="1515"/>
                </a:lnTo>
                <a:lnTo>
                  <a:pt x="2839" y="1513"/>
                </a:lnTo>
                <a:lnTo>
                  <a:pt x="2841" y="1511"/>
                </a:lnTo>
                <a:lnTo>
                  <a:pt x="2836" y="1510"/>
                </a:lnTo>
                <a:lnTo>
                  <a:pt x="2833" y="1509"/>
                </a:lnTo>
                <a:lnTo>
                  <a:pt x="2832" y="1505"/>
                </a:lnTo>
                <a:lnTo>
                  <a:pt x="2830" y="1504"/>
                </a:lnTo>
                <a:lnTo>
                  <a:pt x="2826" y="1505"/>
                </a:lnTo>
                <a:lnTo>
                  <a:pt x="2819" y="1501"/>
                </a:lnTo>
                <a:lnTo>
                  <a:pt x="2813" y="1495"/>
                </a:lnTo>
                <a:lnTo>
                  <a:pt x="2806" y="1493"/>
                </a:lnTo>
                <a:lnTo>
                  <a:pt x="2803" y="1482"/>
                </a:lnTo>
                <a:lnTo>
                  <a:pt x="2802" y="1483"/>
                </a:lnTo>
                <a:lnTo>
                  <a:pt x="2797" y="1488"/>
                </a:lnTo>
                <a:lnTo>
                  <a:pt x="2796" y="1497"/>
                </a:lnTo>
                <a:lnTo>
                  <a:pt x="2793" y="1501"/>
                </a:lnTo>
                <a:lnTo>
                  <a:pt x="2793" y="1505"/>
                </a:lnTo>
                <a:lnTo>
                  <a:pt x="2795" y="1507"/>
                </a:lnTo>
                <a:lnTo>
                  <a:pt x="2796" y="1503"/>
                </a:lnTo>
                <a:lnTo>
                  <a:pt x="2799" y="1501"/>
                </a:lnTo>
                <a:lnTo>
                  <a:pt x="2813" y="1506"/>
                </a:lnTo>
                <a:lnTo>
                  <a:pt x="2814" y="1507"/>
                </a:lnTo>
                <a:lnTo>
                  <a:pt x="2819" y="1521"/>
                </a:lnTo>
                <a:lnTo>
                  <a:pt x="2812" y="1521"/>
                </a:lnTo>
                <a:lnTo>
                  <a:pt x="2809" y="1518"/>
                </a:lnTo>
                <a:lnTo>
                  <a:pt x="2806" y="1523"/>
                </a:lnTo>
                <a:lnTo>
                  <a:pt x="2801" y="1524"/>
                </a:lnTo>
                <a:lnTo>
                  <a:pt x="2795" y="1530"/>
                </a:lnTo>
                <a:lnTo>
                  <a:pt x="2795" y="1533"/>
                </a:lnTo>
                <a:lnTo>
                  <a:pt x="2796" y="1536"/>
                </a:lnTo>
                <a:lnTo>
                  <a:pt x="2795" y="1539"/>
                </a:lnTo>
                <a:lnTo>
                  <a:pt x="2779" y="1543"/>
                </a:lnTo>
                <a:lnTo>
                  <a:pt x="2777" y="1546"/>
                </a:lnTo>
                <a:lnTo>
                  <a:pt x="2771" y="1548"/>
                </a:lnTo>
                <a:lnTo>
                  <a:pt x="2771" y="1553"/>
                </a:lnTo>
                <a:lnTo>
                  <a:pt x="2767" y="1557"/>
                </a:lnTo>
                <a:lnTo>
                  <a:pt x="2771" y="1559"/>
                </a:lnTo>
                <a:lnTo>
                  <a:pt x="2771" y="1565"/>
                </a:lnTo>
                <a:lnTo>
                  <a:pt x="2767" y="1567"/>
                </a:lnTo>
                <a:lnTo>
                  <a:pt x="2764" y="1571"/>
                </a:lnTo>
                <a:lnTo>
                  <a:pt x="2763" y="1578"/>
                </a:lnTo>
                <a:lnTo>
                  <a:pt x="2759" y="1582"/>
                </a:lnTo>
                <a:lnTo>
                  <a:pt x="2761" y="1585"/>
                </a:lnTo>
                <a:lnTo>
                  <a:pt x="2760" y="1588"/>
                </a:lnTo>
                <a:lnTo>
                  <a:pt x="2761" y="1589"/>
                </a:lnTo>
                <a:lnTo>
                  <a:pt x="2761" y="1591"/>
                </a:lnTo>
                <a:lnTo>
                  <a:pt x="2767" y="1600"/>
                </a:lnTo>
                <a:lnTo>
                  <a:pt x="2781" y="1595"/>
                </a:lnTo>
                <a:lnTo>
                  <a:pt x="2784" y="1596"/>
                </a:lnTo>
                <a:lnTo>
                  <a:pt x="2794" y="1607"/>
                </a:lnTo>
                <a:lnTo>
                  <a:pt x="2801" y="1612"/>
                </a:lnTo>
                <a:lnTo>
                  <a:pt x="2808" y="1615"/>
                </a:lnTo>
                <a:lnTo>
                  <a:pt x="2808" y="1625"/>
                </a:lnTo>
                <a:lnTo>
                  <a:pt x="2809" y="1627"/>
                </a:lnTo>
                <a:lnTo>
                  <a:pt x="2815" y="1629"/>
                </a:lnTo>
                <a:lnTo>
                  <a:pt x="2818" y="1635"/>
                </a:lnTo>
                <a:lnTo>
                  <a:pt x="2821" y="1635"/>
                </a:lnTo>
                <a:lnTo>
                  <a:pt x="2821" y="1636"/>
                </a:lnTo>
                <a:lnTo>
                  <a:pt x="2823" y="1638"/>
                </a:lnTo>
                <a:lnTo>
                  <a:pt x="2832" y="1638"/>
                </a:lnTo>
                <a:lnTo>
                  <a:pt x="2836" y="1641"/>
                </a:lnTo>
                <a:lnTo>
                  <a:pt x="2837" y="1642"/>
                </a:lnTo>
                <a:lnTo>
                  <a:pt x="2843" y="1643"/>
                </a:lnTo>
                <a:lnTo>
                  <a:pt x="2845" y="1639"/>
                </a:lnTo>
                <a:lnTo>
                  <a:pt x="2849" y="1639"/>
                </a:lnTo>
                <a:lnTo>
                  <a:pt x="2851" y="1638"/>
                </a:lnTo>
                <a:lnTo>
                  <a:pt x="2851" y="1636"/>
                </a:lnTo>
                <a:lnTo>
                  <a:pt x="2854" y="1637"/>
                </a:lnTo>
                <a:lnTo>
                  <a:pt x="2856" y="1637"/>
                </a:lnTo>
                <a:lnTo>
                  <a:pt x="2857" y="1639"/>
                </a:lnTo>
                <a:lnTo>
                  <a:pt x="2861" y="1641"/>
                </a:lnTo>
                <a:lnTo>
                  <a:pt x="2862" y="1643"/>
                </a:lnTo>
                <a:lnTo>
                  <a:pt x="2862" y="1648"/>
                </a:lnTo>
                <a:lnTo>
                  <a:pt x="2860" y="1651"/>
                </a:lnTo>
                <a:lnTo>
                  <a:pt x="2862" y="1654"/>
                </a:lnTo>
                <a:lnTo>
                  <a:pt x="2862" y="1657"/>
                </a:lnTo>
                <a:lnTo>
                  <a:pt x="2868" y="1662"/>
                </a:lnTo>
                <a:lnTo>
                  <a:pt x="2872" y="1662"/>
                </a:lnTo>
                <a:lnTo>
                  <a:pt x="2873" y="1663"/>
                </a:lnTo>
                <a:lnTo>
                  <a:pt x="2875" y="1666"/>
                </a:lnTo>
                <a:lnTo>
                  <a:pt x="2884" y="1665"/>
                </a:lnTo>
                <a:lnTo>
                  <a:pt x="2885" y="1666"/>
                </a:lnTo>
                <a:lnTo>
                  <a:pt x="2885" y="1667"/>
                </a:lnTo>
                <a:lnTo>
                  <a:pt x="2885" y="1671"/>
                </a:lnTo>
                <a:lnTo>
                  <a:pt x="2878" y="1675"/>
                </a:lnTo>
                <a:lnTo>
                  <a:pt x="2878" y="1680"/>
                </a:lnTo>
                <a:lnTo>
                  <a:pt x="2875" y="1680"/>
                </a:lnTo>
                <a:lnTo>
                  <a:pt x="2878" y="1684"/>
                </a:lnTo>
                <a:lnTo>
                  <a:pt x="2874" y="1685"/>
                </a:lnTo>
                <a:lnTo>
                  <a:pt x="2868" y="1683"/>
                </a:lnTo>
                <a:lnTo>
                  <a:pt x="2867" y="1681"/>
                </a:lnTo>
                <a:lnTo>
                  <a:pt x="2862" y="1680"/>
                </a:lnTo>
                <a:lnTo>
                  <a:pt x="2859" y="1685"/>
                </a:lnTo>
                <a:lnTo>
                  <a:pt x="2854" y="1683"/>
                </a:lnTo>
                <a:lnTo>
                  <a:pt x="2849" y="1684"/>
                </a:lnTo>
                <a:lnTo>
                  <a:pt x="2847" y="1681"/>
                </a:lnTo>
                <a:lnTo>
                  <a:pt x="2843" y="1680"/>
                </a:lnTo>
                <a:lnTo>
                  <a:pt x="2832" y="1680"/>
                </a:lnTo>
                <a:lnTo>
                  <a:pt x="2826" y="1684"/>
                </a:lnTo>
                <a:lnTo>
                  <a:pt x="2823" y="1683"/>
                </a:lnTo>
                <a:lnTo>
                  <a:pt x="2820" y="1683"/>
                </a:lnTo>
                <a:lnTo>
                  <a:pt x="2815" y="1680"/>
                </a:lnTo>
                <a:lnTo>
                  <a:pt x="2813" y="1680"/>
                </a:lnTo>
                <a:lnTo>
                  <a:pt x="2808" y="1681"/>
                </a:lnTo>
                <a:lnTo>
                  <a:pt x="2809" y="1689"/>
                </a:lnTo>
                <a:lnTo>
                  <a:pt x="2809" y="1698"/>
                </a:lnTo>
                <a:lnTo>
                  <a:pt x="2807" y="1701"/>
                </a:lnTo>
                <a:lnTo>
                  <a:pt x="2806" y="1704"/>
                </a:lnTo>
                <a:lnTo>
                  <a:pt x="2803" y="1708"/>
                </a:lnTo>
                <a:lnTo>
                  <a:pt x="2803" y="1709"/>
                </a:lnTo>
                <a:lnTo>
                  <a:pt x="2801" y="1716"/>
                </a:lnTo>
                <a:lnTo>
                  <a:pt x="2796" y="1721"/>
                </a:lnTo>
                <a:lnTo>
                  <a:pt x="2793" y="1726"/>
                </a:lnTo>
                <a:lnTo>
                  <a:pt x="2788" y="1726"/>
                </a:lnTo>
                <a:lnTo>
                  <a:pt x="2784" y="1722"/>
                </a:lnTo>
                <a:lnTo>
                  <a:pt x="2783" y="1723"/>
                </a:lnTo>
                <a:lnTo>
                  <a:pt x="2783" y="1720"/>
                </a:lnTo>
                <a:lnTo>
                  <a:pt x="2782" y="1719"/>
                </a:lnTo>
                <a:lnTo>
                  <a:pt x="2777" y="1715"/>
                </a:lnTo>
                <a:lnTo>
                  <a:pt x="2773" y="1715"/>
                </a:lnTo>
                <a:lnTo>
                  <a:pt x="2765" y="1719"/>
                </a:lnTo>
                <a:lnTo>
                  <a:pt x="2769" y="1723"/>
                </a:lnTo>
                <a:lnTo>
                  <a:pt x="2770" y="1728"/>
                </a:lnTo>
                <a:lnTo>
                  <a:pt x="2765" y="1732"/>
                </a:lnTo>
                <a:lnTo>
                  <a:pt x="2764" y="1734"/>
                </a:lnTo>
                <a:lnTo>
                  <a:pt x="2763" y="1734"/>
                </a:lnTo>
                <a:lnTo>
                  <a:pt x="2760" y="1739"/>
                </a:lnTo>
                <a:lnTo>
                  <a:pt x="2757" y="1741"/>
                </a:lnTo>
                <a:lnTo>
                  <a:pt x="2757" y="1745"/>
                </a:lnTo>
                <a:lnTo>
                  <a:pt x="2752" y="1751"/>
                </a:lnTo>
                <a:lnTo>
                  <a:pt x="2753" y="1753"/>
                </a:lnTo>
                <a:lnTo>
                  <a:pt x="2757" y="1758"/>
                </a:lnTo>
                <a:lnTo>
                  <a:pt x="2760" y="1762"/>
                </a:lnTo>
                <a:lnTo>
                  <a:pt x="2761" y="1774"/>
                </a:lnTo>
                <a:lnTo>
                  <a:pt x="2764" y="1775"/>
                </a:lnTo>
                <a:lnTo>
                  <a:pt x="2770" y="1777"/>
                </a:lnTo>
                <a:lnTo>
                  <a:pt x="2777" y="1781"/>
                </a:lnTo>
                <a:lnTo>
                  <a:pt x="2783" y="1782"/>
                </a:lnTo>
                <a:lnTo>
                  <a:pt x="2790" y="1786"/>
                </a:lnTo>
                <a:lnTo>
                  <a:pt x="2809" y="1797"/>
                </a:lnTo>
                <a:lnTo>
                  <a:pt x="2815" y="1801"/>
                </a:lnTo>
                <a:lnTo>
                  <a:pt x="2823" y="1804"/>
                </a:lnTo>
                <a:lnTo>
                  <a:pt x="2826" y="1803"/>
                </a:lnTo>
                <a:lnTo>
                  <a:pt x="2836" y="1805"/>
                </a:lnTo>
                <a:lnTo>
                  <a:pt x="2841" y="1801"/>
                </a:lnTo>
                <a:lnTo>
                  <a:pt x="2844" y="1804"/>
                </a:lnTo>
                <a:lnTo>
                  <a:pt x="2849" y="1812"/>
                </a:lnTo>
                <a:lnTo>
                  <a:pt x="2849" y="1819"/>
                </a:lnTo>
                <a:lnTo>
                  <a:pt x="2845" y="1819"/>
                </a:lnTo>
                <a:lnTo>
                  <a:pt x="2843" y="1824"/>
                </a:lnTo>
                <a:lnTo>
                  <a:pt x="2844" y="1830"/>
                </a:lnTo>
                <a:lnTo>
                  <a:pt x="2842" y="1834"/>
                </a:lnTo>
                <a:lnTo>
                  <a:pt x="2847" y="1837"/>
                </a:lnTo>
                <a:lnTo>
                  <a:pt x="2845" y="1840"/>
                </a:lnTo>
                <a:lnTo>
                  <a:pt x="2850" y="1842"/>
                </a:lnTo>
                <a:lnTo>
                  <a:pt x="2845" y="1846"/>
                </a:lnTo>
                <a:lnTo>
                  <a:pt x="2849" y="1849"/>
                </a:lnTo>
                <a:lnTo>
                  <a:pt x="2848" y="1852"/>
                </a:lnTo>
                <a:lnTo>
                  <a:pt x="2849" y="1854"/>
                </a:lnTo>
                <a:lnTo>
                  <a:pt x="2848" y="1857"/>
                </a:lnTo>
                <a:lnTo>
                  <a:pt x="2842" y="1860"/>
                </a:lnTo>
                <a:lnTo>
                  <a:pt x="2839" y="1864"/>
                </a:lnTo>
                <a:lnTo>
                  <a:pt x="2832" y="1863"/>
                </a:lnTo>
                <a:lnTo>
                  <a:pt x="2829" y="1865"/>
                </a:lnTo>
                <a:lnTo>
                  <a:pt x="2829" y="1867"/>
                </a:lnTo>
                <a:lnTo>
                  <a:pt x="2829" y="1871"/>
                </a:lnTo>
                <a:lnTo>
                  <a:pt x="2826" y="1877"/>
                </a:lnTo>
                <a:lnTo>
                  <a:pt x="2827" y="1881"/>
                </a:lnTo>
                <a:lnTo>
                  <a:pt x="2825" y="1885"/>
                </a:lnTo>
                <a:lnTo>
                  <a:pt x="2826" y="1889"/>
                </a:lnTo>
                <a:lnTo>
                  <a:pt x="2824" y="1894"/>
                </a:lnTo>
                <a:lnTo>
                  <a:pt x="2826" y="1895"/>
                </a:lnTo>
                <a:lnTo>
                  <a:pt x="2827" y="1896"/>
                </a:lnTo>
                <a:lnTo>
                  <a:pt x="2826" y="1901"/>
                </a:lnTo>
                <a:lnTo>
                  <a:pt x="2831" y="1902"/>
                </a:lnTo>
                <a:lnTo>
                  <a:pt x="2835" y="1902"/>
                </a:lnTo>
                <a:lnTo>
                  <a:pt x="2837" y="1908"/>
                </a:lnTo>
                <a:lnTo>
                  <a:pt x="2843" y="1914"/>
                </a:lnTo>
                <a:lnTo>
                  <a:pt x="2847" y="1914"/>
                </a:lnTo>
                <a:lnTo>
                  <a:pt x="2849" y="1919"/>
                </a:lnTo>
                <a:lnTo>
                  <a:pt x="2851" y="1918"/>
                </a:lnTo>
                <a:lnTo>
                  <a:pt x="2854" y="1914"/>
                </a:lnTo>
                <a:lnTo>
                  <a:pt x="2855" y="1915"/>
                </a:lnTo>
                <a:lnTo>
                  <a:pt x="2855" y="1921"/>
                </a:lnTo>
                <a:lnTo>
                  <a:pt x="2851" y="1926"/>
                </a:lnTo>
                <a:lnTo>
                  <a:pt x="2850" y="1930"/>
                </a:lnTo>
                <a:lnTo>
                  <a:pt x="2850" y="1935"/>
                </a:lnTo>
                <a:lnTo>
                  <a:pt x="2849" y="1936"/>
                </a:lnTo>
                <a:lnTo>
                  <a:pt x="2848" y="1938"/>
                </a:lnTo>
                <a:lnTo>
                  <a:pt x="2844" y="1941"/>
                </a:lnTo>
                <a:lnTo>
                  <a:pt x="2844" y="1945"/>
                </a:lnTo>
                <a:lnTo>
                  <a:pt x="2845" y="1949"/>
                </a:lnTo>
                <a:lnTo>
                  <a:pt x="2856" y="1954"/>
                </a:lnTo>
                <a:lnTo>
                  <a:pt x="2859" y="1953"/>
                </a:lnTo>
                <a:lnTo>
                  <a:pt x="2860" y="1950"/>
                </a:lnTo>
                <a:lnTo>
                  <a:pt x="2862" y="1950"/>
                </a:lnTo>
                <a:lnTo>
                  <a:pt x="2867" y="1953"/>
                </a:lnTo>
                <a:lnTo>
                  <a:pt x="2873" y="1954"/>
                </a:lnTo>
                <a:lnTo>
                  <a:pt x="2877" y="1955"/>
                </a:lnTo>
                <a:lnTo>
                  <a:pt x="2881" y="1954"/>
                </a:lnTo>
                <a:lnTo>
                  <a:pt x="2883" y="1955"/>
                </a:lnTo>
                <a:lnTo>
                  <a:pt x="2881" y="1957"/>
                </a:lnTo>
                <a:lnTo>
                  <a:pt x="2878" y="1960"/>
                </a:lnTo>
                <a:lnTo>
                  <a:pt x="2873" y="1967"/>
                </a:lnTo>
                <a:lnTo>
                  <a:pt x="2866" y="1972"/>
                </a:lnTo>
                <a:lnTo>
                  <a:pt x="2867" y="1980"/>
                </a:lnTo>
                <a:lnTo>
                  <a:pt x="2865" y="1985"/>
                </a:lnTo>
                <a:lnTo>
                  <a:pt x="2866" y="1990"/>
                </a:lnTo>
                <a:lnTo>
                  <a:pt x="2872" y="1993"/>
                </a:lnTo>
                <a:lnTo>
                  <a:pt x="2874" y="2002"/>
                </a:lnTo>
                <a:lnTo>
                  <a:pt x="2878" y="2003"/>
                </a:lnTo>
                <a:lnTo>
                  <a:pt x="2880" y="2005"/>
                </a:lnTo>
                <a:lnTo>
                  <a:pt x="2878" y="2015"/>
                </a:lnTo>
                <a:lnTo>
                  <a:pt x="2874" y="2019"/>
                </a:lnTo>
                <a:lnTo>
                  <a:pt x="2878" y="2028"/>
                </a:lnTo>
                <a:lnTo>
                  <a:pt x="2877" y="2035"/>
                </a:lnTo>
                <a:lnTo>
                  <a:pt x="2878" y="2040"/>
                </a:lnTo>
                <a:lnTo>
                  <a:pt x="2878" y="2043"/>
                </a:lnTo>
                <a:lnTo>
                  <a:pt x="2878" y="2046"/>
                </a:lnTo>
                <a:lnTo>
                  <a:pt x="2874" y="2047"/>
                </a:lnTo>
                <a:lnTo>
                  <a:pt x="2881" y="2050"/>
                </a:lnTo>
                <a:lnTo>
                  <a:pt x="2885" y="2058"/>
                </a:lnTo>
                <a:lnTo>
                  <a:pt x="2885" y="2064"/>
                </a:lnTo>
                <a:lnTo>
                  <a:pt x="2883" y="2068"/>
                </a:lnTo>
                <a:lnTo>
                  <a:pt x="2884" y="2071"/>
                </a:lnTo>
                <a:lnTo>
                  <a:pt x="2884" y="2077"/>
                </a:lnTo>
                <a:lnTo>
                  <a:pt x="2887" y="2081"/>
                </a:lnTo>
                <a:lnTo>
                  <a:pt x="2885" y="2082"/>
                </a:lnTo>
                <a:lnTo>
                  <a:pt x="2885" y="2085"/>
                </a:lnTo>
                <a:lnTo>
                  <a:pt x="2887" y="2087"/>
                </a:lnTo>
                <a:lnTo>
                  <a:pt x="2890" y="2089"/>
                </a:lnTo>
                <a:lnTo>
                  <a:pt x="2891" y="2093"/>
                </a:lnTo>
                <a:lnTo>
                  <a:pt x="2895" y="2097"/>
                </a:lnTo>
                <a:lnTo>
                  <a:pt x="2895" y="2101"/>
                </a:lnTo>
                <a:lnTo>
                  <a:pt x="2897" y="2101"/>
                </a:lnTo>
                <a:lnTo>
                  <a:pt x="2897" y="2104"/>
                </a:lnTo>
                <a:lnTo>
                  <a:pt x="2893" y="2106"/>
                </a:lnTo>
                <a:lnTo>
                  <a:pt x="2891" y="2104"/>
                </a:lnTo>
                <a:lnTo>
                  <a:pt x="2891" y="2107"/>
                </a:lnTo>
                <a:lnTo>
                  <a:pt x="2890" y="2109"/>
                </a:lnTo>
                <a:lnTo>
                  <a:pt x="2890" y="2113"/>
                </a:lnTo>
                <a:lnTo>
                  <a:pt x="2892" y="2118"/>
                </a:lnTo>
                <a:lnTo>
                  <a:pt x="2893" y="2119"/>
                </a:lnTo>
                <a:lnTo>
                  <a:pt x="2893" y="2130"/>
                </a:lnTo>
                <a:lnTo>
                  <a:pt x="2892" y="2133"/>
                </a:lnTo>
                <a:lnTo>
                  <a:pt x="2890" y="2134"/>
                </a:lnTo>
                <a:lnTo>
                  <a:pt x="2885" y="2133"/>
                </a:lnTo>
                <a:lnTo>
                  <a:pt x="2885" y="2135"/>
                </a:lnTo>
                <a:lnTo>
                  <a:pt x="2878" y="2131"/>
                </a:lnTo>
                <a:lnTo>
                  <a:pt x="2874" y="2129"/>
                </a:lnTo>
                <a:lnTo>
                  <a:pt x="2874" y="2124"/>
                </a:lnTo>
                <a:lnTo>
                  <a:pt x="2872" y="2124"/>
                </a:lnTo>
                <a:lnTo>
                  <a:pt x="2872" y="2129"/>
                </a:lnTo>
                <a:lnTo>
                  <a:pt x="2874" y="2133"/>
                </a:lnTo>
                <a:lnTo>
                  <a:pt x="2887" y="2141"/>
                </a:lnTo>
                <a:lnTo>
                  <a:pt x="2887" y="2147"/>
                </a:lnTo>
                <a:lnTo>
                  <a:pt x="2887" y="2153"/>
                </a:lnTo>
                <a:lnTo>
                  <a:pt x="2891" y="2159"/>
                </a:lnTo>
                <a:lnTo>
                  <a:pt x="2895" y="2163"/>
                </a:lnTo>
                <a:lnTo>
                  <a:pt x="2897" y="2171"/>
                </a:lnTo>
                <a:lnTo>
                  <a:pt x="2897" y="2173"/>
                </a:lnTo>
                <a:lnTo>
                  <a:pt x="2892" y="2176"/>
                </a:lnTo>
                <a:lnTo>
                  <a:pt x="2891" y="2176"/>
                </a:lnTo>
                <a:lnTo>
                  <a:pt x="2887" y="2173"/>
                </a:lnTo>
                <a:lnTo>
                  <a:pt x="2887" y="2177"/>
                </a:lnTo>
                <a:lnTo>
                  <a:pt x="2885" y="2178"/>
                </a:lnTo>
                <a:lnTo>
                  <a:pt x="2875" y="2172"/>
                </a:lnTo>
                <a:lnTo>
                  <a:pt x="2873" y="2172"/>
                </a:lnTo>
                <a:lnTo>
                  <a:pt x="2869" y="2171"/>
                </a:lnTo>
                <a:lnTo>
                  <a:pt x="2867" y="2167"/>
                </a:lnTo>
                <a:lnTo>
                  <a:pt x="2865" y="2155"/>
                </a:lnTo>
                <a:lnTo>
                  <a:pt x="2862" y="2165"/>
                </a:lnTo>
                <a:lnTo>
                  <a:pt x="2865" y="2169"/>
                </a:lnTo>
                <a:lnTo>
                  <a:pt x="2865" y="2173"/>
                </a:lnTo>
                <a:lnTo>
                  <a:pt x="2861" y="2176"/>
                </a:lnTo>
                <a:lnTo>
                  <a:pt x="2856" y="2175"/>
                </a:lnTo>
                <a:lnTo>
                  <a:pt x="2855" y="2172"/>
                </a:lnTo>
                <a:lnTo>
                  <a:pt x="2859" y="2170"/>
                </a:lnTo>
                <a:lnTo>
                  <a:pt x="2859" y="2165"/>
                </a:lnTo>
                <a:lnTo>
                  <a:pt x="2857" y="2169"/>
                </a:lnTo>
                <a:lnTo>
                  <a:pt x="2854" y="2171"/>
                </a:lnTo>
                <a:lnTo>
                  <a:pt x="2853" y="2176"/>
                </a:lnTo>
                <a:lnTo>
                  <a:pt x="2856" y="2178"/>
                </a:lnTo>
                <a:lnTo>
                  <a:pt x="2855" y="2182"/>
                </a:lnTo>
                <a:lnTo>
                  <a:pt x="2853" y="2184"/>
                </a:lnTo>
                <a:lnTo>
                  <a:pt x="2851" y="2184"/>
                </a:lnTo>
                <a:lnTo>
                  <a:pt x="2849" y="2185"/>
                </a:lnTo>
                <a:lnTo>
                  <a:pt x="2844" y="2183"/>
                </a:lnTo>
                <a:lnTo>
                  <a:pt x="2844" y="2182"/>
                </a:lnTo>
                <a:lnTo>
                  <a:pt x="2845" y="2177"/>
                </a:lnTo>
                <a:lnTo>
                  <a:pt x="2845" y="2175"/>
                </a:lnTo>
                <a:lnTo>
                  <a:pt x="2842" y="2169"/>
                </a:lnTo>
                <a:lnTo>
                  <a:pt x="2841" y="2165"/>
                </a:lnTo>
                <a:lnTo>
                  <a:pt x="2843" y="2152"/>
                </a:lnTo>
                <a:lnTo>
                  <a:pt x="2842" y="2142"/>
                </a:lnTo>
                <a:lnTo>
                  <a:pt x="2845" y="2136"/>
                </a:lnTo>
                <a:lnTo>
                  <a:pt x="2845" y="2129"/>
                </a:lnTo>
                <a:lnTo>
                  <a:pt x="2851" y="2122"/>
                </a:lnTo>
                <a:lnTo>
                  <a:pt x="2850" y="2118"/>
                </a:lnTo>
                <a:lnTo>
                  <a:pt x="2850" y="2117"/>
                </a:lnTo>
                <a:lnTo>
                  <a:pt x="2847" y="2115"/>
                </a:lnTo>
                <a:lnTo>
                  <a:pt x="2844" y="2112"/>
                </a:lnTo>
                <a:lnTo>
                  <a:pt x="2851" y="2104"/>
                </a:lnTo>
                <a:lnTo>
                  <a:pt x="2847" y="2106"/>
                </a:lnTo>
                <a:lnTo>
                  <a:pt x="2844" y="2109"/>
                </a:lnTo>
                <a:lnTo>
                  <a:pt x="2841" y="2111"/>
                </a:lnTo>
                <a:lnTo>
                  <a:pt x="2842" y="2115"/>
                </a:lnTo>
                <a:lnTo>
                  <a:pt x="2845" y="2117"/>
                </a:lnTo>
                <a:lnTo>
                  <a:pt x="2847" y="2118"/>
                </a:lnTo>
                <a:lnTo>
                  <a:pt x="2845" y="2123"/>
                </a:lnTo>
                <a:lnTo>
                  <a:pt x="2842" y="2128"/>
                </a:lnTo>
                <a:lnTo>
                  <a:pt x="2842" y="2131"/>
                </a:lnTo>
                <a:lnTo>
                  <a:pt x="2839" y="2131"/>
                </a:lnTo>
                <a:lnTo>
                  <a:pt x="2833" y="2130"/>
                </a:lnTo>
                <a:lnTo>
                  <a:pt x="2832" y="2127"/>
                </a:lnTo>
                <a:lnTo>
                  <a:pt x="2837" y="2119"/>
                </a:lnTo>
                <a:lnTo>
                  <a:pt x="2837" y="2118"/>
                </a:lnTo>
                <a:lnTo>
                  <a:pt x="2835" y="2109"/>
                </a:lnTo>
                <a:lnTo>
                  <a:pt x="2837" y="2103"/>
                </a:lnTo>
                <a:lnTo>
                  <a:pt x="2841" y="2098"/>
                </a:lnTo>
                <a:lnTo>
                  <a:pt x="2839" y="2094"/>
                </a:lnTo>
                <a:lnTo>
                  <a:pt x="2838" y="2094"/>
                </a:lnTo>
                <a:lnTo>
                  <a:pt x="2837" y="2097"/>
                </a:lnTo>
                <a:lnTo>
                  <a:pt x="2835" y="2100"/>
                </a:lnTo>
                <a:lnTo>
                  <a:pt x="2832" y="2106"/>
                </a:lnTo>
                <a:lnTo>
                  <a:pt x="2831" y="2109"/>
                </a:lnTo>
                <a:lnTo>
                  <a:pt x="2832" y="2117"/>
                </a:lnTo>
                <a:lnTo>
                  <a:pt x="2829" y="2123"/>
                </a:lnTo>
                <a:lnTo>
                  <a:pt x="2830" y="2130"/>
                </a:lnTo>
                <a:lnTo>
                  <a:pt x="2829" y="2133"/>
                </a:lnTo>
                <a:lnTo>
                  <a:pt x="2829" y="2136"/>
                </a:lnTo>
                <a:lnTo>
                  <a:pt x="2825" y="2140"/>
                </a:lnTo>
                <a:lnTo>
                  <a:pt x="2826" y="2142"/>
                </a:lnTo>
                <a:lnTo>
                  <a:pt x="2823" y="2147"/>
                </a:lnTo>
                <a:lnTo>
                  <a:pt x="2825" y="2152"/>
                </a:lnTo>
                <a:lnTo>
                  <a:pt x="2824" y="2154"/>
                </a:lnTo>
                <a:lnTo>
                  <a:pt x="2826" y="2155"/>
                </a:lnTo>
                <a:lnTo>
                  <a:pt x="2830" y="2153"/>
                </a:lnTo>
                <a:lnTo>
                  <a:pt x="2832" y="2154"/>
                </a:lnTo>
                <a:lnTo>
                  <a:pt x="2832" y="2157"/>
                </a:lnTo>
                <a:lnTo>
                  <a:pt x="2832" y="2164"/>
                </a:lnTo>
                <a:lnTo>
                  <a:pt x="2827" y="2164"/>
                </a:lnTo>
                <a:lnTo>
                  <a:pt x="2829" y="2166"/>
                </a:lnTo>
                <a:lnTo>
                  <a:pt x="2829" y="2170"/>
                </a:lnTo>
                <a:lnTo>
                  <a:pt x="2829" y="2176"/>
                </a:lnTo>
                <a:lnTo>
                  <a:pt x="2827" y="2177"/>
                </a:lnTo>
                <a:lnTo>
                  <a:pt x="2826" y="2176"/>
                </a:lnTo>
                <a:lnTo>
                  <a:pt x="2826" y="2178"/>
                </a:lnTo>
                <a:lnTo>
                  <a:pt x="2826" y="2183"/>
                </a:lnTo>
                <a:lnTo>
                  <a:pt x="2823" y="2184"/>
                </a:lnTo>
                <a:lnTo>
                  <a:pt x="2819" y="2182"/>
                </a:lnTo>
                <a:lnTo>
                  <a:pt x="2819" y="2184"/>
                </a:lnTo>
                <a:lnTo>
                  <a:pt x="2821" y="2188"/>
                </a:lnTo>
                <a:lnTo>
                  <a:pt x="2815" y="2188"/>
                </a:lnTo>
                <a:lnTo>
                  <a:pt x="2813" y="2184"/>
                </a:lnTo>
                <a:lnTo>
                  <a:pt x="2814" y="2179"/>
                </a:lnTo>
                <a:lnTo>
                  <a:pt x="2818" y="2178"/>
                </a:lnTo>
                <a:lnTo>
                  <a:pt x="2819" y="2169"/>
                </a:lnTo>
                <a:lnTo>
                  <a:pt x="2815" y="2163"/>
                </a:lnTo>
                <a:lnTo>
                  <a:pt x="2815" y="2157"/>
                </a:lnTo>
                <a:lnTo>
                  <a:pt x="2819" y="2153"/>
                </a:lnTo>
                <a:lnTo>
                  <a:pt x="2820" y="2148"/>
                </a:lnTo>
                <a:lnTo>
                  <a:pt x="2819" y="2146"/>
                </a:lnTo>
                <a:lnTo>
                  <a:pt x="2815" y="2142"/>
                </a:lnTo>
                <a:lnTo>
                  <a:pt x="2815" y="2140"/>
                </a:lnTo>
                <a:lnTo>
                  <a:pt x="2815" y="2139"/>
                </a:lnTo>
                <a:lnTo>
                  <a:pt x="2818" y="2134"/>
                </a:lnTo>
                <a:lnTo>
                  <a:pt x="2817" y="2131"/>
                </a:lnTo>
                <a:lnTo>
                  <a:pt x="2815" y="2129"/>
                </a:lnTo>
                <a:lnTo>
                  <a:pt x="2815" y="2133"/>
                </a:lnTo>
                <a:lnTo>
                  <a:pt x="2812" y="2137"/>
                </a:lnTo>
                <a:lnTo>
                  <a:pt x="2813" y="2142"/>
                </a:lnTo>
                <a:lnTo>
                  <a:pt x="2815" y="2149"/>
                </a:lnTo>
                <a:lnTo>
                  <a:pt x="2811" y="2151"/>
                </a:lnTo>
                <a:lnTo>
                  <a:pt x="2811" y="2154"/>
                </a:lnTo>
                <a:lnTo>
                  <a:pt x="2809" y="2157"/>
                </a:lnTo>
                <a:lnTo>
                  <a:pt x="2809" y="2163"/>
                </a:lnTo>
                <a:lnTo>
                  <a:pt x="2812" y="2166"/>
                </a:lnTo>
                <a:lnTo>
                  <a:pt x="2809" y="2176"/>
                </a:lnTo>
                <a:lnTo>
                  <a:pt x="2807" y="2177"/>
                </a:lnTo>
                <a:lnTo>
                  <a:pt x="2803" y="2177"/>
                </a:lnTo>
                <a:lnTo>
                  <a:pt x="2802" y="2179"/>
                </a:lnTo>
                <a:lnTo>
                  <a:pt x="2800" y="2179"/>
                </a:lnTo>
                <a:lnTo>
                  <a:pt x="2799" y="2173"/>
                </a:lnTo>
                <a:lnTo>
                  <a:pt x="2800" y="2171"/>
                </a:lnTo>
                <a:lnTo>
                  <a:pt x="2799" y="2166"/>
                </a:lnTo>
                <a:lnTo>
                  <a:pt x="2800" y="2164"/>
                </a:lnTo>
                <a:lnTo>
                  <a:pt x="2796" y="2165"/>
                </a:lnTo>
                <a:lnTo>
                  <a:pt x="2794" y="2165"/>
                </a:lnTo>
                <a:lnTo>
                  <a:pt x="2793" y="2163"/>
                </a:lnTo>
                <a:lnTo>
                  <a:pt x="2790" y="2164"/>
                </a:lnTo>
                <a:lnTo>
                  <a:pt x="2794" y="2169"/>
                </a:lnTo>
                <a:lnTo>
                  <a:pt x="2794" y="2175"/>
                </a:lnTo>
                <a:lnTo>
                  <a:pt x="2791" y="2177"/>
                </a:lnTo>
                <a:lnTo>
                  <a:pt x="2789" y="2177"/>
                </a:lnTo>
                <a:lnTo>
                  <a:pt x="2788" y="2175"/>
                </a:lnTo>
                <a:lnTo>
                  <a:pt x="2789" y="2165"/>
                </a:lnTo>
                <a:lnTo>
                  <a:pt x="2787" y="2153"/>
                </a:lnTo>
                <a:lnTo>
                  <a:pt x="2783" y="2149"/>
                </a:lnTo>
                <a:lnTo>
                  <a:pt x="2782" y="2154"/>
                </a:lnTo>
                <a:lnTo>
                  <a:pt x="2783" y="2155"/>
                </a:lnTo>
                <a:lnTo>
                  <a:pt x="2787" y="2167"/>
                </a:lnTo>
                <a:lnTo>
                  <a:pt x="2785" y="2177"/>
                </a:lnTo>
                <a:lnTo>
                  <a:pt x="2789" y="2182"/>
                </a:lnTo>
                <a:lnTo>
                  <a:pt x="2787" y="2184"/>
                </a:lnTo>
                <a:lnTo>
                  <a:pt x="2781" y="2185"/>
                </a:lnTo>
                <a:lnTo>
                  <a:pt x="2779" y="2178"/>
                </a:lnTo>
                <a:lnTo>
                  <a:pt x="2777" y="2176"/>
                </a:lnTo>
                <a:lnTo>
                  <a:pt x="2773" y="2177"/>
                </a:lnTo>
                <a:lnTo>
                  <a:pt x="2771" y="2169"/>
                </a:lnTo>
                <a:lnTo>
                  <a:pt x="2771" y="2165"/>
                </a:lnTo>
                <a:lnTo>
                  <a:pt x="2775" y="2163"/>
                </a:lnTo>
                <a:lnTo>
                  <a:pt x="2775" y="2151"/>
                </a:lnTo>
                <a:lnTo>
                  <a:pt x="2767" y="2140"/>
                </a:lnTo>
                <a:lnTo>
                  <a:pt x="2767" y="2134"/>
                </a:lnTo>
                <a:lnTo>
                  <a:pt x="2766" y="2130"/>
                </a:lnTo>
                <a:lnTo>
                  <a:pt x="2767" y="2125"/>
                </a:lnTo>
                <a:lnTo>
                  <a:pt x="2772" y="2118"/>
                </a:lnTo>
                <a:lnTo>
                  <a:pt x="2776" y="2113"/>
                </a:lnTo>
                <a:lnTo>
                  <a:pt x="2777" y="2111"/>
                </a:lnTo>
                <a:lnTo>
                  <a:pt x="2773" y="2100"/>
                </a:lnTo>
                <a:lnTo>
                  <a:pt x="2772" y="2098"/>
                </a:lnTo>
                <a:lnTo>
                  <a:pt x="2766" y="2095"/>
                </a:lnTo>
                <a:lnTo>
                  <a:pt x="2758" y="2094"/>
                </a:lnTo>
                <a:lnTo>
                  <a:pt x="2757" y="2092"/>
                </a:lnTo>
                <a:lnTo>
                  <a:pt x="2751" y="2092"/>
                </a:lnTo>
                <a:lnTo>
                  <a:pt x="2746" y="2088"/>
                </a:lnTo>
                <a:lnTo>
                  <a:pt x="2741" y="2081"/>
                </a:lnTo>
                <a:lnTo>
                  <a:pt x="2741" y="2075"/>
                </a:lnTo>
                <a:lnTo>
                  <a:pt x="2739" y="2073"/>
                </a:lnTo>
                <a:lnTo>
                  <a:pt x="2737" y="2065"/>
                </a:lnTo>
                <a:lnTo>
                  <a:pt x="2736" y="2064"/>
                </a:lnTo>
                <a:lnTo>
                  <a:pt x="2733" y="2064"/>
                </a:lnTo>
                <a:lnTo>
                  <a:pt x="2735" y="2065"/>
                </a:lnTo>
                <a:lnTo>
                  <a:pt x="2736" y="2074"/>
                </a:lnTo>
                <a:lnTo>
                  <a:pt x="2739" y="2085"/>
                </a:lnTo>
                <a:lnTo>
                  <a:pt x="2743" y="2091"/>
                </a:lnTo>
                <a:lnTo>
                  <a:pt x="2748" y="2094"/>
                </a:lnTo>
                <a:lnTo>
                  <a:pt x="2753" y="2094"/>
                </a:lnTo>
                <a:lnTo>
                  <a:pt x="2757" y="2097"/>
                </a:lnTo>
                <a:lnTo>
                  <a:pt x="2763" y="2097"/>
                </a:lnTo>
                <a:lnTo>
                  <a:pt x="2766" y="2098"/>
                </a:lnTo>
                <a:lnTo>
                  <a:pt x="2770" y="2105"/>
                </a:lnTo>
                <a:lnTo>
                  <a:pt x="2769" y="2110"/>
                </a:lnTo>
                <a:lnTo>
                  <a:pt x="2764" y="2117"/>
                </a:lnTo>
                <a:lnTo>
                  <a:pt x="2760" y="2118"/>
                </a:lnTo>
                <a:lnTo>
                  <a:pt x="2758" y="2119"/>
                </a:lnTo>
                <a:lnTo>
                  <a:pt x="2752" y="2119"/>
                </a:lnTo>
                <a:lnTo>
                  <a:pt x="2753" y="2125"/>
                </a:lnTo>
                <a:lnTo>
                  <a:pt x="2752" y="2128"/>
                </a:lnTo>
                <a:lnTo>
                  <a:pt x="2748" y="2133"/>
                </a:lnTo>
                <a:lnTo>
                  <a:pt x="2743" y="2142"/>
                </a:lnTo>
                <a:lnTo>
                  <a:pt x="2739" y="2147"/>
                </a:lnTo>
                <a:lnTo>
                  <a:pt x="2733" y="2151"/>
                </a:lnTo>
                <a:lnTo>
                  <a:pt x="2730" y="2155"/>
                </a:lnTo>
                <a:lnTo>
                  <a:pt x="2718" y="2164"/>
                </a:lnTo>
                <a:lnTo>
                  <a:pt x="2712" y="2165"/>
                </a:lnTo>
                <a:lnTo>
                  <a:pt x="2701" y="2172"/>
                </a:lnTo>
                <a:lnTo>
                  <a:pt x="2697" y="2170"/>
                </a:lnTo>
                <a:lnTo>
                  <a:pt x="2688" y="2173"/>
                </a:lnTo>
                <a:lnTo>
                  <a:pt x="2673" y="2176"/>
                </a:lnTo>
                <a:lnTo>
                  <a:pt x="2657" y="2183"/>
                </a:lnTo>
                <a:lnTo>
                  <a:pt x="2638" y="2184"/>
                </a:lnTo>
                <a:lnTo>
                  <a:pt x="2623" y="2190"/>
                </a:lnTo>
                <a:lnTo>
                  <a:pt x="2617" y="2195"/>
                </a:lnTo>
                <a:lnTo>
                  <a:pt x="2604" y="2207"/>
                </a:lnTo>
                <a:lnTo>
                  <a:pt x="2591" y="2223"/>
                </a:lnTo>
                <a:lnTo>
                  <a:pt x="2587" y="2230"/>
                </a:lnTo>
                <a:lnTo>
                  <a:pt x="2585" y="2235"/>
                </a:lnTo>
                <a:lnTo>
                  <a:pt x="2585" y="2241"/>
                </a:lnTo>
                <a:lnTo>
                  <a:pt x="2585" y="2247"/>
                </a:lnTo>
                <a:lnTo>
                  <a:pt x="2590" y="2259"/>
                </a:lnTo>
                <a:lnTo>
                  <a:pt x="2591" y="2263"/>
                </a:lnTo>
                <a:lnTo>
                  <a:pt x="2595" y="2267"/>
                </a:lnTo>
                <a:lnTo>
                  <a:pt x="2604" y="2290"/>
                </a:lnTo>
                <a:lnTo>
                  <a:pt x="2603" y="2291"/>
                </a:lnTo>
                <a:lnTo>
                  <a:pt x="2595" y="2291"/>
                </a:lnTo>
                <a:lnTo>
                  <a:pt x="2591" y="2292"/>
                </a:lnTo>
                <a:lnTo>
                  <a:pt x="2599" y="2296"/>
                </a:lnTo>
                <a:lnTo>
                  <a:pt x="2605" y="2295"/>
                </a:lnTo>
                <a:lnTo>
                  <a:pt x="2608" y="2297"/>
                </a:lnTo>
                <a:lnTo>
                  <a:pt x="2608" y="2301"/>
                </a:lnTo>
                <a:lnTo>
                  <a:pt x="2603" y="2301"/>
                </a:lnTo>
                <a:lnTo>
                  <a:pt x="2599" y="2302"/>
                </a:lnTo>
                <a:lnTo>
                  <a:pt x="2607" y="2304"/>
                </a:lnTo>
                <a:lnTo>
                  <a:pt x="2608" y="2305"/>
                </a:lnTo>
                <a:lnTo>
                  <a:pt x="2611" y="2305"/>
                </a:lnTo>
                <a:lnTo>
                  <a:pt x="2592" y="2316"/>
                </a:lnTo>
                <a:lnTo>
                  <a:pt x="2587" y="2321"/>
                </a:lnTo>
                <a:lnTo>
                  <a:pt x="2581" y="2325"/>
                </a:lnTo>
                <a:lnTo>
                  <a:pt x="2574" y="2331"/>
                </a:lnTo>
                <a:lnTo>
                  <a:pt x="2569" y="2338"/>
                </a:lnTo>
                <a:lnTo>
                  <a:pt x="2571" y="2341"/>
                </a:lnTo>
                <a:lnTo>
                  <a:pt x="2568" y="2345"/>
                </a:lnTo>
                <a:lnTo>
                  <a:pt x="2569" y="2347"/>
                </a:lnTo>
                <a:lnTo>
                  <a:pt x="2572" y="2347"/>
                </a:lnTo>
                <a:lnTo>
                  <a:pt x="2575" y="2344"/>
                </a:lnTo>
                <a:lnTo>
                  <a:pt x="2578" y="2345"/>
                </a:lnTo>
                <a:lnTo>
                  <a:pt x="2579" y="2340"/>
                </a:lnTo>
                <a:lnTo>
                  <a:pt x="2581" y="2338"/>
                </a:lnTo>
                <a:lnTo>
                  <a:pt x="2581" y="2344"/>
                </a:lnTo>
                <a:lnTo>
                  <a:pt x="2580" y="2346"/>
                </a:lnTo>
                <a:lnTo>
                  <a:pt x="2577" y="2349"/>
                </a:lnTo>
                <a:lnTo>
                  <a:pt x="2574" y="2353"/>
                </a:lnTo>
                <a:lnTo>
                  <a:pt x="2565" y="2358"/>
                </a:lnTo>
                <a:lnTo>
                  <a:pt x="2567" y="2361"/>
                </a:lnTo>
                <a:lnTo>
                  <a:pt x="2573" y="2357"/>
                </a:lnTo>
                <a:lnTo>
                  <a:pt x="2560" y="2364"/>
                </a:lnTo>
                <a:lnTo>
                  <a:pt x="2549" y="2369"/>
                </a:lnTo>
                <a:lnTo>
                  <a:pt x="2544" y="2370"/>
                </a:lnTo>
                <a:lnTo>
                  <a:pt x="2536" y="2375"/>
                </a:lnTo>
                <a:lnTo>
                  <a:pt x="2537" y="2379"/>
                </a:lnTo>
                <a:lnTo>
                  <a:pt x="2533" y="2385"/>
                </a:lnTo>
                <a:lnTo>
                  <a:pt x="2533" y="2387"/>
                </a:lnTo>
                <a:lnTo>
                  <a:pt x="2529" y="2393"/>
                </a:lnTo>
                <a:lnTo>
                  <a:pt x="2526" y="2394"/>
                </a:lnTo>
                <a:lnTo>
                  <a:pt x="2524" y="2397"/>
                </a:lnTo>
                <a:lnTo>
                  <a:pt x="2526" y="2399"/>
                </a:lnTo>
                <a:lnTo>
                  <a:pt x="2529" y="2400"/>
                </a:lnTo>
                <a:lnTo>
                  <a:pt x="2527" y="2401"/>
                </a:lnTo>
                <a:lnTo>
                  <a:pt x="2521" y="2401"/>
                </a:lnTo>
                <a:lnTo>
                  <a:pt x="2517" y="2397"/>
                </a:lnTo>
                <a:lnTo>
                  <a:pt x="2513" y="2394"/>
                </a:lnTo>
                <a:lnTo>
                  <a:pt x="2509" y="2391"/>
                </a:lnTo>
                <a:lnTo>
                  <a:pt x="2506" y="2391"/>
                </a:lnTo>
                <a:lnTo>
                  <a:pt x="2501" y="2391"/>
                </a:lnTo>
                <a:lnTo>
                  <a:pt x="2496" y="2387"/>
                </a:lnTo>
                <a:lnTo>
                  <a:pt x="2494" y="2385"/>
                </a:lnTo>
                <a:lnTo>
                  <a:pt x="2490" y="2380"/>
                </a:lnTo>
                <a:lnTo>
                  <a:pt x="2490" y="2383"/>
                </a:lnTo>
                <a:lnTo>
                  <a:pt x="2490" y="2387"/>
                </a:lnTo>
                <a:lnTo>
                  <a:pt x="2494" y="2389"/>
                </a:lnTo>
                <a:lnTo>
                  <a:pt x="2501" y="2394"/>
                </a:lnTo>
                <a:lnTo>
                  <a:pt x="2509" y="2395"/>
                </a:lnTo>
                <a:lnTo>
                  <a:pt x="2513" y="2400"/>
                </a:lnTo>
                <a:lnTo>
                  <a:pt x="2518" y="2403"/>
                </a:lnTo>
                <a:lnTo>
                  <a:pt x="2519" y="2404"/>
                </a:lnTo>
                <a:lnTo>
                  <a:pt x="2524" y="2404"/>
                </a:lnTo>
                <a:lnTo>
                  <a:pt x="2514" y="2407"/>
                </a:lnTo>
                <a:lnTo>
                  <a:pt x="2508" y="2410"/>
                </a:lnTo>
                <a:lnTo>
                  <a:pt x="2483" y="2419"/>
                </a:lnTo>
                <a:lnTo>
                  <a:pt x="2481" y="2421"/>
                </a:lnTo>
                <a:lnTo>
                  <a:pt x="2477" y="2419"/>
                </a:lnTo>
                <a:lnTo>
                  <a:pt x="2472" y="2422"/>
                </a:lnTo>
                <a:lnTo>
                  <a:pt x="2452" y="2427"/>
                </a:lnTo>
                <a:lnTo>
                  <a:pt x="2440" y="2431"/>
                </a:lnTo>
                <a:lnTo>
                  <a:pt x="2435" y="2431"/>
                </a:lnTo>
                <a:lnTo>
                  <a:pt x="2418" y="2439"/>
                </a:lnTo>
                <a:lnTo>
                  <a:pt x="2419" y="2437"/>
                </a:lnTo>
                <a:lnTo>
                  <a:pt x="2418" y="2436"/>
                </a:lnTo>
                <a:lnTo>
                  <a:pt x="2405" y="2442"/>
                </a:lnTo>
                <a:lnTo>
                  <a:pt x="2394" y="2446"/>
                </a:lnTo>
                <a:lnTo>
                  <a:pt x="2392" y="2445"/>
                </a:lnTo>
                <a:lnTo>
                  <a:pt x="2394" y="2443"/>
                </a:lnTo>
                <a:lnTo>
                  <a:pt x="2391" y="2442"/>
                </a:lnTo>
                <a:lnTo>
                  <a:pt x="2389" y="2440"/>
                </a:lnTo>
                <a:lnTo>
                  <a:pt x="2393" y="2439"/>
                </a:lnTo>
                <a:lnTo>
                  <a:pt x="2404" y="2436"/>
                </a:lnTo>
                <a:lnTo>
                  <a:pt x="2403" y="2440"/>
                </a:lnTo>
                <a:lnTo>
                  <a:pt x="2411" y="2435"/>
                </a:lnTo>
                <a:lnTo>
                  <a:pt x="2409" y="2434"/>
                </a:lnTo>
                <a:lnTo>
                  <a:pt x="2410" y="2431"/>
                </a:lnTo>
                <a:lnTo>
                  <a:pt x="2409" y="2427"/>
                </a:lnTo>
                <a:lnTo>
                  <a:pt x="2412" y="2421"/>
                </a:lnTo>
                <a:lnTo>
                  <a:pt x="2409" y="2418"/>
                </a:lnTo>
                <a:lnTo>
                  <a:pt x="2409" y="2416"/>
                </a:lnTo>
                <a:lnTo>
                  <a:pt x="2394" y="2412"/>
                </a:lnTo>
                <a:lnTo>
                  <a:pt x="2389" y="2416"/>
                </a:lnTo>
                <a:lnTo>
                  <a:pt x="2382" y="2422"/>
                </a:lnTo>
                <a:lnTo>
                  <a:pt x="2379" y="2423"/>
                </a:lnTo>
                <a:lnTo>
                  <a:pt x="2376" y="2428"/>
                </a:lnTo>
                <a:lnTo>
                  <a:pt x="2373" y="2428"/>
                </a:lnTo>
                <a:lnTo>
                  <a:pt x="2367" y="2430"/>
                </a:lnTo>
                <a:lnTo>
                  <a:pt x="2364" y="2435"/>
                </a:lnTo>
                <a:lnTo>
                  <a:pt x="2359" y="2439"/>
                </a:lnTo>
                <a:lnTo>
                  <a:pt x="2359" y="2440"/>
                </a:lnTo>
                <a:lnTo>
                  <a:pt x="2359" y="2442"/>
                </a:lnTo>
                <a:lnTo>
                  <a:pt x="2356" y="2447"/>
                </a:lnTo>
                <a:lnTo>
                  <a:pt x="2356" y="2451"/>
                </a:lnTo>
                <a:lnTo>
                  <a:pt x="2353" y="2452"/>
                </a:lnTo>
                <a:lnTo>
                  <a:pt x="2350" y="2455"/>
                </a:lnTo>
                <a:lnTo>
                  <a:pt x="2353" y="2460"/>
                </a:lnTo>
                <a:lnTo>
                  <a:pt x="2350" y="2460"/>
                </a:lnTo>
                <a:lnTo>
                  <a:pt x="2345" y="2464"/>
                </a:lnTo>
                <a:lnTo>
                  <a:pt x="2346" y="2467"/>
                </a:lnTo>
                <a:lnTo>
                  <a:pt x="2349" y="2466"/>
                </a:lnTo>
                <a:lnTo>
                  <a:pt x="2350" y="2472"/>
                </a:lnTo>
                <a:lnTo>
                  <a:pt x="2356" y="2466"/>
                </a:lnTo>
                <a:lnTo>
                  <a:pt x="2357" y="2467"/>
                </a:lnTo>
                <a:lnTo>
                  <a:pt x="2359" y="2466"/>
                </a:lnTo>
                <a:lnTo>
                  <a:pt x="2359" y="2464"/>
                </a:lnTo>
                <a:lnTo>
                  <a:pt x="2357" y="2461"/>
                </a:lnTo>
                <a:lnTo>
                  <a:pt x="2361" y="2463"/>
                </a:lnTo>
                <a:lnTo>
                  <a:pt x="2363" y="2461"/>
                </a:lnTo>
                <a:lnTo>
                  <a:pt x="2358" y="2458"/>
                </a:lnTo>
                <a:lnTo>
                  <a:pt x="2362" y="2457"/>
                </a:lnTo>
                <a:lnTo>
                  <a:pt x="2363" y="2454"/>
                </a:lnTo>
                <a:lnTo>
                  <a:pt x="2365" y="2453"/>
                </a:lnTo>
                <a:lnTo>
                  <a:pt x="2363" y="2451"/>
                </a:lnTo>
                <a:lnTo>
                  <a:pt x="2365" y="2446"/>
                </a:lnTo>
                <a:lnTo>
                  <a:pt x="2374" y="2448"/>
                </a:lnTo>
                <a:lnTo>
                  <a:pt x="2379" y="2446"/>
                </a:lnTo>
                <a:lnTo>
                  <a:pt x="2380" y="2443"/>
                </a:lnTo>
                <a:lnTo>
                  <a:pt x="2383" y="2445"/>
                </a:lnTo>
                <a:lnTo>
                  <a:pt x="2386" y="2442"/>
                </a:lnTo>
                <a:lnTo>
                  <a:pt x="2388" y="2445"/>
                </a:lnTo>
                <a:lnTo>
                  <a:pt x="2388" y="2447"/>
                </a:lnTo>
                <a:lnTo>
                  <a:pt x="2385" y="2449"/>
                </a:lnTo>
                <a:lnTo>
                  <a:pt x="2385" y="2453"/>
                </a:lnTo>
                <a:lnTo>
                  <a:pt x="2382" y="2454"/>
                </a:lnTo>
                <a:lnTo>
                  <a:pt x="2377" y="2455"/>
                </a:lnTo>
                <a:lnTo>
                  <a:pt x="2376" y="2453"/>
                </a:lnTo>
                <a:lnTo>
                  <a:pt x="2375" y="2452"/>
                </a:lnTo>
                <a:lnTo>
                  <a:pt x="2374" y="2455"/>
                </a:lnTo>
                <a:lnTo>
                  <a:pt x="2371" y="2454"/>
                </a:lnTo>
                <a:lnTo>
                  <a:pt x="2374" y="2459"/>
                </a:lnTo>
                <a:lnTo>
                  <a:pt x="2379" y="2457"/>
                </a:lnTo>
                <a:lnTo>
                  <a:pt x="2368" y="2465"/>
                </a:lnTo>
                <a:lnTo>
                  <a:pt x="2363" y="2466"/>
                </a:lnTo>
                <a:lnTo>
                  <a:pt x="2358" y="2471"/>
                </a:lnTo>
                <a:lnTo>
                  <a:pt x="2353" y="2473"/>
                </a:lnTo>
                <a:lnTo>
                  <a:pt x="2345" y="2481"/>
                </a:lnTo>
                <a:lnTo>
                  <a:pt x="2344" y="2484"/>
                </a:lnTo>
                <a:lnTo>
                  <a:pt x="2341" y="2485"/>
                </a:lnTo>
                <a:lnTo>
                  <a:pt x="2340" y="2488"/>
                </a:lnTo>
                <a:lnTo>
                  <a:pt x="2332" y="2491"/>
                </a:lnTo>
                <a:lnTo>
                  <a:pt x="2321" y="2501"/>
                </a:lnTo>
                <a:lnTo>
                  <a:pt x="2313" y="2507"/>
                </a:lnTo>
                <a:lnTo>
                  <a:pt x="2302" y="2521"/>
                </a:lnTo>
                <a:lnTo>
                  <a:pt x="2298" y="2521"/>
                </a:lnTo>
                <a:lnTo>
                  <a:pt x="2298" y="2519"/>
                </a:lnTo>
                <a:lnTo>
                  <a:pt x="2297" y="2519"/>
                </a:lnTo>
                <a:lnTo>
                  <a:pt x="2296" y="2517"/>
                </a:lnTo>
                <a:lnTo>
                  <a:pt x="2292" y="2521"/>
                </a:lnTo>
                <a:lnTo>
                  <a:pt x="2292" y="2524"/>
                </a:lnTo>
                <a:lnTo>
                  <a:pt x="2296" y="2527"/>
                </a:lnTo>
                <a:lnTo>
                  <a:pt x="2298" y="2524"/>
                </a:lnTo>
                <a:lnTo>
                  <a:pt x="2301" y="2524"/>
                </a:lnTo>
                <a:lnTo>
                  <a:pt x="2287" y="2545"/>
                </a:lnTo>
                <a:lnTo>
                  <a:pt x="2280" y="2549"/>
                </a:lnTo>
                <a:lnTo>
                  <a:pt x="2274" y="2557"/>
                </a:lnTo>
                <a:lnTo>
                  <a:pt x="2268" y="2569"/>
                </a:lnTo>
                <a:lnTo>
                  <a:pt x="2262" y="2572"/>
                </a:lnTo>
                <a:lnTo>
                  <a:pt x="2260" y="2577"/>
                </a:lnTo>
                <a:lnTo>
                  <a:pt x="2255" y="2580"/>
                </a:lnTo>
                <a:lnTo>
                  <a:pt x="2251" y="2586"/>
                </a:lnTo>
                <a:lnTo>
                  <a:pt x="2248" y="2590"/>
                </a:lnTo>
                <a:lnTo>
                  <a:pt x="2238" y="2599"/>
                </a:lnTo>
                <a:lnTo>
                  <a:pt x="2235" y="2601"/>
                </a:lnTo>
                <a:lnTo>
                  <a:pt x="2231" y="2603"/>
                </a:lnTo>
                <a:lnTo>
                  <a:pt x="2229" y="2604"/>
                </a:lnTo>
                <a:lnTo>
                  <a:pt x="2227" y="2603"/>
                </a:lnTo>
                <a:lnTo>
                  <a:pt x="2226" y="2605"/>
                </a:lnTo>
                <a:lnTo>
                  <a:pt x="2226" y="2607"/>
                </a:lnTo>
                <a:lnTo>
                  <a:pt x="2232" y="2605"/>
                </a:lnTo>
                <a:lnTo>
                  <a:pt x="2241" y="2601"/>
                </a:lnTo>
                <a:lnTo>
                  <a:pt x="2237" y="2603"/>
                </a:lnTo>
                <a:lnTo>
                  <a:pt x="2232" y="2605"/>
                </a:lnTo>
                <a:lnTo>
                  <a:pt x="2231" y="2609"/>
                </a:lnTo>
                <a:lnTo>
                  <a:pt x="2214" y="2622"/>
                </a:lnTo>
                <a:lnTo>
                  <a:pt x="2213" y="2625"/>
                </a:lnTo>
                <a:lnTo>
                  <a:pt x="2212" y="2628"/>
                </a:lnTo>
                <a:lnTo>
                  <a:pt x="2209" y="2629"/>
                </a:lnTo>
                <a:lnTo>
                  <a:pt x="2209" y="2633"/>
                </a:lnTo>
                <a:lnTo>
                  <a:pt x="2203" y="2639"/>
                </a:lnTo>
                <a:lnTo>
                  <a:pt x="2200" y="2639"/>
                </a:lnTo>
                <a:lnTo>
                  <a:pt x="2196" y="2643"/>
                </a:lnTo>
                <a:lnTo>
                  <a:pt x="2191" y="2643"/>
                </a:lnTo>
                <a:lnTo>
                  <a:pt x="2189" y="2645"/>
                </a:lnTo>
                <a:lnTo>
                  <a:pt x="2184" y="2645"/>
                </a:lnTo>
                <a:lnTo>
                  <a:pt x="2183" y="2647"/>
                </a:lnTo>
                <a:lnTo>
                  <a:pt x="2179" y="2649"/>
                </a:lnTo>
                <a:lnTo>
                  <a:pt x="2176" y="2651"/>
                </a:lnTo>
                <a:lnTo>
                  <a:pt x="2163" y="2656"/>
                </a:lnTo>
                <a:lnTo>
                  <a:pt x="2151" y="2664"/>
                </a:lnTo>
                <a:lnTo>
                  <a:pt x="2146" y="2664"/>
                </a:lnTo>
                <a:lnTo>
                  <a:pt x="2142" y="2668"/>
                </a:lnTo>
                <a:lnTo>
                  <a:pt x="2137" y="2671"/>
                </a:lnTo>
                <a:lnTo>
                  <a:pt x="2135" y="2674"/>
                </a:lnTo>
                <a:lnTo>
                  <a:pt x="2131" y="2680"/>
                </a:lnTo>
                <a:lnTo>
                  <a:pt x="2127" y="2685"/>
                </a:lnTo>
                <a:lnTo>
                  <a:pt x="2122" y="2687"/>
                </a:lnTo>
                <a:lnTo>
                  <a:pt x="2119" y="2689"/>
                </a:lnTo>
                <a:lnTo>
                  <a:pt x="2118" y="2687"/>
                </a:lnTo>
                <a:lnTo>
                  <a:pt x="2116" y="2687"/>
                </a:lnTo>
                <a:lnTo>
                  <a:pt x="2116" y="2689"/>
                </a:lnTo>
                <a:lnTo>
                  <a:pt x="2118" y="2692"/>
                </a:lnTo>
                <a:lnTo>
                  <a:pt x="2113" y="2697"/>
                </a:lnTo>
                <a:lnTo>
                  <a:pt x="2112" y="2701"/>
                </a:lnTo>
                <a:lnTo>
                  <a:pt x="2109" y="2707"/>
                </a:lnTo>
                <a:lnTo>
                  <a:pt x="2105" y="2710"/>
                </a:lnTo>
                <a:lnTo>
                  <a:pt x="2101" y="2715"/>
                </a:lnTo>
                <a:lnTo>
                  <a:pt x="2095" y="2718"/>
                </a:lnTo>
                <a:lnTo>
                  <a:pt x="2094" y="2718"/>
                </a:lnTo>
                <a:lnTo>
                  <a:pt x="2092" y="2715"/>
                </a:lnTo>
                <a:lnTo>
                  <a:pt x="2087" y="2715"/>
                </a:lnTo>
                <a:lnTo>
                  <a:pt x="2089" y="2718"/>
                </a:lnTo>
                <a:lnTo>
                  <a:pt x="2092" y="2718"/>
                </a:lnTo>
                <a:lnTo>
                  <a:pt x="2095" y="2722"/>
                </a:lnTo>
                <a:lnTo>
                  <a:pt x="2089" y="2727"/>
                </a:lnTo>
                <a:lnTo>
                  <a:pt x="2085" y="2727"/>
                </a:lnTo>
                <a:lnTo>
                  <a:pt x="2088" y="2729"/>
                </a:lnTo>
                <a:lnTo>
                  <a:pt x="2087" y="2731"/>
                </a:lnTo>
                <a:lnTo>
                  <a:pt x="2076" y="2737"/>
                </a:lnTo>
                <a:lnTo>
                  <a:pt x="2073" y="2739"/>
                </a:lnTo>
                <a:lnTo>
                  <a:pt x="2057" y="2746"/>
                </a:lnTo>
                <a:lnTo>
                  <a:pt x="2052" y="2752"/>
                </a:lnTo>
                <a:lnTo>
                  <a:pt x="2047" y="2753"/>
                </a:lnTo>
                <a:lnTo>
                  <a:pt x="2040" y="2758"/>
                </a:lnTo>
                <a:lnTo>
                  <a:pt x="2039" y="2757"/>
                </a:lnTo>
                <a:lnTo>
                  <a:pt x="2039" y="2755"/>
                </a:lnTo>
                <a:lnTo>
                  <a:pt x="2034" y="2759"/>
                </a:lnTo>
                <a:lnTo>
                  <a:pt x="2023" y="2763"/>
                </a:lnTo>
                <a:lnTo>
                  <a:pt x="1991" y="2779"/>
                </a:lnTo>
                <a:lnTo>
                  <a:pt x="1980" y="2788"/>
                </a:lnTo>
                <a:lnTo>
                  <a:pt x="1974" y="2795"/>
                </a:lnTo>
                <a:lnTo>
                  <a:pt x="1967" y="2800"/>
                </a:lnTo>
                <a:lnTo>
                  <a:pt x="1957" y="2809"/>
                </a:lnTo>
                <a:lnTo>
                  <a:pt x="1954" y="2819"/>
                </a:lnTo>
                <a:lnTo>
                  <a:pt x="1953" y="2824"/>
                </a:lnTo>
                <a:lnTo>
                  <a:pt x="1951" y="2824"/>
                </a:lnTo>
                <a:lnTo>
                  <a:pt x="1951" y="2830"/>
                </a:lnTo>
                <a:lnTo>
                  <a:pt x="1954" y="2832"/>
                </a:lnTo>
                <a:lnTo>
                  <a:pt x="1959" y="2833"/>
                </a:lnTo>
                <a:lnTo>
                  <a:pt x="1960" y="2836"/>
                </a:lnTo>
                <a:lnTo>
                  <a:pt x="1965" y="2835"/>
                </a:lnTo>
                <a:lnTo>
                  <a:pt x="1966" y="2838"/>
                </a:lnTo>
                <a:lnTo>
                  <a:pt x="1967" y="2842"/>
                </a:lnTo>
                <a:lnTo>
                  <a:pt x="1965" y="2848"/>
                </a:lnTo>
                <a:lnTo>
                  <a:pt x="1965" y="2855"/>
                </a:lnTo>
                <a:lnTo>
                  <a:pt x="1961" y="2863"/>
                </a:lnTo>
                <a:lnTo>
                  <a:pt x="1959" y="2869"/>
                </a:lnTo>
                <a:lnTo>
                  <a:pt x="1956" y="2865"/>
                </a:lnTo>
                <a:lnTo>
                  <a:pt x="1955" y="2867"/>
                </a:lnTo>
                <a:lnTo>
                  <a:pt x="1959" y="2872"/>
                </a:lnTo>
                <a:lnTo>
                  <a:pt x="1953" y="2874"/>
                </a:lnTo>
                <a:lnTo>
                  <a:pt x="1944" y="2881"/>
                </a:lnTo>
                <a:lnTo>
                  <a:pt x="1929" y="2889"/>
                </a:lnTo>
                <a:lnTo>
                  <a:pt x="1926" y="2890"/>
                </a:lnTo>
                <a:lnTo>
                  <a:pt x="1921" y="2890"/>
                </a:lnTo>
                <a:lnTo>
                  <a:pt x="1919" y="2893"/>
                </a:lnTo>
                <a:lnTo>
                  <a:pt x="1914" y="2896"/>
                </a:lnTo>
                <a:lnTo>
                  <a:pt x="1911" y="2896"/>
                </a:lnTo>
                <a:lnTo>
                  <a:pt x="1908" y="2898"/>
                </a:lnTo>
                <a:lnTo>
                  <a:pt x="1903" y="2898"/>
                </a:lnTo>
                <a:lnTo>
                  <a:pt x="1894" y="2901"/>
                </a:lnTo>
                <a:lnTo>
                  <a:pt x="1881" y="2909"/>
                </a:lnTo>
                <a:lnTo>
                  <a:pt x="1877" y="2908"/>
                </a:lnTo>
                <a:lnTo>
                  <a:pt x="1876" y="2909"/>
                </a:lnTo>
                <a:lnTo>
                  <a:pt x="1873" y="2908"/>
                </a:lnTo>
                <a:lnTo>
                  <a:pt x="1867" y="2905"/>
                </a:lnTo>
                <a:lnTo>
                  <a:pt x="1858" y="2904"/>
                </a:lnTo>
                <a:lnTo>
                  <a:pt x="1858" y="2902"/>
                </a:lnTo>
                <a:lnTo>
                  <a:pt x="1854" y="2899"/>
                </a:lnTo>
                <a:lnTo>
                  <a:pt x="1854" y="2902"/>
                </a:lnTo>
                <a:lnTo>
                  <a:pt x="1854" y="2904"/>
                </a:lnTo>
                <a:lnTo>
                  <a:pt x="1845" y="2902"/>
                </a:lnTo>
                <a:lnTo>
                  <a:pt x="1836" y="2905"/>
                </a:lnTo>
                <a:lnTo>
                  <a:pt x="1837" y="2901"/>
                </a:lnTo>
                <a:lnTo>
                  <a:pt x="1835" y="2899"/>
                </a:lnTo>
                <a:lnTo>
                  <a:pt x="1830" y="2901"/>
                </a:lnTo>
                <a:lnTo>
                  <a:pt x="1825" y="2899"/>
                </a:lnTo>
                <a:lnTo>
                  <a:pt x="1822" y="2902"/>
                </a:lnTo>
                <a:lnTo>
                  <a:pt x="1818" y="2905"/>
                </a:lnTo>
                <a:lnTo>
                  <a:pt x="1815" y="2905"/>
                </a:lnTo>
                <a:lnTo>
                  <a:pt x="1812" y="2909"/>
                </a:lnTo>
                <a:lnTo>
                  <a:pt x="1813" y="2911"/>
                </a:lnTo>
                <a:lnTo>
                  <a:pt x="1815" y="2914"/>
                </a:lnTo>
                <a:lnTo>
                  <a:pt x="1812" y="2915"/>
                </a:lnTo>
                <a:lnTo>
                  <a:pt x="1809" y="2921"/>
                </a:lnTo>
                <a:lnTo>
                  <a:pt x="1805" y="2932"/>
                </a:lnTo>
                <a:lnTo>
                  <a:pt x="1803" y="2940"/>
                </a:lnTo>
                <a:lnTo>
                  <a:pt x="1800" y="2945"/>
                </a:lnTo>
                <a:lnTo>
                  <a:pt x="1799" y="2956"/>
                </a:lnTo>
                <a:lnTo>
                  <a:pt x="1797" y="2956"/>
                </a:lnTo>
                <a:lnTo>
                  <a:pt x="1789" y="2964"/>
                </a:lnTo>
                <a:lnTo>
                  <a:pt x="1782" y="2968"/>
                </a:lnTo>
                <a:lnTo>
                  <a:pt x="1781" y="2971"/>
                </a:lnTo>
                <a:lnTo>
                  <a:pt x="1779" y="2974"/>
                </a:lnTo>
                <a:lnTo>
                  <a:pt x="1779" y="2976"/>
                </a:lnTo>
                <a:lnTo>
                  <a:pt x="1781" y="2980"/>
                </a:lnTo>
                <a:lnTo>
                  <a:pt x="1780" y="2983"/>
                </a:lnTo>
                <a:lnTo>
                  <a:pt x="1777" y="2982"/>
                </a:lnTo>
                <a:lnTo>
                  <a:pt x="1773" y="2977"/>
                </a:lnTo>
                <a:lnTo>
                  <a:pt x="1764" y="2971"/>
                </a:lnTo>
                <a:lnTo>
                  <a:pt x="1767" y="2961"/>
                </a:lnTo>
                <a:lnTo>
                  <a:pt x="1765" y="2951"/>
                </a:lnTo>
                <a:lnTo>
                  <a:pt x="1763" y="2949"/>
                </a:lnTo>
                <a:lnTo>
                  <a:pt x="1763" y="2951"/>
                </a:lnTo>
                <a:lnTo>
                  <a:pt x="1762" y="2950"/>
                </a:lnTo>
                <a:lnTo>
                  <a:pt x="1763" y="2962"/>
                </a:lnTo>
                <a:lnTo>
                  <a:pt x="1763" y="2968"/>
                </a:lnTo>
                <a:lnTo>
                  <a:pt x="1758" y="2974"/>
                </a:lnTo>
                <a:lnTo>
                  <a:pt x="1757" y="2981"/>
                </a:lnTo>
                <a:lnTo>
                  <a:pt x="1753" y="2987"/>
                </a:lnTo>
                <a:lnTo>
                  <a:pt x="1753" y="2989"/>
                </a:lnTo>
                <a:lnTo>
                  <a:pt x="1753" y="2991"/>
                </a:lnTo>
                <a:lnTo>
                  <a:pt x="1751" y="2991"/>
                </a:lnTo>
                <a:lnTo>
                  <a:pt x="1753" y="2981"/>
                </a:lnTo>
                <a:lnTo>
                  <a:pt x="1751" y="2974"/>
                </a:lnTo>
                <a:lnTo>
                  <a:pt x="1746" y="2968"/>
                </a:lnTo>
                <a:lnTo>
                  <a:pt x="1744" y="2968"/>
                </a:lnTo>
                <a:lnTo>
                  <a:pt x="1740" y="2965"/>
                </a:lnTo>
                <a:lnTo>
                  <a:pt x="1737" y="2967"/>
                </a:lnTo>
                <a:lnTo>
                  <a:pt x="1733" y="2964"/>
                </a:lnTo>
                <a:lnTo>
                  <a:pt x="1731" y="2965"/>
                </a:lnTo>
                <a:lnTo>
                  <a:pt x="1731" y="2968"/>
                </a:lnTo>
                <a:lnTo>
                  <a:pt x="1734" y="2968"/>
                </a:lnTo>
                <a:lnTo>
                  <a:pt x="1729" y="2968"/>
                </a:lnTo>
                <a:lnTo>
                  <a:pt x="1727" y="2968"/>
                </a:lnTo>
                <a:lnTo>
                  <a:pt x="1723" y="2968"/>
                </a:lnTo>
                <a:lnTo>
                  <a:pt x="1719" y="2970"/>
                </a:lnTo>
                <a:lnTo>
                  <a:pt x="1717" y="2968"/>
                </a:lnTo>
                <a:lnTo>
                  <a:pt x="1711" y="2974"/>
                </a:lnTo>
                <a:lnTo>
                  <a:pt x="1707" y="2974"/>
                </a:lnTo>
                <a:lnTo>
                  <a:pt x="1697" y="2980"/>
                </a:lnTo>
                <a:lnTo>
                  <a:pt x="1686" y="2986"/>
                </a:lnTo>
                <a:lnTo>
                  <a:pt x="1677" y="2997"/>
                </a:lnTo>
                <a:lnTo>
                  <a:pt x="1667" y="3019"/>
                </a:lnTo>
                <a:lnTo>
                  <a:pt x="1668" y="3023"/>
                </a:lnTo>
                <a:lnTo>
                  <a:pt x="1665" y="3029"/>
                </a:lnTo>
                <a:lnTo>
                  <a:pt x="1659" y="3035"/>
                </a:lnTo>
                <a:lnTo>
                  <a:pt x="1653" y="3047"/>
                </a:lnTo>
                <a:lnTo>
                  <a:pt x="1653" y="3056"/>
                </a:lnTo>
                <a:lnTo>
                  <a:pt x="1653" y="3060"/>
                </a:lnTo>
                <a:lnTo>
                  <a:pt x="1650" y="3064"/>
                </a:lnTo>
                <a:lnTo>
                  <a:pt x="1647" y="3082"/>
                </a:lnTo>
                <a:lnTo>
                  <a:pt x="1647" y="3083"/>
                </a:lnTo>
                <a:lnTo>
                  <a:pt x="1653" y="3110"/>
                </a:lnTo>
                <a:lnTo>
                  <a:pt x="1653" y="3114"/>
                </a:lnTo>
                <a:lnTo>
                  <a:pt x="1655" y="3122"/>
                </a:lnTo>
                <a:lnTo>
                  <a:pt x="1655" y="3131"/>
                </a:lnTo>
                <a:lnTo>
                  <a:pt x="1656" y="3134"/>
                </a:lnTo>
                <a:lnTo>
                  <a:pt x="1660" y="3134"/>
                </a:lnTo>
                <a:lnTo>
                  <a:pt x="1661" y="3135"/>
                </a:lnTo>
                <a:lnTo>
                  <a:pt x="1665" y="3146"/>
                </a:lnTo>
                <a:lnTo>
                  <a:pt x="1665" y="3147"/>
                </a:lnTo>
                <a:lnTo>
                  <a:pt x="1661" y="3149"/>
                </a:lnTo>
                <a:lnTo>
                  <a:pt x="1660" y="3150"/>
                </a:lnTo>
                <a:lnTo>
                  <a:pt x="1668" y="3150"/>
                </a:lnTo>
                <a:lnTo>
                  <a:pt x="1666" y="3154"/>
                </a:lnTo>
                <a:lnTo>
                  <a:pt x="1666" y="3158"/>
                </a:lnTo>
                <a:lnTo>
                  <a:pt x="1665" y="3162"/>
                </a:lnTo>
                <a:lnTo>
                  <a:pt x="1665" y="3171"/>
                </a:lnTo>
                <a:lnTo>
                  <a:pt x="1665" y="3180"/>
                </a:lnTo>
                <a:lnTo>
                  <a:pt x="1662" y="3184"/>
                </a:lnTo>
                <a:lnTo>
                  <a:pt x="1659" y="3192"/>
                </a:lnTo>
                <a:lnTo>
                  <a:pt x="1655" y="3192"/>
                </a:lnTo>
                <a:lnTo>
                  <a:pt x="1653" y="3195"/>
                </a:lnTo>
                <a:lnTo>
                  <a:pt x="1651" y="3195"/>
                </a:lnTo>
                <a:lnTo>
                  <a:pt x="1649" y="3198"/>
                </a:lnTo>
                <a:lnTo>
                  <a:pt x="1647" y="3200"/>
                </a:lnTo>
                <a:lnTo>
                  <a:pt x="1645" y="3202"/>
                </a:lnTo>
                <a:lnTo>
                  <a:pt x="1651" y="3200"/>
                </a:lnTo>
                <a:lnTo>
                  <a:pt x="1655" y="3196"/>
                </a:lnTo>
                <a:lnTo>
                  <a:pt x="1659" y="3196"/>
                </a:lnTo>
                <a:lnTo>
                  <a:pt x="1657" y="3208"/>
                </a:lnTo>
                <a:lnTo>
                  <a:pt x="1659" y="3214"/>
                </a:lnTo>
                <a:lnTo>
                  <a:pt x="1661" y="3224"/>
                </a:lnTo>
                <a:lnTo>
                  <a:pt x="1661" y="3226"/>
                </a:lnTo>
                <a:lnTo>
                  <a:pt x="1665" y="3234"/>
                </a:lnTo>
                <a:lnTo>
                  <a:pt x="1674" y="3255"/>
                </a:lnTo>
                <a:lnTo>
                  <a:pt x="1675" y="3260"/>
                </a:lnTo>
                <a:lnTo>
                  <a:pt x="1672" y="3264"/>
                </a:lnTo>
                <a:lnTo>
                  <a:pt x="1672" y="3273"/>
                </a:lnTo>
                <a:lnTo>
                  <a:pt x="1678" y="3291"/>
                </a:lnTo>
                <a:lnTo>
                  <a:pt x="1684" y="3304"/>
                </a:lnTo>
                <a:lnTo>
                  <a:pt x="1683" y="3306"/>
                </a:lnTo>
                <a:lnTo>
                  <a:pt x="1681" y="3304"/>
                </a:lnTo>
                <a:lnTo>
                  <a:pt x="1679" y="3297"/>
                </a:lnTo>
                <a:lnTo>
                  <a:pt x="1675" y="3287"/>
                </a:lnTo>
                <a:lnTo>
                  <a:pt x="1669" y="3280"/>
                </a:lnTo>
                <a:lnTo>
                  <a:pt x="1666" y="3278"/>
                </a:lnTo>
                <a:lnTo>
                  <a:pt x="1666" y="3274"/>
                </a:lnTo>
                <a:lnTo>
                  <a:pt x="1663" y="3272"/>
                </a:lnTo>
                <a:lnTo>
                  <a:pt x="1660" y="3267"/>
                </a:lnTo>
                <a:lnTo>
                  <a:pt x="1661" y="3276"/>
                </a:lnTo>
                <a:lnTo>
                  <a:pt x="1659" y="3281"/>
                </a:lnTo>
                <a:lnTo>
                  <a:pt x="1656" y="3281"/>
                </a:lnTo>
                <a:lnTo>
                  <a:pt x="1655" y="3278"/>
                </a:lnTo>
                <a:lnTo>
                  <a:pt x="1656" y="3276"/>
                </a:lnTo>
                <a:lnTo>
                  <a:pt x="1656" y="3274"/>
                </a:lnTo>
                <a:lnTo>
                  <a:pt x="1655" y="3273"/>
                </a:lnTo>
                <a:lnTo>
                  <a:pt x="1654" y="3273"/>
                </a:lnTo>
                <a:lnTo>
                  <a:pt x="1653" y="3270"/>
                </a:lnTo>
                <a:lnTo>
                  <a:pt x="1653" y="3276"/>
                </a:lnTo>
                <a:lnTo>
                  <a:pt x="1649" y="3278"/>
                </a:lnTo>
                <a:lnTo>
                  <a:pt x="1649" y="3281"/>
                </a:lnTo>
                <a:lnTo>
                  <a:pt x="1647" y="3281"/>
                </a:lnTo>
                <a:lnTo>
                  <a:pt x="1648" y="3285"/>
                </a:lnTo>
                <a:lnTo>
                  <a:pt x="1650" y="3287"/>
                </a:lnTo>
                <a:lnTo>
                  <a:pt x="1651" y="3291"/>
                </a:lnTo>
                <a:lnTo>
                  <a:pt x="1654" y="3292"/>
                </a:lnTo>
                <a:lnTo>
                  <a:pt x="1656" y="3297"/>
                </a:lnTo>
                <a:lnTo>
                  <a:pt x="1662" y="3300"/>
                </a:lnTo>
                <a:lnTo>
                  <a:pt x="1672" y="3300"/>
                </a:lnTo>
                <a:lnTo>
                  <a:pt x="1675" y="3303"/>
                </a:lnTo>
                <a:lnTo>
                  <a:pt x="1677" y="3306"/>
                </a:lnTo>
                <a:lnTo>
                  <a:pt x="1681" y="3306"/>
                </a:lnTo>
                <a:lnTo>
                  <a:pt x="1681" y="3310"/>
                </a:lnTo>
                <a:lnTo>
                  <a:pt x="1684" y="3309"/>
                </a:lnTo>
                <a:lnTo>
                  <a:pt x="1686" y="3314"/>
                </a:lnTo>
                <a:lnTo>
                  <a:pt x="1687" y="3321"/>
                </a:lnTo>
                <a:lnTo>
                  <a:pt x="1686" y="3328"/>
                </a:lnTo>
                <a:lnTo>
                  <a:pt x="1686" y="3333"/>
                </a:lnTo>
                <a:lnTo>
                  <a:pt x="1685" y="3333"/>
                </a:lnTo>
                <a:lnTo>
                  <a:pt x="1684" y="3336"/>
                </a:lnTo>
                <a:lnTo>
                  <a:pt x="1686" y="3336"/>
                </a:lnTo>
                <a:lnTo>
                  <a:pt x="1686" y="3340"/>
                </a:lnTo>
                <a:lnTo>
                  <a:pt x="1681" y="3348"/>
                </a:lnTo>
                <a:lnTo>
                  <a:pt x="1683" y="3353"/>
                </a:lnTo>
                <a:lnTo>
                  <a:pt x="1679" y="3359"/>
                </a:lnTo>
                <a:lnTo>
                  <a:pt x="1678" y="3365"/>
                </a:lnTo>
                <a:lnTo>
                  <a:pt x="1677" y="3372"/>
                </a:lnTo>
                <a:lnTo>
                  <a:pt x="1677" y="3392"/>
                </a:lnTo>
                <a:lnTo>
                  <a:pt x="1675" y="3393"/>
                </a:lnTo>
                <a:lnTo>
                  <a:pt x="1675" y="3396"/>
                </a:lnTo>
                <a:lnTo>
                  <a:pt x="1672" y="3413"/>
                </a:lnTo>
                <a:lnTo>
                  <a:pt x="1667" y="3420"/>
                </a:lnTo>
                <a:lnTo>
                  <a:pt x="1666" y="3428"/>
                </a:lnTo>
                <a:lnTo>
                  <a:pt x="1662" y="3434"/>
                </a:lnTo>
                <a:lnTo>
                  <a:pt x="1662" y="3438"/>
                </a:lnTo>
                <a:lnTo>
                  <a:pt x="1660" y="3441"/>
                </a:lnTo>
                <a:lnTo>
                  <a:pt x="1660" y="3443"/>
                </a:lnTo>
                <a:lnTo>
                  <a:pt x="1655" y="3450"/>
                </a:lnTo>
                <a:lnTo>
                  <a:pt x="1653" y="3455"/>
                </a:lnTo>
                <a:lnTo>
                  <a:pt x="1647" y="3460"/>
                </a:lnTo>
                <a:lnTo>
                  <a:pt x="1645" y="3466"/>
                </a:lnTo>
                <a:lnTo>
                  <a:pt x="1636" y="3473"/>
                </a:lnTo>
                <a:lnTo>
                  <a:pt x="1633" y="3473"/>
                </a:lnTo>
                <a:lnTo>
                  <a:pt x="1632" y="3474"/>
                </a:lnTo>
                <a:lnTo>
                  <a:pt x="1632" y="3477"/>
                </a:lnTo>
                <a:lnTo>
                  <a:pt x="1639" y="3473"/>
                </a:lnTo>
                <a:lnTo>
                  <a:pt x="1637" y="3477"/>
                </a:lnTo>
                <a:lnTo>
                  <a:pt x="1631" y="3486"/>
                </a:lnTo>
                <a:lnTo>
                  <a:pt x="1627" y="3492"/>
                </a:lnTo>
                <a:lnTo>
                  <a:pt x="1621" y="3500"/>
                </a:lnTo>
                <a:lnTo>
                  <a:pt x="1620" y="3509"/>
                </a:lnTo>
                <a:lnTo>
                  <a:pt x="1618" y="3515"/>
                </a:lnTo>
                <a:lnTo>
                  <a:pt x="1617" y="3518"/>
                </a:lnTo>
                <a:lnTo>
                  <a:pt x="1617" y="3520"/>
                </a:lnTo>
                <a:lnTo>
                  <a:pt x="1613" y="3528"/>
                </a:lnTo>
                <a:lnTo>
                  <a:pt x="1613" y="3533"/>
                </a:lnTo>
                <a:lnTo>
                  <a:pt x="1609" y="3536"/>
                </a:lnTo>
                <a:lnTo>
                  <a:pt x="1611" y="3538"/>
                </a:lnTo>
                <a:lnTo>
                  <a:pt x="1606" y="3566"/>
                </a:lnTo>
                <a:lnTo>
                  <a:pt x="1608" y="3578"/>
                </a:lnTo>
                <a:lnTo>
                  <a:pt x="1609" y="3581"/>
                </a:lnTo>
                <a:lnTo>
                  <a:pt x="1609" y="3584"/>
                </a:lnTo>
                <a:lnTo>
                  <a:pt x="1612" y="3584"/>
                </a:lnTo>
                <a:lnTo>
                  <a:pt x="1612" y="3582"/>
                </a:lnTo>
                <a:lnTo>
                  <a:pt x="1611" y="3581"/>
                </a:lnTo>
                <a:lnTo>
                  <a:pt x="1614" y="3582"/>
                </a:lnTo>
                <a:lnTo>
                  <a:pt x="1615" y="3591"/>
                </a:lnTo>
                <a:lnTo>
                  <a:pt x="1613" y="3592"/>
                </a:lnTo>
                <a:lnTo>
                  <a:pt x="1607" y="3591"/>
                </a:lnTo>
                <a:lnTo>
                  <a:pt x="1600" y="3596"/>
                </a:lnTo>
                <a:lnTo>
                  <a:pt x="1595" y="3603"/>
                </a:lnTo>
                <a:lnTo>
                  <a:pt x="1597" y="3602"/>
                </a:lnTo>
                <a:lnTo>
                  <a:pt x="1602" y="3598"/>
                </a:lnTo>
                <a:lnTo>
                  <a:pt x="1606" y="3597"/>
                </a:lnTo>
                <a:lnTo>
                  <a:pt x="1608" y="3593"/>
                </a:lnTo>
                <a:lnTo>
                  <a:pt x="1615" y="3594"/>
                </a:lnTo>
                <a:lnTo>
                  <a:pt x="1617" y="3597"/>
                </a:lnTo>
                <a:lnTo>
                  <a:pt x="1618" y="3609"/>
                </a:lnTo>
                <a:lnTo>
                  <a:pt x="1617" y="3611"/>
                </a:lnTo>
                <a:lnTo>
                  <a:pt x="1619" y="3615"/>
                </a:lnTo>
                <a:lnTo>
                  <a:pt x="1619" y="3624"/>
                </a:lnTo>
                <a:lnTo>
                  <a:pt x="1619" y="3645"/>
                </a:lnTo>
                <a:lnTo>
                  <a:pt x="1618" y="3651"/>
                </a:lnTo>
                <a:lnTo>
                  <a:pt x="1619" y="3665"/>
                </a:lnTo>
                <a:lnTo>
                  <a:pt x="1618" y="3669"/>
                </a:lnTo>
                <a:lnTo>
                  <a:pt x="1619" y="3688"/>
                </a:lnTo>
                <a:lnTo>
                  <a:pt x="1619" y="3695"/>
                </a:lnTo>
                <a:lnTo>
                  <a:pt x="1620" y="3705"/>
                </a:lnTo>
                <a:lnTo>
                  <a:pt x="1620" y="3719"/>
                </a:lnTo>
                <a:lnTo>
                  <a:pt x="1621" y="3728"/>
                </a:lnTo>
                <a:lnTo>
                  <a:pt x="1619" y="3736"/>
                </a:lnTo>
                <a:lnTo>
                  <a:pt x="1620" y="3741"/>
                </a:lnTo>
                <a:lnTo>
                  <a:pt x="1617" y="3743"/>
                </a:lnTo>
                <a:lnTo>
                  <a:pt x="1611" y="3744"/>
                </a:lnTo>
                <a:lnTo>
                  <a:pt x="1609" y="3741"/>
                </a:lnTo>
                <a:lnTo>
                  <a:pt x="1602" y="3737"/>
                </a:lnTo>
                <a:lnTo>
                  <a:pt x="1600" y="3737"/>
                </a:lnTo>
                <a:lnTo>
                  <a:pt x="1600" y="3740"/>
                </a:lnTo>
                <a:lnTo>
                  <a:pt x="1596" y="3737"/>
                </a:lnTo>
                <a:lnTo>
                  <a:pt x="1588" y="3737"/>
                </a:lnTo>
                <a:lnTo>
                  <a:pt x="1587" y="3738"/>
                </a:lnTo>
                <a:lnTo>
                  <a:pt x="1595" y="3740"/>
                </a:lnTo>
                <a:lnTo>
                  <a:pt x="1597" y="3742"/>
                </a:lnTo>
                <a:lnTo>
                  <a:pt x="1601" y="3743"/>
                </a:lnTo>
                <a:lnTo>
                  <a:pt x="1603" y="3741"/>
                </a:lnTo>
                <a:lnTo>
                  <a:pt x="1608" y="3744"/>
                </a:lnTo>
                <a:lnTo>
                  <a:pt x="1605" y="3746"/>
                </a:lnTo>
                <a:lnTo>
                  <a:pt x="1594" y="3743"/>
                </a:lnTo>
                <a:lnTo>
                  <a:pt x="1585" y="3741"/>
                </a:lnTo>
                <a:lnTo>
                  <a:pt x="1578" y="3741"/>
                </a:lnTo>
                <a:lnTo>
                  <a:pt x="1578" y="3738"/>
                </a:lnTo>
                <a:lnTo>
                  <a:pt x="1585" y="3737"/>
                </a:lnTo>
                <a:lnTo>
                  <a:pt x="1585" y="3736"/>
                </a:lnTo>
                <a:lnTo>
                  <a:pt x="1579" y="3736"/>
                </a:lnTo>
                <a:lnTo>
                  <a:pt x="1575" y="3734"/>
                </a:lnTo>
                <a:lnTo>
                  <a:pt x="1575" y="3737"/>
                </a:lnTo>
                <a:lnTo>
                  <a:pt x="1567" y="3740"/>
                </a:lnTo>
                <a:lnTo>
                  <a:pt x="1564" y="3737"/>
                </a:lnTo>
                <a:lnTo>
                  <a:pt x="1560" y="3738"/>
                </a:lnTo>
                <a:lnTo>
                  <a:pt x="1558" y="3737"/>
                </a:lnTo>
                <a:lnTo>
                  <a:pt x="1554" y="3737"/>
                </a:lnTo>
                <a:lnTo>
                  <a:pt x="1552" y="3741"/>
                </a:lnTo>
                <a:lnTo>
                  <a:pt x="1547" y="3742"/>
                </a:lnTo>
                <a:lnTo>
                  <a:pt x="1539" y="3750"/>
                </a:lnTo>
                <a:lnTo>
                  <a:pt x="1539" y="3754"/>
                </a:lnTo>
                <a:lnTo>
                  <a:pt x="1535" y="3756"/>
                </a:lnTo>
                <a:lnTo>
                  <a:pt x="1535" y="3760"/>
                </a:lnTo>
                <a:lnTo>
                  <a:pt x="1535" y="3765"/>
                </a:lnTo>
                <a:lnTo>
                  <a:pt x="1535" y="3770"/>
                </a:lnTo>
                <a:lnTo>
                  <a:pt x="1537" y="3776"/>
                </a:lnTo>
                <a:lnTo>
                  <a:pt x="1540" y="3777"/>
                </a:lnTo>
                <a:lnTo>
                  <a:pt x="1537" y="3779"/>
                </a:lnTo>
                <a:lnTo>
                  <a:pt x="1524" y="3792"/>
                </a:lnTo>
                <a:lnTo>
                  <a:pt x="1518" y="3801"/>
                </a:lnTo>
                <a:lnTo>
                  <a:pt x="1518" y="3803"/>
                </a:lnTo>
                <a:lnTo>
                  <a:pt x="1516" y="3806"/>
                </a:lnTo>
                <a:lnTo>
                  <a:pt x="1511" y="3813"/>
                </a:lnTo>
                <a:lnTo>
                  <a:pt x="1506" y="3816"/>
                </a:lnTo>
                <a:lnTo>
                  <a:pt x="1499" y="3828"/>
                </a:lnTo>
                <a:lnTo>
                  <a:pt x="1498" y="3832"/>
                </a:lnTo>
                <a:lnTo>
                  <a:pt x="1493" y="3838"/>
                </a:lnTo>
                <a:lnTo>
                  <a:pt x="1492" y="3843"/>
                </a:lnTo>
                <a:lnTo>
                  <a:pt x="1492" y="3851"/>
                </a:lnTo>
                <a:lnTo>
                  <a:pt x="1489" y="3854"/>
                </a:lnTo>
                <a:lnTo>
                  <a:pt x="1491" y="3858"/>
                </a:lnTo>
                <a:lnTo>
                  <a:pt x="1494" y="3864"/>
                </a:lnTo>
                <a:lnTo>
                  <a:pt x="1499" y="3869"/>
                </a:lnTo>
                <a:lnTo>
                  <a:pt x="1505" y="3875"/>
                </a:lnTo>
                <a:lnTo>
                  <a:pt x="1512" y="3879"/>
                </a:lnTo>
                <a:lnTo>
                  <a:pt x="1515" y="3880"/>
                </a:lnTo>
                <a:lnTo>
                  <a:pt x="1533" y="3881"/>
                </a:lnTo>
                <a:lnTo>
                  <a:pt x="1539" y="3880"/>
                </a:lnTo>
                <a:lnTo>
                  <a:pt x="1545" y="3875"/>
                </a:lnTo>
                <a:lnTo>
                  <a:pt x="1549" y="3876"/>
                </a:lnTo>
                <a:lnTo>
                  <a:pt x="1549" y="3878"/>
                </a:lnTo>
                <a:lnTo>
                  <a:pt x="1548" y="3882"/>
                </a:lnTo>
                <a:lnTo>
                  <a:pt x="1548" y="3884"/>
                </a:lnTo>
                <a:lnTo>
                  <a:pt x="1563" y="3896"/>
                </a:lnTo>
                <a:lnTo>
                  <a:pt x="1564" y="3897"/>
                </a:lnTo>
                <a:lnTo>
                  <a:pt x="1564" y="3899"/>
                </a:lnTo>
                <a:lnTo>
                  <a:pt x="1563" y="3899"/>
                </a:lnTo>
                <a:lnTo>
                  <a:pt x="1558" y="3897"/>
                </a:lnTo>
                <a:lnTo>
                  <a:pt x="1548" y="3887"/>
                </a:lnTo>
                <a:lnTo>
                  <a:pt x="1540" y="3885"/>
                </a:lnTo>
                <a:lnTo>
                  <a:pt x="1535" y="3886"/>
                </a:lnTo>
                <a:lnTo>
                  <a:pt x="1531" y="3884"/>
                </a:lnTo>
                <a:lnTo>
                  <a:pt x="1530" y="3884"/>
                </a:lnTo>
                <a:lnTo>
                  <a:pt x="1528" y="3882"/>
                </a:lnTo>
                <a:lnTo>
                  <a:pt x="1524" y="3881"/>
                </a:lnTo>
                <a:lnTo>
                  <a:pt x="1518" y="3885"/>
                </a:lnTo>
                <a:lnTo>
                  <a:pt x="1513" y="3884"/>
                </a:lnTo>
                <a:lnTo>
                  <a:pt x="1501" y="3881"/>
                </a:lnTo>
                <a:lnTo>
                  <a:pt x="1497" y="3881"/>
                </a:lnTo>
                <a:lnTo>
                  <a:pt x="1489" y="3886"/>
                </a:lnTo>
                <a:lnTo>
                  <a:pt x="1486" y="3885"/>
                </a:lnTo>
                <a:lnTo>
                  <a:pt x="1476" y="3887"/>
                </a:lnTo>
                <a:lnTo>
                  <a:pt x="1467" y="3892"/>
                </a:lnTo>
                <a:lnTo>
                  <a:pt x="1463" y="3894"/>
                </a:lnTo>
                <a:lnTo>
                  <a:pt x="1459" y="3894"/>
                </a:lnTo>
                <a:lnTo>
                  <a:pt x="1455" y="3896"/>
                </a:lnTo>
                <a:lnTo>
                  <a:pt x="1453" y="3899"/>
                </a:lnTo>
                <a:lnTo>
                  <a:pt x="1450" y="3900"/>
                </a:lnTo>
                <a:lnTo>
                  <a:pt x="1444" y="3903"/>
                </a:lnTo>
                <a:lnTo>
                  <a:pt x="1438" y="3902"/>
                </a:lnTo>
                <a:lnTo>
                  <a:pt x="1423" y="3905"/>
                </a:lnTo>
                <a:lnTo>
                  <a:pt x="1416" y="3909"/>
                </a:lnTo>
                <a:lnTo>
                  <a:pt x="1395" y="3926"/>
                </a:lnTo>
                <a:lnTo>
                  <a:pt x="1387" y="3938"/>
                </a:lnTo>
                <a:lnTo>
                  <a:pt x="1387" y="3944"/>
                </a:lnTo>
                <a:lnTo>
                  <a:pt x="1386" y="3950"/>
                </a:lnTo>
                <a:lnTo>
                  <a:pt x="1386" y="3953"/>
                </a:lnTo>
                <a:lnTo>
                  <a:pt x="1387" y="3952"/>
                </a:lnTo>
                <a:lnTo>
                  <a:pt x="1391" y="3952"/>
                </a:lnTo>
                <a:lnTo>
                  <a:pt x="1392" y="3950"/>
                </a:lnTo>
                <a:lnTo>
                  <a:pt x="1393" y="3952"/>
                </a:lnTo>
                <a:lnTo>
                  <a:pt x="1392" y="3956"/>
                </a:lnTo>
                <a:lnTo>
                  <a:pt x="1387" y="3956"/>
                </a:lnTo>
                <a:lnTo>
                  <a:pt x="1383" y="3965"/>
                </a:lnTo>
                <a:lnTo>
                  <a:pt x="1381" y="3968"/>
                </a:lnTo>
                <a:lnTo>
                  <a:pt x="1379" y="3968"/>
                </a:lnTo>
                <a:lnTo>
                  <a:pt x="1383" y="3972"/>
                </a:lnTo>
                <a:lnTo>
                  <a:pt x="1384" y="3978"/>
                </a:lnTo>
                <a:lnTo>
                  <a:pt x="1381" y="3990"/>
                </a:lnTo>
                <a:lnTo>
                  <a:pt x="1374" y="4000"/>
                </a:lnTo>
                <a:lnTo>
                  <a:pt x="1372" y="4008"/>
                </a:lnTo>
                <a:lnTo>
                  <a:pt x="1362" y="4011"/>
                </a:lnTo>
                <a:lnTo>
                  <a:pt x="1342" y="4024"/>
                </a:lnTo>
                <a:lnTo>
                  <a:pt x="1336" y="4026"/>
                </a:lnTo>
                <a:lnTo>
                  <a:pt x="1335" y="4028"/>
                </a:lnTo>
                <a:lnTo>
                  <a:pt x="1333" y="4031"/>
                </a:lnTo>
                <a:lnTo>
                  <a:pt x="1332" y="4034"/>
                </a:lnTo>
                <a:lnTo>
                  <a:pt x="1313" y="4037"/>
                </a:lnTo>
                <a:lnTo>
                  <a:pt x="1307" y="4040"/>
                </a:lnTo>
                <a:lnTo>
                  <a:pt x="1303" y="4042"/>
                </a:lnTo>
                <a:lnTo>
                  <a:pt x="1303" y="4047"/>
                </a:lnTo>
                <a:lnTo>
                  <a:pt x="1301" y="4048"/>
                </a:lnTo>
                <a:lnTo>
                  <a:pt x="1288" y="4047"/>
                </a:lnTo>
                <a:lnTo>
                  <a:pt x="1278" y="4042"/>
                </a:lnTo>
                <a:lnTo>
                  <a:pt x="1267" y="4041"/>
                </a:lnTo>
                <a:lnTo>
                  <a:pt x="1265" y="4037"/>
                </a:lnTo>
                <a:lnTo>
                  <a:pt x="1258" y="4034"/>
                </a:lnTo>
                <a:lnTo>
                  <a:pt x="1221" y="4004"/>
                </a:lnTo>
                <a:lnTo>
                  <a:pt x="1209" y="3988"/>
                </a:lnTo>
                <a:lnTo>
                  <a:pt x="1203" y="3980"/>
                </a:lnTo>
                <a:lnTo>
                  <a:pt x="1179" y="3948"/>
                </a:lnTo>
                <a:lnTo>
                  <a:pt x="1169" y="3938"/>
                </a:lnTo>
                <a:lnTo>
                  <a:pt x="1163" y="3935"/>
                </a:lnTo>
                <a:lnTo>
                  <a:pt x="1162" y="3932"/>
                </a:lnTo>
                <a:lnTo>
                  <a:pt x="1162" y="3929"/>
                </a:lnTo>
                <a:lnTo>
                  <a:pt x="1163" y="3929"/>
                </a:lnTo>
                <a:lnTo>
                  <a:pt x="1167" y="3933"/>
                </a:lnTo>
                <a:lnTo>
                  <a:pt x="1169" y="3933"/>
                </a:lnTo>
                <a:lnTo>
                  <a:pt x="1171" y="3932"/>
                </a:lnTo>
                <a:lnTo>
                  <a:pt x="1173" y="3929"/>
                </a:lnTo>
                <a:lnTo>
                  <a:pt x="1167" y="3930"/>
                </a:lnTo>
                <a:lnTo>
                  <a:pt x="1165" y="3929"/>
                </a:lnTo>
                <a:lnTo>
                  <a:pt x="1167" y="3928"/>
                </a:lnTo>
                <a:lnTo>
                  <a:pt x="1169" y="3923"/>
                </a:lnTo>
                <a:lnTo>
                  <a:pt x="1179" y="3924"/>
                </a:lnTo>
                <a:lnTo>
                  <a:pt x="1179" y="3923"/>
                </a:lnTo>
                <a:lnTo>
                  <a:pt x="1175" y="3923"/>
                </a:lnTo>
                <a:lnTo>
                  <a:pt x="1176" y="3921"/>
                </a:lnTo>
                <a:lnTo>
                  <a:pt x="1180" y="3921"/>
                </a:lnTo>
                <a:lnTo>
                  <a:pt x="1180" y="3920"/>
                </a:lnTo>
                <a:lnTo>
                  <a:pt x="1176" y="3920"/>
                </a:lnTo>
                <a:lnTo>
                  <a:pt x="1171" y="3922"/>
                </a:lnTo>
                <a:lnTo>
                  <a:pt x="1167" y="3920"/>
                </a:lnTo>
                <a:lnTo>
                  <a:pt x="1167" y="3926"/>
                </a:lnTo>
                <a:lnTo>
                  <a:pt x="1164" y="3927"/>
                </a:lnTo>
                <a:lnTo>
                  <a:pt x="1163" y="3924"/>
                </a:lnTo>
                <a:lnTo>
                  <a:pt x="1164" y="3921"/>
                </a:lnTo>
                <a:lnTo>
                  <a:pt x="1161" y="3926"/>
                </a:lnTo>
                <a:lnTo>
                  <a:pt x="1161" y="3927"/>
                </a:lnTo>
                <a:lnTo>
                  <a:pt x="1158" y="3920"/>
                </a:lnTo>
                <a:lnTo>
                  <a:pt x="1150" y="3903"/>
                </a:lnTo>
                <a:lnTo>
                  <a:pt x="1153" y="3904"/>
                </a:lnTo>
                <a:lnTo>
                  <a:pt x="1153" y="3897"/>
                </a:lnTo>
                <a:lnTo>
                  <a:pt x="1152" y="3897"/>
                </a:lnTo>
                <a:lnTo>
                  <a:pt x="1151" y="3899"/>
                </a:lnTo>
                <a:lnTo>
                  <a:pt x="1146" y="3886"/>
                </a:lnTo>
                <a:lnTo>
                  <a:pt x="1145" y="3885"/>
                </a:lnTo>
                <a:lnTo>
                  <a:pt x="1144" y="3887"/>
                </a:lnTo>
                <a:lnTo>
                  <a:pt x="1150" y="3899"/>
                </a:lnTo>
                <a:lnTo>
                  <a:pt x="1140" y="3881"/>
                </a:lnTo>
                <a:lnTo>
                  <a:pt x="1133" y="3861"/>
                </a:lnTo>
                <a:lnTo>
                  <a:pt x="1129" y="3848"/>
                </a:lnTo>
                <a:lnTo>
                  <a:pt x="1127" y="3838"/>
                </a:lnTo>
                <a:lnTo>
                  <a:pt x="1127" y="3828"/>
                </a:lnTo>
                <a:lnTo>
                  <a:pt x="1126" y="3825"/>
                </a:lnTo>
                <a:lnTo>
                  <a:pt x="1127" y="3822"/>
                </a:lnTo>
                <a:lnTo>
                  <a:pt x="1127" y="3815"/>
                </a:lnTo>
                <a:lnTo>
                  <a:pt x="1121" y="3795"/>
                </a:lnTo>
                <a:lnTo>
                  <a:pt x="1120" y="3788"/>
                </a:lnTo>
                <a:lnTo>
                  <a:pt x="1121" y="3786"/>
                </a:lnTo>
                <a:lnTo>
                  <a:pt x="1122" y="3786"/>
                </a:lnTo>
                <a:lnTo>
                  <a:pt x="1127" y="3792"/>
                </a:lnTo>
                <a:lnTo>
                  <a:pt x="1126" y="3795"/>
                </a:lnTo>
                <a:lnTo>
                  <a:pt x="1123" y="3794"/>
                </a:lnTo>
                <a:lnTo>
                  <a:pt x="1123" y="3800"/>
                </a:lnTo>
                <a:lnTo>
                  <a:pt x="1126" y="3800"/>
                </a:lnTo>
                <a:lnTo>
                  <a:pt x="1126" y="3797"/>
                </a:lnTo>
                <a:lnTo>
                  <a:pt x="1127" y="3798"/>
                </a:lnTo>
                <a:lnTo>
                  <a:pt x="1127" y="3801"/>
                </a:lnTo>
                <a:lnTo>
                  <a:pt x="1126" y="3802"/>
                </a:lnTo>
                <a:lnTo>
                  <a:pt x="1126" y="3804"/>
                </a:lnTo>
                <a:lnTo>
                  <a:pt x="1128" y="3803"/>
                </a:lnTo>
                <a:lnTo>
                  <a:pt x="1129" y="3798"/>
                </a:lnTo>
                <a:lnTo>
                  <a:pt x="1131" y="3804"/>
                </a:lnTo>
                <a:lnTo>
                  <a:pt x="1134" y="3819"/>
                </a:lnTo>
                <a:lnTo>
                  <a:pt x="1134" y="3822"/>
                </a:lnTo>
                <a:lnTo>
                  <a:pt x="1135" y="3819"/>
                </a:lnTo>
                <a:lnTo>
                  <a:pt x="1134" y="3813"/>
                </a:lnTo>
                <a:lnTo>
                  <a:pt x="1134" y="3807"/>
                </a:lnTo>
                <a:lnTo>
                  <a:pt x="1131" y="3802"/>
                </a:lnTo>
                <a:lnTo>
                  <a:pt x="1133" y="3800"/>
                </a:lnTo>
                <a:lnTo>
                  <a:pt x="1137" y="3808"/>
                </a:lnTo>
                <a:lnTo>
                  <a:pt x="1137" y="3810"/>
                </a:lnTo>
                <a:lnTo>
                  <a:pt x="1138" y="3822"/>
                </a:lnTo>
                <a:lnTo>
                  <a:pt x="1141" y="3826"/>
                </a:lnTo>
                <a:lnTo>
                  <a:pt x="1139" y="3832"/>
                </a:lnTo>
                <a:lnTo>
                  <a:pt x="1135" y="3844"/>
                </a:lnTo>
                <a:lnTo>
                  <a:pt x="1135" y="3846"/>
                </a:lnTo>
                <a:lnTo>
                  <a:pt x="1137" y="3848"/>
                </a:lnTo>
                <a:lnTo>
                  <a:pt x="1141" y="3850"/>
                </a:lnTo>
                <a:lnTo>
                  <a:pt x="1144" y="3849"/>
                </a:lnTo>
                <a:lnTo>
                  <a:pt x="1146" y="3851"/>
                </a:lnTo>
                <a:lnTo>
                  <a:pt x="1152" y="3851"/>
                </a:lnTo>
                <a:lnTo>
                  <a:pt x="1153" y="3850"/>
                </a:lnTo>
                <a:lnTo>
                  <a:pt x="1157" y="3846"/>
                </a:lnTo>
                <a:lnTo>
                  <a:pt x="1151" y="3843"/>
                </a:lnTo>
                <a:lnTo>
                  <a:pt x="1149" y="3842"/>
                </a:lnTo>
                <a:lnTo>
                  <a:pt x="1146" y="3843"/>
                </a:lnTo>
                <a:lnTo>
                  <a:pt x="1144" y="3842"/>
                </a:lnTo>
                <a:lnTo>
                  <a:pt x="1146" y="3838"/>
                </a:lnTo>
                <a:lnTo>
                  <a:pt x="1144" y="3832"/>
                </a:lnTo>
                <a:lnTo>
                  <a:pt x="1144" y="3828"/>
                </a:lnTo>
                <a:lnTo>
                  <a:pt x="1144" y="3822"/>
                </a:lnTo>
                <a:lnTo>
                  <a:pt x="1140" y="3822"/>
                </a:lnTo>
                <a:lnTo>
                  <a:pt x="1141" y="3816"/>
                </a:lnTo>
                <a:lnTo>
                  <a:pt x="1139" y="3810"/>
                </a:lnTo>
                <a:lnTo>
                  <a:pt x="1141" y="3806"/>
                </a:lnTo>
                <a:lnTo>
                  <a:pt x="1140" y="3801"/>
                </a:lnTo>
                <a:lnTo>
                  <a:pt x="1137" y="3797"/>
                </a:lnTo>
                <a:lnTo>
                  <a:pt x="1137" y="3795"/>
                </a:lnTo>
                <a:lnTo>
                  <a:pt x="1133" y="3791"/>
                </a:lnTo>
                <a:lnTo>
                  <a:pt x="1131" y="3786"/>
                </a:lnTo>
                <a:lnTo>
                  <a:pt x="1128" y="3789"/>
                </a:lnTo>
                <a:lnTo>
                  <a:pt x="1126" y="3786"/>
                </a:lnTo>
                <a:lnTo>
                  <a:pt x="1123" y="3783"/>
                </a:lnTo>
                <a:lnTo>
                  <a:pt x="1125" y="3777"/>
                </a:lnTo>
                <a:lnTo>
                  <a:pt x="1121" y="3772"/>
                </a:lnTo>
                <a:lnTo>
                  <a:pt x="1121" y="3768"/>
                </a:lnTo>
                <a:lnTo>
                  <a:pt x="1120" y="3766"/>
                </a:lnTo>
                <a:lnTo>
                  <a:pt x="1119" y="3767"/>
                </a:lnTo>
                <a:lnTo>
                  <a:pt x="1117" y="3764"/>
                </a:lnTo>
                <a:lnTo>
                  <a:pt x="1115" y="3766"/>
                </a:lnTo>
                <a:lnTo>
                  <a:pt x="1119" y="3772"/>
                </a:lnTo>
                <a:lnTo>
                  <a:pt x="1120" y="3783"/>
                </a:lnTo>
                <a:lnTo>
                  <a:pt x="1117" y="3779"/>
                </a:lnTo>
                <a:lnTo>
                  <a:pt x="1115" y="3777"/>
                </a:lnTo>
                <a:lnTo>
                  <a:pt x="1114" y="3773"/>
                </a:lnTo>
                <a:lnTo>
                  <a:pt x="1113" y="3770"/>
                </a:lnTo>
                <a:lnTo>
                  <a:pt x="1111" y="3766"/>
                </a:lnTo>
                <a:lnTo>
                  <a:pt x="1113" y="3764"/>
                </a:lnTo>
                <a:lnTo>
                  <a:pt x="1111" y="3760"/>
                </a:lnTo>
                <a:lnTo>
                  <a:pt x="1111" y="3756"/>
                </a:lnTo>
                <a:lnTo>
                  <a:pt x="1117" y="3756"/>
                </a:lnTo>
                <a:lnTo>
                  <a:pt x="1119" y="3754"/>
                </a:lnTo>
                <a:lnTo>
                  <a:pt x="1121" y="3750"/>
                </a:lnTo>
                <a:lnTo>
                  <a:pt x="1117" y="3750"/>
                </a:lnTo>
                <a:lnTo>
                  <a:pt x="1116" y="3747"/>
                </a:lnTo>
                <a:lnTo>
                  <a:pt x="1114" y="3744"/>
                </a:lnTo>
                <a:lnTo>
                  <a:pt x="1115" y="3749"/>
                </a:lnTo>
                <a:lnTo>
                  <a:pt x="1115" y="3754"/>
                </a:lnTo>
                <a:lnTo>
                  <a:pt x="1111" y="3755"/>
                </a:lnTo>
                <a:lnTo>
                  <a:pt x="1110" y="3755"/>
                </a:lnTo>
                <a:lnTo>
                  <a:pt x="1102" y="3731"/>
                </a:lnTo>
                <a:lnTo>
                  <a:pt x="1098" y="3725"/>
                </a:lnTo>
                <a:lnTo>
                  <a:pt x="1095" y="3717"/>
                </a:lnTo>
                <a:lnTo>
                  <a:pt x="1095" y="3711"/>
                </a:lnTo>
                <a:lnTo>
                  <a:pt x="1092" y="3708"/>
                </a:lnTo>
                <a:lnTo>
                  <a:pt x="1090" y="3706"/>
                </a:lnTo>
                <a:lnTo>
                  <a:pt x="1081" y="3686"/>
                </a:lnTo>
                <a:lnTo>
                  <a:pt x="1077" y="3677"/>
                </a:lnTo>
                <a:lnTo>
                  <a:pt x="1075" y="3675"/>
                </a:lnTo>
                <a:lnTo>
                  <a:pt x="1078" y="3672"/>
                </a:lnTo>
                <a:lnTo>
                  <a:pt x="1074" y="3670"/>
                </a:lnTo>
                <a:lnTo>
                  <a:pt x="1072" y="3653"/>
                </a:lnTo>
                <a:lnTo>
                  <a:pt x="1066" y="3641"/>
                </a:lnTo>
                <a:lnTo>
                  <a:pt x="1063" y="3633"/>
                </a:lnTo>
                <a:lnTo>
                  <a:pt x="1055" y="3612"/>
                </a:lnTo>
                <a:lnTo>
                  <a:pt x="1053" y="3603"/>
                </a:lnTo>
                <a:lnTo>
                  <a:pt x="1049" y="3597"/>
                </a:lnTo>
                <a:lnTo>
                  <a:pt x="1051" y="3596"/>
                </a:lnTo>
                <a:lnTo>
                  <a:pt x="1051" y="3593"/>
                </a:lnTo>
                <a:lnTo>
                  <a:pt x="1049" y="3593"/>
                </a:lnTo>
                <a:lnTo>
                  <a:pt x="1045" y="3587"/>
                </a:lnTo>
                <a:lnTo>
                  <a:pt x="1044" y="3584"/>
                </a:lnTo>
                <a:lnTo>
                  <a:pt x="1043" y="3581"/>
                </a:lnTo>
                <a:lnTo>
                  <a:pt x="1039" y="3579"/>
                </a:lnTo>
                <a:lnTo>
                  <a:pt x="1033" y="3578"/>
                </a:lnTo>
                <a:lnTo>
                  <a:pt x="1032" y="3572"/>
                </a:lnTo>
                <a:lnTo>
                  <a:pt x="1029" y="3568"/>
                </a:lnTo>
                <a:lnTo>
                  <a:pt x="1030" y="3564"/>
                </a:lnTo>
                <a:lnTo>
                  <a:pt x="1027" y="3562"/>
                </a:lnTo>
                <a:lnTo>
                  <a:pt x="1026" y="3557"/>
                </a:lnTo>
                <a:lnTo>
                  <a:pt x="1023" y="3551"/>
                </a:lnTo>
                <a:lnTo>
                  <a:pt x="1023" y="3546"/>
                </a:lnTo>
                <a:lnTo>
                  <a:pt x="1012" y="3537"/>
                </a:lnTo>
                <a:lnTo>
                  <a:pt x="1002" y="3525"/>
                </a:lnTo>
                <a:lnTo>
                  <a:pt x="1000" y="3524"/>
                </a:lnTo>
                <a:lnTo>
                  <a:pt x="997" y="3525"/>
                </a:lnTo>
                <a:lnTo>
                  <a:pt x="995" y="3520"/>
                </a:lnTo>
                <a:lnTo>
                  <a:pt x="991" y="3519"/>
                </a:lnTo>
                <a:lnTo>
                  <a:pt x="990" y="3514"/>
                </a:lnTo>
                <a:lnTo>
                  <a:pt x="998" y="3515"/>
                </a:lnTo>
                <a:lnTo>
                  <a:pt x="1001" y="3516"/>
                </a:lnTo>
                <a:lnTo>
                  <a:pt x="1003" y="3516"/>
                </a:lnTo>
                <a:lnTo>
                  <a:pt x="1001" y="3513"/>
                </a:lnTo>
                <a:lnTo>
                  <a:pt x="1003" y="3509"/>
                </a:lnTo>
                <a:lnTo>
                  <a:pt x="1001" y="3509"/>
                </a:lnTo>
                <a:lnTo>
                  <a:pt x="997" y="3513"/>
                </a:lnTo>
                <a:lnTo>
                  <a:pt x="990" y="3510"/>
                </a:lnTo>
                <a:lnTo>
                  <a:pt x="986" y="3507"/>
                </a:lnTo>
                <a:lnTo>
                  <a:pt x="986" y="3503"/>
                </a:lnTo>
                <a:lnTo>
                  <a:pt x="992" y="3504"/>
                </a:lnTo>
                <a:lnTo>
                  <a:pt x="995" y="3502"/>
                </a:lnTo>
                <a:lnTo>
                  <a:pt x="990" y="3500"/>
                </a:lnTo>
                <a:lnTo>
                  <a:pt x="984" y="3502"/>
                </a:lnTo>
                <a:lnTo>
                  <a:pt x="984" y="3507"/>
                </a:lnTo>
                <a:lnTo>
                  <a:pt x="982" y="3504"/>
                </a:lnTo>
                <a:lnTo>
                  <a:pt x="979" y="3502"/>
                </a:lnTo>
                <a:lnTo>
                  <a:pt x="977" y="3504"/>
                </a:lnTo>
                <a:lnTo>
                  <a:pt x="973" y="3496"/>
                </a:lnTo>
                <a:lnTo>
                  <a:pt x="973" y="3492"/>
                </a:lnTo>
                <a:lnTo>
                  <a:pt x="971" y="3490"/>
                </a:lnTo>
                <a:lnTo>
                  <a:pt x="966" y="3477"/>
                </a:lnTo>
                <a:lnTo>
                  <a:pt x="967" y="3471"/>
                </a:lnTo>
                <a:lnTo>
                  <a:pt x="966" y="3471"/>
                </a:lnTo>
                <a:lnTo>
                  <a:pt x="965" y="3473"/>
                </a:lnTo>
                <a:lnTo>
                  <a:pt x="964" y="3474"/>
                </a:lnTo>
                <a:lnTo>
                  <a:pt x="958" y="3456"/>
                </a:lnTo>
                <a:lnTo>
                  <a:pt x="943" y="3434"/>
                </a:lnTo>
                <a:lnTo>
                  <a:pt x="932" y="3407"/>
                </a:lnTo>
                <a:lnTo>
                  <a:pt x="928" y="3401"/>
                </a:lnTo>
                <a:lnTo>
                  <a:pt x="928" y="3395"/>
                </a:lnTo>
                <a:lnTo>
                  <a:pt x="924" y="3390"/>
                </a:lnTo>
                <a:lnTo>
                  <a:pt x="925" y="3389"/>
                </a:lnTo>
                <a:lnTo>
                  <a:pt x="929" y="3392"/>
                </a:lnTo>
                <a:lnTo>
                  <a:pt x="934" y="3388"/>
                </a:lnTo>
                <a:lnTo>
                  <a:pt x="938" y="3386"/>
                </a:lnTo>
                <a:lnTo>
                  <a:pt x="941" y="3384"/>
                </a:lnTo>
                <a:lnTo>
                  <a:pt x="938" y="3384"/>
                </a:lnTo>
                <a:lnTo>
                  <a:pt x="928" y="3388"/>
                </a:lnTo>
                <a:lnTo>
                  <a:pt x="925" y="3388"/>
                </a:lnTo>
                <a:lnTo>
                  <a:pt x="922" y="3386"/>
                </a:lnTo>
                <a:lnTo>
                  <a:pt x="922" y="3375"/>
                </a:lnTo>
                <a:lnTo>
                  <a:pt x="918" y="3363"/>
                </a:lnTo>
                <a:lnTo>
                  <a:pt x="917" y="3358"/>
                </a:lnTo>
                <a:lnTo>
                  <a:pt x="918" y="3356"/>
                </a:lnTo>
                <a:lnTo>
                  <a:pt x="916" y="3353"/>
                </a:lnTo>
                <a:lnTo>
                  <a:pt x="916" y="3350"/>
                </a:lnTo>
                <a:lnTo>
                  <a:pt x="912" y="3336"/>
                </a:lnTo>
                <a:lnTo>
                  <a:pt x="912" y="3332"/>
                </a:lnTo>
                <a:lnTo>
                  <a:pt x="908" y="3324"/>
                </a:lnTo>
                <a:lnTo>
                  <a:pt x="908" y="3320"/>
                </a:lnTo>
                <a:lnTo>
                  <a:pt x="905" y="3314"/>
                </a:lnTo>
                <a:lnTo>
                  <a:pt x="906" y="3312"/>
                </a:lnTo>
                <a:lnTo>
                  <a:pt x="906" y="3310"/>
                </a:lnTo>
                <a:lnTo>
                  <a:pt x="908" y="3309"/>
                </a:lnTo>
                <a:lnTo>
                  <a:pt x="906" y="3306"/>
                </a:lnTo>
                <a:lnTo>
                  <a:pt x="908" y="3302"/>
                </a:lnTo>
                <a:lnTo>
                  <a:pt x="907" y="3304"/>
                </a:lnTo>
                <a:lnTo>
                  <a:pt x="906" y="3299"/>
                </a:lnTo>
                <a:lnTo>
                  <a:pt x="904" y="3297"/>
                </a:lnTo>
                <a:lnTo>
                  <a:pt x="904" y="3291"/>
                </a:lnTo>
                <a:lnTo>
                  <a:pt x="902" y="3279"/>
                </a:lnTo>
                <a:lnTo>
                  <a:pt x="904" y="3281"/>
                </a:lnTo>
                <a:lnTo>
                  <a:pt x="905" y="3278"/>
                </a:lnTo>
                <a:lnTo>
                  <a:pt x="908" y="3279"/>
                </a:lnTo>
                <a:lnTo>
                  <a:pt x="912" y="3278"/>
                </a:lnTo>
                <a:lnTo>
                  <a:pt x="912" y="3276"/>
                </a:lnTo>
                <a:lnTo>
                  <a:pt x="908" y="3276"/>
                </a:lnTo>
                <a:lnTo>
                  <a:pt x="907" y="3274"/>
                </a:lnTo>
                <a:lnTo>
                  <a:pt x="905" y="3272"/>
                </a:lnTo>
                <a:lnTo>
                  <a:pt x="907" y="3270"/>
                </a:lnTo>
                <a:lnTo>
                  <a:pt x="905" y="3269"/>
                </a:lnTo>
                <a:lnTo>
                  <a:pt x="902" y="3269"/>
                </a:lnTo>
                <a:lnTo>
                  <a:pt x="901" y="3275"/>
                </a:lnTo>
                <a:lnTo>
                  <a:pt x="899" y="3272"/>
                </a:lnTo>
                <a:lnTo>
                  <a:pt x="895" y="3252"/>
                </a:lnTo>
                <a:lnTo>
                  <a:pt x="894" y="3249"/>
                </a:lnTo>
                <a:lnTo>
                  <a:pt x="894" y="3246"/>
                </a:lnTo>
                <a:lnTo>
                  <a:pt x="892" y="3245"/>
                </a:lnTo>
                <a:lnTo>
                  <a:pt x="889" y="3238"/>
                </a:lnTo>
                <a:lnTo>
                  <a:pt x="882" y="3232"/>
                </a:lnTo>
                <a:lnTo>
                  <a:pt x="880" y="3227"/>
                </a:lnTo>
                <a:lnTo>
                  <a:pt x="880" y="3221"/>
                </a:lnTo>
                <a:lnTo>
                  <a:pt x="876" y="3215"/>
                </a:lnTo>
                <a:lnTo>
                  <a:pt x="876" y="3210"/>
                </a:lnTo>
                <a:lnTo>
                  <a:pt x="875" y="3202"/>
                </a:lnTo>
                <a:lnTo>
                  <a:pt x="870" y="3198"/>
                </a:lnTo>
                <a:lnTo>
                  <a:pt x="870" y="3194"/>
                </a:lnTo>
                <a:lnTo>
                  <a:pt x="872" y="3195"/>
                </a:lnTo>
                <a:lnTo>
                  <a:pt x="876" y="3194"/>
                </a:lnTo>
                <a:lnTo>
                  <a:pt x="881" y="3195"/>
                </a:lnTo>
                <a:lnTo>
                  <a:pt x="875" y="3192"/>
                </a:lnTo>
                <a:lnTo>
                  <a:pt x="872" y="3190"/>
                </a:lnTo>
                <a:lnTo>
                  <a:pt x="870" y="3190"/>
                </a:lnTo>
                <a:lnTo>
                  <a:pt x="866" y="3188"/>
                </a:lnTo>
                <a:lnTo>
                  <a:pt x="864" y="3171"/>
                </a:lnTo>
                <a:lnTo>
                  <a:pt x="863" y="3170"/>
                </a:lnTo>
                <a:lnTo>
                  <a:pt x="863" y="3167"/>
                </a:lnTo>
                <a:lnTo>
                  <a:pt x="859" y="3156"/>
                </a:lnTo>
                <a:lnTo>
                  <a:pt x="863" y="3161"/>
                </a:lnTo>
                <a:lnTo>
                  <a:pt x="863" y="3164"/>
                </a:lnTo>
                <a:lnTo>
                  <a:pt x="865" y="3166"/>
                </a:lnTo>
                <a:lnTo>
                  <a:pt x="865" y="3162"/>
                </a:lnTo>
                <a:lnTo>
                  <a:pt x="868" y="3164"/>
                </a:lnTo>
                <a:lnTo>
                  <a:pt x="870" y="3162"/>
                </a:lnTo>
                <a:lnTo>
                  <a:pt x="865" y="3160"/>
                </a:lnTo>
                <a:lnTo>
                  <a:pt x="864" y="3156"/>
                </a:lnTo>
                <a:lnTo>
                  <a:pt x="862" y="3155"/>
                </a:lnTo>
                <a:lnTo>
                  <a:pt x="863" y="3154"/>
                </a:lnTo>
                <a:lnTo>
                  <a:pt x="860" y="3153"/>
                </a:lnTo>
                <a:lnTo>
                  <a:pt x="859" y="3150"/>
                </a:lnTo>
                <a:lnTo>
                  <a:pt x="857" y="3152"/>
                </a:lnTo>
                <a:lnTo>
                  <a:pt x="857" y="3156"/>
                </a:lnTo>
                <a:lnTo>
                  <a:pt x="853" y="3156"/>
                </a:lnTo>
                <a:lnTo>
                  <a:pt x="852" y="3155"/>
                </a:lnTo>
                <a:lnTo>
                  <a:pt x="850" y="3147"/>
                </a:lnTo>
                <a:lnTo>
                  <a:pt x="857" y="3144"/>
                </a:lnTo>
                <a:lnTo>
                  <a:pt x="853" y="3143"/>
                </a:lnTo>
                <a:lnTo>
                  <a:pt x="851" y="3144"/>
                </a:lnTo>
                <a:lnTo>
                  <a:pt x="850" y="3144"/>
                </a:lnTo>
                <a:lnTo>
                  <a:pt x="847" y="3143"/>
                </a:lnTo>
                <a:lnTo>
                  <a:pt x="846" y="3141"/>
                </a:lnTo>
                <a:lnTo>
                  <a:pt x="848" y="3141"/>
                </a:lnTo>
                <a:lnTo>
                  <a:pt x="847" y="3134"/>
                </a:lnTo>
                <a:lnTo>
                  <a:pt x="844" y="3128"/>
                </a:lnTo>
                <a:lnTo>
                  <a:pt x="841" y="3126"/>
                </a:lnTo>
                <a:lnTo>
                  <a:pt x="840" y="3128"/>
                </a:lnTo>
                <a:lnTo>
                  <a:pt x="838" y="3128"/>
                </a:lnTo>
                <a:lnTo>
                  <a:pt x="836" y="3130"/>
                </a:lnTo>
                <a:lnTo>
                  <a:pt x="834" y="3124"/>
                </a:lnTo>
                <a:lnTo>
                  <a:pt x="830" y="3125"/>
                </a:lnTo>
                <a:lnTo>
                  <a:pt x="830" y="3122"/>
                </a:lnTo>
                <a:lnTo>
                  <a:pt x="824" y="3120"/>
                </a:lnTo>
                <a:lnTo>
                  <a:pt x="823" y="3118"/>
                </a:lnTo>
                <a:lnTo>
                  <a:pt x="823" y="3117"/>
                </a:lnTo>
                <a:lnTo>
                  <a:pt x="826" y="3118"/>
                </a:lnTo>
                <a:lnTo>
                  <a:pt x="827" y="3117"/>
                </a:lnTo>
                <a:lnTo>
                  <a:pt x="827" y="3114"/>
                </a:lnTo>
                <a:lnTo>
                  <a:pt x="830" y="3113"/>
                </a:lnTo>
                <a:lnTo>
                  <a:pt x="833" y="3114"/>
                </a:lnTo>
                <a:lnTo>
                  <a:pt x="834" y="3111"/>
                </a:lnTo>
                <a:lnTo>
                  <a:pt x="836" y="3108"/>
                </a:lnTo>
                <a:lnTo>
                  <a:pt x="839" y="3108"/>
                </a:lnTo>
                <a:lnTo>
                  <a:pt x="840" y="3110"/>
                </a:lnTo>
                <a:lnTo>
                  <a:pt x="844" y="3108"/>
                </a:lnTo>
                <a:lnTo>
                  <a:pt x="839" y="3106"/>
                </a:lnTo>
                <a:lnTo>
                  <a:pt x="840" y="3105"/>
                </a:lnTo>
                <a:lnTo>
                  <a:pt x="828" y="3111"/>
                </a:lnTo>
                <a:lnTo>
                  <a:pt x="826" y="3111"/>
                </a:lnTo>
                <a:lnTo>
                  <a:pt x="821" y="3104"/>
                </a:lnTo>
                <a:lnTo>
                  <a:pt x="815" y="3101"/>
                </a:lnTo>
                <a:lnTo>
                  <a:pt x="814" y="3098"/>
                </a:lnTo>
                <a:lnTo>
                  <a:pt x="816" y="3094"/>
                </a:lnTo>
                <a:lnTo>
                  <a:pt x="814" y="3090"/>
                </a:lnTo>
                <a:lnTo>
                  <a:pt x="810" y="3088"/>
                </a:lnTo>
                <a:lnTo>
                  <a:pt x="806" y="3083"/>
                </a:lnTo>
                <a:lnTo>
                  <a:pt x="804" y="3081"/>
                </a:lnTo>
                <a:lnTo>
                  <a:pt x="798" y="3080"/>
                </a:lnTo>
                <a:lnTo>
                  <a:pt x="800" y="3075"/>
                </a:lnTo>
                <a:lnTo>
                  <a:pt x="804" y="3071"/>
                </a:lnTo>
                <a:lnTo>
                  <a:pt x="804" y="3069"/>
                </a:lnTo>
                <a:lnTo>
                  <a:pt x="803" y="3069"/>
                </a:lnTo>
                <a:lnTo>
                  <a:pt x="800" y="3062"/>
                </a:lnTo>
                <a:lnTo>
                  <a:pt x="798" y="3053"/>
                </a:lnTo>
                <a:lnTo>
                  <a:pt x="798" y="3048"/>
                </a:lnTo>
                <a:lnTo>
                  <a:pt x="794" y="3040"/>
                </a:lnTo>
                <a:lnTo>
                  <a:pt x="788" y="3040"/>
                </a:lnTo>
                <a:lnTo>
                  <a:pt x="785" y="3040"/>
                </a:lnTo>
                <a:lnTo>
                  <a:pt x="781" y="3034"/>
                </a:lnTo>
                <a:lnTo>
                  <a:pt x="791" y="3034"/>
                </a:lnTo>
                <a:lnTo>
                  <a:pt x="793" y="3036"/>
                </a:lnTo>
                <a:lnTo>
                  <a:pt x="798" y="3035"/>
                </a:lnTo>
                <a:lnTo>
                  <a:pt x="802" y="3036"/>
                </a:lnTo>
                <a:lnTo>
                  <a:pt x="804" y="3040"/>
                </a:lnTo>
                <a:lnTo>
                  <a:pt x="804" y="3035"/>
                </a:lnTo>
                <a:lnTo>
                  <a:pt x="799" y="3033"/>
                </a:lnTo>
                <a:lnTo>
                  <a:pt x="797" y="3033"/>
                </a:lnTo>
                <a:lnTo>
                  <a:pt x="794" y="3030"/>
                </a:lnTo>
                <a:lnTo>
                  <a:pt x="791" y="3030"/>
                </a:lnTo>
                <a:lnTo>
                  <a:pt x="788" y="3028"/>
                </a:lnTo>
                <a:lnTo>
                  <a:pt x="781" y="3028"/>
                </a:lnTo>
                <a:lnTo>
                  <a:pt x="781" y="3027"/>
                </a:lnTo>
                <a:lnTo>
                  <a:pt x="785" y="3021"/>
                </a:lnTo>
                <a:lnTo>
                  <a:pt x="792" y="3019"/>
                </a:lnTo>
                <a:lnTo>
                  <a:pt x="791" y="3018"/>
                </a:lnTo>
                <a:lnTo>
                  <a:pt x="791" y="3017"/>
                </a:lnTo>
                <a:lnTo>
                  <a:pt x="790" y="3017"/>
                </a:lnTo>
                <a:lnTo>
                  <a:pt x="787" y="3019"/>
                </a:lnTo>
                <a:lnTo>
                  <a:pt x="785" y="3019"/>
                </a:lnTo>
                <a:lnTo>
                  <a:pt x="781" y="3023"/>
                </a:lnTo>
                <a:lnTo>
                  <a:pt x="778" y="3023"/>
                </a:lnTo>
                <a:lnTo>
                  <a:pt x="776" y="3019"/>
                </a:lnTo>
                <a:lnTo>
                  <a:pt x="775" y="3015"/>
                </a:lnTo>
                <a:lnTo>
                  <a:pt x="774" y="3013"/>
                </a:lnTo>
                <a:lnTo>
                  <a:pt x="773" y="3007"/>
                </a:lnTo>
                <a:lnTo>
                  <a:pt x="775" y="3006"/>
                </a:lnTo>
                <a:lnTo>
                  <a:pt x="775" y="3004"/>
                </a:lnTo>
                <a:lnTo>
                  <a:pt x="778" y="3004"/>
                </a:lnTo>
                <a:lnTo>
                  <a:pt x="781" y="3001"/>
                </a:lnTo>
                <a:lnTo>
                  <a:pt x="787" y="3000"/>
                </a:lnTo>
                <a:lnTo>
                  <a:pt x="788" y="2999"/>
                </a:lnTo>
                <a:lnTo>
                  <a:pt x="781" y="2999"/>
                </a:lnTo>
                <a:lnTo>
                  <a:pt x="773" y="3004"/>
                </a:lnTo>
                <a:lnTo>
                  <a:pt x="772" y="3004"/>
                </a:lnTo>
                <a:lnTo>
                  <a:pt x="766" y="2993"/>
                </a:lnTo>
                <a:lnTo>
                  <a:pt x="768" y="2991"/>
                </a:lnTo>
                <a:lnTo>
                  <a:pt x="766" y="2991"/>
                </a:lnTo>
                <a:lnTo>
                  <a:pt x="761" y="2987"/>
                </a:lnTo>
                <a:lnTo>
                  <a:pt x="762" y="2982"/>
                </a:lnTo>
                <a:lnTo>
                  <a:pt x="760" y="2977"/>
                </a:lnTo>
                <a:lnTo>
                  <a:pt x="755" y="2967"/>
                </a:lnTo>
                <a:lnTo>
                  <a:pt x="739" y="2952"/>
                </a:lnTo>
                <a:lnTo>
                  <a:pt x="739" y="2951"/>
                </a:lnTo>
                <a:lnTo>
                  <a:pt x="743" y="2950"/>
                </a:lnTo>
                <a:lnTo>
                  <a:pt x="739" y="2949"/>
                </a:lnTo>
                <a:lnTo>
                  <a:pt x="738" y="2946"/>
                </a:lnTo>
                <a:lnTo>
                  <a:pt x="734" y="2945"/>
                </a:lnTo>
                <a:lnTo>
                  <a:pt x="734" y="2943"/>
                </a:lnTo>
                <a:lnTo>
                  <a:pt x="736" y="2941"/>
                </a:lnTo>
                <a:lnTo>
                  <a:pt x="736" y="2939"/>
                </a:lnTo>
                <a:lnTo>
                  <a:pt x="736" y="2933"/>
                </a:lnTo>
                <a:lnTo>
                  <a:pt x="737" y="2928"/>
                </a:lnTo>
                <a:lnTo>
                  <a:pt x="739" y="2927"/>
                </a:lnTo>
                <a:lnTo>
                  <a:pt x="738" y="2926"/>
                </a:lnTo>
                <a:lnTo>
                  <a:pt x="734" y="2929"/>
                </a:lnTo>
                <a:lnTo>
                  <a:pt x="733" y="2933"/>
                </a:lnTo>
                <a:lnTo>
                  <a:pt x="732" y="2926"/>
                </a:lnTo>
                <a:lnTo>
                  <a:pt x="732" y="2922"/>
                </a:lnTo>
                <a:lnTo>
                  <a:pt x="730" y="2922"/>
                </a:lnTo>
                <a:lnTo>
                  <a:pt x="727" y="2915"/>
                </a:lnTo>
                <a:lnTo>
                  <a:pt x="725" y="2909"/>
                </a:lnTo>
                <a:lnTo>
                  <a:pt x="724" y="2902"/>
                </a:lnTo>
                <a:lnTo>
                  <a:pt x="721" y="2901"/>
                </a:lnTo>
                <a:lnTo>
                  <a:pt x="721" y="2899"/>
                </a:lnTo>
                <a:lnTo>
                  <a:pt x="725" y="2896"/>
                </a:lnTo>
                <a:lnTo>
                  <a:pt x="720" y="2893"/>
                </a:lnTo>
                <a:lnTo>
                  <a:pt x="716" y="2881"/>
                </a:lnTo>
                <a:lnTo>
                  <a:pt x="714" y="2879"/>
                </a:lnTo>
                <a:lnTo>
                  <a:pt x="713" y="2877"/>
                </a:lnTo>
                <a:lnTo>
                  <a:pt x="716" y="2874"/>
                </a:lnTo>
                <a:lnTo>
                  <a:pt x="719" y="2880"/>
                </a:lnTo>
                <a:lnTo>
                  <a:pt x="725" y="2880"/>
                </a:lnTo>
                <a:lnTo>
                  <a:pt x="721" y="2878"/>
                </a:lnTo>
                <a:lnTo>
                  <a:pt x="722" y="2874"/>
                </a:lnTo>
                <a:lnTo>
                  <a:pt x="719" y="2874"/>
                </a:lnTo>
                <a:lnTo>
                  <a:pt x="715" y="2869"/>
                </a:lnTo>
                <a:lnTo>
                  <a:pt x="719" y="2869"/>
                </a:lnTo>
                <a:lnTo>
                  <a:pt x="720" y="2867"/>
                </a:lnTo>
                <a:lnTo>
                  <a:pt x="722" y="2869"/>
                </a:lnTo>
                <a:lnTo>
                  <a:pt x="724" y="2869"/>
                </a:lnTo>
                <a:lnTo>
                  <a:pt x="724" y="2866"/>
                </a:lnTo>
                <a:lnTo>
                  <a:pt x="720" y="2865"/>
                </a:lnTo>
                <a:lnTo>
                  <a:pt x="716" y="2866"/>
                </a:lnTo>
                <a:lnTo>
                  <a:pt x="715" y="2862"/>
                </a:lnTo>
                <a:lnTo>
                  <a:pt x="716" y="2860"/>
                </a:lnTo>
                <a:lnTo>
                  <a:pt x="716" y="2856"/>
                </a:lnTo>
                <a:lnTo>
                  <a:pt x="713" y="2854"/>
                </a:lnTo>
                <a:lnTo>
                  <a:pt x="713" y="2847"/>
                </a:lnTo>
                <a:lnTo>
                  <a:pt x="715" y="2841"/>
                </a:lnTo>
                <a:lnTo>
                  <a:pt x="713" y="2841"/>
                </a:lnTo>
                <a:lnTo>
                  <a:pt x="710" y="2838"/>
                </a:lnTo>
                <a:lnTo>
                  <a:pt x="709" y="2831"/>
                </a:lnTo>
                <a:lnTo>
                  <a:pt x="712" y="2827"/>
                </a:lnTo>
                <a:lnTo>
                  <a:pt x="709" y="2827"/>
                </a:lnTo>
                <a:lnTo>
                  <a:pt x="709" y="2821"/>
                </a:lnTo>
                <a:lnTo>
                  <a:pt x="712" y="2817"/>
                </a:lnTo>
                <a:lnTo>
                  <a:pt x="707" y="2814"/>
                </a:lnTo>
                <a:lnTo>
                  <a:pt x="708" y="2811"/>
                </a:lnTo>
                <a:lnTo>
                  <a:pt x="707" y="2809"/>
                </a:lnTo>
                <a:lnTo>
                  <a:pt x="707" y="2808"/>
                </a:lnTo>
                <a:lnTo>
                  <a:pt x="709" y="2809"/>
                </a:lnTo>
                <a:lnTo>
                  <a:pt x="709" y="2802"/>
                </a:lnTo>
                <a:lnTo>
                  <a:pt x="708" y="2797"/>
                </a:lnTo>
                <a:lnTo>
                  <a:pt x="708" y="2795"/>
                </a:lnTo>
                <a:lnTo>
                  <a:pt x="707" y="2789"/>
                </a:lnTo>
                <a:lnTo>
                  <a:pt x="703" y="2787"/>
                </a:lnTo>
                <a:lnTo>
                  <a:pt x="704" y="2783"/>
                </a:lnTo>
                <a:lnTo>
                  <a:pt x="703" y="2782"/>
                </a:lnTo>
                <a:lnTo>
                  <a:pt x="701" y="2777"/>
                </a:lnTo>
                <a:lnTo>
                  <a:pt x="697" y="2772"/>
                </a:lnTo>
                <a:lnTo>
                  <a:pt x="700" y="2772"/>
                </a:lnTo>
                <a:lnTo>
                  <a:pt x="703" y="2776"/>
                </a:lnTo>
                <a:lnTo>
                  <a:pt x="706" y="2776"/>
                </a:lnTo>
                <a:lnTo>
                  <a:pt x="703" y="2772"/>
                </a:lnTo>
                <a:lnTo>
                  <a:pt x="700" y="2763"/>
                </a:lnTo>
                <a:lnTo>
                  <a:pt x="696" y="2760"/>
                </a:lnTo>
                <a:lnTo>
                  <a:pt x="694" y="2759"/>
                </a:lnTo>
                <a:lnTo>
                  <a:pt x="697" y="2753"/>
                </a:lnTo>
                <a:lnTo>
                  <a:pt x="697" y="2751"/>
                </a:lnTo>
                <a:lnTo>
                  <a:pt x="697" y="2748"/>
                </a:lnTo>
                <a:lnTo>
                  <a:pt x="695" y="2743"/>
                </a:lnTo>
                <a:lnTo>
                  <a:pt x="690" y="2740"/>
                </a:lnTo>
                <a:lnTo>
                  <a:pt x="690" y="2735"/>
                </a:lnTo>
                <a:lnTo>
                  <a:pt x="695" y="2735"/>
                </a:lnTo>
                <a:lnTo>
                  <a:pt x="700" y="2733"/>
                </a:lnTo>
                <a:lnTo>
                  <a:pt x="694" y="2733"/>
                </a:lnTo>
                <a:lnTo>
                  <a:pt x="689" y="2727"/>
                </a:lnTo>
                <a:lnTo>
                  <a:pt x="688" y="2725"/>
                </a:lnTo>
                <a:lnTo>
                  <a:pt x="689" y="2723"/>
                </a:lnTo>
                <a:lnTo>
                  <a:pt x="686" y="2718"/>
                </a:lnTo>
                <a:lnTo>
                  <a:pt x="689" y="2715"/>
                </a:lnTo>
                <a:lnTo>
                  <a:pt x="686" y="2706"/>
                </a:lnTo>
                <a:lnTo>
                  <a:pt x="686" y="2704"/>
                </a:lnTo>
                <a:lnTo>
                  <a:pt x="684" y="2700"/>
                </a:lnTo>
                <a:lnTo>
                  <a:pt x="683" y="2698"/>
                </a:lnTo>
                <a:lnTo>
                  <a:pt x="680" y="2691"/>
                </a:lnTo>
                <a:lnTo>
                  <a:pt x="678" y="2688"/>
                </a:lnTo>
                <a:lnTo>
                  <a:pt x="678" y="2686"/>
                </a:lnTo>
                <a:lnTo>
                  <a:pt x="674" y="2683"/>
                </a:lnTo>
                <a:lnTo>
                  <a:pt x="674" y="2682"/>
                </a:lnTo>
                <a:lnTo>
                  <a:pt x="674" y="2679"/>
                </a:lnTo>
                <a:lnTo>
                  <a:pt x="677" y="2677"/>
                </a:lnTo>
                <a:lnTo>
                  <a:pt x="674" y="2676"/>
                </a:lnTo>
                <a:lnTo>
                  <a:pt x="672" y="2674"/>
                </a:lnTo>
                <a:lnTo>
                  <a:pt x="678" y="2669"/>
                </a:lnTo>
                <a:lnTo>
                  <a:pt x="677" y="2667"/>
                </a:lnTo>
                <a:lnTo>
                  <a:pt x="673" y="2670"/>
                </a:lnTo>
                <a:lnTo>
                  <a:pt x="670" y="2667"/>
                </a:lnTo>
                <a:lnTo>
                  <a:pt x="671" y="2663"/>
                </a:lnTo>
                <a:lnTo>
                  <a:pt x="668" y="2659"/>
                </a:lnTo>
                <a:lnTo>
                  <a:pt x="668" y="2651"/>
                </a:lnTo>
                <a:lnTo>
                  <a:pt x="666" y="2645"/>
                </a:lnTo>
                <a:lnTo>
                  <a:pt x="661" y="2644"/>
                </a:lnTo>
                <a:lnTo>
                  <a:pt x="664" y="2641"/>
                </a:lnTo>
                <a:lnTo>
                  <a:pt x="662" y="2638"/>
                </a:lnTo>
                <a:lnTo>
                  <a:pt x="667" y="2638"/>
                </a:lnTo>
                <a:lnTo>
                  <a:pt x="668" y="2641"/>
                </a:lnTo>
                <a:lnTo>
                  <a:pt x="672" y="2641"/>
                </a:lnTo>
                <a:lnTo>
                  <a:pt x="680" y="2645"/>
                </a:lnTo>
                <a:lnTo>
                  <a:pt x="680" y="2646"/>
                </a:lnTo>
                <a:lnTo>
                  <a:pt x="678" y="2649"/>
                </a:lnTo>
                <a:lnTo>
                  <a:pt x="679" y="2650"/>
                </a:lnTo>
                <a:lnTo>
                  <a:pt x="680" y="2650"/>
                </a:lnTo>
                <a:lnTo>
                  <a:pt x="683" y="2645"/>
                </a:lnTo>
                <a:lnTo>
                  <a:pt x="680" y="2640"/>
                </a:lnTo>
                <a:lnTo>
                  <a:pt x="680" y="2638"/>
                </a:lnTo>
                <a:lnTo>
                  <a:pt x="679" y="2635"/>
                </a:lnTo>
                <a:lnTo>
                  <a:pt x="677" y="2638"/>
                </a:lnTo>
                <a:lnTo>
                  <a:pt x="671" y="2635"/>
                </a:lnTo>
                <a:lnTo>
                  <a:pt x="667" y="2634"/>
                </a:lnTo>
                <a:lnTo>
                  <a:pt x="667" y="2631"/>
                </a:lnTo>
                <a:lnTo>
                  <a:pt x="665" y="2631"/>
                </a:lnTo>
                <a:lnTo>
                  <a:pt x="664" y="2628"/>
                </a:lnTo>
                <a:lnTo>
                  <a:pt x="660" y="2626"/>
                </a:lnTo>
                <a:lnTo>
                  <a:pt x="661" y="2621"/>
                </a:lnTo>
                <a:lnTo>
                  <a:pt x="658" y="2619"/>
                </a:lnTo>
                <a:lnTo>
                  <a:pt x="656" y="2610"/>
                </a:lnTo>
                <a:lnTo>
                  <a:pt x="660" y="2603"/>
                </a:lnTo>
                <a:lnTo>
                  <a:pt x="661" y="2602"/>
                </a:lnTo>
                <a:lnTo>
                  <a:pt x="665" y="2603"/>
                </a:lnTo>
                <a:lnTo>
                  <a:pt x="667" y="2608"/>
                </a:lnTo>
                <a:lnTo>
                  <a:pt x="672" y="2613"/>
                </a:lnTo>
                <a:lnTo>
                  <a:pt x="674" y="2610"/>
                </a:lnTo>
                <a:lnTo>
                  <a:pt x="671" y="2609"/>
                </a:lnTo>
                <a:lnTo>
                  <a:pt x="667" y="2601"/>
                </a:lnTo>
                <a:lnTo>
                  <a:pt x="667" y="2599"/>
                </a:lnTo>
                <a:lnTo>
                  <a:pt x="661" y="2599"/>
                </a:lnTo>
                <a:lnTo>
                  <a:pt x="656" y="2587"/>
                </a:lnTo>
                <a:lnTo>
                  <a:pt x="653" y="2586"/>
                </a:lnTo>
                <a:lnTo>
                  <a:pt x="652" y="2575"/>
                </a:lnTo>
                <a:lnTo>
                  <a:pt x="650" y="2573"/>
                </a:lnTo>
                <a:lnTo>
                  <a:pt x="653" y="2568"/>
                </a:lnTo>
                <a:lnTo>
                  <a:pt x="652" y="2566"/>
                </a:lnTo>
                <a:lnTo>
                  <a:pt x="656" y="2565"/>
                </a:lnTo>
                <a:lnTo>
                  <a:pt x="659" y="2566"/>
                </a:lnTo>
                <a:lnTo>
                  <a:pt x="662" y="2562"/>
                </a:lnTo>
                <a:lnTo>
                  <a:pt x="667" y="2567"/>
                </a:lnTo>
                <a:lnTo>
                  <a:pt x="667" y="2572"/>
                </a:lnTo>
                <a:lnTo>
                  <a:pt x="671" y="2574"/>
                </a:lnTo>
                <a:lnTo>
                  <a:pt x="671" y="2573"/>
                </a:lnTo>
                <a:lnTo>
                  <a:pt x="671" y="2567"/>
                </a:lnTo>
                <a:lnTo>
                  <a:pt x="674" y="2562"/>
                </a:lnTo>
                <a:lnTo>
                  <a:pt x="668" y="2561"/>
                </a:lnTo>
                <a:lnTo>
                  <a:pt x="668" y="2560"/>
                </a:lnTo>
                <a:lnTo>
                  <a:pt x="670" y="2555"/>
                </a:lnTo>
                <a:lnTo>
                  <a:pt x="662" y="2557"/>
                </a:lnTo>
                <a:lnTo>
                  <a:pt x="659" y="2554"/>
                </a:lnTo>
                <a:lnTo>
                  <a:pt x="658" y="2550"/>
                </a:lnTo>
                <a:lnTo>
                  <a:pt x="660" y="2548"/>
                </a:lnTo>
                <a:lnTo>
                  <a:pt x="662" y="2550"/>
                </a:lnTo>
                <a:lnTo>
                  <a:pt x="664" y="2547"/>
                </a:lnTo>
                <a:lnTo>
                  <a:pt x="662" y="2545"/>
                </a:lnTo>
                <a:lnTo>
                  <a:pt x="664" y="2544"/>
                </a:lnTo>
                <a:lnTo>
                  <a:pt x="667" y="2545"/>
                </a:lnTo>
                <a:lnTo>
                  <a:pt x="671" y="2544"/>
                </a:lnTo>
                <a:lnTo>
                  <a:pt x="671" y="2542"/>
                </a:lnTo>
                <a:lnTo>
                  <a:pt x="665" y="2542"/>
                </a:lnTo>
                <a:lnTo>
                  <a:pt x="674" y="2539"/>
                </a:lnTo>
                <a:lnTo>
                  <a:pt x="676" y="2538"/>
                </a:lnTo>
                <a:lnTo>
                  <a:pt x="678" y="2538"/>
                </a:lnTo>
                <a:lnTo>
                  <a:pt x="680" y="2537"/>
                </a:lnTo>
                <a:lnTo>
                  <a:pt x="680" y="2536"/>
                </a:lnTo>
                <a:lnTo>
                  <a:pt x="678" y="2533"/>
                </a:lnTo>
                <a:lnTo>
                  <a:pt x="672" y="2537"/>
                </a:lnTo>
                <a:lnTo>
                  <a:pt x="671" y="2537"/>
                </a:lnTo>
                <a:lnTo>
                  <a:pt x="670" y="2531"/>
                </a:lnTo>
                <a:lnTo>
                  <a:pt x="671" y="2527"/>
                </a:lnTo>
                <a:lnTo>
                  <a:pt x="668" y="2527"/>
                </a:lnTo>
                <a:lnTo>
                  <a:pt x="667" y="2521"/>
                </a:lnTo>
                <a:lnTo>
                  <a:pt x="668" y="2518"/>
                </a:lnTo>
                <a:lnTo>
                  <a:pt x="667" y="2514"/>
                </a:lnTo>
                <a:lnTo>
                  <a:pt x="665" y="2518"/>
                </a:lnTo>
                <a:lnTo>
                  <a:pt x="665" y="2520"/>
                </a:lnTo>
                <a:lnTo>
                  <a:pt x="664" y="2521"/>
                </a:lnTo>
                <a:lnTo>
                  <a:pt x="664" y="2526"/>
                </a:lnTo>
                <a:lnTo>
                  <a:pt x="662" y="2527"/>
                </a:lnTo>
                <a:lnTo>
                  <a:pt x="665" y="2530"/>
                </a:lnTo>
                <a:lnTo>
                  <a:pt x="658" y="2537"/>
                </a:lnTo>
                <a:lnTo>
                  <a:pt x="656" y="2537"/>
                </a:lnTo>
                <a:lnTo>
                  <a:pt x="656" y="2533"/>
                </a:lnTo>
                <a:lnTo>
                  <a:pt x="654" y="2535"/>
                </a:lnTo>
                <a:lnTo>
                  <a:pt x="652" y="2537"/>
                </a:lnTo>
                <a:lnTo>
                  <a:pt x="648" y="2551"/>
                </a:lnTo>
                <a:lnTo>
                  <a:pt x="644" y="2551"/>
                </a:lnTo>
                <a:lnTo>
                  <a:pt x="646" y="2544"/>
                </a:lnTo>
                <a:lnTo>
                  <a:pt x="644" y="2544"/>
                </a:lnTo>
                <a:lnTo>
                  <a:pt x="641" y="2547"/>
                </a:lnTo>
                <a:lnTo>
                  <a:pt x="641" y="2544"/>
                </a:lnTo>
                <a:lnTo>
                  <a:pt x="644" y="2537"/>
                </a:lnTo>
                <a:lnTo>
                  <a:pt x="644" y="2533"/>
                </a:lnTo>
                <a:lnTo>
                  <a:pt x="648" y="2532"/>
                </a:lnTo>
                <a:lnTo>
                  <a:pt x="648" y="2529"/>
                </a:lnTo>
                <a:lnTo>
                  <a:pt x="646" y="2527"/>
                </a:lnTo>
                <a:lnTo>
                  <a:pt x="648" y="2521"/>
                </a:lnTo>
                <a:lnTo>
                  <a:pt x="646" y="2518"/>
                </a:lnTo>
                <a:lnTo>
                  <a:pt x="648" y="2513"/>
                </a:lnTo>
                <a:lnTo>
                  <a:pt x="644" y="2514"/>
                </a:lnTo>
                <a:lnTo>
                  <a:pt x="643" y="2518"/>
                </a:lnTo>
                <a:lnTo>
                  <a:pt x="641" y="2514"/>
                </a:lnTo>
                <a:lnTo>
                  <a:pt x="644" y="2511"/>
                </a:lnTo>
                <a:lnTo>
                  <a:pt x="648" y="2502"/>
                </a:lnTo>
                <a:lnTo>
                  <a:pt x="641" y="2509"/>
                </a:lnTo>
                <a:lnTo>
                  <a:pt x="640" y="2505"/>
                </a:lnTo>
                <a:lnTo>
                  <a:pt x="641" y="2502"/>
                </a:lnTo>
                <a:lnTo>
                  <a:pt x="641" y="2494"/>
                </a:lnTo>
                <a:lnTo>
                  <a:pt x="644" y="2495"/>
                </a:lnTo>
                <a:lnTo>
                  <a:pt x="652" y="2493"/>
                </a:lnTo>
                <a:lnTo>
                  <a:pt x="660" y="2499"/>
                </a:lnTo>
                <a:lnTo>
                  <a:pt x="666" y="2496"/>
                </a:lnTo>
                <a:lnTo>
                  <a:pt x="667" y="2496"/>
                </a:lnTo>
                <a:lnTo>
                  <a:pt x="671" y="2500"/>
                </a:lnTo>
                <a:lnTo>
                  <a:pt x="674" y="2508"/>
                </a:lnTo>
                <a:lnTo>
                  <a:pt x="677" y="2508"/>
                </a:lnTo>
                <a:lnTo>
                  <a:pt x="678" y="2507"/>
                </a:lnTo>
                <a:lnTo>
                  <a:pt x="676" y="2505"/>
                </a:lnTo>
                <a:lnTo>
                  <a:pt x="677" y="2502"/>
                </a:lnTo>
                <a:lnTo>
                  <a:pt x="674" y="2501"/>
                </a:lnTo>
                <a:lnTo>
                  <a:pt x="673" y="2499"/>
                </a:lnTo>
                <a:lnTo>
                  <a:pt x="667" y="2495"/>
                </a:lnTo>
                <a:lnTo>
                  <a:pt x="659" y="2495"/>
                </a:lnTo>
                <a:lnTo>
                  <a:pt x="655" y="2491"/>
                </a:lnTo>
                <a:lnTo>
                  <a:pt x="650" y="2490"/>
                </a:lnTo>
                <a:lnTo>
                  <a:pt x="644" y="2491"/>
                </a:lnTo>
                <a:lnTo>
                  <a:pt x="641" y="2488"/>
                </a:lnTo>
                <a:lnTo>
                  <a:pt x="638" y="2485"/>
                </a:lnTo>
                <a:lnTo>
                  <a:pt x="638" y="2481"/>
                </a:lnTo>
                <a:lnTo>
                  <a:pt x="636" y="2473"/>
                </a:lnTo>
                <a:lnTo>
                  <a:pt x="637" y="2471"/>
                </a:lnTo>
                <a:lnTo>
                  <a:pt x="638" y="2471"/>
                </a:lnTo>
                <a:lnTo>
                  <a:pt x="641" y="2469"/>
                </a:lnTo>
                <a:lnTo>
                  <a:pt x="644" y="2469"/>
                </a:lnTo>
                <a:lnTo>
                  <a:pt x="648" y="2466"/>
                </a:lnTo>
                <a:lnTo>
                  <a:pt x="655" y="2464"/>
                </a:lnTo>
                <a:lnTo>
                  <a:pt x="652" y="2463"/>
                </a:lnTo>
                <a:lnTo>
                  <a:pt x="644" y="2465"/>
                </a:lnTo>
                <a:lnTo>
                  <a:pt x="642" y="2464"/>
                </a:lnTo>
                <a:lnTo>
                  <a:pt x="641" y="2461"/>
                </a:lnTo>
                <a:lnTo>
                  <a:pt x="641" y="2459"/>
                </a:lnTo>
                <a:lnTo>
                  <a:pt x="635" y="2457"/>
                </a:lnTo>
                <a:lnTo>
                  <a:pt x="635" y="2463"/>
                </a:lnTo>
                <a:lnTo>
                  <a:pt x="638" y="2464"/>
                </a:lnTo>
                <a:lnTo>
                  <a:pt x="638" y="2465"/>
                </a:lnTo>
                <a:lnTo>
                  <a:pt x="636" y="2466"/>
                </a:lnTo>
                <a:lnTo>
                  <a:pt x="635" y="2465"/>
                </a:lnTo>
                <a:lnTo>
                  <a:pt x="631" y="2455"/>
                </a:lnTo>
                <a:lnTo>
                  <a:pt x="634" y="2452"/>
                </a:lnTo>
                <a:lnTo>
                  <a:pt x="631" y="2448"/>
                </a:lnTo>
                <a:lnTo>
                  <a:pt x="629" y="2437"/>
                </a:lnTo>
                <a:lnTo>
                  <a:pt x="631" y="2441"/>
                </a:lnTo>
                <a:lnTo>
                  <a:pt x="635" y="2440"/>
                </a:lnTo>
                <a:lnTo>
                  <a:pt x="632" y="2434"/>
                </a:lnTo>
                <a:lnTo>
                  <a:pt x="635" y="2433"/>
                </a:lnTo>
                <a:lnTo>
                  <a:pt x="635" y="2429"/>
                </a:lnTo>
                <a:lnTo>
                  <a:pt x="634" y="2429"/>
                </a:lnTo>
                <a:lnTo>
                  <a:pt x="631" y="2430"/>
                </a:lnTo>
                <a:lnTo>
                  <a:pt x="628" y="2434"/>
                </a:lnTo>
                <a:lnTo>
                  <a:pt x="628" y="2427"/>
                </a:lnTo>
                <a:lnTo>
                  <a:pt x="624" y="2422"/>
                </a:lnTo>
                <a:lnTo>
                  <a:pt x="623" y="2419"/>
                </a:lnTo>
                <a:lnTo>
                  <a:pt x="626" y="2416"/>
                </a:lnTo>
                <a:lnTo>
                  <a:pt x="625" y="2407"/>
                </a:lnTo>
                <a:lnTo>
                  <a:pt x="631" y="2400"/>
                </a:lnTo>
                <a:lnTo>
                  <a:pt x="631" y="2393"/>
                </a:lnTo>
                <a:lnTo>
                  <a:pt x="631" y="2388"/>
                </a:lnTo>
                <a:lnTo>
                  <a:pt x="635" y="2386"/>
                </a:lnTo>
                <a:lnTo>
                  <a:pt x="636" y="2374"/>
                </a:lnTo>
                <a:lnTo>
                  <a:pt x="638" y="2369"/>
                </a:lnTo>
                <a:lnTo>
                  <a:pt x="636" y="2369"/>
                </a:lnTo>
                <a:lnTo>
                  <a:pt x="638" y="2358"/>
                </a:lnTo>
                <a:lnTo>
                  <a:pt x="641" y="2355"/>
                </a:lnTo>
                <a:lnTo>
                  <a:pt x="642" y="2351"/>
                </a:lnTo>
                <a:lnTo>
                  <a:pt x="647" y="2349"/>
                </a:lnTo>
                <a:lnTo>
                  <a:pt x="648" y="2338"/>
                </a:lnTo>
                <a:lnTo>
                  <a:pt x="652" y="2335"/>
                </a:lnTo>
                <a:lnTo>
                  <a:pt x="653" y="2332"/>
                </a:lnTo>
                <a:lnTo>
                  <a:pt x="655" y="2328"/>
                </a:lnTo>
                <a:lnTo>
                  <a:pt x="658" y="2319"/>
                </a:lnTo>
                <a:lnTo>
                  <a:pt x="656" y="2313"/>
                </a:lnTo>
                <a:lnTo>
                  <a:pt x="659" y="2311"/>
                </a:lnTo>
                <a:lnTo>
                  <a:pt x="659" y="2304"/>
                </a:lnTo>
                <a:lnTo>
                  <a:pt x="660" y="2299"/>
                </a:lnTo>
                <a:lnTo>
                  <a:pt x="658" y="2298"/>
                </a:lnTo>
                <a:lnTo>
                  <a:pt x="661" y="2295"/>
                </a:lnTo>
                <a:lnTo>
                  <a:pt x="664" y="2295"/>
                </a:lnTo>
                <a:lnTo>
                  <a:pt x="664" y="2292"/>
                </a:lnTo>
                <a:lnTo>
                  <a:pt x="661" y="2290"/>
                </a:lnTo>
                <a:lnTo>
                  <a:pt x="661" y="2286"/>
                </a:lnTo>
                <a:lnTo>
                  <a:pt x="658" y="2290"/>
                </a:lnTo>
                <a:lnTo>
                  <a:pt x="656" y="2283"/>
                </a:lnTo>
                <a:lnTo>
                  <a:pt x="658" y="2280"/>
                </a:lnTo>
                <a:lnTo>
                  <a:pt x="658" y="2278"/>
                </a:lnTo>
                <a:lnTo>
                  <a:pt x="654" y="2281"/>
                </a:lnTo>
                <a:lnTo>
                  <a:pt x="649" y="2283"/>
                </a:lnTo>
                <a:lnTo>
                  <a:pt x="652" y="2280"/>
                </a:lnTo>
                <a:lnTo>
                  <a:pt x="650" y="2277"/>
                </a:lnTo>
                <a:lnTo>
                  <a:pt x="653" y="2275"/>
                </a:lnTo>
                <a:lnTo>
                  <a:pt x="649" y="2272"/>
                </a:lnTo>
                <a:lnTo>
                  <a:pt x="656" y="2267"/>
                </a:lnTo>
                <a:lnTo>
                  <a:pt x="658" y="2265"/>
                </a:lnTo>
                <a:lnTo>
                  <a:pt x="656" y="2263"/>
                </a:lnTo>
                <a:lnTo>
                  <a:pt x="649" y="2265"/>
                </a:lnTo>
                <a:lnTo>
                  <a:pt x="648" y="2263"/>
                </a:lnTo>
                <a:lnTo>
                  <a:pt x="646" y="2260"/>
                </a:lnTo>
                <a:lnTo>
                  <a:pt x="641" y="2260"/>
                </a:lnTo>
                <a:lnTo>
                  <a:pt x="640" y="2257"/>
                </a:lnTo>
                <a:lnTo>
                  <a:pt x="642" y="2254"/>
                </a:lnTo>
                <a:lnTo>
                  <a:pt x="646" y="2257"/>
                </a:lnTo>
                <a:lnTo>
                  <a:pt x="650" y="2255"/>
                </a:lnTo>
                <a:lnTo>
                  <a:pt x="652" y="2251"/>
                </a:lnTo>
                <a:lnTo>
                  <a:pt x="649" y="2250"/>
                </a:lnTo>
                <a:lnTo>
                  <a:pt x="646" y="2243"/>
                </a:lnTo>
                <a:lnTo>
                  <a:pt x="644" y="2243"/>
                </a:lnTo>
                <a:lnTo>
                  <a:pt x="643" y="2244"/>
                </a:lnTo>
                <a:lnTo>
                  <a:pt x="638" y="2245"/>
                </a:lnTo>
                <a:lnTo>
                  <a:pt x="637" y="2244"/>
                </a:lnTo>
                <a:lnTo>
                  <a:pt x="635" y="2245"/>
                </a:lnTo>
                <a:lnTo>
                  <a:pt x="635" y="2249"/>
                </a:lnTo>
                <a:lnTo>
                  <a:pt x="631" y="2250"/>
                </a:lnTo>
                <a:lnTo>
                  <a:pt x="630" y="2249"/>
                </a:lnTo>
                <a:lnTo>
                  <a:pt x="631" y="2244"/>
                </a:lnTo>
                <a:lnTo>
                  <a:pt x="635" y="2241"/>
                </a:lnTo>
                <a:lnTo>
                  <a:pt x="632" y="2238"/>
                </a:lnTo>
                <a:lnTo>
                  <a:pt x="628" y="2241"/>
                </a:lnTo>
                <a:lnTo>
                  <a:pt x="628" y="2247"/>
                </a:lnTo>
                <a:lnTo>
                  <a:pt x="625" y="2247"/>
                </a:lnTo>
                <a:lnTo>
                  <a:pt x="622" y="2249"/>
                </a:lnTo>
                <a:lnTo>
                  <a:pt x="618" y="2247"/>
                </a:lnTo>
                <a:lnTo>
                  <a:pt x="618" y="2243"/>
                </a:lnTo>
                <a:lnTo>
                  <a:pt x="622" y="2242"/>
                </a:lnTo>
                <a:lnTo>
                  <a:pt x="625" y="2238"/>
                </a:lnTo>
                <a:lnTo>
                  <a:pt x="628" y="2237"/>
                </a:lnTo>
                <a:lnTo>
                  <a:pt x="632" y="2235"/>
                </a:lnTo>
                <a:lnTo>
                  <a:pt x="635" y="2232"/>
                </a:lnTo>
                <a:lnTo>
                  <a:pt x="630" y="2231"/>
                </a:lnTo>
                <a:lnTo>
                  <a:pt x="625" y="2227"/>
                </a:lnTo>
                <a:lnTo>
                  <a:pt x="623" y="2227"/>
                </a:lnTo>
                <a:lnTo>
                  <a:pt x="622" y="2224"/>
                </a:lnTo>
                <a:lnTo>
                  <a:pt x="618" y="2226"/>
                </a:lnTo>
                <a:lnTo>
                  <a:pt x="616" y="2221"/>
                </a:lnTo>
                <a:lnTo>
                  <a:pt x="616" y="2215"/>
                </a:lnTo>
                <a:lnTo>
                  <a:pt x="614" y="2213"/>
                </a:lnTo>
                <a:lnTo>
                  <a:pt x="624" y="2212"/>
                </a:lnTo>
                <a:lnTo>
                  <a:pt x="622" y="2209"/>
                </a:lnTo>
                <a:lnTo>
                  <a:pt x="612" y="2211"/>
                </a:lnTo>
                <a:lnTo>
                  <a:pt x="612" y="2208"/>
                </a:lnTo>
                <a:lnTo>
                  <a:pt x="616" y="2206"/>
                </a:lnTo>
                <a:lnTo>
                  <a:pt x="625" y="2205"/>
                </a:lnTo>
                <a:lnTo>
                  <a:pt x="628" y="2200"/>
                </a:lnTo>
                <a:lnTo>
                  <a:pt x="632" y="2197"/>
                </a:lnTo>
                <a:lnTo>
                  <a:pt x="635" y="2197"/>
                </a:lnTo>
                <a:lnTo>
                  <a:pt x="637" y="2199"/>
                </a:lnTo>
                <a:lnTo>
                  <a:pt x="638" y="2196"/>
                </a:lnTo>
                <a:lnTo>
                  <a:pt x="637" y="2195"/>
                </a:lnTo>
                <a:lnTo>
                  <a:pt x="632" y="2195"/>
                </a:lnTo>
                <a:lnTo>
                  <a:pt x="630" y="2195"/>
                </a:lnTo>
                <a:lnTo>
                  <a:pt x="625" y="2200"/>
                </a:lnTo>
                <a:lnTo>
                  <a:pt x="616" y="2203"/>
                </a:lnTo>
                <a:lnTo>
                  <a:pt x="620" y="2193"/>
                </a:lnTo>
                <a:lnTo>
                  <a:pt x="631" y="2185"/>
                </a:lnTo>
                <a:lnTo>
                  <a:pt x="641" y="2182"/>
                </a:lnTo>
                <a:lnTo>
                  <a:pt x="647" y="2173"/>
                </a:lnTo>
                <a:lnTo>
                  <a:pt x="654" y="2172"/>
                </a:lnTo>
                <a:lnTo>
                  <a:pt x="665" y="2169"/>
                </a:lnTo>
                <a:lnTo>
                  <a:pt x="680" y="2161"/>
                </a:lnTo>
                <a:lnTo>
                  <a:pt x="688" y="2159"/>
                </a:lnTo>
                <a:lnTo>
                  <a:pt x="690" y="2157"/>
                </a:lnTo>
                <a:lnTo>
                  <a:pt x="690" y="2155"/>
                </a:lnTo>
                <a:lnTo>
                  <a:pt x="686" y="2157"/>
                </a:lnTo>
                <a:lnTo>
                  <a:pt x="680" y="2158"/>
                </a:lnTo>
                <a:lnTo>
                  <a:pt x="677" y="2161"/>
                </a:lnTo>
                <a:lnTo>
                  <a:pt x="664" y="2166"/>
                </a:lnTo>
                <a:lnTo>
                  <a:pt x="654" y="2165"/>
                </a:lnTo>
                <a:lnTo>
                  <a:pt x="641" y="2169"/>
                </a:lnTo>
                <a:lnTo>
                  <a:pt x="635" y="2165"/>
                </a:lnTo>
                <a:lnTo>
                  <a:pt x="628" y="2167"/>
                </a:lnTo>
                <a:lnTo>
                  <a:pt x="625" y="2166"/>
                </a:lnTo>
                <a:lnTo>
                  <a:pt x="618" y="2165"/>
                </a:lnTo>
                <a:lnTo>
                  <a:pt x="611" y="2169"/>
                </a:lnTo>
                <a:lnTo>
                  <a:pt x="607" y="2169"/>
                </a:lnTo>
                <a:lnTo>
                  <a:pt x="606" y="2165"/>
                </a:lnTo>
                <a:lnTo>
                  <a:pt x="610" y="2158"/>
                </a:lnTo>
                <a:lnTo>
                  <a:pt x="612" y="2143"/>
                </a:lnTo>
                <a:lnTo>
                  <a:pt x="617" y="2140"/>
                </a:lnTo>
                <a:lnTo>
                  <a:pt x="620" y="2133"/>
                </a:lnTo>
                <a:lnTo>
                  <a:pt x="624" y="2130"/>
                </a:lnTo>
                <a:lnTo>
                  <a:pt x="628" y="2133"/>
                </a:lnTo>
                <a:lnTo>
                  <a:pt x="631" y="2129"/>
                </a:lnTo>
                <a:lnTo>
                  <a:pt x="632" y="2125"/>
                </a:lnTo>
                <a:lnTo>
                  <a:pt x="635" y="2124"/>
                </a:lnTo>
                <a:lnTo>
                  <a:pt x="632" y="2123"/>
                </a:lnTo>
                <a:lnTo>
                  <a:pt x="631" y="2123"/>
                </a:lnTo>
                <a:lnTo>
                  <a:pt x="629" y="2127"/>
                </a:lnTo>
                <a:lnTo>
                  <a:pt x="620" y="2128"/>
                </a:lnTo>
                <a:lnTo>
                  <a:pt x="610" y="2135"/>
                </a:lnTo>
                <a:lnTo>
                  <a:pt x="607" y="2134"/>
                </a:lnTo>
                <a:lnTo>
                  <a:pt x="606" y="2129"/>
                </a:lnTo>
                <a:lnTo>
                  <a:pt x="602" y="2125"/>
                </a:lnTo>
                <a:lnTo>
                  <a:pt x="605" y="2118"/>
                </a:lnTo>
                <a:lnTo>
                  <a:pt x="605" y="2111"/>
                </a:lnTo>
                <a:lnTo>
                  <a:pt x="608" y="2104"/>
                </a:lnTo>
                <a:lnTo>
                  <a:pt x="612" y="2097"/>
                </a:lnTo>
                <a:lnTo>
                  <a:pt x="616" y="2094"/>
                </a:lnTo>
                <a:lnTo>
                  <a:pt x="620" y="2094"/>
                </a:lnTo>
                <a:lnTo>
                  <a:pt x="628" y="2097"/>
                </a:lnTo>
                <a:lnTo>
                  <a:pt x="629" y="2098"/>
                </a:lnTo>
                <a:lnTo>
                  <a:pt x="632" y="2097"/>
                </a:lnTo>
                <a:lnTo>
                  <a:pt x="637" y="2100"/>
                </a:lnTo>
                <a:lnTo>
                  <a:pt x="638" y="2099"/>
                </a:lnTo>
                <a:lnTo>
                  <a:pt x="644" y="2091"/>
                </a:lnTo>
                <a:lnTo>
                  <a:pt x="647" y="2089"/>
                </a:lnTo>
                <a:lnTo>
                  <a:pt x="650" y="2089"/>
                </a:lnTo>
                <a:lnTo>
                  <a:pt x="656" y="2093"/>
                </a:lnTo>
                <a:lnTo>
                  <a:pt x="661" y="2093"/>
                </a:lnTo>
                <a:lnTo>
                  <a:pt x="661" y="2091"/>
                </a:lnTo>
                <a:lnTo>
                  <a:pt x="661" y="2085"/>
                </a:lnTo>
                <a:lnTo>
                  <a:pt x="659" y="2085"/>
                </a:lnTo>
                <a:lnTo>
                  <a:pt x="658" y="2087"/>
                </a:lnTo>
                <a:lnTo>
                  <a:pt x="647" y="2085"/>
                </a:lnTo>
                <a:lnTo>
                  <a:pt x="638" y="2091"/>
                </a:lnTo>
                <a:lnTo>
                  <a:pt x="629" y="2086"/>
                </a:lnTo>
                <a:lnTo>
                  <a:pt x="620" y="2085"/>
                </a:lnTo>
                <a:lnTo>
                  <a:pt x="614" y="2083"/>
                </a:lnTo>
                <a:lnTo>
                  <a:pt x="610" y="2085"/>
                </a:lnTo>
                <a:lnTo>
                  <a:pt x="602" y="2091"/>
                </a:lnTo>
                <a:lnTo>
                  <a:pt x="599" y="2091"/>
                </a:lnTo>
                <a:lnTo>
                  <a:pt x="596" y="2091"/>
                </a:lnTo>
                <a:lnTo>
                  <a:pt x="599" y="2087"/>
                </a:lnTo>
                <a:lnTo>
                  <a:pt x="595" y="2087"/>
                </a:lnTo>
                <a:lnTo>
                  <a:pt x="592" y="2089"/>
                </a:lnTo>
                <a:lnTo>
                  <a:pt x="587" y="2087"/>
                </a:lnTo>
                <a:lnTo>
                  <a:pt x="586" y="2081"/>
                </a:lnTo>
                <a:lnTo>
                  <a:pt x="590" y="2075"/>
                </a:lnTo>
                <a:lnTo>
                  <a:pt x="590" y="2074"/>
                </a:lnTo>
                <a:lnTo>
                  <a:pt x="588" y="2071"/>
                </a:lnTo>
                <a:lnTo>
                  <a:pt x="586" y="2071"/>
                </a:lnTo>
                <a:lnTo>
                  <a:pt x="584" y="2074"/>
                </a:lnTo>
                <a:lnTo>
                  <a:pt x="580" y="2082"/>
                </a:lnTo>
                <a:lnTo>
                  <a:pt x="580" y="2086"/>
                </a:lnTo>
                <a:lnTo>
                  <a:pt x="577" y="2087"/>
                </a:lnTo>
                <a:lnTo>
                  <a:pt x="570" y="2086"/>
                </a:lnTo>
                <a:lnTo>
                  <a:pt x="570" y="2085"/>
                </a:lnTo>
                <a:lnTo>
                  <a:pt x="571" y="2082"/>
                </a:lnTo>
                <a:lnTo>
                  <a:pt x="570" y="2081"/>
                </a:lnTo>
                <a:lnTo>
                  <a:pt x="562" y="2081"/>
                </a:lnTo>
                <a:lnTo>
                  <a:pt x="563" y="2085"/>
                </a:lnTo>
                <a:lnTo>
                  <a:pt x="557" y="2083"/>
                </a:lnTo>
                <a:lnTo>
                  <a:pt x="554" y="2083"/>
                </a:lnTo>
                <a:lnTo>
                  <a:pt x="556" y="2085"/>
                </a:lnTo>
                <a:lnTo>
                  <a:pt x="559" y="2088"/>
                </a:lnTo>
                <a:lnTo>
                  <a:pt x="563" y="2087"/>
                </a:lnTo>
                <a:lnTo>
                  <a:pt x="566" y="2083"/>
                </a:lnTo>
                <a:lnTo>
                  <a:pt x="568" y="2086"/>
                </a:lnTo>
                <a:lnTo>
                  <a:pt x="566" y="2089"/>
                </a:lnTo>
                <a:lnTo>
                  <a:pt x="571" y="2091"/>
                </a:lnTo>
                <a:lnTo>
                  <a:pt x="574" y="2091"/>
                </a:lnTo>
                <a:lnTo>
                  <a:pt x="576" y="2091"/>
                </a:lnTo>
                <a:lnTo>
                  <a:pt x="580" y="2100"/>
                </a:lnTo>
                <a:lnTo>
                  <a:pt x="576" y="2113"/>
                </a:lnTo>
                <a:lnTo>
                  <a:pt x="574" y="2117"/>
                </a:lnTo>
                <a:lnTo>
                  <a:pt x="572" y="2117"/>
                </a:lnTo>
                <a:lnTo>
                  <a:pt x="571" y="2118"/>
                </a:lnTo>
                <a:lnTo>
                  <a:pt x="570" y="2119"/>
                </a:lnTo>
                <a:lnTo>
                  <a:pt x="568" y="2122"/>
                </a:lnTo>
                <a:lnTo>
                  <a:pt x="564" y="2121"/>
                </a:lnTo>
                <a:lnTo>
                  <a:pt x="563" y="2124"/>
                </a:lnTo>
                <a:lnTo>
                  <a:pt x="562" y="2122"/>
                </a:lnTo>
                <a:lnTo>
                  <a:pt x="559" y="2125"/>
                </a:lnTo>
                <a:lnTo>
                  <a:pt x="558" y="2127"/>
                </a:lnTo>
                <a:lnTo>
                  <a:pt x="551" y="2122"/>
                </a:lnTo>
                <a:lnTo>
                  <a:pt x="547" y="2121"/>
                </a:lnTo>
                <a:lnTo>
                  <a:pt x="547" y="2123"/>
                </a:lnTo>
                <a:lnTo>
                  <a:pt x="550" y="2124"/>
                </a:lnTo>
                <a:lnTo>
                  <a:pt x="551" y="2127"/>
                </a:lnTo>
                <a:lnTo>
                  <a:pt x="550" y="2127"/>
                </a:lnTo>
                <a:lnTo>
                  <a:pt x="545" y="2127"/>
                </a:lnTo>
                <a:lnTo>
                  <a:pt x="548" y="2130"/>
                </a:lnTo>
                <a:lnTo>
                  <a:pt x="540" y="2130"/>
                </a:lnTo>
                <a:lnTo>
                  <a:pt x="538" y="2130"/>
                </a:lnTo>
                <a:lnTo>
                  <a:pt x="541" y="2133"/>
                </a:lnTo>
                <a:lnTo>
                  <a:pt x="550" y="2134"/>
                </a:lnTo>
                <a:lnTo>
                  <a:pt x="552" y="2133"/>
                </a:lnTo>
                <a:lnTo>
                  <a:pt x="554" y="2133"/>
                </a:lnTo>
                <a:lnTo>
                  <a:pt x="553" y="2135"/>
                </a:lnTo>
                <a:lnTo>
                  <a:pt x="558" y="2139"/>
                </a:lnTo>
                <a:lnTo>
                  <a:pt x="556" y="2142"/>
                </a:lnTo>
                <a:lnTo>
                  <a:pt x="557" y="2145"/>
                </a:lnTo>
                <a:lnTo>
                  <a:pt x="554" y="2146"/>
                </a:lnTo>
                <a:lnTo>
                  <a:pt x="551" y="2143"/>
                </a:lnTo>
                <a:lnTo>
                  <a:pt x="548" y="2140"/>
                </a:lnTo>
                <a:lnTo>
                  <a:pt x="541" y="2137"/>
                </a:lnTo>
                <a:lnTo>
                  <a:pt x="546" y="2141"/>
                </a:lnTo>
                <a:lnTo>
                  <a:pt x="547" y="2146"/>
                </a:lnTo>
                <a:lnTo>
                  <a:pt x="540" y="2146"/>
                </a:lnTo>
                <a:lnTo>
                  <a:pt x="534" y="2142"/>
                </a:lnTo>
                <a:lnTo>
                  <a:pt x="533" y="2151"/>
                </a:lnTo>
                <a:lnTo>
                  <a:pt x="534" y="2152"/>
                </a:lnTo>
                <a:lnTo>
                  <a:pt x="536" y="2151"/>
                </a:lnTo>
                <a:lnTo>
                  <a:pt x="536" y="2153"/>
                </a:lnTo>
                <a:lnTo>
                  <a:pt x="545" y="2153"/>
                </a:lnTo>
                <a:lnTo>
                  <a:pt x="548" y="2154"/>
                </a:lnTo>
                <a:lnTo>
                  <a:pt x="553" y="2152"/>
                </a:lnTo>
                <a:lnTo>
                  <a:pt x="557" y="2152"/>
                </a:lnTo>
                <a:lnTo>
                  <a:pt x="559" y="2155"/>
                </a:lnTo>
                <a:lnTo>
                  <a:pt x="563" y="2159"/>
                </a:lnTo>
                <a:lnTo>
                  <a:pt x="563" y="2163"/>
                </a:lnTo>
                <a:lnTo>
                  <a:pt x="566" y="2165"/>
                </a:lnTo>
                <a:lnTo>
                  <a:pt x="571" y="2165"/>
                </a:lnTo>
                <a:lnTo>
                  <a:pt x="576" y="2173"/>
                </a:lnTo>
                <a:lnTo>
                  <a:pt x="572" y="2177"/>
                </a:lnTo>
                <a:lnTo>
                  <a:pt x="568" y="2196"/>
                </a:lnTo>
                <a:lnTo>
                  <a:pt x="563" y="2202"/>
                </a:lnTo>
                <a:lnTo>
                  <a:pt x="559" y="2205"/>
                </a:lnTo>
                <a:lnTo>
                  <a:pt x="556" y="2211"/>
                </a:lnTo>
                <a:lnTo>
                  <a:pt x="552" y="2214"/>
                </a:lnTo>
                <a:lnTo>
                  <a:pt x="551" y="2215"/>
                </a:lnTo>
                <a:lnTo>
                  <a:pt x="548" y="2218"/>
                </a:lnTo>
                <a:lnTo>
                  <a:pt x="550" y="2220"/>
                </a:lnTo>
                <a:lnTo>
                  <a:pt x="547" y="2221"/>
                </a:lnTo>
                <a:lnTo>
                  <a:pt x="548" y="2224"/>
                </a:lnTo>
                <a:lnTo>
                  <a:pt x="546" y="2227"/>
                </a:lnTo>
                <a:lnTo>
                  <a:pt x="550" y="2232"/>
                </a:lnTo>
                <a:lnTo>
                  <a:pt x="540" y="2238"/>
                </a:lnTo>
                <a:lnTo>
                  <a:pt x="538" y="2238"/>
                </a:lnTo>
                <a:lnTo>
                  <a:pt x="534" y="2242"/>
                </a:lnTo>
                <a:lnTo>
                  <a:pt x="524" y="2243"/>
                </a:lnTo>
                <a:lnTo>
                  <a:pt x="508" y="2251"/>
                </a:lnTo>
                <a:lnTo>
                  <a:pt x="505" y="2254"/>
                </a:lnTo>
                <a:lnTo>
                  <a:pt x="504" y="2255"/>
                </a:lnTo>
                <a:lnTo>
                  <a:pt x="498" y="2257"/>
                </a:lnTo>
                <a:lnTo>
                  <a:pt x="496" y="2257"/>
                </a:lnTo>
                <a:lnTo>
                  <a:pt x="493" y="2257"/>
                </a:lnTo>
                <a:lnTo>
                  <a:pt x="491" y="2259"/>
                </a:lnTo>
                <a:lnTo>
                  <a:pt x="485" y="2261"/>
                </a:lnTo>
                <a:lnTo>
                  <a:pt x="480" y="2265"/>
                </a:lnTo>
                <a:lnTo>
                  <a:pt x="473" y="2268"/>
                </a:lnTo>
                <a:lnTo>
                  <a:pt x="472" y="2267"/>
                </a:lnTo>
                <a:lnTo>
                  <a:pt x="474" y="2263"/>
                </a:lnTo>
                <a:lnTo>
                  <a:pt x="467" y="2267"/>
                </a:lnTo>
                <a:lnTo>
                  <a:pt x="466" y="2269"/>
                </a:lnTo>
                <a:lnTo>
                  <a:pt x="462" y="2272"/>
                </a:lnTo>
                <a:lnTo>
                  <a:pt x="462" y="2274"/>
                </a:lnTo>
                <a:lnTo>
                  <a:pt x="460" y="2277"/>
                </a:lnTo>
                <a:lnTo>
                  <a:pt x="449" y="2279"/>
                </a:lnTo>
                <a:lnTo>
                  <a:pt x="448" y="2280"/>
                </a:lnTo>
                <a:lnTo>
                  <a:pt x="439" y="2283"/>
                </a:lnTo>
                <a:lnTo>
                  <a:pt x="430" y="2287"/>
                </a:lnTo>
                <a:lnTo>
                  <a:pt x="424" y="2289"/>
                </a:lnTo>
                <a:lnTo>
                  <a:pt x="421" y="2291"/>
                </a:lnTo>
                <a:lnTo>
                  <a:pt x="416" y="2292"/>
                </a:lnTo>
                <a:lnTo>
                  <a:pt x="415" y="2293"/>
                </a:lnTo>
                <a:lnTo>
                  <a:pt x="408" y="2293"/>
                </a:lnTo>
                <a:lnTo>
                  <a:pt x="402" y="2297"/>
                </a:lnTo>
                <a:lnTo>
                  <a:pt x="397" y="2296"/>
                </a:lnTo>
                <a:lnTo>
                  <a:pt x="396" y="2299"/>
                </a:lnTo>
                <a:lnTo>
                  <a:pt x="390" y="2302"/>
                </a:lnTo>
                <a:lnTo>
                  <a:pt x="388" y="2301"/>
                </a:lnTo>
                <a:lnTo>
                  <a:pt x="386" y="2302"/>
                </a:lnTo>
                <a:lnTo>
                  <a:pt x="380" y="2302"/>
                </a:lnTo>
                <a:lnTo>
                  <a:pt x="374" y="2302"/>
                </a:lnTo>
                <a:lnTo>
                  <a:pt x="372" y="2303"/>
                </a:lnTo>
                <a:lnTo>
                  <a:pt x="366" y="2299"/>
                </a:lnTo>
                <a:lnTo>
                  <a:pt x="361" y="2299"/>
                </a:lnTo>
                <a:lnTo>
                  <a:pt x="352" y="2295"/>
                </a:lnTo>
                <a:lnTo>
                  <a:pt x="337" y="2290"/>
                </a:lnTo>
                <a:lnTo>
                  <a:pt x="322" y="2283"/>
                </a:lnTo>
                <a:lnTo>
                  <a:pt x="313" y="2275"/>
                </a:lnTo>
                <a:lnTo>
                  <a:pt x="304" y="2271"/>
                </a:lnTo>
                <a:lnTo>
                  <a:pt x="299" y="2267"/>
                </a:lnTo>
                <a:lnTo>
                  <a:pt x="295" y="2265"/>
                </a:lnTo>
                <a:lnTo>
                  <a:pt x="277" y="2250"/>
                </a:lnTo>
                <a:lnTo>
                  <a:pt x="275" y="2247"/>
                </a:lnTo>
                <a:lnTo>
                  <a:pt x="259" y="2235"/>
                </a:lnTo>
                <a:lnTo>
                  <a:pt x="253" y="2225"/>
                </a:lnTo>
                <a:lnTo>
                  <a:pt x="244" y="2215"/>
                </a:lnTo>
                <a:lnTo>
                  <a:pt x="230" y="2199"/>
                </a:lnTo>
                <a:lnTo>
                  <a:pt x="230" y="2196"/>
                </a:lnTo>
                <a:lnTo>
                  <a:pt x="227" y="2195"/>
                </a:lnTo>
                <a:lnTo>
                  <a:pt x="222" y="2191"/>
                </a:lnTo>
                <a:lnTo>
                  <a:pt x="211" y="2179"/>
                </a:lnTo>
                <a:lnTo>
                  <a:pt x="204" y="2173"/>
                </a:lnTo>
                <a:lnTo>
                  <a:pt x="198" y="2172"/>
                </a:lnTo>
                <a:lnTo>
                  <a:pt x="192" y="2166"/>
                </a:lnTo>
                <a:lnTo>
                  <a:pt x="186" y="2158"/>
                </a:lnTo>
                <a:lnTo>
                  <a:pt x="175" y="2149"/>
                </a:lnTo>
                <a:lnTo>
                  <a:pt x="172" y="2146"/>
                </a:lnTo>
                <a:lnTo>
                  <a:pt x="174" y="2142"/>
                </a:lnTo>
                <a:lnTo>
                  <a:pt x="173" y="2140"/>
                </a:lnTo>
                <a:lnTo>
                  <a:pt x="169" y="2143"/>
                </a:lnTo>
                <a:lnTo>
                  <a:pt x="166" y="2142"/>
                </a:lnTo>
                <a:lnTo>
                  <a:pt x="145" y="2124"/>
                </a:lnTo>
                <a:lnTo>
                  <a:pt x="143" y="2119"/>
                </a:lnTo>
                <a:lnTo>
                  <a:pt x="140" y="2118"/>
                </a:lnTo>
                <a:lnTo>
                  <a:pt x="133" y="2112"/>
                </a:lnTo>
                <a:lnTo>
                  <a:pt x="127" y="2104"/>
                </a:lnTo>
                <a:lnTo>
                  <a:pt x="116" y="2091"/>
                </a:lnTo>
                <a:lnTo>
                  <a:pt x="112" y="2083"/>
                </a:lnTo>
                <a:lnTo>
                  <a:pt x="112" y="2077"/>
                </a:lnTo>
                <a:lnTo>
                  <a:pt x="114" y="2074"/>
                </a:lnTo>
                <a:lnTo>
                  <a:pt x="114" y="2069"/>
                </a:lnTo>
                <a:lnTo>
                  <a:pt x="119" y="2063"/>
                </a:lnTo>
                <a:lnTo>
                  <a:pt x="121" y="2061"/>
                </a:lnTo>
                <a:lnTo>
                  <a:pt x="130" y="2056"/>
                </a:lnTo>
                <a:lnTo>
                  <a:pt x="130" y="2058"/>
                </a:lnTo>
                <a:lnTo>
                  <a:pt x="130" y="2062"/>
                </a:lnTo>
                <a:lnTo>
                  <a:pt x="127" y="2062"/>
                </a:lnTo>
                <a:lnTo>
                  <a:pt x="127" y="2065"/>
                </a:lnTo>
                <a:lnTo>
                  <a:pt x="130" y="2068"/>
                </a:lnTo>
                <a:lnTo>
                  <a:pt x="132" y="2068"/>
                </a:lnTo>
                <a:lnTo>
                  <a:pt x="136" y="2065"/>
                </a:lnTo>
                <a:lnTo>
                  <a:pt x="140" y="2067"/>
                </a:lnTo>
                <a:lnTo>
                  <a:pt x="143" y="2065"/>
                </a:lnTo>
                <a:lnTo>
                  <a:pt x="144" y="2063"/>
                </a:lnTo>
                <a:lnTo>
                  <a:pt x="145" y="2064"/>
                </a:lnTo>
                <a:lnTo>
                  <a:pt x="148" y="2068"/>
                </a:lnTo>
                <a:lnTo>
                  <a:pt x="144" y="2073"/>
                </a:lnTo>
                <a:lnTo>
                  <a:pt x="144" y="2074"/>
                </a:lnTo>
                <a:lnTo>
                  <a:pt x="143" y="2079"/>
                </a:lnTo>
                <a:lnTo>
                  <a:pt x="144" y="2082"/>
                </a:lnTo>
                <a:lnTo>
                  <a:pt x="149" y="2085"/>
                </a:lnTo>
                <a:lnTo>
                  <a:pt x="152" y="2085"/>
                </a:lnTo>
                <a:lnTo>
                  <a:pt x="162" y="2082"/>
                </a:lnTo>
                <a:lnTo>
                  <a:pt x="167" y="2080"/>
                </a:lnTo>
                <a:lnTo>
                  <a:pt x="167" y="2077"/>
                </a:lnTo>
                <a:lnTo>
                  <a:pt x="172" y="2077"/>
                </a:lnTo>
                <a:lnTo>
                  <a:pt x="175" y="2077"/>
                </a:lnTo>
                <a:lnTo>
                  <a:pt x="181" y="2076"/>
                </a:lnTo>
                <a:lnTo>
                  <a:pt x="184" y="2076"/>
                </a:lnTo>
                <a:lnTo>
                  <a:pt x="191" y="2070"/>
                </a:lnTo>
                <a:lnTo>
                  <a:pt x="191" y="2065"/>
                </a:lnTo>
                <a:lnTo>
                  <a:pt x="190" y="2062"/>
                </a:lnTo>
                <a:lnTo>
                  <a:pt x="193" y="2062"/>
                </a:lnTo>
                <a:lnTo>
                  <a:pt x="194" y="2059"/>
                </a:lnTo>
                <a:lnTo>
                  <a:pt x="197" y="2068"/>
                </a:lnTo>
                <a:lnTo>
                  <a:pt x="196" y="2071"/>
                </a:lnTo>
                <a:lnTo>
                  <a:pt x="198" y="2071"/>
                </a:lnTo>
                <a:lnTo>
                  <a:pt x="202" y="2071"/>
                </a:lnTo>
                <a:lnTo>
                  <a:pt x="204" y="2074"/>
                </a:lnTo>
                <a:lnTo>
                  <a:pt x="204" y="2070"/>
                </a:lnTo>
                <a:lnTo>
                  <a:pt x="209" y="2071"/>
                </a:lnTo>
                <a:lnTo>
                  <a:pt x="211" y="2067"/>
                </a:lnTo>
                <a:lnTo>
                  <a:pt x="216" y="2067"/>
                </a:lnTo>
                <a:lnTo>
                  <a:pt x="218" y="2058"/>
                </a:lnTo>
                <a:lnTo>
                  <a:pt x="221" y="2057"/>
                </a:lnTo>
                <a:lnTo>
                  <a:pt x="223" y="2061"/>
                </a:lnTo>
                <a:lnTo>
                  <a:pt x="227" y="2062"/>
                </a:lnTo>
                <a:lnTo>
                  <a:pt x="230" y="2065"/>
                </a:lnTo>
                <a:lnTo>
                  <a:pt x="234" y="2058"/>
                </a:lnTo>
                <a:lnTo>
                  <a:pt x="236" y="2058"/>
                </a:lnTo>
                <a:lnTo>
                  <a:pt x="240" y="2058"/>
                </a:lnTo>
                <a:lnTo>
                  <a:pt x="242" y="2057"/>
                </a:lnTo>
                <a:lnTo>
                  <a:pt x="245" y="2053"/>
                </a:lnTo>
                <a:lnTo>
                  <a:pt x="250" y="2051"/>
                </a:lnTo>
                <a:lnTo>
                  <a:pt x="251" y="2049"/>
                </a:lnTo>
                <a:lnTo>
                  <a:pt x="256" y="2049"/>
                </a:lnTo>
                <a:lnTo>
                  <a:pt x="263" y="2045"/>
                </a:lnTo>
                <a:lnTo>
                  <a:pt x="276" y="2047"/>
                </a:lnTo>
                <a:lnTo>
                  <a:pt x="282" y="2045"/>
                </a:lnTo>
                <a:lnTo>
                  <a:pt x="286" y="2039"/>
                </a:lnTo>
                <a:lnTo>
                  <a:pt x="294" y="2026"/>
                </a:lnTo>
                <a:lnTo>
                  <a:pt x="295" y="2022"/>
                </a:lnTo>
                <a:lnTo>
                  <a:pt x="301" y="2016"/>
                </a:lnTo>
                <a:lnTo>
                  <a:pt x="302" y="2009"/>
                </a:lnTo>
                <a:lnTo>
                  <a:pt x="305" y="2008"/>
                </a:lnTo>
                <a:lnTo>
                  <a:pt x="308" y="1998"/>
                </a:lnTo>
                <a:lnTo>
                  <a:pt x="314" y="1993"/>
                </a:lnTo>
                <a:lnTo>
                  <a:pt x="316" y="1992"/>
                </a:lnTo>
                <a:lnTo>
                  <a:pt x="318" y="1990"/>
                </a:lnTo>
                <a:lnTo>
                  <a:pt x="325" y="1990"/>
                </a:lnTo>
                <a:lnTo>
                  <a:pt x="329" y="1986"/>
                </a:lnTo>
                <a:lnTo>
                  <a:pt x="331" y="1978"/>
                </a:lnTo>
                <a:lnTo>
                  <a:pt x="329" y="1973"/>
                </a:lnTo>
                <a:lnTo>
                  <a:pt x="329" y="1971"/>
                </a:lnTo>
                <a:lnTo>
                  <a:pt x="325" y="1969"/>
                </a:lnTo>
                <a:lnTo>
                  <a:pt x="325" y="1967"/>
                </a:lnTo>
                <a:lnTo>
                  <a:pt x="323" y="1967"/>
                </a:lnTo>
                <a:lnTo>
                  <a:pt x="320" y="1969"/>
                </a:lnTo>
                <a:lnTo>
                  <a:pt x="316" y="1971"/>
                </a:lnTo>
                <a:lnTo>
                  <a:pt x="313" y="1973"/>
                </a:lnTo>
                <a:lnTo>
                  <a:pt x="312" y="1978"/>
                </a:lnTo>
                <a:lnTo>
                  <a:pt x="314" y="1983"/>
                </a:lnTo>
                <a:lnTo>
                  <a:pt x="312" y="1985"/>
                </a:lnTo>
                <a:lnTo>
                  <a:pt x="313" y="1987"/>
                </a:lnTo>
                <a:lnTo>
                  <a:pt x="312" y="1992"/>
                </a:lnTo>
                <a:lnTo>
                  <a:pt x="305" y="1993"/>
                </a:lnTo>
                <a:lnTo>
                  <a:pt x="302" y="1992"/>
                </a:lnTo>
                <a:lnTo>
                  <a:pt x="299" y="1992"/>
                </a:lnTo>
                <a:lnTo>
                  <a:pt x="295" y="1991"/>
                </a:lnTo>
                <a:lnTo>
                  <a:pt x="293" y="1989"/>
                </a:lnTo>
                <a:lnTo>
                  <a:pt x="289" y="1984"/>
                </a:lnTo>
                <a:lnTo>
                  <a:pt x="289" y="1989"/>
                </a:lnTo>
                <a:lnTo>
                  <a:pt x="288" y="1990"/>
                </a:lnTo>
                <a:lnTo>
                  <a:pt x="280" y="1992"/>
                </a:lnTo>
                <a:lnTo>
                  <a:pt x="277" y="1990"/>
                </a:lnTo>
                <a:lnTo>
                  <a:pt x="275" y="1989"/>
                </a:lnTo>
                <a:lnTo>
                  <a:pt x="276" y="1986"/>
                </a:lnTo>
                <a:lnTo>
                  <a:pt x="272" y="1990"/>
                </a:lnTo>
                <a:lnTo>
                  <a:pt x="276" y="1993"/>
                </a:lnTo>
                <a:lnTo>
                  <a:pt x="265" y="1996"/>
                </a:lnTo>
                <a:lnTo>
                  <a:pt x="257" y="1999"/>
                </a:lnTo>
                <a:lnTo>
                  <a:pt x="252" y="1999"/>
                </a:lnTo>
                <a:lnTo>
                  <a:pt x="245" y="2003"/>
                </a:lnTo>
                <a:lnTo>
                  <a:pt x="234" y="2004"/>
                </a:lnTo>
                <a:lnTo>
                  <a:pt x="222" y="2013"/>
                </a:lnTo>
                <a:lnTo>
                  <a:pt x="222" y="2016"/>
                </a:lnTo>
                <a:lnTo>
                  <a:pt x="217" y="2020"/>
                </a:lnTo>
                <a:lnTo>
                  <a:pt x="214" y="2019"/>
                </a:lnTo>
                <a:lnTo>
                  <a:pt x="208" y="2019"/>
                </a:lnTo>
                <a:lnTo>
                  <a:pt x="205" y="2017"/>
                </a:lnTo>
                <a:lnTo>
                  <a:pt x="202" y="2019"/>
                </a:lnTo>
                <a:lnTo>
                  <a:pt x="196" y="2015"/>
                </a:lnTo>
                <a:lnTo>
                  <a:pt x="186" y="2015"/>
                </a:lnTo>
                <a:lnTo>
                  <a:pt x="178" y="2011"/>
                </a:lnTo>
                <a:lnTo>
                  <a:pt x="169" y="2009"/>
                </a:lnTo>
                <a:lnTo>
                  <a:pt x="166" y="2008"/>
                </a:lnTo>
                <a:lnTo>
                  <a:pt x="158" y="2009"/>
                </a:lnTo>
                <a:lnTo>
                  <a:pt x="149" y="2005"/>
                </a:lnTo>
                <a:lnTo>
                  <a:pt x="139" y="2002"/>
                </a:lnTo>
                <a:lnTo>
                  <a:pt x="126" y="1992"/>
                </a:lnTo>
                <a:lnTo>
                  <a:pt x="109" y="1984"/>
                </a:lnTo>
                <a:lnTo>
                  <a:pt x="106" y="1983"/>
                </a:lnTo>
                <a:lnTo>
                  <a:pt x="71" y="1963"/>
                </a:lnTo>
                <a:lnTo>
                  <a:pt x="71" y="1959"/>
                </a:lnTo>
                <a:lnTo>
                  <a:pt x="67" y="1957"/>
                </a:lnTo>
                <a:lnTo>
                  <a:pt x="64" y="1953"/>
                </a:lnTo>
                <a:lnTo>
                  <a:pt x="65" y="1953"/>
                </a:lnTo>
                <a:lnTo>
                  <a:pt x="66" y="1950"/>
                </a:lnTo>
                <a:lnTo>
                  <a:pt x="67" y="1947"/>
                </a:lnTo>
                <a:lnTo>
                  <a:pt x="64" y="1950"/>
                </a:lnTo>
                <a:lnTo>
                  <a:pt x="62" y="1950"/>
                </a:lnTo>
                <a:lnTo>
                  <a:pt x="60" y="1950"/>
                </a:lnTo>
                <a:lnTo>
                  <a:pt x="56" y="1947"/>
                </a:lnTo>
                <a:lnTo>
                  <a:pt x="55" y="1945"/>
                </a:lnTo>
                <a:lnTo>
                  <a:pt x="58" y="1944"/>
                </a:lnTo>
                <a:lnTo>
                  <a:pt x="58" y="1941"/>
                </a:lnTo>
                <a:lnTo>
                  <a:pt x="61" y="1941"/>
                </a:lnTo>
                <a:lnTo>
                  <a:pt x="65" y="1939"/>
                </a:lnTo>
                <a:lnTo>
                  <a:pt x="64" y="1937"/>
                </a:lnTo>
                <a:lnTo>
                  <a:pt x="59" y="1937"/>
                </a:lnTo>
                <a:lnTo>
                  <a:pt x="59" y="1935"/>
                </a:lnTo>
                <a:lnTo>
                  <a:pt x="55" y="1935"/>
                </a:lnTo>
                <a:lnTo>
                  <a:pt x="52" y="1933"/>
                </a:lnTo>
                <a:lnTo>
                  <a:pt x="53" y="1927"/>
                </a:lnTo>
                <a:lnTo>
                  <a:pt x="55" y="1927"/>
                </a:lnTo>
                <a:lnTo>
                  <a:pt x="50" y="1925"/>
                </a:lnTo>
                <a:lnTo>
                  <a:pt x="49" y="1927"/>
                </a:lnTo>
                <a:lnTo>
                  <a:pt x="47" y="1929"/>
                </a:lnTo>
                <a:lnTo>
                  <a:pt x="44" y="1927"/>
                </a:lnTo>
                <a:lnTo>
                  <a:pt x="44" y="1924"/>
                </a:lnTo>
                <a:lnTo>
                  <a:pt x="41" y="1925"/>
                </a:lnTo>
                <a:lnTo>
                  <a:pt x="40" y="1923"/>
                </a:lnTo>
                <a:lnTo>
                  <a:pt x="41" y="1921"/>
                </a:lnTo>
                <a:lnTo>
                  <a:pt x="42" y="1919"/>
                </a:lnTo>
                <a:lnTo>
                  <a:pt x="43" y="1917"/>
                </a:lnTo>
                <a:lnTo>
                  <a:pt x="48" y="1913"/>
                </a:lnTo>
                <a:lnTo>
                  <a:pt x="48" y="1912"/>
                </a:lnTo>
                <a:lnTo>
                  <a:pt x="46" y="1912"/>
                </a:lnTo>
                <a:lnTo>
                  <a:pt x="41" y="1909"/>
                </a:lnTo>
                <a:lnTo>
                  <a:pt x="43" y="1914"/>
                </a:lnTo>
                <a:lnTo>
                  <a:pt x="41" y="1917"/>
                </a:lnTo>
                <a:lnTo>
                  <a:pt x="38" y="1917"/>
                </a:lnTo>
                <a:lnTo>
                  <a:pt x="36" y="1912"/>
                </a:lnTo>
                <a:lnTo>
                  <a:pt x="38" y="1908"/>
                </a:lnTo>
                <a:lnTo>
                  <a:pt x="37" y="1899"/>
                </a:lnTo>
                <a:lnTo>
                  <a:pt x="41" y="1896"/>
                </a:lnTo>
                <a:lnTo>
                  <a:pt x="48" y="1900"/>
                </a:lnTo>
                <a:lnTo>
                  <a:pt x="49" y="1896"/>
                </a:lnTo>
                <a:lnTo>
                  <a:pt x="46" y="1896"/>
                </a:lnTo>
                <a:lnTo>
                  <a:pt x="46" y="1894"/>
                </a:lnTo>
                <a:lnTo>
                  <a:pt x="54" y="1890"/>
                </a:lnTo>
                <a:lnTo>
                  <a:pt x="60" y="1884"/>
                </a:lnTo>
                <a:lnTo>
                  <a:pt x="65" y="1881"/>
                </a:lnTo>
                <a:lnTo>
                  <a:pt x="68" y="1879"/>
                </a:lnTo>
                <a:lnTo>
                  <a:pt x="73" y="1872"/>
                </a:lnTo>
                <a:lnTo>
                  <a:pt x="82" y="1871"/>
                </a:lnTo>
                <a:lnTo>
                  <a:pt x="84" y="1869"/>
                </a:lnTo>
                <a:lnTo>
                  <a:pt x="86" y="1869"/>
                </a:lnTo>
                <a:lnTo>
                  <a:pt x="90" y="1865"/>
                </a:lnTo>
                <a:lnTo>
                  <a:pt x="94" y="1865"/>
                </a:lnTo>
                <a:lnTo>
                  <a:pt x="94" y="1863"/>
                </a:lnTo>
                <a:lnTo>
                  <a:pt x="91" y="1863"/>
                </a:lnTo>
                <a:lnTo>
                  <a:pt x="88" y="1864"/>
                </a:lnTo>
                <a:lnTo>
                  <a:pt x="86" y="1864"/>
                </a:lnTo>
                <a:lnTo>
                  <a:pt x="84" y="1867"/>
                </a:lnTo>
                <a:lnTo>
                  <a:pt x="78" y="1869"/>
                </a:lnTo>
                <a:lnTo>
                  <a:pt x="71" y="1869"/>
                </a:lnTo>
                <a:lnTo>
                  <a:pt x="67" y="1870"/>
                </a:lnTo>
                <a:lnTo>
                  <a:pt x="66" y="1872"/>
                </a:lnTo>
                <a:lnTo>
                  <a:pt x="62" y="1878"/>
                </a:lnTo>
                <a:lnTo>
                  <a:pt x="56" y="1878"/>
                </a:lnTo>
                <a:lnTo>
                  <a:pt x="52" y="1882"/>
                </a:lnTo>
                <a:lnTo>
                  <a:pt x="48" y="1882"/>
                </a:lnTo>
                <a:lnTo>
                  <a:pt x="43" y="1883"/>
                </a:lnTo>
                <a:lnTo>
                  <a:pt x="41" y="1885"/>
                </a:lnTo>
                <a:lnTo>
                  <a:pt x="34" y="1890"/>
                </a:lnTo>
                <a:lnTo>
                  <a:pt x="31" y="1895"/>
                </a:lnTo>
                <a:lnTo>
                  <a:pt x="28" y="1897"/>
                </a:lnTo>
                <a:lnTo>
                  <a:pt x="30" y="1900"/>
                </a:lnTo>
                <a:lnTo>
                  <a:pt x="25" y="1903"/>
                </a:lnTo>
                <a:lnTo>
                  <a:pt x="20" y="1902"/>
                </a:lnTo>
                <a:lnTo>
                  <a:pt x="16" y="1905"/>
                </a:lnTo>
                <a:lnTo>
                  <a:pt x="12" y="1902"/>
                </a:lnTo>
                <a:lnTo>
                  <a:pt x="6" y="1902"/>
                </a:lnTo>
                <a:lnTo>
                  <a:pt x="0" y="1901"/>
                </a:lnTo>
                <a:lnTo>
                  <a:pt x="1" y="1899"/>
                </a:lnTo>
                <a:lnTo>
                  <a:pt x="5" y="1897"/>
                </a:lnTo>
                <a:lnTo>
                  <a:pt x="8" y="1891"/>
                </a:lnTo>
                <a:lnTo>
                  <a:pt x="11" y="1893"/>
                </a:lnTo>
                <a:lnTo>
                  <a:pt x="12" y="1895"/>
                </a:lnTo>
                <a:lnTo>
                  <a:pt x="13" y="1893"/>
                </a:lnTo>
                <a:lnTo>
                  <a:pt x="19" y="1893"/>
                </a:lnTo>
                <a:lnTo>
                  <a:pt x="18" y="1889"/>
                </a:lnTo>
                <a:lnTo>
                  <a:pt x="16" y="1891"/>
                </a:lnTo>
                <a:lnTo>
                  <a:pt x="11" y="1890"/>
                </a:lnTo>
                <a:lnTo>
                  <a:pt x="8" y="1884"/>
                </a:lnTo>
                <a:lnTo>
                  <a:pt x="8" y="1877"/>
                </a:lnTo>
                <a:lnTo>
                  <a:pt x="10" y="1876"/>
                </a:lnTo>
                <a:lnTo>
                  <a:pt x="10" y="1867"/>
                </a:lnTo>
                <a:lnTo>
                  <a:pt x="11" y="1864"/>
                </a:lnTo>
                <a:lnTo>
                  <a:pt x="16" y="1860"/>
                </a:lnTo>
                <a:lnTo>
                  <a:pt x="19" y="1860"/>
                </a:lnTo>
                <a:lnTo>
                  <a:pt x="18" y="1857"/>
                </a:lnTo>
                <a:lnTo>
                  <a:pt x="22" y="1853"/>
                </a:lnTo>
                <a:lnTo>
                  <a:pt x="23" y="1857"/>
                </a:lnTo>
                <a:lnTo>
                  <a:pt x="25" y="1858"/>
                </a:lnTo>
                <a:lnTo>
                  <a:pt x="30" y="1854"/>
                </a:lnTo>
                <a:lnTo>
                  <a:pt x="29" y="1851"/>
                </a:lnTo>
                <a:lnTo>
                  <a:pt x="31" y="1849"/>
                </a:lnTo>
                <a:lnTo>
                  <a:pt x="32" y="1851"/>
                </a:lnTo>
                <a:lnTo>
                  <a:pt x="32" y="1853"/>
                </a:lnTo>
                <a:lnTo>
                  <a:pt x="35" y="1853"/>
                </a:lnTo>
                <a:lnTo>
                  <a:pt x="35" y="1851"/>
                </a:lnTo>
                <a:lnTo>
                  <a:pt x="84" y="1849"/>
                </a:lnTo>
                <a:lnTo>
                  <a:pt x="84" y="1803"/>
                </a:lnTo>
                <a:lnTo>
                  <a:pt x="85" y="1800"/>
                </a:lnTo>
                <a:lnTo>
                  <a:pt x="90" y="1800"/>
                </a:lnTo>
                <a:lnTo>
                  <a:pt x="95" y="1800"/>
                </a:lnTo>
                <a:lnTo>
                  <a:pt x="97" y="1805"/>
                </a:lnTo>
                <a:lnTo>
                  <a:pt x="97" y="1807"/>
                </a:lnTo>
                <a:lnTo>
                  <a:pt x="97" y="1809"/>
                </a:lnTo>
                <a:lnTo>
                  <a:pt x="100" y="1812"/>
                </a:lnTo>
                <a:lnTo>
                  <a:pt x="102" y="1812"/>
                </a:lnTo>
                <a:lnTo>
                  <a:pt x="103" y="1807"/>
                </a:lnTo>
                <a:lnTo>
                  <a:pt x="106" y="1804"/>
                </a:lnTo>
                <a:lnTo>
                  <a:pt x="106" y="1801"/>
                </a:lnTo>
                <a:lnTo>
                  <a:pt x="108" y="1800"/>
                </a:lnTo>
                <a:lnTo>
                  <a:pt x="113" y="1804"/>
                </a:lnTo>
                <a:lnTo>
                  <a:pt x="115" y="1810"/>
                </a:lnTo>
                <a:lnTo>
                  <a:pt x="118" y="1810"/>
                </a:lnTo>
                <a:lnTo>
                  <a:pt x="122" y="1809"/>
                </a:lnTo>
                <a:lnTo>
                  <a:pt x="130" y="1805"/>
                </a:lnTo>
                <a:lnTo>
                  <a:pt x="145" y="1810"/>
                </a:lnTo>
                <a:lnTo>
                  <a:pt x="151" y="1809"/>
                </a:lnTo>
                <a:lnTo>
                  <a:pt x="162" y="1805"/>
                </a:lnTo>
                <a:lnTo>
                  <a:pt x="172" y="1807"/>
                </a:lnTo>
                <a:lnTo>
                  <a:pt x="179" y="1806"/>
                </a:lnTo>
                <a:lnTo>
                  <a:pt x="188" y="1807"/>
                </a:lnTo>
                <a:lnTo>
                  <a:pt x="202" y="1807"/>
                </a:lnTo>
                <a:lnTo>
                  <a:pt x="215" y="1819"/>
                </a:lnTo>
                <a:lnTo>
                  <a:pt x="220" y="1822"/>
                </a:lnTo>
                <a:lnTo>
                  <a:pt x="262" y="1822"/>
                </a:lnTo>
                <a:lnTo>
                  <a:pt x="266" y="1818"/>
                </a:lnTo>
                <a:lnTo>
                  <a:pt x="274" y="1804"/>
                </a:lnTo>
                <a:lnTo>
                  <a:pt x="283" y="1803"/>
                </a:lnTo>
                <a:lnTo>
                  <a:pt x="288" y="1800"/>
                </a:lnTo>
                <a:lnTo>
                  <a:pt x="293" y="1800"/>
                </a:lnTo>
                <a:lnTo>
                  <a:pt x="300" y="1795"/>
                </a:lnTo>
                <a:lnTo>
                  <a:pt x="311" y="1794"/>
                </a:lnTo>
                <a:lnTo>
                  <a:pt x="314" y="1791"/>
                </a:lnTo>
                <a:lnTo>
                  <a:pt x="317" y="1789"/>
                </a:lnTo>
                <a:lnTo>
                  <a:pt x="329" y="1787"/>
                </a:lnTo>
                <a:lnTo>
                  <a:pt x="336" y="1786"/>
                </a:lnTo>
                <a:lnTo>
                  <a:pt x="341" y="1788"/>
                </a:lnTo>
                <a:lnTo>
                  <a:pt x="340" y="1792"/>
                </a:lnTo>
                <a:lnTo>
                  <a:pt x="336" y="1794"/>
                </a:lnTo>
                <a:lnTo>
                  <a:pt x="338" y="1800"/>
                </a:lnTo>
                <a:lnTo>
                  <a:pt x="338" y="1806"/>
                </a:lnTo>
                <a:lnTo>
                  <a:pt x="340" y="1809"/>
                </a:lnTo>
                <a:lnTo>
                  <a:pt x="344" y="1811"/>
                </a:lnTo>
                <a:lnTo>
                  <a:pt x="348" y="1813"/>
                </a:lnTo>
                <a:lnTo>
                  <a:pt x="354" y="1812"/>
                </a:lnTo>
                <a:lnTo>
                  <a:pt x="356" y="1813"/>
                </a:lnTo>
                <a:lnTo>
                  <a:pt x="360" y="1812"/>
                </a:lnTo>
                <a:lnTo>
                  <a:pt x="362" y="1813"/>
                </a:lnTo>
                <a:lnTo>
                  <a:pt x="378" y="1809"/>
                </a:lnTo>
                <a:lnTo>
                  <a:pt x="380" y="1807"/>
                </a:lnTo>
                <a:lnTo>
                  <a:pt x="377" y="1805"/>
                </a:lnTo>
                <a:lnTo>
                  <a:pt x="377" y="1801"/>
                </a:lnTo>
                <a:lnTo>
                  <a:pt x="386" y="1795"/>
                </a:lnTo>
                <a:lnTo>
                  <a:pt x="390" y="1794"/>
                </a:lnTo>
                <a:lnTo>
                  <a:pt x="397" y="1797"/>
                </a:lnTo>
                <a:lnTo>
                  <a:pt x="400" y="1795"/>
                </a:lnTo>
                <a:lnTo>
                  <a:pt x="401" y="1794"/>
                </a:lnTo>
                <a:lnTo>
                  <a:pt x="403" y="1791"/>
                </a:lnTo>
                <a:lnTo>
                  <a:pt x="410" y="1788"/>
                </a:lnTo>
                <a:lnTo>
                  <a:pt x="410" y="1786"/>
                </a:lnTo>
                <a:lnTo>
                  <a:pt x="407" y="1785"/>
                </a:lnTo>
                <a:lnTo>
                  <a:pt x="402" y="1782"/>
                </a:lnTo>
                <a:lnTo>
                  <a:pt x="400" y="1783"/>
                </a:lnTo>
                <a:lnTo>
                  <a:pt x="396" y="1781"/>
                </a:lnTo>
                <a:lnTo>
                  <a:pt x="395" y="1777"/>
                </a:lnTo>
                <a:lnTo>
                  <a:pt x="397" y="1771"/>
                </a:lnTo>
                <a:lnTo>
                  <a:pt x="394" y="1769"/>
                </a:lnTo>
                <a:lnTo>
                  <a:pt x="392" y="1763"/>
                </a:lnTo>
                <a:lnTo>
                  <a:pt x="395" y="1758"/>
                </a:lnTo>
                <a:lnTo>
                  <a:pt x="396" y="1756"/>
                </a:lnTo>
                <a:lnTo>
                  <a:pt x="406" y="1752"/>
                </a:lnTo>
                <a:lnTo>
                  <a:pt x="408" y="1751"/>
                </a:lnTo>
                <a:lnTo>
                  <a:pt x="402" y="1741"/>
                </a:lnTo>
                <a:lnTo>
                  <a:pt x="398" y="1732"/>
                </a:lnTo>
                <a:lnTo>
                  <a:pt x="391" y="1723"/>
                </a:lnTo>
                <a:lnTo>
                  <a:pt x="388" y="1717"/>
                </a:lnTo>
                <a:lnTo>
                  <a:pt x="383" y="1703"/>
                </a:lnTo>
                <a:lnTo>
                  <a:pt x="379" y="1686"/>
                </a:lnTo>
                <a:lnTo>
                  <a:pt x="377" y="1683"/>
                </a:lnTo>
                <a:lnTo>
                  <a:pt x="361" y="1671"/>
                </a:lnTo>
                <a:lnTo>
                  <a:pt x="359" y="1661"/>
                </a:lnTo>
                <a:lnTo>
                  <a:pt x="352" y="1653"/>
                </a:lnTo>
                <a:lnTo>
                  <a:pt x="350" y="1647"/>
                </a:lnTo>
                <a:lnTo>
                  <a:pt x="352" y="1637"/>
                </a:lnTo>
                <a:lnTo>
                  <a:pt x="350" y="1633"/>
                </a:lnTo>
                <a:lnTo>
                  <a:pt x="352" y="1620"/>
                </a:lnTo>
                <a:lnTo>
                  <a:pt x="352" y="1613"/>
                </a:lnTo>
                <a:lnTo>
                  <a:pt x="349" y="1612"/>
                </a:lnTo>
                <a:lnTo>
                  <a:pt x="343" y="1608"/>
                </a:lnTo>
                <a:lnTo>
                  <a:pt x="338" y="1609"/>
                </a:lnTo>
                <a:lnTo>
                  <a:pt x="331" y="1613"/>
                </a:lnTo>
                <a:lnTo>
                  <a:pt x="318" y="1613"/>
                </a:lnTo>
                <a:lnTo>
                  <a:pt x="311" y="1614"/>
                </a:lnTo>
                <a:lnTo>
                  <a:pt x="298" y="1611"/>
                </a:lnTo>
                <a:lnTo>
                  <a:pt x="294" y="1608"/>
                </a:lnTo>
                <a:lnTo>
                  <a:pt x="289" y="1596"/>
                </a:lnTo>
                <a:lnTo>
                  <a:pt x="282" y="1591"/>
                </a:lnTo>
                <a:lnTo>
                  <a:pt x="274" y="1581"/>
                </a:lnTo>
                <a:lnTo>
                  <a:pt x="270" y="1570"/>
                </a:lnTo>
                <a:lnTo>
                  <a:pt x="271" y="1565"/>
                </a:lnTo>
                <a:lnTo>
                  <a:pt x="270" y="1559"/>
                </a:lnTo>
                <a:lnTo>
                  <a:pt x="272" y="1554"/>
                </a:lnTo>
                <a:lnTo>
                  <a:pt x="278" y="1543"/>
                </a:lnTo>
                <a:lnTo>
                  <a:pt x="282" y="1535"/>
                </a:lnTo>
                <a:lnTo>
                  <a:pt x="280" y="1525"/>
                </a:lnTo>
                <a:lnTo>
                  <a:pt x="282" y="1518"/>
                </a:lnTo>
                <a:lnTo>
                  <a:pt x="282" y="1507"/>
                </a:lnTo>
                <a:lnTo>
                  <a:pt x="283" y="1499"/>
                </a:lnTo>
                <a:lnTo>
                  <a:pt x="281" y="1493"/>
                </a:lnTo>
                <a:lnTo>
                  <a:pt x="276" y="1489"/>
                </a:lnTo>
                <a:lnTo>
                  <a:pt x="269" y="1487"/>
                </a:lnTo>
                <a:lnTo>
                  <a:pt x="235" y="1488"/>
                </a:lnTo>
                <a:lnTo>
                  <a:pt x="230" y="1487"/>
                </a:lnTo>
                <a:lnTo>
                  <a:pt x="220" y="1477"/>
                </a:lnTo>
                <a:lnTo>
                  <a:pt x="202" y="1470"/>
                </a:lnTo>
                <a:lnTo>
                  <a:pt x="191" y="1467"/>
                </a:lnTo>
                <a:lnTo>
                  <a:pt x="188" y="1464"/>
                </a:lnTo>
                <a:lnTo>
                  <a:pt x="186" y="1458"/>
                </a:lnTo>
                <a:lnTo>
                  <a:pt x="190" y="1432"/>
                </a:lnTo>
                <a:lnTo>
                  <a:pt x="199" y="1408"/>
                </a:lnTo>
                <a:lnTo>
                  <a:pt x="202" y="1405"/>
                </a:lnTo>
                <a:lnTo>
                  <a:pt x="210" y="1399"/>
                </a:lnTo>
                <a:lnTo>
                  <a:pt x="214" y="1395"/>
                </a:lnTo>
                <a:lnTo>
                  <a:pt x="216" y="1391"/>
                </a:lnTo>
                <a:lnTo>
                  <a:pt x="224" y="1389"/>
                </a:lnTo>
                <a:lnTo>
                  <a:pt x="229" y="1383"/>
                </a:lnTo>
                <a:lnTo>
                  <a:pt x="239" y="1374"/>
                </a:lnTo>
                <a:lnTo>
                  <a:pt x="250" y="1360"/>
                </a:lnTo>
                <a:lnTo>
                  <a:pt x="262" y="1350"/>
                </a:lnTo>
                <a:lnTo>
                  <a:pt x="270" y="1330"/>
                </a:lnTo>
                <a:lnTo>
                  <a:pt x="275" y="1317"/>
                </a:lnTo>
                <a:lnTo>
                  <a:pt x="282" y="1313"/>
                </a:lnTo>
                <a:lnTo>
                  <a:pt x="289" y="1305"/>
                </a:lnTo>
                <a:lnTo>
                  <a:pt x="295" y="1301"/>
                </a:lnTo>
                <a:lnTo>
                  <a:pt x="307" y="1291"/>
                </a:lnTo>
                <a:lnTo>
                  <a:pt x="311" y="1289"/>
                </a:lnTo>
                <a:lnTo>
                  <a:pt x="317" y="1289"/>
                </a:lnTo>
                <a:lnTo>
                  <a:pt x="323" y="1287"/>
                </a:lnTo>
                <a:lnTo>
                  <a:pt x="331" y="1289"/>
                </a:lnTo>
                <a:lnTo>
                  <a:pt x="338" y="1291"/>
                </a:lnTo>
                <a:lnTo>
                  <a:pt x="341" y="1296"/>
                </a:lnTo>
                <a:lnTo>
                  <a:pt x="349" y="1302"/>
                </a:lnTo>
                <a:lnTo>
                  <a:pt x="350" y="1306"/>
                </a:lnTo>
                <a:lnTo>
                  <a:pt x="349" y="1311"/>
                </a:lnTo>
                <a:lnTo>
                  <a:pt x="349" y="1314"/>
                </a:lnTo>
                <a:lnTo>
                  <a:pt x="360" y="1330"/>
                </a:lnTo>
                <a:lnTo>
                  <a:pt x="364" y="1332"/>
                </a:lnTo>
                <a:lnTo>
                  <a:pt x="372" y="1333"/>
                </a:lnTo>
                <a:lnTo>
                  <a:pt x="378" y="1333"/>
                </a:lnTo>
                <a:lnTo>
                  <a:pt x="386" y="1331"/>
                </a:lnTo>
                <a:lnTo>
                  <a:pt x="416" y="1318"/>
                </a:lnTo>
                <a:lnTo>
                  <a:pt x="426" y="1314"/>
                </a:lnTo>
                <a:lnTo>
                  <a:pt x="451" y="1312"/>
                </a:lnTo>
                <a:lnTo>
                  <a:pt x="466" y="1312"/>
                </a:lnTo>
                <a:lnTo>
                  <a:pt x="482" y="1311"/>
                </a:lnTo>
                <a:lnTo>
                  <a:pt x="491" y="1308"/>
                </a:lnTo>
                <a:lnTo>
                  <a:pt x="520" y="1299"/>
                </a:lnTo>
                <a:lnTo>
                  <a:pt x="523" y="1276"/>
                </a:lnTo>
                <a:lnTo>
                  <a:pt x="533" y="1263"/>
                </a:lnTo>
                <a:lnTo>
                  <a:pt x="553" y="1248"/>
                </a:lnTo>
                <a:lnTo>
                  <a:pt x="563" y="1237"/>
                </a:lnTo>
                <a:lnTo>
                  <a:pt x="574" y="1199"/>
                </a:lnTo>
                <a:lnTo>
                  <a:pt x="588" y="1185"/>
                </a:lnTo>
                <a:lnTo>
                  <a:pt x="598" y="1181"/>
                </a:lnTo>
                <a:lnTo>
                  <a:pt x="635" y="1162"/>
                </a:lnTo>
                <a:lnTo>
                  <a:pt x="655" y="1153"/>
                </a:lnTo>
                <a:lnTo>
                  <a:pt x="665" y="1150"/>
                </a:lnTo>
                <a:lnTo>
                  <a:pt x="671" y="1135"/>
                </a:lnTo>
                <a:lnTo>
                  <a:pt x="684" y="1121"/>
                </a:lnTo>
                <a:lnTo>
                  <a:pt x="709" y="1077"/>
                </a:lnTo>
                <a:lnTo>
                  <a:pt x="727" y="1025"/>
                </a:lnTo>
                <a:lnTo>
                  <a:pt x="751" y="1014"/>
                </a:lnTo>
                <a:lnTo>
                  <a:pt x="782" y="1007"/>
                </a:lnTo>
                <a:lnTo>
                  <a:pt x="806" y="989"/>
                </a:lnTo>
                <a:lnTo>
                  <a:pt x="804" y="982"/>
                </a:lnTo>
                <a:lnTo>
                  <a:pt x="800" y="972"/>
                </a:lnTo>
                <a:lnTo>
                  <a:pt x="798" y="968"/>
                </a:lnTo>
                <a:lnTo>
                  <a:pt x="791" y="966"/>
                </a:lnTo>
                <a:lnTo>
                  <a:pt x="794" y="962"/>
                </a:lnTo>
                <a:lnTo>
                  <a:pt x="798" y="962"/>
                </a:lnTo>
                <a:lnTo>
                  <a:pt x="797" y="959"/>
                </a:lnTo>
                <a:lnTo>
                  <a:pt x="798" y="959"/>
                </a:lnTo>
                <a:lnTo>
                  <a:pt x="800" y="958"/>
                </a:lnTo>
                <a:lnTo>
                  <a:pt x="800" y="956"/>
                </a:lnTo>
                <a:lnTo>
                  <a:pt x="800" y="949"/>
                </a:lnTo>
                <a:lnTo>
                  <a:pt x="805" y="953"/>
                </a:lnTo>
                <a:lnTo>
                  <a:pt x="808" y="947"/>
                </a:lnTo>
                <a:lnTo>
                  <a:pt x="811" y="943"/>
                </a:lnTo>
                <a:lnTo>
                  <a:pt x="814" y="943"/>
                </a:lnTo>
                <a:lnTo>
                  <a:pt x="815" y="942"/>
                </a:lnTo>
                <a:lnTo>
                  <a:pt x="820" y="943"/>
                </a:lnTo>
                <a:lnTo>
                  <a:pt x="821" y="943"/>
                </a:lnTo>
                <a:lnTo>
                  <a:pt x="821" y="940"/>
                </a:lnTo>
                <a:lnTo>
                  <a:pt x="823" y="936"/>
                </a:lnTo>
                <a:lnTo>
                  <a:pt x="824" y="931"/>
                </a:lnTo>
                <a:lnTo>
                  <a:pt x="833" y="926"/>
                </a:lnTo>
                <a:lnTo>
                  <a:pt x="835" y="923"/>
                </a:lnTo>
                <a:lnTo>
                  <a:pt x="839" y="922"/>
                </a:lnTo>
                <a:lnTo>
                  <a:pt x="841" y="917"/>
                </a:lnTo>
                <a:lnTo>
                  <a:pt x="848" y="913"/>
                </a:lnTo>
                <a:lnTo>
                  <a:pt x="847" y="910"/>
                </a:lnTo>
                <a:lnTo>
                  <a:pt x="852" y="907"/>
                </a:lnTo>
                <a:lnTo>
                  <a:pt x="853" y="902"/>
                </a:lnTo>
                <a:lnTo>
                  <a:pt x="856" y="899"/>
                </a:lnTo>
                <a:lnTo>
                  <a:pt x="862" y="898"/>
                </a:lnTo>
                <a:lnTo>
                  <a:pt x="860" y="895"/>
                </a:lnTo>
                <a:lnTo>
                  <a:pt x="862" y="893"/>
                </a:lnTo>
                <a:lnTo>
                  <a:pt x="866" y="890"/>
                </a:lnTo>
                <a:lnTo>
                  <a:pt x="870" y="886"/>
                </a:lnTo>
                <a:lnTo>
                  <a:pt x="874" y="884"/>
                </a:lnTo>
                <a:lnTo>
                  <a:pt x="875" y="882"/>
                </a:lnTo>
                <a:lnTo>
                  <a:pt x="882" y="881"/>
                </a:lnTo>
                <a:lnTo>
                  <a:pt x="884" y="877"/>
                </a:lnTo>
                <a:lnTo>
                  <a:pt x="887" y="869"/>
                </a:lnTo>
                <a:lnTo>
                  <a:pt x="889" y="869"/>
                </a:lnTo>
                <a:lnTo>
                  <a:pt x="898" y="875"/>
                </a:lnTo>
                <a:lnTo>
                  <a:pt x="899" y="874"/>
                </a:lnTo>
                <a:lnTo>
                  <a:pt x="901" y="870"/>
                </a:lnTo>
                <a:lnTo>
                  <a:pt x="905" y="869"/>
                </a:lnTo>
                <a:lnTo>
                  <a:pt x="905" y="865"/>
                </a:lnTo>
                <a:lnTo>
                  <a:pt x="899" y="862"/>
                </a:lnTo>
                <a:lnTo>
                  <a:pt x="895" y="862"/>
                </a:lnTo>
                <a:lnTo>
                  <a:pt x="889" y="862"/>
                </a:lnTo>
                <a:lnTo>
                  <a:pt x="886" y="859"/>
                </a:lnTo>
                <a:lnTo>
                  <a:pt x="883" y="854"/>
                </a:lnTo>
                <a:lnTo>
                  <a:pt x="883" y="852"/>
                </a:lnTo>
                <a:lnTo>
                  <a:pt x="886" y="844"/>
                </a:lnTo>
                <a:lnTo>
                  <a:pt x="886" y="839"/>
                </a:lnTo>
                <a:lnTo>
                  <a:pt x="893" y="823"/>
                </a:lnTo>
                <a:lnTo>
                  <a:pt x="898" y="818"/>
                </a:lnTo>
                <a:lnTo>
                  <a:pt x="899" y="815"/>
                </a:lnTo>
                <a:lnTo>
                  <a:pt x="899" y="810"/>
                </a:lnTo>
                <a:lnTo>
                  <a:pt x="894" y="806"/>
                </a:lnTo>
                <a:lnTo>
                  <a:pt x="892" y="796"/>
                </a:lnTo>
                <a:lnTo>
                  <a:pt x="882" y="776"/>
                </a:lnTo>
                <a:lnTo>
                  <a:pt x="882" y="773"/>
                </a:lnTo>
                <a:lnTo>
                  <a:pt x="886" y="772"/>
                </a:lnTo>
                <a:lnTo>
                  <a:pt x="884" y="767"/>
                </a:lnTo>
                <a:lnTo>
                  <a:pt x="884" y="766"/>
                </a:lnTo>
                <a:lnTo>
                  <a:pt x="892" y="760"/>
                </a:lnTo>
                <a:lnTo>
                  <a:pt x="899" y="756"/>
                </a:lnTo>
                <a:lnTo>
                  <a:pt x="905" y="750"/>
                </a:lnTo>
                <a:lnTo>
                  <a:pt x="907" y="748"/>
                </a:lnTo>
                <a:lnTo>
                  <a:pt x="912" y="749"/>
                </a:lnTo>
                <a:lnTo>
                  <a:pt x="918" y="748"/>
                </a:lnTo>
                <a:lnTo>
                  <a:pt x="922" y="744"/>
                </a:lnTo>
                <a:lnTo>
                  <a:pt x="922" y="738"/>
                </a:lnTo>
                <a:lnTo>
                  <a:pt x="931" y="738"/>
                </a:lnTo>
                <a:lnTo>
                  <a:pt x="932" y="736"/>
                </a:lnTo>
                <a:lnTo>
                  <a:pt x="943" y="736"/>
                </a:lnTo>
                <a:lnTo>
                  <a:pt x="948" y="731"/>
                </a:lnTo>
                <a:lnTo>
                  <a:pt x="953" y="731"/>
                </a:lnTo>
                <a:lnTo>
                  <a:pt x="952" y="727"/>
                </a:lnTo>
                <a:lnTo>
                  <a:pt x="953" y="726"/>
                </a:lnTo>
                <a:lnTo>
                  <a:pt x="956" y="726"/>
                </a:lnTo>
                <a:lnTo>
                  <a:pt x="964" y="731"/>
                </a:lnTo>
                <a:lnTo>
                  <a:pt x="967" y="727"/>
                </a:lnTo>
                <a:lnTo>
                  <a:pt x="973" y="727"/>
                </a:lnTo>
                <a:lnTo>
                  <a:pt x="971" y="726"/>
                </a:lnTo>
                <a:lnTo>
                  <a:pt x="972" y="725"/>
                </a:lnTo>
                <a:lnTo>
                  <a:pt x="983" y="719"/>
                </a:lnTo>
                <a:lnTo>
                  <a:pt x="990" y="719"/>
                </a:lnTo>
                <a:lnTo>
                  <a:pt x="994" y="715"/>
                </a:lnTo>
                <a:lnTo>
                  <a:pt x="994" y="712"/>
                </a:lnTo>
                <a:lnTo>
                  <a:pt x="998" y="708"/>
                </a:lnTo>
                <a:lnTo>
                  <a:pt x="1001" y="702"/>
                </a:lnTo>
                <a:lnTo>
                  <a:pt x="1000" y="700"/>
                </a:lnTo>
                <a:lnTo>
                  <a:pt x="997" y="698"/>
                </a:lnTo>
                <a:lnTo>
                  <a:pt x="991" y="691"/>
                </a:lnTo>
                <a:lnTo>
                  <a:pt x="977" y="683"/>
                </a:lnTo>
                <a:lnTo>
                  <a:pt x="968" y="683"/>
                </a:lnTo>
                <a:lnTo>
                  <a:pt x="958" y="674"/>
                </a:lnTo>
                <a:lnTo>
                  <a:pt x="955" y="673"/>
                </a:lnTo>
                <a:lnTo>
                  <a:pt x="950" y="673"/>
                </a:lnTo>
                <a:lnTo>
                  <a:pt x="946" y="676"/>
                </a:lnTo>
                <a:lnTo>
                  <a:pt x="941" y="678"/>
                </a:lnTo>
                <a:lnTo>
                  <a:pt x="935" y="676"/>
                </a:lnTo>
                <a:lnTo>
                  <a:pt x="929" y="672"/>
                </a:lnTo>
                <a:lnTo>
                  <a:pt x="922" y="676"/>
                </a:lnTo>
                <a:lnTo>
                  <a:pt x="913" y="676"/>
                </a:lnTo>
                <a:lnTo>
                  <a:pt x="908" y="673"/>
                </a:lnTo>
                <a:lnTo>
                  <a:pt x="905" y="670"/>
                </a:lnTo>
                <a:lnTo>
                  <a:pt x="904" y="664"/>
                </a:lnTo>
                <a:lnTo>
                  <a:pt x="901" y="660"/>
                </a:lnTo>
                <a:lnTo>
                  <a:pt x="901" y="658"/>
                </a:lnTo>
                <a:lnTo>
                  <a:pt x="905" y="648"/>
                </a:lnTo>
                <a:lnTo>
                  <a:pt x="902" y="643"/>
                </a:lnTo>
                <a:lnTo>
                  <a:pt x="904" y="638"/>
                </a:lnTo>
                <a:lnTo>
                  <a:pt x="908" y="628"/>
                </a:lnTo>
                <a:lnTo>
                  <a:pt x="908" y="625"/>
                </a:lnTo>
                <a:lnTo>
                  <a:pt x="907" y="624"/>
                </a:lnTo>
                <a:lnTo>
                  <a:pt x="898" y="626"/>
                </a:lnTo>
                <a:lnTo>
                  <a:pt x="896" y="628"/>
                </a:lnTo>
                <a:lnTo>
                  <a:pt x="898" y="630"/>
                </a:lnTo>
                <a:lnTo>
                  <a:pt x="898" y="636"/>
                </a:lnTo>
                <a:lnTo>
                  <a:pt x="894" y="635"/>
                </a:lnTo>
                <a:lnTo>
                  <a:pt x="892" y="636"/>
                </a:lnTo>
                <a:lnTo>
                  <a:pt x="888" y="635"/>
                </a:lnTo>
                <a:lnTo>
                  <a:pt x="881" y="637"/>
                </a:lnTo>
                <a:lnTo>
                  <a:pt x="878" y="634"/>
                </a:lnTo>
                <a:lnTo>
                  <a:pt x="876" y="632"/>
                </a:lnTo>
                <a:lnTo>
                  <a:pt x="866" y="634"/>
                </a:lnTo>
                <a:lnTo>
                  <a:pt x="865" y="630"/>
                </a:lnTo>
                <a:lnTo>
                  <a:pt x="827" y="620"/>
                </a:lnTo>
                <a:lnTo>
                  <a:pt x="803" y="620"/>
                </a:lnTo>
                <a:lnTo>
                  <a:pt x="786" y="611"/>
                </a:lnTo>
                <a:lnTo>
                  <a:pt x="781" y="605"/>
                </a:lnTo>
                <a:lnTo>
                  <a:pt x="781" y="600"/>
                </a:lnTo>
                <a:lnTo>
                  <a:pt x="778" y="595"/>
                </a:lnTo>
                <a:lnTo>
                  <a:pt x="772" y="593"/>
                </a:lnTo>
                <a:lnTo>
                  <a:pt x="762" y="590"/>
                </a:lnTo>
                <a:lnTo>
                  <a:pt x="758" y="588"/>
                </a:lnTo>
                <a:lnTo>
                  <a:pt x="758" y="587"/>
                </a:lnTo>
                <a:lnTo>
                  <a:pt x="760" y="582"/>
                </a:lnTo>
                <a:lnTo>
                  <a:pt x="763" y="581"/>
                </a:lnTo>
                <a:lnTo>
                  <a:pt x="763" y="575"/>
                </a:lnTo>
                <a:lnTo>
                  <a:pt x="762" y="571"/>
                </a:lnTo>
                <a:lnTo>
                  <a:pt x="758" y="571"/>
                </a:lnTo>
                <a:lnTo>
                  <a:pt x="758" y="570"/>
                </a:lnTo>
                <a:lnTo>
                  <a:pt x="757" y="568"/>
                </a:lnTo>
                <a:lnTo>
                  <a:pt x="757" y="560"/>
                </a:lnTo>
                <a:lnTo>
                  <a:pt x="755" y="558"/>
                </a:lnTo>
                <a:lnTo>
                  <a:pt x="756" y="554"/>
                </a:lnTo>
                <a:lnTo>
                  <a:pt x="752" y="554"/>
                </a:lnTo>
                <a:lnTo>
                  <a:pt x="751" y="551"/>
                </a:lnTo>
                <a:lnTo>
                  <a:pt x="751" y="548"/>
                </a:lnTo>
                <a:lnTo>
                  <a:pt x="755" y="545"/>
                </a:lnTo>
                <a:lnTo>
                  <a:pt x="755" y="541"/>
                </a:lnTo>
                <a:lnTo>
                  <a:pt x="758" y="539"/>
                </a:lnTo>
                <a:lnTo>
                  <a:pt x="756" y="532"/>
                </a:lnTo>
                <a:lnTo>
                  <a:pt x="757" y="529"/>
                </a:lnTo>
                <a:lnTo>
                  <a:pt x="760" y="529"/>
                </a:lnTo>
                <a:lnTo>
                  <a:pt x="758" y="526"/>
                </a:lnTo>
                <a:lnTo>
                  <a:pt x="758" y="522"/>
                </a:lnTo>
                <a:lnTo>
                  <a:pt x="754" y="516"/>
                </a:lnTo>
                <a:lnTo>
                  <a:pt x="751" y="516"/>
                </a:lnTo>
                <a:lnTo>
                  <a:pt x="752" y="512"/>
                </a:lnTo>
                <a:lnTo>
                  <a:pt x="752" y="509"/>
                </a:lnTo>
                <a:lnTo>
                  <a:pt x="755" y="506"/>
                </a:lnTo>
                <a:lnTo>
                  <a:pt x="755" y="505"/>
                </a:lnTo>
                <a:lnTo>
                  <a:pt x="755" y="499"/>
                </a:lnTo>
                <a:lnTo>
                  <a:pt x="750" y="492"/>
                </a:lnTo>
                <a:lnTo>
                  <a:pt x="754" y="479"/>
                </a:lnTo>
                <a:lnTo>
                  <a:pt x="746" y="470"/>
                </a:lnTo>
                <a:lnTo>
                  <a:pt x="743" y="462"/>
                </a:lnTo>
                <a:lnTo>
                  <a:pt x="743" y="454"/>
                </a:lnTo>
                <a:lnTo>
                  <a:pt x="739" y="445"/>
                </a:lnTo>
                <a:lnTo>
                  <a:pt x="739" y="434"/>
                </a:lnTo>
                <a:lnTo>
                  <a:pt x="737" y="427"/>
                </a:lnTo>
                <a:lnTo>
                  <a:pt x="737" y="420"/>
                </a:lnTo>
                <a:lnTo>
                  <a:pt x="734" y="415"/>
                </a:lnTo>
                <a:lnTo>
                  <a:pt x="736" y="415"/>
                </a:lnTo>
                <a:lnTo>
                  <a:pt x="743" y="415"/>
                </a:lnTo>
                <a:lnTo>
                  <a:pt x="748" y="376"/>
                </a:lnTo>
                <a:lnTo>
                  <a:pt x="751" y="377"/>
                </a:lnTo>
                <a:lnTo>
                  <a:pt x="754" y="378"/>
                </a:lnTo>
                <a:lnTo>
                  <a:pt x="757" y="379"/>
                </a:lnTo>
                <a:lnTo>
                  <a:pt x="762" y="379"/>
                </a:lnTo>
                <a:lnTo>
                  <a:pt x="767" y="379"/>
                </a:lnTo>
                <a:lnTo>
                  <a:pt x="768" y="378"/>
                </a:lnTo>
                <a:lnTo>
                  <a:pt x="770" y="377"/>
                </a:lnTo>
                <a:lnTo>
                  <a:pt x="773" y="376"/>
                </a:lnTo>
                <a:lnTo>
                  <a:pt x="774" y="374"/>
                </a:lnTo>
                <a:lnTo>
                  <a:pt x="778" y="371"/>
                </a:lnTo>
                <a:lnTo>
                  <a:pt x="780" y="366"/>
                </a:lnTo>
                <a:lnTo>
                  <a:pt x="782" y="358"/>
                </a:lnTo>
                <a:lnTo>
                  <a:pt x="785" y="354"/>
                </a:lnTo>
                <a:lnTo>
                  <a:pt x="785" y="352"/>
                </a:lnTo>
                <a:lnTo>
                  <a:pt x="786" y="350"/>
                </a:lnTo>
                <a:lnTo>
                  <a:pt x="788" y="347"/>
                </a:lnTo>
                <a:lnTo>
                  <a:pt x="791" y="344"/>
                </a:lnTo>
                <a:lnTo>
                  <a:pt x="796" y="343"/>
                </a:lnTo>
                <a:lnTo>
                  <a:pt x="799" y="342"/>
                </a:lnTo>
                <a:lnTo>
                  <a:pt x="808" y="342"/>
                </a:lnTo>
                <a:lnTo>
                  <a:pt x="811" y="341"/>
                </a:lnTo>
                <a:lnTo>
                  <a:pt x="815" y="340"/>
                </a:lnTo>
                <a:lnTo>
                  <a:pt x="818" y="337"/>
                </a:lnTo>
                <a:lnTo>
                  <a:pt x="820" y="336"/>
                </a:lnTo>
                <a:lnTo>
                  <a:pt x="821" y="334"/>
                </a:lnTo>
                <a:lnTo>
                  <a:pt x="836" y="307"/>
                </a:lnTo>
                <a:lnTo>
                  <a:pt x="841" y="287"/>
                </a:lnTo>
                <a:lnTo>
                  <a:pt x="841" y="284"/>
                </a:lnTo>
                <a:lnTo>
                  <a:pt x="839" y="277"/>
                </a:lnTo>
                <a:lnTo>
                  <a:pt x="836" y="274"/>
                </a:lnTo>
                <a:lnTo>
                  <a:pt x="833" y="270"/>
                </a:lnTo>
                <a:lnTo>
                  <a:pt x="828" y="268"/>
                </a:lnTo>
                <a:lnTo>
                  <a:pt x="822" y="265"/>
                </a:lnTo>
                <a:lnTo>
                  <a:pt x="812" y="263"/>
                </a:lnTo>
                <a:lnTo>
                  <a:pt x="805" y="262"/>
                </a:lnTo>
                <a:lnTo>
                  <a:pt x="798" y="258"/>
                </a:lnTo>
                <a:lnTo>
                  <a:pt x="798" y="257"/>
                </a:lnTo>
                <a:lnTo>
                  <a:pt x="797" y="253"/>
                </a:lnTo>
                <a:lnTo>
                  <a:pt x="799" y="246"/>
                </a:lnTo>
                <a:lnTo>
                  <a:pt x="802" y="236"/>
                </a:lnTo>
                <a:lnTo>
                  <a:pt x="803" y="229"/>
                </a:lnTo>
                <a:lnTo>
                  <a:pt x="803" y="228"/>
                </a:lnTo>
                <a:lnTo>
                  <a:pt x="803" y="227"/>
                </a:lnTo>
                <a:lnTo>
                  <a:pt x="800" y="223"/>
                </a:lnTo>
                <a:lnTo>
                  <a:pt x="794" y="218"/>
                </a:lnTo>
                <a:lnTo>
                  <a:pt x="787" y="215"/>
                </a:lnTo>
                <a:lnTo>
                  <a:pt x="784" y="214"/>
                </a:lnTo>
                <a:lnTo>
                  <a:pt x="780" y="214"/>
                </a:lnTo>
                <a:lnTo>
                  <a:pt x="769" y="215"/>
                </a:lnTo>
                <a:lnTo>
                  <a:pt x="763" y="215"/>
                </a:lnTo>
                <a:lnTo>
                  <a:pt x="758" y="214"/>
                </a:lnTo>
                <a:lnTo>
                  <a:pt x="754" y="214"/>
                </a:lnTo>
                <a:lnTo>
                  <a:pt x="751" y="211"/>
                </a:lnTo>
                <a:lnTo>
                  <a:pt x="751" y="210"/>
                </a:lnTo>
                <a:lnTo>
                  <a:pt x="750" y="209"/>
                </a:lnTo>
                <a:lnTo>
                  <a:pt x="745" y="206"/>
                </a:lnTo>
                <a:lnTo>
                  <a:pt x="736" y="200"/>
                </a:lnTo>
                <a:lnTo>
                  <a:pt x="726" y="194"/>
                </a:lnTo>
                <a:lnTo>
                  <a:pt x="724" y="193"/>
                </a:lnTo>
                <a:lnTo>
                  <a:pt x="724" y="192"/>
                </a:lnTo>
                <a:lnTo>
                  <a:pt x="725" y="192"/>
                </a:lnTo>
                <a:lnTo>
                  <a:pt x="725" y="191"/>
                </a:lnTo>
                <a:lnTo>
                  <a:pt x="724" y="188"/>
                </a:lnTo>
                <a:lnTo>
                  <a:pt x="719" y="180"/>
                </a:lnTo>
                <a:lnTo>
                  <a:pt x="715" y="172"/>
                </a:lnTo>
                <a:lnTo>
                  <a:pt x="714" y="169"/>
                </a:lnTo>
                <a:lnTo>
                  <a:pt x="714" y="168"/>
                </a:lnTo>
                <a:lnTo>
                  <a:pt x="715" y="168"/>
                </a:lnTo>
                <a:lnTo>
                  <a:pt x="712" y="167"/>
                </a:lnTo>
                <a:lnTo>
                  <a:pt x="704" y="164"/>
                </a:lnTo>
                <a:lnTo>
                  <a:pt x="683" y="162"/>
                </a:lnTo>
                <a:lnTo>
                  <a:pt x="664" y="161"/>
                </a:lnTo>
                <a:lnTo>
                  <a:pt x="649" y="157"/>
                </a:lnTo>
                <a:lnTo>
                  <a:pt x="647" y="146"/>
                </a:lnTo>
                <a:lnTo>
                  <a:pt x="650" y="126"/>
                </a:lnTo>
                <a:lnTo>
                  <a:pt x="659" y="112"/>
                </a:lnTo>
                <a:lnTo>
                  <a:pt x="685" y="97"/>
                </a:lnTo>
                <a:lnTo>
                  <a:pt x="692" y="91"/>
                </a:lnTo>
                <a:lnTo>
                  <a:pt x="694" y="90"/>
                </a:lnTo>
                <a:lnTo>
                  <a:pt x="696" y="86"/>
                </a:lnTo>
                <a:lnTo>
                  <a:pt x="697" y="84"/>
                </a:lnTo>
                <a:lnTo>
                  <a:pt x="697" y="83"/>
                </a:lnTo>
                <a:lnTo>
                  <a:pt x="695" y="82"/>
                </a:lnTo>
                <a:lnTo>
                  <a:pt x="695" y="80"/>
                </a:lnTo>
                <a:lnTo>
                  <a:pt x="696" y="79"/>
                </a:lnTo>
                <a:lnTo>
                  <a:pt x="704" y="77"/>
                </a:lnTo>
                <a:lnTo>
                  <a:pt x="716" y="72"/>
                </a:lnTo>
                <a:lnTo>
                  <a:pt x="731" y="64"/>
                </a:lnTo>
                <a:lnTo>
                  <a:pt x="750" y="65"/>
                </a:lnTo>
                <a:lnTo>
                  <a:pt x="757" y="65"/>
                </a:lnTo>
                <a:lnTo>
                  <a:pt x="763" y="64"/>
                </a:lnTo>
                <a:lnTo>
                  <a:pt x="768" y="62"/>
                </a:lnTo>
                <a:lnTo>
                  <a:pt x="770" y="62"/>
                </a:lnTo>
                <a:lnTo>
                  <a:pt x="774" y="62"/>
                </a:lnTo>
                <a:lnTo>
                  <a:pt x="778" y="62"/>
                </a:lnTo>
                <a:lnTo>
                  <a:pt x="784" y="64"/>
                </a:lnTo>
                <a:lnTo>
                  <a:pt x="790" y="64"/>
                </a:lnTo>
                <a:lnTo>
                  <a:pt x="796" y="64"/>
                </a:lnTo>
                <a:lnTo>
                  <a:pt x="811" y="73"/>
                </a:lnTo>
                <a:lnTo>
                  <a:pt x="817" y="73"/>
                </a:lnTo>
                <a:lnTo>
                  <a:pt x="823" y="71"/>
                </a:lnTo>
                <a:lnTo>
                  <a:pt x="827" y="70"/>
                </a:lnTo>
                <a:lnTo>
                  <a:pt x="829" y="68"/>
                </a:lnTo>
                <a:lnTo>
                  <a:pt x="830" y="66"/>
                </a:lnTo>
                <a:lnTo>
                  <a:pt x="832" y="62"/>
                </a:lnTo>
                <a:lnTo>
                  <a:pt x="834" y="60"/>
                </a:lnTo>
                <a:lnTo>
                  <a:pt x="835" y="59"/>
                </a:lnTo>
                <a:lnTo>
                  <a:pt x="838" y="58"/>
                </a:lnTo>
                <a:lnTo>
                  <a:pt x="840" y="58"/>
                </a:lnTo>
                <a:lnTo>
                  <a:pt x="845" y="58"/>
                </a:lnTo>
                <a:lnTo>
                  <a:pt x="848" y="59"/>
                </a:lnTo>
                <a:lnTo>
                  <a:pt x="847" y="58"/>
                </a:lnTo>
                <a:lnTo>
                  <a:pt x="848" y="56"/>
                </a:lnTo>
                <a:lnTo>
                  <a:pt x="853" y="55"/>
                </a:lnTo>
                <a:lnTo>
                  <a:pt x="859" y="53"/>
                </a:lnTo>
                <a:lnTo>
                  <a:pt x="862" y="50"/>
                </a:lnTo>
                <a:lnTo>
                  <a:pt x="864" y="49"/>
                </a:lnTo>
                <a:lnTo>
                  <a:pt x="866" y="49"/>
                </a:lnTo>
                <a:lnTo>
                  <a:pt x="869" y="50"/>
                </a:lnTo>
                <a:lnTo>
                  <a:pt x="876" y="54"/>
                </a:lnTo>
                <a:lnTo>
                  <a:pt x="880" y="56"/>
                </a:lnTo>
                <a:lnTo>
                  <a:pt x="884" y="56"/>
                </a:lnTo>
                <a:lnTo>
                  <a:pt x="886" y="55"/>
                </a:lnTo>
                <a:lnTo>
                  <a:pt x="887" y="54"/>
                </a:lnTo>
                <a:lnTo>
                  <a:pt x="889" y="50"/>
                </a:lnTo>
                <a:lnTo>
                  <a:pt x="890" y="48"/>
                </a:lnTo>
                <a:lnTo>
                  <a:pt x="890" y="46"/>
                </a:lnTo>
                <a:lnTo>
                  <a:pt x="889" y="43"/>
                </a:lnTo>
                <a:lnTo>
                  <a:pt x="888" y="41"/>
                </a:lnTo>
                <a:lnTo>
                  <a:pt x="883" y="36"/>
                </a:lnTo>
                <a:lnTo>
                  <a:pt x="880" y="32"/>
                </a:lnTo>
                <a:lnTo>
                  <a:pt x="875" y="29"/>
                </a:lnTo>
                <a:lnTo>
                  <a:pt x="874" y="28"/>
                </a:lnTo>
                <a:lnTo>
                  <a:pt x="874" y="25"/>
                </a:lnTo>
                <a:lnTo>
                  <a:pt x="874" y="24"/>
                </a:lnTo>
                <a:lnTo>
                  <a:pt x="875" y="22"/>
                </a:lnTo>
                <a:lnTo>
                  <a:pt x="877" y="20"/>
                </a:lnTo>
                <a:lnTo>
                  <a:pt x="880" y="18"/>
                </a:lnTo>
                <a:lnTo>
                  <a:pt x="884" y="17"/>
                </a:lnTo>
                <a:lnTo>
                  <a:pt x="890" y="17"/>
                </a:lnTo>
                <a:lnTo>
                  <a:pt x="896" y="16"/>
                </a:lnTo>
                <a:lnTo>
                  <a:pt x="902" y="14"/>
                </a:lnTo>
                <a:lnTo>
                  <a:pt x="905" y="13"/>
                </a:lnTo>
                <a:lnTo>
                  <a:pt x="907" y="12"/>
                </a:lnTo>
                <a:lnTo>
                  <a:pt x="910" y="8"/>
                </a:lnTo>
                <a:lnTo>
                  <a:pt x="913" y="5"/>
                </a:lnTo>
                <a:lnTo>
                  <a:pt x="914" y="4"/>
                </a:lnTo>
                <a:lnTo>
                  <a:pt x="917" y="5"/>
                </a:lnTo>
                <a:lnTo>
                  <a:pt x="918" y="6"/>
                </a:lnTo>
                <a:lnTo>
                  <a:pt x="920" y="12"/>
                </a:lnTo>
                <a:lnTo>
                  <a:pt x="923" y="19"/>
                </a:lnTo>
                <a:lnTo>
                  <a:pt x="935" y="17"/>
                </a:lnTo>
                <a:lnTo>
                  <a:pt x="946" y="14"/>
                </a:lnTo>
                <a:lnTo>
                  <a:pt x="949" y="14"/>
                </a:lnTo>
                <a:lnTo>
                  <a:pt x="953" y="14"/>
                </a:lnTo>
                <a:lnTo>
                  <a:pt x="964" y="16"/>
                </a:lnTo>
                <a:lnTo>
                  <a:pt x="970" y="14"/>
                </a:lnTo>
                <a:lnTo>
                  <a:pt x="973" y="14"/>
                </a:lnTo>
                <a:lnTo>
                  <a:pt x="976" y="16"/>
                </a:lnTo>
                <a:lnTo>
                  <a:pt x="977" y="16"/>
                </a:lnTo>
                <a:lnTo>
                  <a:pt x="979" y="16"/>
                </a:lnTo>
                <a:lnTo>
                  <a:pt x="980" y="16"/>
                </a:lnTo>
                <a:lnTo>
                  <a:pt x="983" y="14"/>
                </a:lnTo>
                <a:lnTo>
                  <a:pt x="986" y="13"/>
                </a:lnTo>
                <a:lnTo>
                  <a:pt x="988" y="11"/>
                </a:lnTo>
                <a:lnTo>
                  <a:pt x="992" y="5"/>
                </a:lnTo>
                <a:lnTo>
                  <a:pt x="994" y="2"/>
                </a:lnTo>
                <a:lnTo>
                  <a:pt x="996" y="1"/>
                </a:lnTo>
                <a:lnTo>
                  <a:pt x="998" y="0"/>
                </a:lnTo>
                <a:lnTo>
                  <a:pt x="1001" y="0"/>
                </a:lnTo>
                <a:lnTo>
                  <a:pt x="1004" y="2"/>
                </a:lnTo>
                <a:lnTo>
                  <a:pt x="1008" y="6"/>
                </a:lnTo>
                <a:lnTo>
                  <a:pt x="1011" y="10"/>
                </a:lnTo>
                <a:lnTo>
                  <a:pt x="1014" y="16"/>
                </a:lnTo>
                <a:lnTo>
                  <a:pt x="1019" y="26"/>
                </a:lnTo>
                <a:lnTo>
                  <a:pt x="1023" y="31"/>
                </a:lnTo>
                <a:lnTo>
                  <a:pt x="1024" y="34"/>
                </a:lnTo>
                <a:lnTo>
                  <a:pt x="1027" y="36"/>
                </a:lnTo>
                <a:lnTo>
                  <a:pt x="1031" y="38"/>
                </a:lnTo>
                <a:lnTo>
                  <a:pt x="1041" y="42"/>
                </a:lnTo>
                <a:lnTo>
                  <a:pt x="1050" y="47"/>
                </a:lnTo>
                <a:lnTo>
                  <a:pt x="1054" y="49"/>
                </a:lnTo>
                <a:lnTo>
                  <a:pt x="1056" y="52"/>
                </a:lnTo>
                <a:lnTo>
                  <a:pt x="1060" y="58"/>
                </a:lnTo>
                <a:lnTo>
                  <a:pt x="1063" y="64"/>
                </a:lnTo>
                <a:lnTo>
                  <a:pt x="1066" y="70"/>
                </a:lnTo>
                <a:lnTo>
                  <a:pt x="1068" y="72"/>
                </a:lnTo>
                <a:lnTo>
                  <a:pt x="1069" y="74"/>
                </a:lnTo>
                <a:lnTo>
                  <a:pt x="1083" y="84"/>
                </a:lnTo>
                <a:lnTo>
                  <a:pt x="1090" y="89"/>
                </a:lnTo>
                <a:lnTo>
                  <a:pt x="1093" y="91"/>
                </a:lnTo>
                <a:lnTo>
                  <a:pt x="1096" y="92"/>
                </a:lnTo>
                <a:lnTo>
                  <a:pt x="1103" y="95"/>
                </a:lnTo>
                <a:lnTo>
                  <a:pt x="1109" y="98"/>
                </a:lnTo>
                <a:lnTo>
                  <a:pt x="1116" y="102"/>
                </a:lnTo>
                <a:lnTo>
                  <a:pt x="1122" y="103"/>
                </a:lnTo>
                <a:lnTo>
                  <a:pt x="1129" y="104"/>
                </a:lnTo>
                <a:lnTo>
                  <a:pt x="1132" y="106"/>
                </a:lnTo>
                <a:lnTo>
                  <a:pt x="1134" y="106"/>
                </a:lnTo>
                <a:lnTo>
                  <a:pt x="1139" y="108"/>
                </a:lnTo>
                <a:lnTo>
                  <a:pt x="1143" y="112"/>
                </a:lnTo>
                <a:lnTo>
                  <a:pt x="1145" y="114"/>
                </a:lnTo>
                <a:lnTo>
                  <a:pt x="1146" y="116"/>
                </a:lnTo>
                <a:lnTo>
                  <a:pt x="1147" y="121"/>
                </a:lnTo>
                <a:lnTo>
                  <a:pt x="1150" y="126"/>
                </a:lnTo>
                <a:lnTo>
                  <a:pt x="1152" y="127"/>
                </a:lnTo>
                <a:lnTo>
                  <a:pt x="1153" y="127"/>
                </a:lnTo>
                <a:lnTo>
                  <a:pt x="1161" y="127"/>
                </a:lnTo>
                <a:lnTo>
                  <a:pt x="1168" y="128"/>
                </a:lnTo>
                <a:lnTo>
                  <a:pt x="1175" y="131"/>
                </a:lnTo>
                <a:lnTo>
                  <a:pt x="1179" y="132"/>
                </a:lnTo>
                <a:lnTo>
                  <a:pt x="1181" y="134"/>
                </a:lnTo>
                <a:lnTo>
                  <a:pt x="1188" y="140"/>
                </a:lnTo>
                <a:lnTo>
                  <a:pt x="1195" y="148"/>
                </a:lnTo>
                <a:lnTo>
                  <a:pt x="1201" y="155"/>
                </a:lnTo>
                <a:lnTo>
                  <a:pt x="1205" y="161"/>
                </a:lnTo>
                <a:lnTo>
                  <a:pt x="1207" y="167"/>
                </a:lnTo>
                <a:lnTo>
                  <a:pt x="1210" y="175"/>
                </a:lnTo>
                <a:lnTo>
                  <a:pt x="1212" y="184"/>
                </a:lnTo>
                <a:lnTo>
                  <a:pt x="1213" y="191"/>
                </a:lnTo>
                <a:lnTo>
                  <a:pt x="1216" y="193"/>
                </a:lnTo>
                <a:lnTo>
                  <a:pt x="1218" y="196"/>
                </a:lnTo>
                <a:lnTo>
                  <a:pt x="1222" y="196"/>
                </a:lnTo>
                <a:lnTo>
                  <a:pt x="1224" y="197"/>
                </a:lnTo>
                <a:lnTo>
                  <a:pt x="1233" y="197"/>
                </a:lnTo>
                <a:lnTo>
                  <a:pt x="1236" y="198"/>
                </a:lnTo>
                <a:lnTo>
                  <a:pt x="1239" y="199"/>
                </a:lnTo>
                <a:lnTo>
                  <a:pt x="1247" y="203"/>
                </a:lnTo>
                <a:lnTo>
                  <a:pt x="1258" y="206"/>
                </a:lnTo>
                <a:lnTo>
                  <a:pt x="1273" y="211"/>
                </a:lnTo>
                <a:lnTo>
                  <a:pt x="1282" y="212"/>
                </a:lnTo>
                <a:lnTo>
                  <a:pt x="1290" y="214"/>
                </a:lnTo>
                <a:lnTo>
                  <a:pt x="1293" y="214"/>
                </a:lnTo>
                <a:lnTo>
                  <a:pt x="1295" y="212"/>
                </a:lnTo>
                <a:lnTo>
                  <a:pt x="1297" y="210"/>
                </a:lnTo>
                <a:lnTo>
                  <a:pt x="1300" y="209"/>
                </a:lnTo>
                <a:lnTo>
                  <a:pt x="1301" y="208"/>
                </a:lnTo>
                <a:lnTo>
                  <a:pt x="1302" y="208"/>
                </a:lnTo>
                <a:lnTo>
                  <a:pt x="1305" y="208"/>
                </a:lnTo>
                <a:lnTo>
                  <a:pt x="1311" y="210"/>
                </a:lnTo>
                <a:lnTo>
                  <a:pt x="1315" y="212"/>
                </a:lnTo>
                <a:lnTo>
                  <a:pt x="1319" y="217"/>
                </a:lnTo>
                <a:lnTo>
                  <a:pt x="1320" y="218"/>
                </a:lnTo>
                <a:lnTo>
                  <a:pt x="1320" y="221"/>
                </a:lnTo>
                <a:lnTo>
                  <a:pt x="1321" y="227"/>
                </a:lnTo>
                <a:lnTo>
                  <a:pt x="1320" y="233"/>
                </a:lnTo>
                <a:lnTo>
                  <a:pt x="1321" y="236"/>
                </a:lnTo>
                <a:lnTo>
                  <a:pt x="1321" y="238"/>
                </a:lnTo>
                <a:lnTo>
                  <a:pt x="1321" y="239"/>
                </a:lnTo>
                <a:lnTo>
                  <a:pt x="1321" y="240"/>
                </a:lnTo>
                <a:lnTo>
                  <a:pt x="1319" y="241"/>
                </a:lnTo>
                <a:lnTo>
                  <a:pt x="1318" y="244"/>
                </a:lnTo>
                <a:lnTo>
                  <a:pt x="1313" y="245"/>
                </a:lnTo>
                <a:lnTo>
                  <a:pt x="1307" y="248"/>
                </a:lnTo>
                <a:lnTo>
                  <a:pt x="1303" y="251"/>
                </a:lnTo>
                <a:lnTo>
                  <a:pt x="1301" y="253"/>
                </a:lnTo>
                <a:lnTo>
                  <a:pt x="1297" y="254"/>
                </a:lnTo>
                <a:lnTo>
                  <a:pt x="1294" y="256"/>
                </a:lnTo>
                <a:lnTo>
                  <a:pt x="1307" y="257"/>
                </a:lnTo>
                <a:lnTo>
                  <a:pt x="1319" y="258"/>
                </a:lnTo>
                <a:lnTo>
                  <a:pt x="1327" y="260"/>
                </a:lnTo>
                <a:lnTo>
                  <a:pt x="1329" y="262"/>
                </a:lnTo>
                <a:lnTo>
                  <a:pt x="1329" y="263"/>
                </a:lnTo>
                <a:lnTo>
                  <a:pt x="1339" y="256"/>
                </a:lnTo>
                <a:lnTo>
                  <a:pt x="1353" y="259"/>
                </a:lnTo>
                <a:lnTo>
                  <a:pt x="1355" y="259"/>
                </a:lnTo>
                <a:lnTo>
                  <a:pt x="1359" y="258"/>
                </a:lnTo>
                <a:lnTo>
                  <a:pt x="1359" y="254"/>
                </a:lnTo>
                <a:lnTo>
                  <a:pt x="1359" y="252"/>
                </a:lnTo>
                <a:close/>
              </a:path>
            </a:pathLst>
          </a:custGeom>
          <a:solidFill>
            <a:srgbClr val="00ffff"/>
          </a:solidFill>
          <a:ln w="0">
            <a:noFill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subTitle"/>
          </p:nvPr>
        </p:nvSpPr>
        <p:spPr>
          <a:xfrm>
            <a:off x="792000" y="3030480"/>
            <a:ext cx="8218800" cy="1913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spcBef>
                <a:spcPts val="2024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Mumbai Data Center:</a:t>
            </a:r>
            <a:endParaRPr b="1" lang="en-US" sz="36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  <a:p>
            <a:pPr algn="ctr">
              <a:lnSpc>
                <a:spcPct val="90000"/>
              </a:lnSpc>
              <a:spcBef>
                <a:spcPts val="2024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Request for Approval</a:t>
            </a:r>
            <a:endParaRPr b="1" lang="en-US" sz="3600" strike="noStrike" u="none">
              <a:solidFill>
                <a:srgbClr val="000099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>
        <p:pull dir="rd"/>
      </p:transition>
    </mc:Choice>
    <mc:Fallback>
      <p:transition spd="slow">
        <p:pull dir="rd"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" name=""/>
          <p:cNvGraphicFramePr/>
          <p:nvPr/>
        </p:nvGraphicFramePr>
        <p:xfrm>
          <a:off x="1104840" y="927000"/>
          <a:ext cx="6604200" cy="5931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04840" y="927000"/>
                    <a:ext cx="6604200" cy="593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Synergistic Infrastructure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876920" y="1041480"/>
            <a:ext cx="4038480" cy="550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Asset Footprint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6 Data centers in major metros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Connect POPs through fiber optic network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524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Discussions underway with parties in highlighted areas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524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Area covers 60% of population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524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Alliances envisioned with media and communications companies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DC’s act as aggregation points for data traffic, enabling bandwidth intermediation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Asset “USPs”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Internet Exchange Point allows peering within India (vs. US)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Mirror popular internet sites in India (deal with Mirror Image)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Reduce latency and international bandwidth costs, driving customers to host with Enron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1355760" y="22536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Marketing Strategy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511280" y="1231920"/>
            <a:ext cx="6870600" cy="45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marL="169920" indent="-169920">
              <a:lnSpc>
                <a:spcPct val="100000"/>
              </a:lnSpc>
              <a:spcAft>
                <a:spcPts val="1199"/>
              </a:spcAft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Secure Anchor Customers in each segment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00000"/>
              </a:lnSpc>
              <a:spcAft>
                <a:spcPts val="1199"/>
              </a:spcAft>
              <a:buClr>
                <a:srgbClr val="000099"/>
              </a:buClr>
              <a:buFont typeface="Frutiger 55 Roman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MOUs signed with Portals, Media Companies, e-commerce providers, ASPs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00000"/>
              </a:lnSpc>
              <a:spcAft>
                <a:spcPts val="1199"/>
              </a:spcAft>
              <a:buClr>
                <a:srgbClr val="000099"/>
              </a:buClr>
              <a:buFont typeface="Frutiger 55 Roman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Efforts underway with Banks, TELCO’s, Corporates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Aft>
                <a:spcPts val="1199"/>
              </a:spcAft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Partner with System Integrators &amp; Outsourcing Agencies ( Wipro, IBM etc.)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Aft>
                <a:spcPts val="1199"/>
              </a:spcAft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Partner with Consultants 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Aft>
                <a:spcPts val="1199"/>
              </a:spcAft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Volume Reselling of Space &amp; Bandwidth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Aft>
                <a:spcPts val="1199"/>
              </a:spcAft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Appoint Franchisees for Retail Customers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" name=""/>
          <p:cNvGraphicFramePr/>
          <p:nvPr/>
        </p:nvGraphicFramePr>
        <p:xfrm>
          <a:off x="-7632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7632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1143000" y="5943600"/>
            <a:ext cx="8001000" cy="76212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143000" y="4191120"/>
            <a:ext cx="8001000" cy="76176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143000" y="1295280"/>
            <a:ext cx="8001000" cy="1752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Risks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219320" y="1219320"/>
            <a:ext cx="335268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Slowdown in market growth</a:t>
            </a:r>
            <a:br>
              <a:rPr sz="1500"/>
            </a:br>
            <a:br>
              <a:rPr sz="1500"/>
            </a:br>
            <a:br>
              <a:rPr sz="1500"/>
            </a:br>
            <a:br>
              <a:rPr sz="1500"/>
            </a:b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 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Competition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Drop in prices that can be charged for basic services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Indian customers will require System Integration &amp; customization support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Close on suitable Indian partner (dictated by regulations)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876920" y="1219320"/>
            <a:ext cx="403848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International experience (Exodus expanding from 16 to 19 DCs; Globix from 11 to 17) indicates strong growth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Ability to scale down Mumbai operations and national roll-out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Conscious drive to lock-in key customers in each category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No telco-grade facilities available currently. Capitalize on first-mover advantage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Move up the value chain and offer managed services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Plans to acquire / partner / build team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Discussions underway with several potential partners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203920" y="838080"/>
            <a:ext cx="993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Risks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784120" y="838080"/>
            <a:ext cx="134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Mitigant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Risks (Continued)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143000" y="5410080"/>
            <a:ext cx="8001000" cy="91440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143000" y="3429000"/>
            <a:ext cx="8001000" cy="91440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143000" y="1295280"/>
            <a:ext cx="8001000" cy="609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219320" y="1219320"/>
            <a:ext cx="335268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Availability of skilled manpower/IT professionals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Execution and build out risks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Ability to retain first mover advantage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Technological obsolescence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Debt funding difficult - new sector, low asset cover, quick time-to-market requirement</a:t>
            </a:r>
            <a:br>
              <a:rPr sz="1500"/>
            </a:br>
            <a:br>
              <a:rPr sz="1500"/>
            </a:b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 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876920" y="1219320"/>
            <a:ext cx="403848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Assistance from partner/vendors being envisaged currently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NCS (subsidiary of SingTel) assisting in design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IBM/Compaq being considered for EPC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Support being requisitioned from Houston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Marketing team being built, retail resellers being appointed (Pugmarks, Microland)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Business model includes costs for upgrade and regular replacement of assets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First DC to be funded by 100% equity, further investment to be mix of debt and equity</a:t>
            </a:r>
            <a:endParaRPr b="0" lang="en-US" sz="15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203920" y="838080"/>
            <a:ext cx="993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Risks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784120" y="838080"/>
            <a:ext cx="134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Mitigant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/>
          <p:nvPr/>
        </p:nvSpPr>
        <p:spPr>
          <a:xfrm>
            <a:off x="1219320" y="76320"/>
            <a:ext cx="7508880" cy="7617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b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The Numbers: Introduction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086600" y="2530440"/>
            <a:ext cx="609480" cy="358128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019920" y="1693800"/>
            <a:ext cx="266688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Business Case Year 2006 P&amp;L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(%)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867280" y="268272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Bandwidth Cost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867280" y="376560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Operating Costs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867280" y="466416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Depreciation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867280" y="496872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Interest &amp; Taxes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867280" y="565452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Net Income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086600" y="2530440"/>
            <a:ext cx="609480" cy="914400"/>
          </a:xfrm>
          <a:prstGeom prst="rect">
            <a:avLst/>
          </a:prstGeom>
          <a:solidFill>
            <a:srgbClr val="ffff99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212960" y="28465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24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086600" y="3444840"/>
            <a:ext cx="609480" cy="1219320"/>
          </a:xfrm>
          <a:prstGeom prst="rect">
            <a:avLst/>
          </a:prstGeom>
          <a:solidFill>
            <a:srgbClr val="ccff66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212960" y="38368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33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086600" y="4664160"/>
            <a:ext cx="609480" cy="304560"/>
          </a:xfrm>
          <a:prstGeom prst="rect">
            <a:avLst/>
          </a:prstGeom>
          <a:solidFill>
            <a:srgbClr val="ffff00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262640" y="46641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7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86600" y="4968720"/>
            <a:ext cx="609480" cy="53352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212960" y="51213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16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212960" y="56545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086600" y="5502240"/>
            <a:ext cx="609480" cy="60948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867280" y="626436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Revenues ($M)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163280" y="62643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336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3809880" y="2590920"/>
            <a:ext cx="609840" cy="358128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362320" y="22096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Cash Out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3276720" y="220968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Cash In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371600" y="33526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Facilities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371600" y="441972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LAN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066680" y="5105520"/>
            <a:ext cx="190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Other Equipment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371600" y="55371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Other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371600" y="579132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Cash Loss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743200" y="2590920"/>
            <a:ext cx="609480" cy="358128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743200" y="2590920"/>
            <a:ext cx="609480" cy="1752480"/>
          </a:xfrm>
          <a:prstGeom prst="rect">
            <a:avLst/>
          </a:prstGeom>
          <a:solidFill>
            <a:srgbClr val="ccffff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869560" y="33526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49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743200" y="4343400"/>
            <a:ext cx="609480" cy="609480"/>
          </a:xfrm>
          <a:prstGeom prst="rect">
            <a:avLst/>
          </a:prstGeom>
          <a:solidFill>
            <a:srgbClr val="00ccff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743200" y="4952880"/>
            <a:ext cx="609480" cy="609840"/>
          </a:xfrm>
          <a:prstGeom prst="rect">
            <a:avLst/>
          </a:prstGeom>
          <a:solidFill>
            <a:srgbClr val="cc99ff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869560" y="502920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743200" y="5562720"/>
            <a:ext cx="609480" cy="228600"/>
          </a:xfrm>
          <a:prstGeom prst="rect">
            <a:avLst/>
          </a:prstGeom>
          <a:solidFill>
            <a:srgbClr val="c0c0c0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919240" y="55371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869560" y="57913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11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869560" y="44197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3809880" y="2590920"/>
            <a:ext cx="609840" cy="182880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936240" y="33526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50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495680" y="335268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Equity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809880" y="4419720"/>
            <a:ext cx="609840" cy="175248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936240" y="50673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50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495680" y="506736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Debt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743200" y="5791320"/>
            <a:ext cx="609480" cy="38088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371600" y="640080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Total ($M)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819880" y="6400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150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3886920" y="6400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150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286000" y="1768320"/>
            <a:ext cx="266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Peak Negative Cash Flow Year 2003 (%)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520640" y="1023840"/>
            <a:ext cx="7258320" cy="36828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The network of six data centers creates a $M 336 business by Year 6.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"/>
          <p:cNvSpPr/>
          <p:nvPr/>
        </p:nvSpPr>
        <p:spPr>
          <a:xfrm>
            <a:off x="1155600" y="76320"/>
            <a:ext cx="7925040" cy="7617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Enron Income and Drivers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4" name=""/>
          <p:cNvGraphicFramePr/>
          <p:nvPr/>
        </p:nvGraphicFramePr>
        <p:xfrm>
          <a:off x="1219320" y="2362320"/>
          <a:ext cx="3886200" cy="3352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2362320"/>
                    <a:ext cx="388620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6" name=""/>
          <p:cNvSpPr/>
          <p:nvPr/>
        </p:nvSpPr>
        <p:spPr>
          <a:xfrm>
            <a:off x="1752480" y="4876920"/>
            <a:ext cx="3200400" cy="0"/>
          </a:xfrm>
          <a:prstGeom prst="line">
            <a:avLst/>
          </a:prstGeom>
          <a:ln w="15840">
            <a:solidFill>
              <a:srgbClr val="000099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3657960" y="2819520"/>
            <a:ext cx="90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Revenues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3963600" y="3822840"/>
            <a:ext cx="74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EBITDA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914640" y="457992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Net Income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661280" y="2151000"/>
            <a:ext cx="90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2006 $MM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860000" y="27608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336.0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860000" y="38401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145.5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4901760" y="45846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68.1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715000" y="1362240"/>
            <a:ext cx="3124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Key Parameters driving Financials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144440" y="2163600"/>
            <a:ext cx="51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$MM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892840" y="2111400"/>
            <a:ext cx="3124080" cy="364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Bandwidth prices and profitability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20560" indent="-17748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Number of data centers built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and fill rate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Importance of value added services in revenue mix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Pricing of services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Discretionary cost assumptions (marketing spend)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6095880" y="1943280"/>
            <a:ext cx="2438640" cy="0"/>
          </a:xfrm>
          <a:prstGeom prst="line">
            <a:avLst/>
          </a:prstGeom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221840" y="5562720"/>
            <a:ext cx="1120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Enron CF $M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601280" y="5791320"/>
            <a:ext cx="57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(14.0)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086920" y="5791320"/>
            <a:ext cx="57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(13.1)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592000" y="5791320"/>
            <a:ext cx="57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(19.1)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085920" y="579132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(2.4)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3560040" y="57913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23.9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030200" y="57913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28.8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525200" y="57913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38.2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218600" y="6091200"/>
            <a:ext cx="35683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Enron Equity IRR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=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37 %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NPV (@22%)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=</a:t>
            </a: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$M 47.7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1371600" y="1320840"/>
            <a:ext cx="4051440" cy="58140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The Business Case generates an IRR of 37% for Enron, with an NPV of $M 48.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"/>
          <p:cNvSpPr/>
          <p:nvPr/>
        </p:nvSpPr>
        <p:spPr>
          <a:xfrm>
            <a:off x="1117440" y="3975120"/>
            <a:ext cx="8026560" cy="176832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1117440" y="1457280"/>
            <a:ext cx="8026560" cy="137808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Sensitivities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429000" y="252252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914400" y="1130400"/>
            <a:ext cx="312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Key Parameters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58000" y="253836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276720" y="1130400"/>
            <a:ext cx="312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Basis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943600" y="1130400"/>
            <a:ext cx="312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Sensitivity Impact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295280" y="1654200"/>
            <a:ext cx="2514600" cy="44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Bandwidth: Pricing, consumption and arbitrage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Degree of Value Addition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Competition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Marketing spend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505320" y="1612800"/>
            <a:ext cx="2819160" cy="49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Pricing procurement driven; consumption based on client feedback; arbitrage much lower than industry practices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Pricing of services from competition; value addition share of mix - comparable to international trend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Pricing @ discount to competition despite superior offering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Conservative fill rate driven by first mover advantage - lower than international trend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Budgeted costs reflect comparable Indian market spend patterns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248520" y="1600200"/>
            <a:ext cx="2666880" cy="12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10% lower pricing = 6.0% lower IRR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10% lower consumption = 2.8% lower IRR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248520" y="2895480"/>
            <a:ext cx="2666880" cy="97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10% lower pricing = 1.8% lower IRR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Pure co-location scenario = 6.5% lower IRR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248520" y="4038480"/>
            <a:ext cx="2666880" cy="14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10% lower pricing = 1.8% lower IRR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Slower fill rate = 4.8% lower IRR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261120" y="5807160"/>
            <a:ext cx="266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20% higher budget = 4.5% lower IRR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28496" dir="157448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Sell Down Equity Scenario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323" name=""/>
          <p:cNvGraphicFramePr/>
          <p:nvPr/>
        </p:nvGraphicFramePr>
        <p:xfrm>
          <a:off x="1604880" y="3838680"/>
          <a:ext cx="6485040" cy="3705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4880" y="3838680"/>
                    <a:ext cx="6485040" cy="37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5" name=""/>
          <p:cNvSpPr/>
          <p:nvPr/>
        </p:nvSpPr>
        <p:spPr>
          <a:xfrm>
            <a:off x="1295280" y="990720"/>
            <a:ext cx="7391520" cy="20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Sell-down of 24% of equity in Data Center company assumed in 2003 (by reducing Enron stake in Holding Company from 49% to 2%)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Valuation in year 2003 using 10x EBIDTA multiple for terminal valuation and 22% cost of equity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Typical Price/Sales multiples: 74.2 for Exodus, 57.6 for Digex and 33.5 for Globix 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buClr>
                <a:srgbClr val="000099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Methodology above indicates a multiple of </a:t>
            </a:r>
            <a:r>
              <a:rPr b="1" i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4.3</a:t>
            </a:r>
            <a:r>
              <a:rPr b="1" i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 for Business Case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009960" y="350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778200" y="350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2001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508640" y="350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2002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232600" y="350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2003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994360" y="350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2004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730920" y="350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7467480" y="350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99"/>
                </a:solidFill>
                <a:effectLst/>
                <a:uFillTx/>
                <a:latin typeface="Frutiger 55 Roman"/>
              </a:rPr>
              <a:t>2006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2052720" y="6019920"/>
            <a:ext cx="25239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Enron Equity IRR (%) = 63.5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NPV @ 22% $M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= 76.3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523880" y="3352680"/>
            <a:ext cx="6858000" cy="259092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Table of Contents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90840" y="1351080"/>
            <a:ext cx="7191360" cy="50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The Market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The Strategy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The Numbers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The Plan of Action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1577880" y="1363680"/>
            <a:ext cx="6875640" cy="420372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f9e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5918040" y="1371600"/>
            <a:ext cx="0" cy="4446720"/>
          </a:xfrm>
          <a:prstGeom prst="line">
            <a:avLst/>
          </a:prstGeom>
          <a:ln w="936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64160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Q1 ‘00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50488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Q2 ‘00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36852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Q3 ‘00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23216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Q4 ‘00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09580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Q1 ‘01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95944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Q2 ‘01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82308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Q3 ‘01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7686720" y="5580000"/>
            <a:ext cx="716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Humnst777 BT"/>
              </a:rPr>
              <a:t>Q4 ‘01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V="1">
            <a:off x="2421000" y="1371600"/>
            <a:ext cx="0" cy="4446720"/>
          </a:xfrm>
          <a:prstGeom prst="line">
            <a:avLst/>
          </a:prstGeom>
          <a:ln w="936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V="1">
            <a:off x="3281400" y="1371600"/>
            <a:ext cx="0" cy="4446720"/>
          </a:xfrm>
          <a:prstGeom prst="line">
            <a:avLst/>
          </a:prstGeom>
          <a:ln w="936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 flipV="1">
            <a:off x="4133880" y="1371600"/>
            <a:ext cx="0" cy="4446720"/>
          </a:xfrm>
          <a:prstGeom prst="line">
            <a:avLst/>
          </a:prstGeom>
          <a:ln w="936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flipV="1">
            <a:off x="4994280" y="1371600"/>
            <a:ext cx="0" cy="4446720"/>
          </a:xfrm>
          <a:prstGeom prst="line">
            <a:avLst/>
          </a:prstGeom>
          <a:ln w="936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 flipV="1">
            <a:off x="6742080" y="1371600"/>
            <a:ext cx="0" cy="4446720"/>
          </a:xfrm>
          <a:prstGeom prst="line">
            <a:avLst/>
          </a:prstGeom>
          <a:ln w="936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 flipV="1">
            <a:off x="7629480" y="1371600"/>
            <a:ext cx="0" cy="4446720"/>
          </a:xfrm>
          <a:prstGeom prst="line">
            <a:avLst/>
          </a:prstGeom>
          <a:ln w="9360">
            <a:solidFill>
              <a:srgbClr val="e472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3067200" y="5068800"/>
            <a:ext cx="1109520" cy="295200"/>
          </a:xfrm>
          <a:prstGeom prst="rect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3108240" y="5057640"/>
            <a:ext cx="85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Humnst777 BT"/>
              </a:rPr>
              <a:t>Mumbai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 rot="2700000">
            <a:off x="2945160" y="5050800"/>
            <a:ext cx="307800" cy="30816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 rot="13500000">
            <a:off x="3990600" y="5051160"/>
            <a:ext cx="307800" cy="30816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28496" dir="157448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Plan of Action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5178600" y="4599000"/>
            <a:ext cx="1109520" cy="295200"/>
          </a:xfrm>
          <a:prstGeom prst="rect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rot="2700000">
            <a:off x="5055480" y="4581360"/>
            <a:ext cx="30816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rot="13500000">
            <a:off x="6102000" y="4581360"/>
            <a:ext cx="30816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5223600" y="4579920"/>
            <a:ext cx="1052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Humnst777 BT"/>
              </a:rPr>
              <a:t>Bangalore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6130800" y="3844800"/>
            <a:ext cx="1109880" cy="295560"/>
          </a:xfrm>
          <a:prstGeom prst="rect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rot="2700000">
            <a:off x="6008400" y="3827520"/>
            <a:ext cx="30780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 rot="13500000">
            <a:off x="7054560" y="3826800"/>
            <a:ext cx="30780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6991200" y="3090960"/>
            <a:ext cx="1109880" cy="295200"/>
          </a:xfrm>
          <a:prstGeom prst="rect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rot="2700000">
            <a:off x="6868440" y="3073320"/>
            <a:ext cx="30816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rot="13500000">
            <a:off x="7914960" y="3073320"/>
            <a:ext cx="30816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7731000" y="2324160"/>
            <a:ext cx="1109880" cy="295200"/>
          </a:xfrm>
          <a:prstGeom prst="rect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 rot="2700000">
            <a:off x="7608240" y="2306520"/>
            <a:ext cx="30816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rot="13500000">
            <a:off x="8654760" y="2306520"/>
            <a:ext cx="30816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6129720" y="3843360"/>
            <a:ext cx="1102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Humnst777 BT"/>
              </a:rPr>
              <a:t>Hyderabad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7043400" y="3052800"/>
            <a:ext cx="103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Humnst777 BT"/>
              </a:rPr>
              <a:t>New Delhi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7763760" y="2319480"/>
            <a:ext cx="884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Humnst777 BT"/>
              </a:rPr>
              <a:t>Chennai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742160" y="1604880"/>
            <a:ext cx="1109880" cy="295200"/>
          </a:xfrm>
          <a:prstGeom prst="rect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rot="2700000">
            <a:off x="7619760" y="1587600"/>
            <a:ext cx="30780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 rot="13500000">
            <a:off x="8665920" y="1586880"/>
            <a:ext cx="307800" cy="307800"/>
          </a:xfrm>
          <a:prstGeom prst="rtTriangle">
            <a:avLst/>
          </a:prstGeom>
          <a:solidFill>
            <a:srgbClr val="006c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7774200" y="1600200"/>
            <a:ext cx="1201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Humnst777 BT"/>
              </a:rPr>
              <a:t>Ahmedabad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"/>
          <p:cNvSpPr/>
          <p:nvPr/>
        </p:nvSpPr>
        <p:spPr>
          <a:xfrm>
            <a:off x="2346480" y="4573440"/>
            <a:ext cx="609480" cy="405000"/>
          </a:xfrm>
          <a:prstGeom prst="rect">
            <a:avLst/>
          </a:prstGeom>
          <a:solidFill>
            <a:srgbClr val="ccccff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78824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0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Request for Approval: Mumbai</a:t>
            </a:r>
            <a:endParaRPr b="1" lang="en-US" sz="40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416400" y="1876320"/>
            <a:ext cx="609480" cy="358164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968480" y="149544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Requirement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882880" y="149544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Funding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977760" y="2409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Facilities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961920" y="40910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LAN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352440" y="4597560"/>
            <a:ext cx="190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Satellite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977760" y="490212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Other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977760" y="516888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Cash Loss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349360" y="1876320"/>
            <a:ext cx="609840" cy="358164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349360" y="1876320"/>
            <a:ext cx="609840" cy="1363680"/>
          </a:xfrm>
          <a:prstGeom prst="rect">
            <a:avLst/>
          </a:prstGeom>
          <a:solidFill>
            <a:srgbClr val="ccffff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451960" y="240984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9.6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2346480" y="4014720"/>
            <a:ext cx="609480" cy="560520"/>
          </a:xfrm>
          <a:prstGeom prst="rect">
            <a:avLst/>
          </a:prstGeom>
          <a:solidFill>
            <a:srgbClr val="cc99ff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2436120" y="45975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2.0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2349360" y="4978440"/>
            <a:ext cx="609840" cy="228600"/>
          </a:xfrm>
          <a:prstGeom prst="rect">
            <a:avLst/>
          </a:prstGeom>
          <a:solidFill>
            <a:srgbClr val="ccffcc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2451960" y="49402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1.5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451960" y="51688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1.6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2436120" y="409104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3.7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3478680" y="35654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23.5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4038480" y="3578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Equity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349360" y="5207040"/>
            <a:ext cx="609840" cy="250920"/>
          </a:xfrm>
          <a:prstGeom prst="rect">
            <a:avLst/>
          </a:prstGeom>
          <a:noFill/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977760" y="54738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Total ($M)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402280" y="54738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23.5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3492720" y="54738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23.5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892160" y="1028880"/>
            <a:ext cx="266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Peak Negative Cash Flow Year 2001 ($ M)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932360" y="952560"/>
            <a:ext cx="3983040" cy="571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spcAft>
                <a:spcPts val="601"/>
              </a:spcAft>
              <a:buClr>
                <a:srgbClr val="000099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Request for $M 17.5 to fund Enron’s 74% stake in the Mumbai Data Center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Business has an attractive IRR and NPV for Enron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First step towards an extremely attractive business case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Good fit with EBS strategy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Compelling market fundamentals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Risks are moderate and can be mitigated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spcAft>
                <a:spcPts val="349"/>
              </a:spcAft>
              <a:buClr>
                <a:srgbClr val="000099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Request permission to pursue the strategy envisioned by the Business Case</a:t>
            </a:r>
            <a:r>
              <a:rPr b="1" i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 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In-principal clearance of business case concept requested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Future funding requests to be made in phases driven by build out plans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571680" indent="-169920">
              <a:lnSpc>
                <a:spcPct val="100000"/>
              </a:lnSpc>
              <a:spcAft>
                <a:spcPts val="612"/>
              </a:spcAft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Progress on Mumbai DC to assist in fine-tuning of strategy/numbers - frequent updates to Houston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282680" y="5916600"/>
            <a:ext cx="34689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Enron Equity IRR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=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28.4%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NPV (@22%)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=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$M 6.6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977760" y="347652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OSS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349360" y="3235320"/>
            <a:ext cx="609840" cy="779400"/>
          </a:xfrm>
          <a:prstGeom prst="rect">
            <a:avLst/>
          </a:prstGeom>
          <a:solidFill>
            <a:srgbClr val="33ccff"/>
          </a:solidFill>
          <a:ln w="255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2451960" y="34513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5.1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Cancellation Curve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408" name=""/>
          <p:cNvGraphicFramePr/>
          <p:nvPr/>
        </p:nvGraphicFramePr>
        <p:xfrm>
          <a:off x="1141560" y="906480"/>
          <a:ext cx="7534080" cy="59515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1560" y="906480"/>
                    <a:ext cx="7534080" cy="5951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ceHolder 1"/>
          <p:cNvSpPr>
            <a:spLocks noGrp="1"/>
          </p:cNvSpPr>
          <p:nvPr>
            <p:ph type="title"/>
          </p:nvPr>
        </p:nvSpPr>
        <p:spPr>
          <a:xfrm>
            <a:off x="1143000" y="918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Appendices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590840" y="969840"/>
            <a:ext cx="7191360" cy="535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Pricing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Market Share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Hosting Product Mix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Bandwidth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indent="571680">
              <a:lnSpc>
                <a:spcPct val="150000"/>
              </a:lnSpc>
              <a:spcBef>
                <a:spcPts val="2251"/>
              </a:spcBef>
              <a:buClr>
                <a:srgbClr val="000099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Summary Cash Flows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title"/>
          </p:nvPr>
        </p:nvSpPr>
        <p:spPr>
          <a:xfrm>
            <a:off x="1143000" y="918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Pricing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1143000" y="918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Market Share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PlaceHolder 1"/>
          <p:cNvSpPr>
            <a:spLocks noGrp="1"/>
          </p:cNvSpPr>
          <p:nvPr>
            <p:ph type="title"/>
          </p:nvPr>
        </p:nvSpPr>
        <p:spPr>
          <a:xfrm>
            <a:off x="1143000" y="918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Hosting Product Mix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1143000" y="918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4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Bandwidth</a:t>
            </a:r>
            <a:endParaRPr b="1" lang="en-US" sz="44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"/>
          <p:cNvSpPr/>
          <p:nvPr/>
        </p:nvSpPr>
        <p:spPr>
          <a:xfrm>
            <a:off x="1250280" y="154080"/>
            <a:ext cx="7687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Cashflow projections  (Business Case)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7238880" y="121932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($ mm)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pic>
        <p:nvPicPr>
          <p:cNvPr id="418" name="" descr=""/>
          <p:cNvPicPr/>
          <p:nvPr/>
        </p:nvPicPr>
        <p:blipFill>
          <a:blip r:embed="rId1"/>
          <a:stretch/>
        </p:blipFill>
        <p:spPr>
          <a:xfrm>
            <a:off x="1160640" y="1523880"/>
            <a:ext cx="7831080" cy="43434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1355760" y="168120"/>
            <a:ext cx="7662960" cy="51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Cashflow projections  (Mumbai Data Center)</a:t>
            </a:r>
            <a:endParaRPr b="1" lang="en-US" sz="28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521480" y="1066680"/>
            <a:ext cx="1470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($ mm)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pic>
        <p:nvPicPr>
          <p:cNvPr id="421" name="" descr=""/>
          <p:cNvPicPr/>
          <p:nvPr/>
        </p:nvPicPr>
        <p:blipFill>
          <a:blip r:embed="rId1"/>
          <a:stretch/>
        </p:blipFill>
        <p:spPr>
          <a:xfrm>
            <a:off x="1181160" y="1511280"/>
            <a:ext cx="7772400" cy="43531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The Market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11280" y="1422360"/>
            <a:ext cx="6870600" cy="45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Current situation: Significant on-going hosting revenue streams to tap into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Growth scenario: Tremendous potential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International example as a case-study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Indian market projections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Competition: The field remains wide open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Current</a:t>
            </a:r>
            <a:r>
              <a:rPr b="1" lang="en-US" sz="26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Situation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58040" y="1200240"/>
            <a:ext cx="1579320" cy="24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458040" y="1122480"/>
            <a:ext cx="1552320" cy="25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45200" y="1292400"/>
            <a:ext cx="1200240" cy="23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923080" y="835200"/>
            <a:ext cx="2232000" cy="300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002280" y="1017720"/>
            <a:ext cx="20350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481040" y="914400"/>
            <a:ext cx="7042320" cy="6426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Today, $60 Million per year is spent by Indian Companies on Hosting and related services.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511280" y="1676520"/>
            <a:ext cx="7251840" cy="45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88% of Indian sites are hosted in the United States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Key benchmark: Exodus, with an estimated 30% share, generates $1.5 million/month in revenue from Indian sites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Estimated universe of servers requiring hosting = 10,000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Significant issues with Indian infrastructure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Poor quality of the few existing data centers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Lack of space, scalability - VSNL turning away customers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Lack of adequate bandwidth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US hosting not a solution - India is supply constrained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Inability to manage/access servers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Bottlenecked solution - logistics, access to service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Loss of foreign exchange for country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"/>
          <p:cNvGrpSpPr/>
          <p:nvPr/>
        </p:nvGrpSpPr>
        <p:grpSpPr>
          <a:xfrm>
            <a:off x="2089080" y="2031840"/>
            <a:ext cx="368280" cy="419040"/>
            <a:chOff x="2089080" y="2031840"/>
            <a:chExt cx="368280" cy="419040"/>
          </a:xfrm>
        </p:grpSpPr>
        <p:sp>
          <p:nvSpPr>
            <p:cNvPr id="85" name=""/>
            <p:cNvSpPr/>
            <p:nvPr/>
          </p:nvSpPr>
          <p:spPr>
            <a:xfrm>
              <a:off x="2203560" y="203184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089080" y="212076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1911240" y="2031840"/>
            <a:ext cx="368280" cy="419040"/>
            <a:chOff x="1911240" y="2031840"/>
            <a:chExt cx="368280" cy="419040"/>
          </a:xfrm>
        </p:grpSpPr>
        <p:sp>
          <p:nvSpPr>
            <p:cNvPr id="88" name=""/>
            <p:cNvSpPr/>
            <p:nvPr/>
          </p:nvSpPr>
          <p:spPr>
            <a:xfrm>
              <a:off x="2025720" y="203184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911240" y="212076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355400" y="186840"/>
            <a:ext cx="7597800" cy="6066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0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Growth: International Example</a:t>
            </a:r>
            <a:endParaRPr b="1" lang="en-US" sz="40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002280" y="1017720"/>
            <a:ext cx="20350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1822320" y="2120760"/>
            <a:ext cx="368280" cy="419040"/>
            <a:chOff x="1822320" y="2120760"/>
            <a:chExt cx="368280" cy="419040"/>
          </a:xfrm>
        </p:grpSpPr>
        <p:sp>
          <p:nvSpPr>
            <p:cNvPr id="93" name=""/>
            <p:cNvSpPr/>
            <p:nvPr/>
          </p:nvSpPr>
          <p:spPr>
            <a:xfrm>
              <a:off x="1936800" y="212076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1822320" y="220968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" name=""/>
          <p:cNvGrpSpPr/>
          <p:nvPr/>
        </p:nvGrpSpPr>
        <p:grpSpPr>
          <a:xfrm>
            <a:off x="1974960" y="2082960"/>
            <a:ext cx="368280" cy="419040"/>
            <a:chOff x="1974960" y="2082960"/>
            <a:chExt cx="368280" cy="419040"/>
          </a:xfrm>
        </p:grpSpPr>
        <p:sp>
          <p:nvSpPr>
            <p:cNvPr id="96" name=""/>
            <p:cNvSpPr/>
            <p:nvPr/>
          </p:nvSpPr>
          <p:spPr>
            <a:xfrm>
              <a:off x="2089440" y="208296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1974960" y="217188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" name=""/>
          <p:cNvGrpSpPr/>
          <p:nvPr/>
        </p:nvGrpSpPr>
        <p:grpSpPr>
          <a:xfrm>
            <a:off x="2127240" y="2120760"/>
            <a:ext cx="368280" cy="419040"/>
            <a:chOff x="2127240" y="2120760"/>
            <a:chExt cx="368280" cy="419040"/>
          </a:xfrm>
        </p:grpSpPr>
        <p:sp>
          <p:nvSpPr>
            <p:cNvPr id="99" name=""/>
            <p:cNvSpPr/>
            <p:nvPr/>
          </p:nvSpPr>
          <p:spPr>
            <a:xfrm>
              <a:off x="2241720" y="212076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127240" y="220968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>
            <a:off x="1301760" y="1155600"/>
            <a:ext cx="3213000" cy="470160"/>
          </a:xfrm>
          <a:prstGeom prst="rect">
            <a:avLst/>
          </a:pr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884600" y="1170000"/>
            <a:ext cx="2128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United States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695680" y="1828800"/>
            <a:ext cx="1809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65 Million Internet Users Today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266920" y="2811600"/>
            <a:ext cx="1333440" cy="27936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295280" y="3162600"/>
            <a:ext cx="3283200" cy="821880"/>
          </a:xfrm>
          <a:prstGeom prst="ellipse">
            <a:avLst/>
          </a:pr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7 Million Square Feet of Data Center Space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743360" y="3098880"/>
            <a:ext cx="584280" cy="1168200"/>
          </a:xfrm>
          <a:prstGeom prst="leftRightArrow">
            <a:avLst>
              <a:gd name="adj1" fmla="val 50000"/>
              <a:gd name="adj2" fmla="val 19907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6013440" y="2154240"/>
            <a:ext cx="368280" cy="419040"/>
            <a:chOff x="6013440" y="2154240"/>
            <a:chExt cx="368280" cy="419040"/>
          </a:xfrm>
        </p:grpSpPr>
        <p:sp>
          <p:nvSpPr>
            <p:cNvPr id="108" name=""/>
            <p:cNvSpPr/>
            <p:nvPr/>
          </p:nvSpPr>
          <p:spPr>
            <a:xfrm>
              <a:off x="6127920" y="215424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013440" y="224316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6165720" y="2116080"/>
            <a:ext cx="368280" cy="419040"/>
            <a:chOff x="6165720" y="2116080"/>
            <a:chExt cx="368280" cy="419040"/>
          </a:xfrm>
        </p:grpSpPr>
        <p:sp>
          <p:nvSpPr>
            <p:cNvPr id="111" name=""/>
            <p:cNvSpPr/>
            <p:nvPr/>
          </p:nvSpPr>
          <p:spPr>
            <a:xfrm>
              <a:off x="6280200" y="211608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165720" y="220500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3" name=""/>
          <p:cNvGrpSpPr/>
          <p:nvPr/>
        </p:nvGrpSpPr>
        <p:grpSpPr>
          <a:xfrm>
            <a:off x="6318360" y="2154240"/>
            <a:ext cx="368280" cy="419040"/>
            <a:chOff x="6318360" y="2154240"/>
            <a:chExt cx="368280" cy="419040"/>
          </a:xfrm>
        </p:grpSpPr>
        <p:sp>
          <p:nvSpPr>
            <p:cNvPr id="114" name=""/>
            <p:cNvSpPr/>
            <p:nvPr/>
          </p:nvSpPr>
          <p:spPr>
            <a:xfrm>
              <a:off x="6432840" y="2154240"/>
              <a:ext cx="139680" cy="101520"/>
            </a:xfrm>
            <a:prstGeom prst="ellipse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318360" y="2243160"/>
              <a:ext cx="368280" cy="330120"/>
            </a:xfrm>
            <a:custGeom>
              <a:avLst/>
              <a:gdLst/>
              <a:ahLst/>
              <a:rect l="l" t="t" r="r" b="b"/>
              <a:pathLst>
                <a:path w="456" h="464">
                  <a:moveTo>
                    <a:pt x="144" y="56"/>
                  </a:moveTo>
                  <a:lnTo>
                    <a:pt x="0" y="200"/>
                  </a:lnTo>
                  <a:lnTo>
                    <a:pt x="40" y="223"/>
                  </a:lnTo>
                  <a:lnTo>
                    <a:pt x="192" y="96"/>
                  </a:lnTo>
                  <a:lnTo>
                    <a:pt x="200" y="256"/>
                  </a:lnTo>
                  <a:lnTo>
                    <a:pt x="136" y="456"/>
                  </a:lnTo>
                  <a:lnTo>
                    <a:pt x="184" y="464"/>
                  </a:lnTo>
                  <a:lnTo>
                    <a:pt x="264" y="256"/>
                  </a:lnTo>
                  <a:lnTo>
                    <a:pt x="328" y="456"/>
                  </a:lnTo>
                  <a:lnTo>
                    <a:pt x="376" y="448"/>
                  </a:lnTo>
                  <a:lnTo>
                    <a:pt x="320" y="232"/>
                  </a:lnTo>
                  <a:lnTo>
                    <a:pt x="312" y="80"/>
                  </a:lnTo>
                  <a:lnTo>
                    <a:pt x="432" y="136"/>
                  </a:lnTo>
                  <a:lnTo>
                    <a:pt x="456" y="96"/>
                  </a:lnTo>
                  <a:lnTo>
                    <a:pt x="264" y="0"/>
                  </a:lnTo>
                  <a:lnTo>
                    <a:pt x="144" y="56"/>
                  </a:lnTo>
                  <a:close/>
                </a:path>
              </a:pathLst>
            </a:custGeom>
            <a:solidFill>
              <a:srgbClr val="00009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6" name=""/>
          <p:cNvSpPr/>
          <p:nvPr/>
        </p:nvSpPr>
        <p:spPr>
          <a:xfrm>
            <a:off x="5492880" y="1189080"/>
            <a:ext cx="3213000" cy="469800"/>
          </a:xfrm>
          <a:prstGeom prst="rect">
            <a:avLst/>
          </a:pr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073920" y="1203480"/>
            <a:ext cx="2079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India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886440" y="1862280"/>
            <a:ext cx="1809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 Million Internet Users* Today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58040" y="2844720"/>
            <a:ext cx="1333440" cy="27936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486400" y="3195720"/>
            <a:ext cx="3282840" cy="821880"/>
          </a:xfrm>
          <a:prstGeom prst="ellipse">
            <a:avLst/>
          </a:prstGeom>
          <a:solidFill>
            <a:srgbClr val="ffff00"/>
          </a:solidFill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200,000 Square Feet of Data Center Space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219320" y="4695840"/>
            <a:ext cx="3581280" cy="148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Hosting revenues to increase from $400 Million in ‘97 to $10.5 Billion in ‘02…CAGR of 126%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 - Forrester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Hosting revenues to increase from $696 Million in ‘98 to $10.7 Billion in ‘02….CAGR of 98%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 - IDC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334120" y="4572000"/>
            <a:ext cx="3581280" cy="1769400"/>
          </a:xfrm>
          <a:prstGeom prst="rect">
            <a:avLst/>
          </a:prstGeom>
          <a:noFill/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Vs.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Existing DC’s with estimated 10,000-20,000 sq. ft.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Enron’s plans for 70,000 net sq.ft. over the next three years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76"/>
              </a:spcBef>
              <a:buClr>
                <a:srgbClr val="000099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268280" y="6431040"/>
            <a:ext cx="5189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* number of subscribers = 0.8 million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Growth: Indian Market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002280" y="1017720"/>
            <a:ext cx="20350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715000" y="2514600"/>
            <a:ext cx="0" cy="3962520"/>
          </a:xfrm>
          <a:prstGeom prst="line">
            <a:avLst/>
          </a:prstGeom>
          <a:ln w="38160">
            <a:solidFill>
              <a:srgbClr val="000000"/>
            </a:solidFill>
            <a:miter/>
            <a:head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715000" y="6477120"/>
            <a:ext cx="32004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6172200" y="5370120"/>
            <a:ext cx="2590920" cy="685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6172200" y="3742920"/>
            <a:ext cx="2362320" cy="11494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6172200" y="2722680"/>
            <a:ext cx="2209680" cy="14335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362320" y="2743200"/>
            <a:ext cx="175248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3048120"/>
            <a:ext cx="114300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362320" y="3352680"/>
            <a:ext cx="1143000" cy="1526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362320" y="3962520"/>
            <a:ext cx="838080" cy="1666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2362320" y="2514600"/>
            <a:ext cx="0" cy="365760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362320" y="4267080"/>
            <a:ext cx="761760" cy="1526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362320" y="4572000"/>
            <a:ext cx="76176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362320" y="4876920"/>
            <a:ext cx="76176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362320" y="5486400"/>
            <a:ext cx="45720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371600" y="266688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India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371600" y="297180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China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371600" y="32767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S. Korea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371600" y="388620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Taiwan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371600" y="41911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Hong Kong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371600" y="449568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Indonesia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371600" y="480060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Malaysia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371600" y="541008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Singapore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362320" y="5791320"/>
            <a:ext cx="45720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571500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Australia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809880" y="269712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76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200400" y="300204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51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200400" y="330660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49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895480" y="391644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37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819520" y="422100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35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819520" y="452592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34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819520" y="483084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32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514600" y="544032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25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514600" y="574524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22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219320" y="22399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Internet User Growth (‘97-’03) CAGR (%)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447920" y="2514600"/>
            <a:ext cx="28954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191120" y="205740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Subscribers (Million) ‘03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419720" y="2514600"/>
            <a:ext cx="9144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495680" y="266688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8.8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495680" y="30020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16.1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495680" y="33066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11.8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495680" y="39164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4.4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495680" y="42210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3.0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495680" y="45259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1.5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495680" y="48308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1.9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495680" y="54403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1.5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495680" y="57452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8.4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030720" y="5796360"/>
            <a:ext cx="55440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0.8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8125560" y="5262840"/>
            <a:ext cx="67464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15.0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952960" y="4634280"/>
            <a:ext cx="55440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3.0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046360" y="3586680"/>
            <a:ext cx="67464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74.0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972040" y="3845160"/>
            <a:ext cx="55440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3.0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888680" y="2519640"/>
            <a:ext cx="79452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1,600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315200" y="5715000"/>
            <a:ext cx="121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Internet Subscribers (million)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553080" y="4297320"/>
            <a:ext cx="1832040" cy="276840"/>
          </a:xfrm>
          <a:prstGeom prst="rect">
            <a:avLst/>
          </a:prstGeom>
          <a:solidFill>
            <a:srgbClr val="fff9e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Online Ad-spend ($M)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553080" y="3209760"/>
            <a:ext cx="1513080" cy="276840"/>
          </a:xfrm>
          <a:prstGeom prst="rect">
            <a:avLst/>
          </a:prstGeom>
          <a:solidFill>
            <a:srgbClr val="fff9e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E-Commerce ($M)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481040" y="914400"/>
            <a:ext cx="7042320" cy="9478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“We believe that Greater China, Korea and India will be the three largest Internet markets in non-Japan Asia-Pacific-representing 80% of the region’s Internet population by 2004. Each of these markets will have more than 25 million internet users within the next few years”</a:t>
            </a:r>
            <a:r>
              <a:rPr b="0" lang="en-GB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0" lang="en-GB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0" lang="en-GB" sz="14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-  Morgan Stanley Dean Witter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840280" y="64771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1999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8077320" y="64771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2004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715000" y="2239920"/>
            <a:ext cx="32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Indian Internet Market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324480" y="251460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6132600" y="4572000"/>
            <a:ext cx="2590560" cy="9144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994360" y="5226480"/>
            <a:ext cx="55440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3.1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194600" y="4800600"/>
            <a:ext cx="1720800" cy="276840"/>
          </a:xfrm>
          <a:prstGeom prst="rect">
            <a:avLst/>
          </a:prstGeom>
          <a:solidFill>
            <a:srgbClr val="fff9e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Indian web sites (#K)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122320" y="4348440"/>
            <a:ext cx="674640" cy="391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21.5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1143000" y="6172200"/>
            <a:ext cx="8001000" cy="53352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143000" y="5181480"/>
            <a:ext cx="8001000" cy="53352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143000" y="3809880"/>
            <a:ext cx="8001000" cy="60984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143000" y="1828800"/>
            <a:ext cx="8001000" cy="914400"/>
          </a:xfrm>
          <a:prstGeom prst="rect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Competition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002280" y="1017720"/>
            <a:ext cx="20350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143000" y="1447920"/>
            <a:ext cx="807732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Competitor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Region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Status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Issue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VSNL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Mumbai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Operational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Poor quality,No SLA,security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and neutrality; closed doors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to new customers.  Building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new site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Global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Mumbai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Operational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Not International quality but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Bangalore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Operational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backed by a small network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(main attraction).  Flouting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Intel as high profile customer.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Satyam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Mumbai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Q3 ‘00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Better than VSNL (and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Chennai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Q4 ‘00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and Global?) network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WIPRO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Bangalore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?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Poor IDC.  Minimal Network. 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Capitalizing on brand and SI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skills.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NetMagic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Mumbai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Q1 2001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VC Funding limitations.  No 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network.  ISP skills.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Exodus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Mumbai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Rumors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IBM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Mumbai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Talking w/ENE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Unlikely to go alone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	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295280" y="914400"/>
            <a:ext cx="7696440" cy="3376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The competitive field is wide open.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355760" y="225000"/>
            <a:ext cx="740736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43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The Strategy</a:t>
            </a:r>
            <a:endParaRPr b="1" lang="en-US" sz="43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002280" y="1017720"/>
            <a:ext cx="20350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523880" y="990720"/>
            <a:ext cx="6870960" cy="45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Invest in a synergistic “soup-to-nuts” communications infrastructure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Data centers in key metropolitan areas with features and services that offer customers a “unique selling proposition”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National broadband fiber optic network that connects these data centers (build+lease+swap)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International connectivity through sub-marine cable systems and satellite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Aggressively market products and services to key market segments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Align business strategy with Enron Broadband Services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Evolve towards bandwidth intermediation through contractual access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Monetize assets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lvl="1" marL="739800" indent="-282600">
              <a:lnSpc>
                <a:spcPct val="135000"/>
              </a:lnSpc>
              <a:buClr>
                <a:srgbClr val="000099"/>
              </a:buClr>
              <a:buFont typeface="Frutiger 55 Roman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9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1142640" y="228240"/>
            <a:ext cx="8001000" cy="593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69696"/>
            </a:outerShdw>
          </a:effectLst>
        </p:spPr>
        <p:txBody>
          <a:bodyPr lIns="82080" rIns="82080" tIns="41040" bIns="4104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600" strike="noStrike" u="none">
                <a:solidFill>
                  <a:srgbClr val="080808"/>
                </a:solidFill>
                <a:effectLst/>
                <a:uFillTx/>
                <a:latin typeface="Frutiger 55 Roman"/>
              </a:rPr>
              <a:t>Data Centers: Infrastructure that Keeps IT Services Running Continuously</a:t>
            </a:r>
            <a:endParaRPr b="1" lang="en-US" sz="2600" strike="noStrike" u="none">
              <a:solidFill>
                <a:srgbClr val="080808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202" name=""/>
          <p:cNvGraphicFramePr/>
          <p:nvPr/>
        </p:nvGraphicFramePr>
        <p:xfrm>
          <a:off x="1460520" y="914400"/>
          <a:ext cx="7149960" cy="196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0520" y="914400"/>
                    <a:ext cx="7149960" cy="1968480"/>
                  </a:xfrm>
                  <a:prstGeom prst="rect">
                    <a:avLst/>
                  </a:prstGeom>
                  <a:noFill/>
                  <a:ln w="0">
                    <a:noFill/>
                  </a:ln>
                  <a:effectLst>
                    <a:outerShdw dist="17819" dir="2700000" blurRad="0" rotWithShape="0">
                      <a:srgbClr val="b2b2b2"/>
                    </a:outerShdw>
                  </a:effectLst>
                </p:spPr>
              </p:pic>
            </p:oleObj>
          </a:graphicData>
        </a:graphic>
      </p:graphicFrame>
      <p:sp>
        <p:nvSpPr>
          <p:cNvPr id="204" name=""/>
          <p:cNvSpPr/>
          <p:nvPr/>
        </p:nvSpPr>
        <p:spPr>
          <a:xfrm>
            <a:off x="3809880" y="3198600"/>
            <a:ext cx="2286000" cy="21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3160" indent="-17316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Network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Multiple redundant fiber trunks 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24x7 systems management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24x7 monitoring and support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143000" y="3198240"/>
            <a:ext cx="2502000" cy="31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3160" indent="-17316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Infrastructure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Raised floors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HVAC temperature control systems 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Seismically braced computer racks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State-of-the-art smoke / fire protection systems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Fire suppression systems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Redundant power (UPS, generators, etc.)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393960" y="3200400"/>
            <a:ext cx="2211840" cy="14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Security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Motion sensors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24 x7 secured access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01"/>
              </a:spcBef>
              <a:buClr>
                <a:srgbClr val="e472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Video camera</a:t>
            </a:r>
            <a:br>
              <a:rPr sz="1600"/>
            </a:b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Frutiger 55 Roman"/>
              </a:rPr>
              <a:t>surveillance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2000-06-08T10:49:48Z</dcterms:created>
  <dc:creator>EIPL USER</dc:creator>
  <dc:description/>
  <dc:language>en-US</dc:language>
  <cp:lastModifiedBy>EIPL USER</cp:lastModifiedBy>
  <dcterms:modified xsi:type="dcterms:W3CDTF">2000-06-09T04:09:43Z</dcterms:modified>
  <cp:revision>24</cp:revision>
  <dc:subject/>
  <dc:title>No Slide Title</dc:title>
</cp:coreProperties>
</file>