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BD06860-38A5-4E79-A0B9-40650BD0D55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69087D8-41E4-423F-9375-18E93F976EC4}" type="slidenum">
              <a:t>&lt;#&gt;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52CA5CC-2A11-4E84-B8C5-DE31194B585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4230360" y="6581880"/>
            <a:ext cx="674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8F21AF5-2942-4B73-898D-C9183EAF059F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5776200" y="6391440"/>
            <a:ext cx="13489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 and Proprietary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2.wmf"/><Relationship Id="rId5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1704240" y="3944880"/>
            <a:ext cx="5834160" cy="106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Committee Statistics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HR Analysis and Reporting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December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" name=""/>
          <p:cNvGrpSpPr/>
          <p:nvPr/>
        </p:nvGrpSpPr>
        <p:grpSpPr>
          <a:xfrm>
            <a:off x="3182760" y="974880"/>
            <a:ext cx="2782800" cy="2782080"/>
            <a:chOff x="3182760" y="974880"/>
            <a:chExt cx="2782800" cy="2782080"/>
          </a:xfrm>
        </p:grpSpPr>
        <p:grpSp>
          <p:nvGrpSpPr>
            <p:cNvPr id="10" name=""/>
            <p:cNvGrpSpPr/>
            <p:nvPr/>
          </p:nvGrpSpPr>
          <p:grpSpPr>
            <a:xfrm>
              <a:off x="3182760" y="2003040"/>
              <a:ext cx="2782800" cy="1753920"/>
              <a:chOff x="3182760" y="2003040"/>
              <a:chExt cx="2782800" cy="1753920"/>
            </a:xfrm>
          </p:grpSpPr>
          <p:sp>
            <p:nvSpPr>
              <p:cNvPr id="11" name=""/>
              <p:cNvSpPr/>
              <p:nvPr/>
            </p:nvSpPr>
            <p:spPr>
              <a:xfrm>
                <a:off x="3182760" y="2010600"/>
                <a:ext cx="557640" cy="55620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3453480" y="2281680"/>
                <a:ext cx="592560" cy="59256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4342680" y="3169440"/>
                <a:ext cx="591120" cy="58752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4113000" y="2931480"/>
                <a:ext cx="26280" cy="9036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560" bIns="43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4113000" y="2590560"/>
                <a:ext cx="180360" cy="35352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3764160" y="2600280"/>
                <a:ext cx="350280" cy="57492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4341600" y="2931480"/>
                <a:ext cx="237240" cy="44496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4106880" y="2957040"/>
                <a:ext cx="235800" cy="44640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4857840" y="2003040"/>
                <a:ext cx="1107720" cy="140040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0" name=""/>
            <p:cNvSpPr/>
            <p:nvPr/>
          </p:nvSpPr>
          <p:spPr>
            <a:xfrm>
              <a:off x="3540960" y="974880"/>
              <a:ext cx="1400760" cy="139896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4355280" y="1488240"/>
              <a:ext cx="1101600" cy="140040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" name=""/>
          <p:cNvSpPr/>
          <p:nvPr/>
        </p:nvSpPr>
        <p:spPr>
          <a:xfrm>
            <a:off x="8105760" y="5800680"/>
            <a:ext cx="1038240" cy="10573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4430880" y="6562800"/>
            <a:ext cx="296640" cy="295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18680" y="166680"/>
            <a:ext cx="8356680" cy="78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Statistics for Enron’s 48 executive committee members</a:t>
            </a:r>
            <a:br>
              <a:rPr sz="2400"/>
            </a:b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1120" y="3100320"/>
            <a:ext cx="7772400" cy="2743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349"/>
              </a:spcBef>
              <a:buClr>
                <a:srgbClr val="000000"/>
              </a:buClr>
              <a:buFont typeface="Monotype Sort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Monotype Sorts" charset="2"/>
              <a:buChar char="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Average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42.5      Ranges from 31 to 58 years of age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Monotype Sorts" charset="2"/>
              <a:buChar char="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Frequent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15% are age 40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0">
              <a:spcBef>
                <a:spcPts val="34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349"/>
              </a:spcBef>
              <a:buClr>
                <a:srgbClr val="000000"/>
              </a:buClr>
              <a:buFont typeface="Monotype Sort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Tenure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Monotype Sorts" charset="2"/>
              <a:buChar char="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Average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10.0 years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Monotype Sorts" charset="2"/>
              <a:buChar char="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Frequent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 years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15% have 6 years of tenure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Monotype Sorts" charset="2"/>
              <a:buChar char="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Tenure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27.0 years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Stanley Horton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Monotype Sorts" charset="2"/>
              <a:buChar char="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Least Tenure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1.3 years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Metts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0">
              <a:spcBef>
                <a:spcPts val="34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0">
              <a:spcBef>
                <a:spcPts val="34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6" name=""/>
          <p:cNvGraphicFramePr/>
          <p:nvPr/>
        </p:nvGraphicFramePr>
        <p:xfrm>
          <a:off x="579600" y="614520"/>
          <a:ext cx="3933720" cy="25574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79600" y="614520"/>
                    <a:ext cx="3933720" cy="2557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8" name=""/>
          <p:cNvGraphicFramePr/>
          <p:nvPr/>
        </p:nvGraphicFramePr>
        <p:xfrm>
          <a:off x="4640400" y="627120"/>
          <a:ext cx="3946320" cy="254304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640400" y="627120"/>
                    <a:ext cx="3946320" cy="2543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18680" y="166320"/>
            <a:ext cx="8356680" cy="128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Statistics for Enron’s 48 executive committee members</a:t>
            </a:r>
            <a:br>
              <a:rPr sz="2400"/>
            </a:b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</a:t>
            </a:r>
            <a:br>
              <a:rPr sz="2400"/>
            </a:b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81120" y="9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400"/>
              </a:spcBef>
              <a:buClr>
                <a:srgbClr val="000000"/>
              </a:buClr>
              <a:buFont typeface="Monotype Sort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Education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Monotype Sorts" charset="2"/>
              <a:buChar char="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Bachelors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27%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Monotype Sorts" charset="2"/>
              <a:buChar char="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Masters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Monotype Sorts" charset="2"/>
              <a:buChar char="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Doctorates (J.D)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Monotype Sorts" charset="2"/>
              <a:buChar char="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Unknown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4%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0">
              <a:spcBef>
                <a:spcPts val="34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349"/>
              </a:spcBef>
              <a:buClr>
                <a:srgbClr val="000000"/>
              </a:buClr>
              <a:buFont typeface="Monotype Sort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Peer Group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Monotype Sorts" charset="2"/>
              <a:buChar char="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81%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Monotype Sorts" charset="2"/>
              <a:buChar char="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Support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13%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Monotype Sorts" charset="2"/>
              <a:buChar char="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Specialized Technical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0">
              <a:spcBef>
                <a:spcPts val="34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0">
              <a:spcBef>
                <a:spcPts val="34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0">
              <a:spcBef>
                <a:spcPts val="34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2000-02-21T21:23:49Z</dcterms:created>
  <dc:creator>sbrown</dc:creator>
  <dc:description/>
  <dc:language>en-US</dc:language>
  <cp:lastModifiedBy>Dejoun Windless</cp:lastModifiedBy>
  <cp:lastPrinted>2000-12-07T20:44:27Z</cp:lastPrinted>
  <dcterms:modified xsi:type="dcterms:W3CDTF">2000-12-07T20:47:19Z</dcterms:modified>
  <cp:revision>32</cp:revision>
  <dc:subject/>
  <dc:title>Upgrade workforce performance and increase Enron’s return on Human Capital</dc:title>
</cp:coreProperties>
</file>