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6858000" cy="9144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8CA277CA-C6AE-4B01-9758-72C3C99DC308}"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ccffff"/>
            </a:gs>
            <a:gs pos="100000">
              <a:srgbClr val="ffffff"/>
            </a:gs>
          </a:gsLst>
          <a:path path="rect">
            <a:fillToRect l="50000" t="50000" r="50000" b="50000"/>
          </a:path>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14440" y="812520"/>
            <a:ext cx="5829120" cy="15238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514440" y="2641680"/>
            <a:ext cx="5829120" cy="54864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514080" y="8331120"/>
            <a:ext cx="1428840" cy="60984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2343240" y="8331120"/>
            <a:ext cx="2171520" cy="60984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4915080" y="8331120"/>
            <a:ext cx="1428480" cy="60984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4F2BC29-389D-4A77-A812-BA5E89279C7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ccffff"/>
            </a:gs>
            <a:gs pos="100000">
              <a:srgbClr val="ffffff"/>
            </a:gs>
          </a:gsLst>
          <a:path path="rect">
            <a:fillToRect l="50000" t="50000" r="50000" b="50000"/>
          </a:path>
        </a:gradFill>
      </p:bgPr>
    </p:bg>
    <p:spTree>
      <p:nvGrpSpPr>
        <p:cNvPr id="1" name=""/>
        <p:cNvGrpSpPr/>
        <p:nvPr/>
      </p:nvGrpSpPr>
      <p:grpSpPr>
        <a:xfrm>
          <a:off x="0" y="0"/>
          <a:ext cx="0" cy="0"/>
          <a:chOff x="0" y="0"/>
          <a:chExt cx="0" cy="0"/>
        </a:xfrm>
      </p:grpSpPr>
      <p:sp>
        <p:nvSpPr>
          <p:cNvPr id="5" name=""/>
          <p:cNvSpPr/>
          <p:nvPr/>
        </p:nvSpPr>
        <p:spPr>
          <a:xfrm>
            <a:off x="304920" y="380880"/>
            <a:ext cx="1218960" cy="3812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#1</a:t>
            </a:r>
            <a:endParaRPr b="0" lang="en-US" sz="1800" strike="noStrike" u="none">
              <a:solidFill>
                <a:srgbClr val="000000"/>
              </a:solidFill>
              <a:effectLst/>
              <a:uFillTx/>
              <a:latin typeface="Times New Roman"/>
            </a:endParaRPr>
          </a:p>
        </p:txBody>
      </p:sp>
      <p:sp>
        <p:nvSpPr>
          <p:cNvPr id="6" name=""/>
          <p:cNvSpPr/>
          <p:nvPr/>
        </p:nvSpPr>
        <p:spPr>
          <a:xfrm>
            <a:off x="304920" y="4800600"/>
            <a:ext cx="6324480" cy="411480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15 minutes of Seller’s notification and request is accepted and purchased by Buyer.  Energy is sinking in Cinergy.</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Firm transmission.</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must move to another interface (either on  Cinergy’s border (NIPSCO, LG&amp;E, AEP. . .) or in Cinergy’s control area (Wabash) at which Buyer can receive energy such that energy can sink in Cinergy.  Seller can require Buyer to purchase Non-Firm transmission (or Firm, if available) but will be responsible for any </a:t>
            </a:r>
            <a:r>
              <a:rPr b="0" lang="en-US" sz="1100" strike="noStrike" u="sng">
                <a:solidFill>
                  <a:srgbClr val="000000"/>
                </a:solidFill>
                <a:effectLst/>
                <a:uFillTx/>
                <a:latin typeface="Arial"/>
              </a:rPr>
              <a:t>additional</a:t>
            </a:r>
            <a:r>
              <a:rPr b="0" lang="en-US" sz="1100" strike="noStrike" u="none">
                <a:solidFill>
                  <a:srgbClr val="000000"/>
                </a:solidFill>
                <a:effectLst/>
                <a:uFillTx/>
                <a:latin typeface="Arial"/>
              </a:rPr>
              <a:t> transmission costs incurred by Buyer to reschedule to another delivery point.</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If Seller cannot reschedule and deliver, Seller will owe LDs to Buyer on Seller’s failure to deliver.</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generation gets cut.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Firm transmission gets cut.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Non-Firm transmission gets cut.</a:t>
            </a:r>
            <a:endParaRPr b="0" lang="en-US" sz="1100" strike="noStrike" u="none">
              <a:solidFill>
                <a:srgbClr val="000000"/>
              </a:solidFill>
              <a:effectLst/>
              <a:uFillTx/>
              <a:latin typeface="Times New Roman"/>
            </a:endParaRPr>
          </a:p>
        </p:txBody>
      </p:sp>
      <p:sp>
        <p:nvSpPr>
          <p:cNvPr id="7" name=""/>
          <p:cNvSpPr/>
          <p:nvPr/>
        </p:nvSpPr>
        <p:spPr>
          <a:xfrm>
            <a:off x="2209680" y="228600"/>
            <a:ext cx="2667240" cy="228600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3581280" y="3808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9" name=""/>
          <p:cNvSpPr/>
          <p:nvPr/>
        </p:nvSpPr>
        <p:spPr>
          <a:xfrm>
            <a:off x="3276720" y="1295280"/>
            <a:ext cx="380880" cy="152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3276720" y="99072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11" name=""/>
          <p:cNvSpPr/>
          <p:nvPr/>
        </p:nvSpPr>
        <p:spPr>
          <a:xfrm>
            <a:off x="2895480" y="1905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12" name=""/>
          <p:cNvSpPr/>
          <p:nvPr/>
        </p:nvSpPr>
        <p:spPr>
          <a:xfrm>
            <a:off x="3581280" y="1905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13" name=""/>
          <p:cNvSpPr/>
          <p:nvPr/>
        </p:nvSpPr>
        <p:spPr>
          <a:xfrm>
            <a:off x="2209680" y="2514600"/>
            <a:ext cx="2667240" cy="228600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 name=""/>
          <p:cNvSpPr/>
          <p:nvPr/>
        </p:nvSpPr>
        <p:spPr>
          <a:xfrm>
            <a:off x="2362320" y="3048120"/>
            <a:ext cx="7596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15" name=""/>
          <p:cNvSpPr/>
          <p:nvPr/>
        </p:nvSpPr>
        <p:spPr>
          <a:xfrm>
            <a:off x="4572000" y="4343400"/>
            <a:ext cx="7632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6" name=""/>
          <p:cNvSpPr/>
          <p:nvPr/>
        </p:nvSpPr>
        <p:spPr>
          <a:xfrm>
            <a:off x="2666880" y="4495680"/>
            <a:ext cx="7632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7" name=""/>
          <p:cNvSpPr/>
          <p:nvPr/>
        </p:nvSpPr>
        <p:spPr>
          <a:xfrm>
            <a:off x="4114800" y="342900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18" name=""/>
          <p:cNvSpPr/>
          <p:nvPr/>
        </p:nvSpPr>
        <p:spPr>
          <a:xfrm>
            <a:off x="4724280" y="42670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19" name=""/>
          <p:cNvSpPr/>
          <p:nvPr/>
        </p:nvSpPr>
        <p:spPr>
          <a:xfrm>
            <a:off x="2743200" y="3962520"/>
            <a:ext cx="6094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20" name=""/>
          <p:cNvSpPr/>
          <p:nvPr/>
        </p:nvSpPr>
        <p:spPr>
          <a:xfrm>
            <a:off x="1752480" y="434340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21" name=""/>
          <p:cNvSpPr/>
          <p:nvPr/>
        </p:nvSpPr>
        <p:spPr>
          <a:xfrm>
            <a:off x="1600200" y="2819520"/>
            <a:ext cx="60948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22" name=""/>
          <p:cNvSpPr/>
          <p:nvPr/>
        </p:nvSpPr>
        <p:spPr>
          <a:xfrm>
            <a:off x="2666880" y="3809880"/>
            <a:ext cx="38124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23" name=""/>
          <p:cNvSpPr/>
          <p:nvPr/>
        </p:nvSpPr>
        <p:spPr>
          <a:xfrm>
            <a:off x="3352680" y="24382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4" name=""/>
          <p:cNvSpPr/>
          <p:nvPr/>
        </p:nvSpPr>
        <p:spPr>
          <a:xfrm>
            <a:off x="3429000" y="144792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3429000" y="18288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352680" y="35812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7" name=""/>
          <p:cNvSpPr/>
          <p:nvPr/>
        </p:nvSpPr>
        <p:spPr>
          <a:xfrm>
            <a:off x="3429000" y="228600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3429000" y="29718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3429000" y="34290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3581280" y="297180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1" name=""/>
          <p:cNvSpPr/>
          <p:nvPr/>
        </p:nvSpPr>
        <p:spPr>
          <a:xfrm>
            <a:off x="228600" y="1066680"/>
            <a:ext cx="1523880" cy="53352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BUYER AND SELLER BOTH PURCHASE FIRM AND BUYER’S FIRM GETS CUT.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ccffff"/>
            </a:gs>
            <a:gs pos="100000">
              <a:srgbClr val="ffffff"/>
            </a:gs>
          </a:gsLst>
          <a:path path="rect">
            <a:fillToRect l="50000" t="50000" r="50000" b="50000"/>
          </a:path>
        </a:gradFill>
      </p:bgPr>
    </p:bg>
    <p:spTree>
      <p:nvGrpSpPr>
        <p:cNvPr id="1" name=""/>
        <p:cNvGrpSpPr/>
        <p:nvPr/>
      </p:nvGrpSpPr>
      <p:grpSpPr>
        <a:xfrm>
          <a:off x="0" y="0"/>
          <a:ext cx="0" cy="0"/>
          <a:chOff x="0" y="0"/>
          <a:chExt cx="0" cy="0"/>
        </a:xfrm>
      </p:grpSpPr>
      <p:sp>
        <p:nvSpPr>
          <p:cNvPr id="32" name=""/>
          <p:cNvSpPr/>
          <p:nvPr/>
        </p:nvSpPr>
        <p:spPr>
          <a:xfrm>
            <a:off x="304920" y="380880"/>
            <a:ext cx="1218960" cy="3812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#2</a:t>
            </a:r>
            <a:endParaRPr b="0" lang="en-US" sz="1800" strike="noStrike" u="none">
              <a:solidFill>
                <a:srgbClr val="000000"/>
              </a:solidFill>
              <a:effectLst/>
              <a:uFillTx/>
              <a:latin typeface="Times New Roman"/>
            </a:endParaRPr>
          </a:p>
        </p:txBody>
      </p:sp>
      <p:sp>
        <p:nvSpPr>
          <p:cNvPr id="33" name=""/>
          <p:cNvSpPr/>
          <p:nvPr/>
        </p:nvSpPr>
        <p:spPr>
          <a:xfrm>
            <a:off x="228600" y="4800600"/>
            <a:ext cx="6400800" cy="411480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15 minutes of Seller’s notification and receives response that Firm is available.  Buyer purchases Non-Firm instead.  Energy is sinking in Cinergy.</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Non-Firm transmission.</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Curtailment was due to quality of transmission utilized by Buyer.  Buyer will owe LDs to Seller on failure to receive (Definition Section 3C).</a:t>
            </a:r>
            <a:endParaRPr b="0" lang="en-US" sz="1100" strike="noStrike" u="none">
              <a:solidFill>
                <a:srgbClr val="000000"/>
              </a:solidFill>
              <a:effectLst/>
              <a:uFillTx/>
              <a:latin typeface="Times New Roman"/>
            </a:endParaRPr>
          </a:p>
          <a:p>
            <a:pPr marL="228600" indent="-228600" algn="just">
              <a:lnSpc>
                <a:spcPct val="100000"/>
              </a:lnSpc>
              <a:spcAft>
                <a:spcPts val="41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regarding availability of next-day Firm transmission, Buyer fails to make a timely request for Firm transmission  (Definition Section 3D).</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regarding availability of next-day Firm transmission, Buyer makes a timely request for Firm transmission, but fails within 15 minutes of receiving the transmission provider’s notice of rejection to notify Seller of same (Definition Section 3D).</a:t>
            </a:r>
            <a:endParaRPr b="0" lang="en-US" sz="1100" strike="noStrike" u="none">
              <a:solidFill>
                <a:srgbClr val="000000"/>
              </a:solidFill>
              <a:effectLst/>
              <a:uFillTx/>
              <a:latin typeface="Times New Roman"/>
            </a:endParaRPr>
          </a:p>
        </p:txBody>
      </p:sp>
      <p:sp>
        <p:nvSpPr>
          <p:cNvPr id="34" name=""/>
          <p:cNvSpPr/>
          <p:nvPr/>
        </p:nvSpPr>
        <p:spPr>
          <a:xfrm>
            <a:off x="2209680" y="228600"/>
            <a:ext cx="2667240" cy="228600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
          <p:cNvSpPr/>
          <p:nvPr/>
        </p:nvSpPr>
        <p:spPr>
          <a:xfrm>
            <a:off x="3581280" y="3808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36" name=""/>
          <p:cNvSpPr/>
          <p:nvPr/>
        </p:nvSpPr>
        <p:spPr>
          <a:xfrm>
            <a:off x="3276720" y="1295280"/>
            <a:ext cx="380880" cy="1526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3276720" y="99072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8" name=""/>
          <p:cNvSpPr/>
          <p:nvPr/>
        </p:nvSpPr>
        <p:spPr>
          <a:xfrm>
            <a:off x="2895480" y="1905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9" name=""/>
          <p:cNvSpPr/>
          <p:nvPr/>
        </p:nvSpPr>
        <p:spPr>
          <a:xfrm>
            <a:off x="3581280" y="1905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40" name=""/>
          <p:cNvSpPr/>
          <p:nvPr/>
        </p:nvSpPr>
        <p:spPr>
          <a:xfrm>
            <a:off x="2209680" y="2514600"/>
            <a:ext cx="2667240" cy="228600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 name=""/>
          <p:cNvSpPr/>
          <p:nvPr/>
        </p:nvSpPr>
        <p:spPr>
          <a:xfrm>
            <a:off x="2362320" y="3048120"/>
            <a:ext cx="7596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42" name=""/>
          <p:cNvSpPr/>
          <p:nvPr/>
        </p:nvSpPr>
        <p:spPr>
          <a:xfrm>
            <a:off x="4572000" y="4343400"/>
            <a:ext cx="7632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3" name=""/>
          <p:cNvSpPr/>
          <p:nvPr/>
        </p:nvSpPr>
        <p:spPr>
          <a:xfrm>
            <a:off x="4114800" y="342900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44" name=""/>
          <p:cNvSpPr/>
          <p:nvPr/>
        </p:nvSpPr>
        <p:spPr>
          <a:xfrm>
            <a:off x="4724280" y="42670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45" name=""/>
          <p:cNvSpPr/>
          <p:nvPr/>
        </p:nvSpPr>
        <p:spPr>
          <a:xfrm>
            <a:off x="2743200" y="3962520"/>
            <a:ext cx="6094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46" name=""/>
          <p:cNvSpPr/>
          <p:nvPr/>
        </p:nvSpPr>
        <p:spPr>
          <a:xfrm>
            <a:off x="1600200" y="2819520"/>
            <a:ext cx="60948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47" name=""/>
          <p:cNvSpPr/>
          <p:nvPr/>
        </p:nvSpPr>
        <p:spPr>
          <a:xfrm>
            <a:off x="2666880" y="3809880"/>
            <a:ext cx="38124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48" name=""/>
          <p:cNvSpPr/>
          <p:nvPr/>
        </p:nvSpPr>
        <p:spPr>
          <a:xfrm>
            <a:off x="3352680" y="24382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9" name=""/>
          <p:cNvSpPr/>
          <p:nvPr/>
        </p:nvSpPr>
        <p:spPr>
          <a:xfrm>
            <a:off x="3429000" y="144792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3429000" y="18288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3352680" y="35812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2" name=""/>
          <p:cNvSpPr/>
          <p:nvPr/>
        </p:nvSpPr>
        <p:spPr>
          <a:xfrm>
            <a:off x="3429000" y="228600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3429000" y="297180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3429000" y="34290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3657600" y="297180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56" name=""/>
          <p:cNvSpPr/>
          <p:nvPr/>
        </p:nvSpPr>
        <p:spPr>
          <a:xfrm>
            <a:off x="228600" y="914400"/>
            <a:ext cx="1676520" cy="7621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PURCHASES NON-FIRM THOUGH FIRM WAS AVAILABLE, AND NON-FIRM GETS CUT.</a:t>
            </a:r>
            <a:endParaRPr b="0" lang="en-US" sz="1200" strike="noStrike" u="none">
              <a:solidFill>
                <a:srgbClr val="000000"/>
              </a:solidFill>
              <a:effectLst/>
              <a:uFillTx/>
              <a:latin typeface="Times New Roman"/>
            </a:endParaRPr>
          </a:p>
        </p:txBody>
      </p:sp>
      <p:sp>
        <p:nvSpPr>
          <p:cNvPr id="57" name=""/>
          <p:cNvSpPr/>
          <p:nvPr/>
        </p:nvSpPr>
        <p:spPr>
          <a:xfrm>
            <a:off x="2362320" y="4191120"/>
            <a:ext cx="7596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58" name=""/>
          <p:cNvSpPr/>
          <p:nvPr/>
        </p:nvSpPr>
        <p:spPr>
          <a:xfrm>
            <a:off x="1676520" y="411480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ccffff"/>
            </a:gs>
            <a:gs pos="100000">
              <a:srgbClr val="ffffff"/>
            </a:gs>
          </a:gsLst>
          <a:path path="rect">
            <a:fillToRect l="50000" t="50000" r="50000" b="50000"/>
          </a:path>
        </a:gradFill>
      </p:bgPr>
    </p:bg>
    <p:spTree>
      <p:nvGrpSpPr>
        <p:cNvPr id="1" name=""/>
        <p:cNvGrpSpPr/>
        <p:nvPr/>
      </p:nvGrpSpPr>
      <p:grpSpPr>
        <a:xfrm>
          <a:off x="0" y="0"/>
          <a:ext cx="0" cy="0"/>
          <a:chOff x="0" y="0"/>
          <a:chExt cx="0" cy="0"/>
        </a:xfrm>
      </p:grpSpPr>
      <p:sp>
        <p:nvSpPr>
          <p:cNvPr id="59" name=""/>
          <p:cNvSpPr/>
          <p:nvPr/>
        </p:nvSpPr>
        <p:spPr>
          <a:xfrm>
            <a:off x="2438280" y="3429000"/>
            <a:ext cx="1295640" cy="1143000"/>
          </a:xfrm>
          <a:prstGeom prst="ellipse">
            <a:avLst/>
          </a:prstGeom>
          <a:solidFill>
            <a:srgbClr val="33cccc"/>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685800" y="533520"/>
            <a:ext cx="1219320" cy="3808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#3</a:t>
            </a:r>
            <a:endParaRPr b="0" lang="en-US" sz="1800" strike="noStrike" u="none">
              <a:solidFill>
                <a:srgbClr val="000000"/>
              </a:solidFill>
              <a:effectLst/>
              <a:uFillTx/>
              <a:latin typeface="Times New Roman"/>
            </a:endParaRPr>
          </a:p>
        </p:txBody>
      </p:sp>
      <p:sp>
        <p:nvSpPr>
          <p:cNvPr id="61" name=""/>
          <p:cNvSpPr/>
          <p:nvPr/>
        </p:nvSpPr>
        <p:spPr>
          <a:xfrm>
            <a:off x="304920" y="5029200"/>
            <a:ext cx="6324480" cy="3581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Non-Firm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from Cinergy within 15 minutes of Seller’s notification and request is accepted and purchased by Buyer.  Buyer also secures Firm transmission from LG&amp;E to sink energy in LG&amp;E.  </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LG&amp;E cuts Buyer’s path  because of the Non-Firm transmission purchased upstream by Seller.</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The scheduled delivery was interrupted as a result of Buyer’s attempted delivery of the Product beyond Cinergy.  Buyer will owe LDs to Seller on Buyer’s failure to receive (Definition Section 4A).</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62" name=""/>
          <p:cNvSpPr/>
          <p:nvPr/>
        </p:nvSpPr>
        <p:spPr>
          <a:xfrm>
            <a:off x="3733920" y="304920"/>
            <a:ext cx="2666880" cy="228600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3" name=""/>
          <p:cNvSpPr/>
          <p:nvPr/>
        </p:nvSpPr>
        <p:spPr>
          <a:xfrm>
            <a:off x="5257800" y="60948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64" name=""/>
          <p:cNvSpPr/>
          <p:nvPr/>
        </p:nvSpPr>
        <p:spPr>
          <a:xfrm>
            <a:off x="4876920" y="1219320"/>
            <a:ext cx="380880" cy="1522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4876920" y="99072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66" name=""/>
          <p:cNvSpPr/>
          <p:nvPr/>
        </p:nvSpPr>
        <p:spPr>
          <a:xfrm>
            <a:off x="4648320" y="1752480"/>
            <a:ext cx="38088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67" name=""/>
          <p:cNvSpPr/>
          <p:nvPr/>
        </p:nvSpPr>
        <p:spPr>
          <a:xfrm>
            <a:off x="5334120" y="1752480"/>
            <a:ext cx="38088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68" name=""/>
          <p:cNvSpPr/>
          <p:nvPr/>
        </p:nvSpPr>
        <p:spPr>
          <a:xfrm>
            <a:off x="3733920" y="2590920"/>
            <a:ext cx="2666880" cy="228600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9" name=""/>
          <p:cNvSpPr/>
          <p:nvPr/>
        </p:nvSpPr>
        <p:spPr>
          <a:xfrm>
            <a:off x="3962520" y="2971800"/>
            <a:ext cx="7596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70" name=""/>
          <p:cNvSpPr/>
          <p:nvPr/>
        </p:nvSpPr>
        <p:spPr>
          <a:xfrm>
            <a:off x="6019920" y="4495680"/>
            <a:ext cx="7596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71" name=""/>
          <p:cNvSpPr/>
          <p:nvPr/>
        </p:nvSpPr>
        <p:spPr>
          <a:xfrm>
            <a:off x="3657600" y="3809880"/>
            <a:ext cx="76320" cy="1526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5715000" y="358128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73" name=""/>
          <p:cNvSpPr/>
          <p:nvPr/>
        </p:nvSpPr>
        <p:spPr>
          <a:xfrm>
            <a:off x="5943600" y="4495680"/>
            <a:ext cx="60948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74" name=""/>
          <p:cNvSpPr/>
          <p:nvPr/>
        </p:nvSpPr>
        <p:spPr>
          <a:xfrm>
            <a:off x="4724280" y="4419720"/>
            <a:ext cx="6098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75" name=""/>
          <p:cNvSpPr/>
          <p:nvPr/>
        </p:nvSpPr>
        <p:spPr>
          <a:xfrm>
            <a:off x="2895480" y="3581280"/>
            <a:ext cx="609840" cy="3049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76" name=""/>
          <p:cNvSpPr/>
          <p:nvPr/>
        </p:nvSpPr>
        <p:spPr>
          <a:xfrm>
            <a:off x="3276720" y="2819520"/>
            <a:ext cx="609480" cy="30456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77" name=""/>
          <p:cNvSpPr/>
          <p:nvPr/>
        </p:nvSpPr>
        <p:spPr>
          <a:xfrm>
            <a:off x="4648320" y="4267080"/>
            <a:ext cx="380880" cy="1526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78" name=""/>
          <p:cNvSpPr/>
          <p:nvPr/>
        </p:nvSpPr>
        <p:spPr>
          <a:xfrm>
            <a:off x="5029200" y="25909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79" name=""/>
          <p:cNvSpPr/>
          <p:nvPr/>
        </p:nvSpPr>
        <p:spPr>
          <a:xfrm>
            <a:off x="5105520" y="13716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5105520" y="175248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5029200" y="3505320"/>
            <a:ext cx="152280" cy="7596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840" bIns="6840" anchor="ctr">
            <a:noAutofit/>
          </a:bodyPr>
          <a:p>
            <a:endParaRPr b="0" lang="en-US" sz="2400" strike="noStrike" u="none">
              <a:solidFill>
                <a:srgbClr val="000000"/>
              </a:solidFill>
              <a:effectLst/>
              <a:uFillTx/>
              <a:latin typeface="Times New Roman"/>
            </a:endParaRPr>
          </a:p>
        </p:txBody>
      </p:sp>
      <p:sp>
        <p:nvSpPr>
          <p:cNvPr id="82" name=""/>
          <p:cNvSpPr/>
          <p:nvPr/>
        </p:nvSpPr>
        <p:spPr>
          <a:xfrm>
            <a:off x="5105520" y="2209680"/>
            <a:ext cx="0" cy="685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5105520" y="289548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5105520" y="33526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5181480" y="3048120"/>
            <a:ext cx="38124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86" name=""/>
          <p:cNvSpPr/>
          <p:nvPr/>
        </p:nvSpPr>
        <p:spPr>
          <a:xfrm>
            <a:off x="228600" y="990720"/>
            <a:ext cx="2438280" cy="10666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IS ATTEMPTING TO BRING PRODUCT OUTSIDE OF TRANSMISSION SYSTEM BORDER, AND PATH IS CUT.</a:t>
            </a:r>
            <a:endParaRPr b="0" lang="en-US" sz="1200" strike="noStrike" u="none">
              <a:solidFill>
                <a:srgbClr val="000000"/>
              </a:solidFill>
              <a:effectLst/>
              <a:uFillTx/>
              <a:latin typeface="Times New Roman"/>
            </a:endParaRPr>
          </a:p>
        </p:txBody>
      </p:sp>
      <p:sp>
        <p:nvSpPr>
          <p:cNvPr id="87" name=""/>
          <p:cNvSpPr/>
          <p:nvPr/>
        </p:nvSpPr>
        <p:spPr>
          <a:xfrm>
            <a:off x="3962520" y="3886200"/>
            <a:ext cx="380880" cy="1522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88" name=""/>
          <p:cNvSpPr/>
          <p:nvPr/>
        </p:nvSpPr>
        <p:spPr>
          <a:xfrm>
            <a:off x="2895480" y="4038480"/>
            <a:ext cx="152640" cy="763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89" name=""/>
          <p:cNvSpPr/>
          <p:nvPr/>
        </p:nvSpPr>
        <p:spPr>
          <a:xfrm flipH="1">
            <a:off x="4343040" y="3581280"/>
            <a:ext cx="68580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flipH="1">
            <a:off x="3352680" y="3733920"/>
            <a:ext cx="99072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flipH="1">
            <a:off x="3048120" y="3962520"/>
            <a:ext cx="304560" cy="75960"/>
          </a:xfrm>
          <a:prstGeom prst="line">
            <a:avLst/>
          </a:prstGeom>
          <a:ln w="9360">
            <a:solidFill>
              <a:srgbClr val="000000"/>
            </a:solidFill>
            <a:miter/>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2000-01-25T12:46:51Z</dcterms:created>
  <dc:creator>Brenda Whitehead</dc:creator>
  <dc:description/>
  <dc:language>en-US</dc:language>
  <cp:lastModifiedBy>Brenda Whitehead</cp:lastModifiedBy>
  <cp:lastPrinted>2000-01-25T20:02:05Z</cp:lastPrinted>
  <dcterms:modified xsi:type="dcterms:W3CDTF">2000-01-25T20:05:51Z</dcterms:modified>
  <cp:revision>5</cp:revision>
  <dc:subject/>
  <dc:title>No Slide Title</dc:title>
</cp:coreProperties>
</file>