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004A0E-4561-4CB6-8F13-B7D2460A841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586E846-9D75-423D-839F-B1AF21C57F7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3106800" y="306360"/>
          <a:ext cx="5146560" cy="6330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06800" y="306360"/>
                    <a:ext cx="5146560" cy="633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241560" y="2468520"/>
            <a:ext cx="1500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731960" y="2697120"/>
            <a:ext cx="3216240" cy="2189160"/>
          </a:xfrm>
          <a:prstGeom prst="line">
            <a:avLst/>
          </a:prstGeom>
          <a:ln cap="sq" w="28440">
            <a:solidFill>
              <a:srgbClr val="808080"/>
            </a:solidFill>
            <a:miter/>
            <a:tailEnd len="med" type="triangle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22860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I.T. Systems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1467000" y="1838160"/>
          <a:ext cx="6448320" cy="4248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67000" y="1838160"/>
                    <a:ext cx="6448320" cy="424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2000-10-30T17:52:41Z</dcterms:created>
  <dc:creator>Lloyd Will</dc:creator>
  <dc:description/>
  <dc:language>en-US</dc:language>
  <cp:lastModifiedBy>lwill</cp:lastModifiedBy>
  <dcterms:modified xsi:type="dcterms:W3CDTF">2000-10-30T18:06:30Z</dcterms:modified>
  <cp:revision>3</cp:revision>
  <dc:subject/>
  <dc:title/>
</cp:coreProperties>
</file>