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8.wmf" ContentType="image/x-wmf"/>
  <Override PartName="/ppt/media/image57.wmf" ContentType="image/x-wmf"/>
  <Override PartName="/ppt/media/image52.png" ContentType="image/png"/>
  <Override PartName="/ppt/media/image37.png" ContentType="image/png"/>
  <Override PartName="/ppt/media/image59.jpeg" ContentType="image/jpeg"/>
  <Override PartName="/ppt/media/image22.jpeg" ContentType="image/jpeg"/>
  <Override PartName="/ppt/media/image29.wmf" ContentType="image/x-wmf"/>
  <Override PartName="/ppt/media/image38.png" ContentType="image/png"/>
  <Override PartName="/ppt/media/image60.wmf" ContentType="image/x-wmf"/>
  <Override PartName="/ppt/media/image20.png" ContentType="image/png"/>
  <Override PartName="/ppt/media/image31.png" ContentType="image/png"/>
  <Override PartName="/ppt/media/image2.jpeg" ContentType="image/jpeg"/>
  <Override PartName="/ppt/media/image55.wmf" ContentType="image/x-wmf"/>
  <Override PartName="/ppt/media/image5.jpeg" ContentType="image/jpeg"/>
  <Override PartName="/ppt/media/image61.png" ContentType="image/png"/>
  <Override PartName="/ppt/media/image41.jpeg" ContentType="image/jpeg"/>
  <Override PartName="/ppt/media/image33.jpeg" ContentType="image/jpeg"/>
  <Override PartName="/ppt/media/image3.jpeg" ContentType="image/jpeg"/>
  <Override PartName="/ppt/media/image28.wmf" ContentType="image/x-wmf"/>
  <Override PartName="/ppt/media/image62.wmf" ContentType="image/x-wmf"/>
  <Override PartName="/ppt/media/image27.wmf" ContentType="image/x-wmf"/>
  <Override PartName="/ppt/media/image26.wmf" ContentType="image/x-wmf"/>
  <Override PartName="/ppt/media/image24.wmf" ContentType="image/x-wmf"/>
  <Override PartName="/ppt/media/image23.jpeg" ContentType="image/jpeg"/>
  <Override PartName="/ppt/media/image21.png" ContentType="image/png"/>
  <Override PartName="/ppt/media/image56.wmf" ContentType="image/x-wmf"/>
  <Override PartName="/ppt/media/image25.wmf" ContentType="image/x-wmf"/>
  <Override PartName="/ppt/media/image17.jpeg" ContentType="image/jpeg"/>
  <Override PartName="/ppt/media/image1.png" ContentType="image/png"/>
  <Override PartName="/ppt/media/image53.png" ContentType="image/png"/>
  <Override PartName="/ppt/media/image18.jpeg" ContentType="image/jpeg"/>
  <Override PartName="/ppt/media/image14.png" ContentType="image/png"/>
  <Override PartName="/ppt/media/image54.wmf" ContentType="image/x-wmf"/>
  <Override PartName="/ppt/media/image11.png" ContentType="image/png"/>
  <Override PartName="/ppt/media/image48.png" ContentType="image/png"/>
  <Override PartName="/ppt/media/image8.png" ContentType="image/png"/>
  <Override PartName="/ppt/media/image43.wmf" ContentType="image/x-wmf"/>
  <Override PartName="/ppt/media/image12.png" ContentType="image/png"/>
  <Override PartName="/ppt/media/image10.jpeg" ContentType="image/jpeg"/>
  <Override PartName="/ppt/media/image16.png" ContentType="image/png"/>
  <Override PartName="/ppt/media/image7.jpeg" ContentType="image/jpeg"/>
  <Override PartName="/ppt/media/image40.wmf" ContentType="image/x-wmf"/>
  <Override PartName="/ppt/media/image9.png" ContentType="image/png"/>
  <Override PartName="/ppt/media/image44.wmf" ContentType="image/x-wmf"/>
  <Override PartName="/ppt/media/image36.png" ContentType="image/png"/>
  <Override PartName="/ppt/media/image4.png" ContentType="image/png"/>
  <Override PartName="/ppt/media/image13.png" ContentType="image/png"/>
  <Override PartName="/ppt/media/image6.png" ContentType="image/png"/>
  <Override PartName="/ppt/media/image15.png" ContentType="image/png"/>
  <Override PartName="/ppt/media/image30.jpeg" ContentType="image/jpeg"/>
  <Override PartName="/ppt/media/image32.wmf" ContentType="image/x-wmf"/>
  <Override PartName="/ppt/media/image34.jpeg" ContentType="image/jpeg"/>
  <Override PartName="/ppt/media/image35.png" ContentType="image/png"/>
  <Override PartName="/ppt/media/image39.png" ContentType="image/png"/>
  <Override PartName="/ppt/media/image42.wmf" ContentType="image/x-wmf"/>
  <Override PartName="/ppt/media/image19.jpeg" ContentType="image/jpeg"/>
  <Override PartName="/ppt/media/image45.wmf" ContentType="image/x-wmf"/>
  <Override PartName="/ppt/media/image46.jpeg" ContentType="image/jpeg"/>
  <Override PartName="/ppt/media/image47.wmf" ContentType="image/x-wmf"/>
  <Override PartName="/ppt/media/image49.jpeg" ContentType="image/jpeg"/>
  <Override PartName="/ppt/media/image50.jpeg" ContentType="image/jpeg"/>
  <Override PartName="/ppt/media/image51.png" ContentType="image/png"/>
  <Override PartName="/ppt/embeddings/oleObject1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notesSlides/_rels/notesSlide22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/>
  <p:notesSz cx="6858000" cy="9220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6858000" cy="921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hdr"/>
          </p:nvPr>
        </p:nvSpPr>
        <p:spPr>
          <a:xfrm>
            <a:off x="-1800" y="-1440"/>
            <a:ext cx="2973240" cy="46008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p>
            <a:pPr indent="0"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dt" idx="1"/>
          </p:nvPr>
        </p:nvSpPr>
        <p:spPr>
          <a:xfrm>
            <a:off x="3885840" y="-1440"/>
            <a:ext cx="2973240" cy="46008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lstStyle>
            <a:lvl1pPr indent="0" algn="r"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  <a:def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2"/>
          </p:nvPr>
        </p:nvSpPr>
        <p:spPr>
          <a:xfrm>
            <a:off x="-1800" y="8759520"/>
            <a:ext cx="2973240" cy="46044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b">
            <a:noAutofit/>
          </a:bodyPr>
          <a:lstStyle>
            <a:lvl1pPr indent="0"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  <a:def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3"/>
          </p:nvPr>
        </p:nvSpPr>
        <p:spPr>
          <a:xfrm>
            <a:off x="3885840" y="8759520"/>
            <a:ext cx="2973240" cy="46044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b">
            <a:noAutofit/>
          </a:bodyPr>
          <a:lstStyle>
            <a:lvl1pPr indent="0" algn="r"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  <a:def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fld id="{A4886784-2380-431D-9C3A-A319B5F27C5D}" type="slidenum"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920880" y="4377960"/>
            <a:ext cx="5016240" cy="41511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58680" bIns="58680" anchor="t">
            <a:noAutofit/>
          </a:bodyPr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2795400" y="8778960"/>
            <a:ext cx="1268640" cy="25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7480" rIns="87480" tIns="47520" bIns="47520" anchor="t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863640"/>
                <a:tab algn="l" pos="1727280"/>
                <a:tab algn="l" pos="2590920"/>
                <a:tab algn="l" pos="3454560"/>
                <a:tab algn="l" pos="4317840"/>
                <a:tab algn="l" pos="5181480"/>
                <a:tab algn="l" pos="6045120"/>
                <a:tab algn="l" pos="6908760"/>
                <a:tab algn="l" pos="7772400"/>
                <a:tab algn="l" pos="8636040"/>
                <a:tab algn="l" pos="9499680"/>
                <a:tab algn="l" pos="1036332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Page </a:t>
            </a:r>
            <a:fld id="{E081D4F5-F091-45BB-B19D-67002CCCA2EA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Img"/>
          </p:nvPr>
        </p:nvSpPr>
        <p:spPr>
          <a:xfrm>
            <a:off x="1123560" y="690120"/>
            <a:ext cx="4614840" cy="34606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move the slide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"/>
          <p:cNvSpPr/>
          <p:nvPr/>
        </p:nvSpPr>
        <p:spPr>
          <a:xfrm>
            <a:off x="3884760" y="-1440"/>
            <a:ext cx="297324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>
            <a:off x="3884760" y="8758080"/>
            <a:ext cx="297324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0" bIns="0" anchor="b">
            <a:noAutofit/>
          </a:bodyPr>
          <a:p>
            <a:pPr algn="r">
              <a:tabLst>
                <a:tab algn="l" pos="0"/>
                <a:tab algn="l" pos="909720"/>
                <a:tab algn="l" pos="1819440"/>
                <a:tab algn="l" pos="2728800"/>
                <a:tab algn="l" pos="3638520"/>
                <a:tab algn="l" pos="4548240"/>
                <a:tab algn="l" pos="5457960"/>
                <a:tab algn="l" pos="6367320"/>
                <a:tab algn="l" pos="7277040"/>
                <a:tab algn="l" pos="8186760"/>
                <a:tab algn="l" pos="9096480"/>
                <a:tab algn="l" pos="10005840"/>
                <a:tab algn="l" pos="1091556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-1440" y="8758080"/>
            <a:ext cx="297180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-1440" y="-1440"/>
            <a:ext cx="2971800" cy="46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3882960" y="-1440"/>
            <a:ext cx="29750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3882960" y="8758080"/>
            <a:ext cx="297504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0" bIns="0" anchor="b">
            <a:noAutofit/>
          </a:bodyPr>
          <a:p>
            <a:pPr algn="r">
              <a:tabLst>
                <a:tab algn="l" pos="0"/>
                <a:tab algn="l" pos="903240"/>
                <a:tab algn="l" pos="1806480"/>
                <a:tab algn="l" pos="2709720"/>
                <a:tab algn="l" pos="3613320"/>
                <a:tab algn="l" pos="4516560"/>
                <a:tab algn="l" pos="5419800"/>
                <a:tab algn="l" pos="6323040"/>
                <a:tab algn="l" pos="7226280"/>
                <a:tab algn="l" pos="8129520"/>
                <a:tab algn="l" pos="9032760"/>
                <a:tab algn="l" pos="9936000"/>
                <a:tab algn="l" pos="108396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-1440" y="8758080"/>
            <a:ext cx="2970000" cy="4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"/>
          <p:cNvSpPr/>
          <p:nvPr/>
        </p:nvSpPr>
        <p:spPr>
          <a:xfrm>
            <a:off x="-1440" y="-1440"/>
            <a:ext cx="297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2" name="PlaceHolder 1"/>
          <p:cNvSpPr>
            <a:spLocks noGrp="1"/>
          </p:cNvSpPr>
          <p:nvPr>
            <p:ph type="sldImg"/>
          </p:nvPr>
        </p:nvSpPr>
        <p:spPr>
          <a:xfrm>
            <a:off x="1122480" y="693720"/>
            <a:ext cx="4606920" cy="3456000"/>
          </a:xfrm>
          <a:prstGeom prst="rect">
            <a:avLst/>
          </a:prstGeom>
          <a:ln w="0">
            <a:noFill/>
          </a:ln>
        </p:spPr>
      </p:sp>
      <p:sp>
        <p:nvSpPr>
          <p:cNvPr id="673" name="PlaceHolder 2"/>
          <p:cNvSpPr>
            <a:spLocks noGrp="1"/>
          </p:cNvSpPr>
          <p:nvPr>
            <p:ph type="body"/>
          </p:nvPr>
        </p:nvSpPr>
        <p:spPr>
          <a:xfrm>
            <a:off x="912600" y="4225680"/>
            <a:ext cx="5025960" cy="4144680"/>
          </a:xfrm>
          <a:prstGeom prst="rect">
            <a:avLst/>
          </a:prstGeom>
          <a:noFill/>
          <a:ln w="0">
            <a:noFill/>
          </a:ln>
        </p:spPr>
        <p:txBody>
          <a:bodyPr lIns="90720" rIns="90720" tIns="44640" bIns="44640" anchor="t">
            <a:noAutofit/>
          </a:bodyPr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Balance uses a non-linear equilibrium algorithm to determine the energy supply and demand balance.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of the key node types in the development of a network is the decision node. This node type is used to determine the market share of competing commodities. BALANCE uses a logit function shown here to estimate demand for various energy options  based on relative prices.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When two commodities have the same price, the price ratio equal 1.0 and it is assumed that each commodity will get an equal share of the market.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However, when the price of the first fuel is more expensive expensive than the second, it market share is less than 50 percent. A relatively lower price for the first fuel results in a market share greater than 50 percent.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By adjusting the price sensitivity parameter in the logit function the shape of the price response curve can be changed.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 share calculations assume a perfect market. However, adjustments can be made to simulate energy policies and energy system constraints. A lag factor is used to account for delays in capital stock.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result is a market based equilibrium with policy constraint that is solved using the Jacobi iterative method.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"/>
          <p:cNvSpPr txBox="1"/>
          <p:nvPr/>
        </p:nvSpPr>
        <p:spPr>
          <a:xfrm>
            <a:off x="3885840" y="-1440"/>
            <a:ext cx="2973240" cy="46008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p>
            <a:pPr algn="r"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"/>
          <p:cNvSpPr txBox="1"/>
          <p:nvPr/>
        </p:nvSpPr>
        <p:spPr>
          <a:xfrm>
            <a:off x="3885840" y="-1440"/>
            <a:ext cx="2973240" cy="46008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p>
            <a:pPr algn="r"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"/>
          <p:cNvSpPr txBox="1"/>
          <p:nvPr/>
        </p:nvSpPr>
        <p:spPr>
          <a:xfrm>
            <a:off x="3885840" y="-1440"/>
            <a:ext cx="2973240" cy="46008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p>
            <a:pPr algn="r"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"/>
          <p:cNvSpPr/>
          <p:nvPr/>
        </p:nvSpPr>
        <p:spPr>
          <a:xfrm>
            <a:off x="3884760" y="-1440"/>
            <a:ext cx="297324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"/>
          <p:cNvSpPr/>
          <p:nvPr/>
        </p:nvSpPr>
        <p:spPr>
          <a:xfrm>
            <a:off x="3884760" y="8756640"/>
            <a:ext cx="297324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0" bIns="0" anchor="b">
            <a:noAutofit/>
          </a:bodyPr>
          <a:p>
            <a:pPr algn="r">
              <a:tabLst>
                <a:tab algn="l" pos="0"/>
                <a:tab algn="l" pos="912960"/>
                <a:tab algn="l" pos="1825560"/>
                <a:tab algn="l" pos="2738520"/>
                <a:tab algn="l" pos="3651120"/>
                <a:tab algn="l" pos="4564080"/>
                <a:tab algn="l" pos="5477040"/>
                <a:tab algn="l" pos="6389640"/>
                <a:tab algn="l" pos="7302600"/>
                <a:tab algn="l" pos="8215200"/>
                <a:tab algn="l" pos="9128160"/>
                <a:tab algn="l" pos="10040760"/>
                <a:tab algn="l" pos="1095372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"/>
          <p:cNvSpPr/>
          <p:nvPr/>
        </p:nvSpPr>
        <p:spPr>
          <a:xfrm>
            <a:off x="-1440" y="8756640"/>
            <a:ext cx="297180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>
            <a:off x="-1440" y="-1440"/>
            <a:ext cx="297180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"/>
          <p:cNvSpPr/>
          <p:nvPr/>
        </p:nvSpPr>
        <p:spPr>
          <a:xfrm>
            <a:off x="3882960" y="-1440"/>
            <a:ext cx="297504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2" name=""/>
          <p:cNvSpPr/>
          <p:nvPr/>
        </p:nvSpPr>
        <p:spPr>
          <a:xfrm>
            <a:off x="3882960" y="8756640"/>
            <a:ext cx="297504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0" bIns="0" anchor="b">
            <a:noAutofit/>
          </a:bodyPr>
          <a:p>
            <a:pPr algn="r"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3" name=""/>
          <p:cNvSpPr/>
          <p:nvPr/>
        </p:nvSpPr>
        <p:spPr>
          <a:xfrm>
            <a:off x="-1440" y="8756640"/>
            <a:ext cx="297000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-1440" y="-1440"/>
            <a:ext cx="2970000" cy="45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PlaceHolder 1"/>
          <p:cNvSpPr>
            <a:spLocks noGrp="1"/>
          </p:cNvSpPr>
          <p:nvPr>
            <p:ph type="sldImg"/>
          </p:nvPr>
        </p:nvSpPr>
        <p:spPr>
          <a:xfrm>
            <a:off x="1125360" y="692280"/>
            <a:ext cx="4607280" cy="3456000"/>
          </a:xfrm>
          <a:prstGeom prst="rect">
            <a:avLst/>
          </a:prstGeom>
          <a:ln w="0">
            <a:noFill/>
          </a:ln>
        </p:spPr>
      </p:sp>
      <p:sp>
        <p:nvSpPr>
          <p:cNvPr id="686" name="PlaceHolder 2"/>
          <p:cNvSpPr>
            <a:spLocks noGrp="1"/>
          </p:cNvSpPr>
          <p:nvPr>
            <p:ph type="body"/>
          </p:nvPr>
        </p:nvSpPr>
        <p:spPr>
          <a:xfrm>
            <a:off x="914040" y="4377960"/>
            <a:ext cx="5025960" cy="4149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"/>
          <p:cNvSpPr txBox="1"/>
          <p:nvPr/>
        </p:nvSpPr>
        <p:spPr>
          <a:xfrm>
            <a:off x="3885840" y="-1440"/>
            <a:ext cx="2973240" cy="460080"/>
          </a:xfrm>
          <a:prstGeom prst="rect">
            <a:avLst/>
          </a:prstGeom>
          <a:noFill/>
          <a:ln w="0">
            <a:noFill/>
          </a:ln>
        </p:spPr>
        <p:txBody>
          <a:bodyPr lIns="19080" rIns="19080" tIns="0" bIns="0" anchor="t">
            <a:noAutofit/>
          </a:bodyPr>
          <a:p>
            <a:pPr algn="r"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i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PlaceHolder 1"/>
          <p:cNvSpPr>
            <a:spLocks noGrp="1"/>
          </p:cNvSpPr>
          <p:nvPr>
            <p:ph type="sldImg"/>
          </p:nvPr>
        </p:nvSpPr>
        <p:spPr>
          <a:xfrm>
            <a:off x="1123920" y="692280"/>
            <a:ext cx="4610160" cy="3457440"/>
          </a:xfrm>
          <a:prstGeom prst="rect">
            <a:avLst/>
          </a:prstGeom>
          <a:ln w="0">
            <a:noFill/>
          </a:ln>
        </p:spPr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914400" y="4379400"/>
            <a:ext cx="5029200" cy="41482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58680" bIns="5868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 the years, DIS has developed and assembled a unique set tools to support our broad-based analytical approach.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Each model is complex and sophisticated stand-alone tools. DIS goes beyond this myopic viewpoint to analyses the complex interactions among different aspects of economic, energy, and environmental control systems.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These tools have become increasing complex as we learn more about system behavior and as issues and problems in the world evolve.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06480"/>
                <a:tab algn="l" pos="1812960"/>
                <a:tab algn="l" pos="2719440"/>
                <a:tab algn="l" pos="3625920"/>
                <a:tab algn="l" pos="4532400"/>
                <a:tab algn="l" pos="5438880"/>
                <a:tab algn="l" pos="6345360"/>
                <a:tab algn="l" pos="7251840"/>
                <a:tab algn="l" pos="8158320"/>
                <a:tab algn="l" pos="9064800"/>
                <a:tab algn="l" pos="9970920"/>
                <a:tab algn="l" pos="10877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81120" y="1628640"/>
            <a:ext cx="3792600" cy="457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63800" y="1628640"/>
            <a:ext cx="3792600" cy="457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1120" y="1628640"/>
            <a:ext cx="7772400" cy="457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517680" y="480960"/>
            <a:ext cx="8113680" cy="965160"/>
          </a:xfrm>
          <a:prstGeom prst="roundRect">
            <a:avLst>
              <a:gd name="adj" fmla="val 12921"/>
            </a:avLst>
          </a:prstGeom>
          <a:solidFill>
            <a:srgbClr val="063de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"/>
          <p:cNvSpPr/>
          <p:nvPr/>
        </p:nvSpPr>
        <p:spPr>
          <a:xfrm>
            <a:off x="528480" y="457200"/>
            <a:ext cx="8088480" cy="5931000"/>
          </a:xfrm>
          <a:prstGeom prst="roundRect">
            <a:avLst>
              <a:gd name="adj" fmla="val 2968"/>
            </a:avLst>
          </a:prstGeom>
          <a:noFill/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"/>
          <p:cNvSpPr/>
          <p:nvPr/>
        </p:nvSpPr>
        <p:spPr>
          <a:xfrm>
            <a:off x="528480" y="1434960"/>
            <a:ext cx="8107560" cy="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402120" y="6381720"/>
            <a:ext cx="112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Slide </a:t>
            </a:r>
            <a:fld id="{A82B2FB6-647D-4FF9-AB42-CA073AF4D785}" type="slidenum"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81120" y="1628640"/>
            <a:ext cx="7772400" cy="457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9880" indent="-22536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3920" indent="-16956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Monotype Sorts" charset="2"/>
              <a:buChar char="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38320" indent="-16992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3520" indent="-18108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3520" indent="-181080">
              <a:lnSpc>
                <a:spcPct val="9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3520" indent="-181080">
              <a:lnSpc>
                <a:spcPct val="9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"/>
          <p:cNvSpPr/>
          <p:nvPr/>
        </p:nvSpPr>
        <p:spPr>
          <a:xfrm>
            <a:off x="6075360" y="6235560"/>
            <a:ext cx="219384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indent="0" algn="ct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63de8"/>
                </a:solidFill>
                <a:effectLst/>
                <a:uFillTx/>
                <a:latin typeface="Arial"/>
              </a:rPr>
              <a:t>Argonne National Laboratory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0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wmf"/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3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7.wmf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wmf"/><Relationship Id="rId3" Type="http://schemas.openxmlformats.org/officeDocument/2006/relationships/image" Target="../media/image56.wmf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7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8.wmf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0.wmf"/><Relationship Id="rId3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jpeg"/><Relationship Id="rId10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wmf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al%20power%20plant" descr=""/>
          <p:cNvPicPr/>
          <p:nvPr/>
        </p:nvPicPr>
        <p:blipFill>
          <a:blip r:embed="rId1">
            <a:lum bright="60000"/>
          </a:blip>
          <a:srcRect l="0" t="13851" r="15306" b="2672"/>
          <a:stretch/>
        </p:blipFill>
        <p:spPr>
          <a:xfrm>
            <a:off x="723960" y="1628640"/>
            <a:ext cx="6856200" cy="457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greenhouse_effect2m" descr=""/>
          <p:cNvPicPr/>
          <p:nvPr/>
        </p:nvPicPr>
        <p:blipFill>
          <a:blip r:embed="rId2">
            <a:lum bright="72000"/>
          </a:blip>
          <a:srcRect l="0" t="3829" r="0" b="1706"/>
          <a:stretch/>
        </p:blipFill>
        <p:spPr>
          <a:xfrm>
            <a:off x="4295880" y="1627200"/>
            <a:ext cx="4160880" cy="245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5810400" y="6388200"/>
            <a:ext cx="2685960" cy="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OIL" descr=""/>
          <p:cNvPicPr/>
          <p:nvPr/>
        </p:nvPicPr>
        <p:blipFill>
          <a:blip r:embed="rId3">
            <a:lum bright="84000"/>
          </a:blip>
          <a:srcRect l="0" t="0" r="3661" b="11973"/>
          <a:stretch/>
        </p:blipFill>
        <p:spPr>
          <a:xfrm>
            <a:off x="5208480" y="4081320"/>
            <a:ext cx="3246480" cy="212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716040" y="560520"/>
            <a:ext cx="7772400" cy="8096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Decision and Information Sciences Division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Argonne National Laboratory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" name="DISlogo" descr=""/>
          <p:cNvPicPr/>
          <p:nvPr/>
        </p:nvPicPr>
        <p:blipFill>
          <a:blip r:embed="rId4"/>
          <a:stretch/>
        </p:blipFill>
        <p:spPr>
          <a:xfrm>
            <a:off x="615960" y="455760"/>
            <a:ext cx="905040" cy="98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"/>
          <p:cNvSpPr/>
          <p:nvPr/>
        </p:nvSpPr>
        <p:spPr>
          <a:xfrm>
            <a:off x="5810400" y="6388200"/>
            <a:ext cx="2685960" cy="0"/>
          </a:xfrm>
          <a:prstGeom prst="line">
            <a:avLst/>
          </a:prstGeom>
          <a:ln w="50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6075360" y="6235560"/>
            <a:ext cx="219384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63de8"/>
                </a:solidFill>
                <a:effectLst/>
                <a:uFillTx/>
                <a:latin typeface="Arial"/>
              </a:rPr>
              <a:t>Argonne National Laboratory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569880" y="6427800"/>
            <a:ext cx="941400" cy="263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" name=""/>
          <p:cNvGrpSpPr/>
          <p:nvPr/>
        </p:nvGrpSpPr>
        <p:grpSpPr>
          <a:xfrm>
            <a:off x="7572240" y="546120"/>
            <a:ext cx="957240" cy="789120"/>
            <a:chOff x="7572240" y="546120"/>
            <a:chExt cx="957240" cy="789120"/>
          </a:xfrm>
        </p:grpSpPr>
        <p:sp>
          <p:nvSpPr>
            <p:cNvPr id="31" name=""/>
            <p:cNvSpPr/>
            <p:nvPr/>
          </p:nvSpPr>
          <p:spPr>
            <a:xfrm>
              <a:off x="7572240" y="546120"/>
              <a:ext cx="957240" cy="789120"/>
            </a:xfrm>
            <a:custGeom>
              <a:avLst/>
              <a:gdLst/>
              <a:ahLst/>
              <a:rect l="l" t="t" r="r" b="b"/>
              <a:pathLst>
                <a:path w="603" h="497">
                  <a:moveTo>
                    <a:pt x="236" y="387"/>
                  </a:moveTo>
                  <a:lnTo>
                    <a:pt x="236" y="394"/>
                  </a:lnTo>
                  <a:lnTo>
                    <a:pt x="236" y="399"/>
                  </a:lnTo>
                  <a:lnTo>
                    <a:pt x="236" y="405"/>
                  </a:lnTo>
                  <a:lnTo>
                    <a:pt x="236" y="411"/>
                  </a:lnTo>
                  <a:lnTo>
                    <a:pt x="236" y="416"/>
                  </a:lnTo>
                  <a:lnTo>
                    <a:pt x="236" y="422"/>
                  </a:lnTo>
                  <a:lnTo>
                    <a:pt x="236" y="427"/>
                  </a:lnTo>
                  <a:lnTo>
                    <a:pt x="236" y="434"/>
                  </a:lnTo>
                  <a:lnTo>
                    <a:pt x="236" y="439"/>
                  </a:lnTo>
                  <a:lnTo>
                    <a:pt x="234" y="445"/>
                  </a:lnTo>
                  <a:lnTo>
                    <a:pt x="234" y="451"/>
                  </a:lnTo>
                  <a:lnTo>
                    <a:pt x="234" y="456"/>
                  </a:lnTo>
                  <a:lnTo>
                    <a:pt x="234" y="462"/>
                  </a:lnTo>
                  <a:lnTo>
                    <a:pt x="234" y="467"/>
                  </a:lnTo>
                  <a:lnTo>
                    <a:pt x="234" y="474"/>
                  </a:lnTo>
                  <a:lnTo>
                    <a:pt x="234" y="479"/>
                  </a:lnTo>
                  <a:lnTo>
                    <a:pt x="234" y="485"/>
                  </a:lnTo>
                  <a:lnTo>
                    <a:pt x="234" y="490"/>
                  </a:lnTo>
                  <a:lnTo>
                    <a:pt x="234" y="496"/>
                  </a:lnTo>
                  <a:lnTo>
                    <a:pt x="67" y="496"/>
                  </a:lnTo>
                  <a:lnTo>
                    <a:pt x="57" y="493"/>
                  </a:lnTo>
                  <a:lnTo>
                    <a:pt x="43" y="485"/>
                  </a:lnTo>
                  <a:lnTo>
                    <a:pt x="29" y="477"/>
                  </a:lnTo>
                  <a:lnTo>
                    <a:pt x="17" y="464"/>
                  </a:lnTo>
                  <a:lnTo>
                    <a:pt x="7" y="451"/>
                  </a:lnTo>
                  <a:lnTo>
                    <a:pt x="0" y="432"/>
                  </a:lnTo>
                  <a:lnTo>
                    <a:pt x="0" y="413"/>
                  </a:lnTo>
                  <a:lnTo>
                    <a:pt x="9" y="394"/>
                  </a:lnTo>
                  <a:lnTo>
                    <a:pt x="234" y="34"/>
                  </a:lnTo>
                  <a:lnTo>
                    <a:pt x="244" y="23"/>
                  </a:lnTo>
                  <a:lnTo>
                    <a:pt x="262" y="11"/>
                  </a:lnTo>
                  <a:lnTo>
                    <a:pt x="278" y="3"/>
                  </a:lnTo>
                  <a:lnTo>
                    <a:pt x="301" y="0"/>
                  </a:lnTo>
                  <a:lnTo>
                    <a:pt x="318" y="3"/>
                  </a:lnTo>
                  <a:lnTo>
                    <a:pt x="335" y="8"/>
                  </a:lnTo>
                  <a:lnTo>
                    <a:pt x="351" y="14"/>
                  </a:lnTo>
                  <a:lnTo>
                    <a:pt x="364" y="30"/>
                  </a:lnTo>
                  <a:lnTo>
                    <a:pt x="374" y="43"/>
                  </a:lnTo>
                  <a:lnTo>
                    <a:pt x="592" y="399"/>
                  </a:lnTo>
                  <a:lnTo>
                    <a:pt x="598" y="411"/>
                  </a:lnTo>
                  <a:lnTo>
                    <a:pt x="602" y="424"/>
                  </a:lnTo>
                  <a:lnTo>
                    <a:pt x="600" y="436"/>
                  </a:lnTo>
                  <a:lnTo>
                    <a:pt x="598" y="447"/>
                  </a:lnTo>
                  <a:lnTo>
                    <a:pt x="592" y="457"/>
                  </a:lnTo>
                  <a:lnTo>
                    <a:pt x="584" y="473"/>
                  </a:lnTo>
                  <a:lnTo>
                    <a:pt x="573" y="483"/>
                  </a:lnTo>
                  <a:lnTo>
                    <a:pt x="556" y="490"/>
                  </a:lnTo>
                  <a:lnTo>
                    <a:pt x="541" y="494"/>
                  </a:lnTo>
                  <a:lnTo>
                    <a:pt x="368" y="496"/>
                  </a:lnTo>
                  <a:lnTo>
                    <a:pt x="368" y="387"/>
                  </a:lnTo>
                  <a:lnTo>
                    <a:pt x="439" y="387"/>
                  </a:lnTo>
                  <a:lnTo>
                    <a:pt x="445" y="386"/>
                  </a:lnTo>
                  <a:lnTo>
                    <a:pt x="444" y="381"/>
                  </a:lnTo>
                  <a:lnTo>
                    <a:pt x="444" y="374"/>
                  </a:lnTo>
                  <a:lnTo>
                    <a:pt x="313" y="170"/>
                  </a:lnTo>
                  <a:lnTo>
                    <a:pt x="311" y="164"/>
                  </a:lnTo>
                  <a:lnTo>
                    <a:pt x="299" y="164"/>
                  </a:lnTo>
                  <a:lnTo>
                    <a:pt x="291" y="170"/>
                  </a:lnTo>
                  <a:lnTo>
                    <a:pt x="157" y="376"/>
                  </a:lnTo>
                  <a:lnTo>
                    <a:pt x="157" y="381"/>
                  </a:lnTo>
                  <a:lnTo>
                    <a:pt x="160" y="386"/>
                  </a:lnTo>
                  <a:lnTo>
                    <a:pt x="168" y="387"/>
                  </a:lnTo>
                  <a:lnTo>
                    <a:pt x="236" y="387"/>
                  </a:lnTo>
                </a:path>
              </a:pathLst>
            </a:custGeom>
            <a:solidFill>
              <a:srgbClr val="ffff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7927560" y="951120"/>
              <a:ext cx="244800" cy="228600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3" name=""/>
          <p:cNvSpPr/>
          <p:nvPr/>
        </p:nvSpPr>
        <p:spPr>
          <a:xfrm>
            <a:off x="1089000" y="1662120"/>
            <a:ext cx="6959520" cy="452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Application of Simulation Models</a:t>
            </a:r>
            <a:br>
              <a:rPr sz="2800"/>
            </a:br>
            <a:r>
              <a:rPr b="1" lang="en-US" sz="2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to Analyze International</a:t>
            </a:r>
            <a:br>
              <a:rPr sz="2800"/>
            </a:br>
            <a:r>
              <a:rPr b="1" lang="en-US" sz="28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Energy and Environmental Issues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Guenter Conzelmann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Energy and Environmental Systems Analysis Group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Argonne National Laboratory (ANL)</a:t>
            </a:r>
            <a:br>
              <a:rPr sz="2000"/>
            </a:b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9700 South Cass Avenue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Argonne, Illinois 60439, USA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phone: 630-252-7173  fax: 630-252-6073</a:t>
            </a:r>
            <a:br>
              <a:rPr sz="2000"/>
            </a:b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email:  guenter@anl.gov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the Model, a Network Implementation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May Look as Follows: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91" name="enpepwin%20demo%20network" descr=""/>
          <p:cNvPicPr/>
          <p:nvPr/>
        </p:nvPicPr>
        <p:blipFill>
          <a:blip r:embed="rId1"/>
          <a:stretch/>
        </p:blipFill>
        <p:spPr>
          <a:xfrm>
            <a:off x="611280" y="1531800"/>
            <a:ext cx="7896240" cy="46897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Each Sector is Modeled Using a Series of Nodes and Links - Design Differs Depending on Data Availability and Type of Issue Analyzed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rcRect l="0" t="11629" r="0" b="3478"/>
          <a:stretch/>
        </p:blipFill>
        <p:spPr>
          <a:xfrm>
            <a:off x="596880" y="1517760"/>
            <a:ext cx="5972040" cy="385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4705200" y="2674800"/>
            <a:ext cx="3849840" cy="25020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95" name=""/>
          <p:cNvGrpSpPr/>
          <p:nvPr/>
        </p:nvGrpSpPr>
        <p:grpSpPr>
          <a:xfrm>
            <a:off x="6307200" y="4554360"/>
            <a:ext cx="2232000" cy="1720800"/>
            <a:chOff x="6307200" y="4554360"/>
            <a:chExt cx="2232000" cy="1720800"/>
          </a:xfrm>
        </p:grpSpPr>
        <p:pic>
          <p:nvPicPr>
            <p:cNvPr id="196" name="" descr=""/>
            <p:cNvPicPr/>
            <p:nvPr/>
          </p:nvPicPr>
          <p:blipFill>
            <a:blip r:embed="rId3"/>
            <a:srcRect l="1783" t="0" r="5082" b="0"/>
            <a:stretch/>
          </p:blipFill>
          <p:spPr>
            <a:xfrm>
              <a:off x="6307200" y="4554360"/>
              <a:ext cx="2232000" cy="17208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7" name=""/>
            <p:cNvSpPr/>
            <p:nvPr/>
          </p:nvSpPr>
          <p:spPr>
            <a:xfrm>
              <a:off x="6747480" y="5415120"/>
              <a:ext cx="1558080" cy="246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CO2 - With Carbon Tax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8" name=""/>
          <p:cNvGrpSpPr/>
          <p:nvPr/>
        </p:nvGrpSpPr>
        <p:grpSpPr>
          <a:xfrm>
            <a:off x="627120" y="4200480"/>
            <a:ext cx="3467160" cy="2090520"/>
            <a:chOff x="627120" y="4200480"/>
            <a:chExt cx="3467160" cy="2090520"/>
          </a:xfrm>
        </p:grpSpPr>
        <p:pic>
          <p:nvPicPr>
            <p:cNvPr id="199" name="" descr=""/>
            <p:cNvPicPr/>
            <p:nvPr/>
          </p:nvPicPr>
          <p:blipFill>
            <a:blip r:embed="rId4"/>
            <a:srcRect l="0" t="0" r="0" b="17197"/>
            <a:stretch/>
          </p:blipFill>
          <p:spPr>
            <a:xfrm>
              <a:off x="627120" y="4200480"/>
              <a:ext cx="3467160" cy="2090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0" name=""/>
            <p:cNvSpPr/>
            <p:nvPr/>
          </p:nvSpPr>
          <p:spPr>
            <a:xfrm>
              <a:off x="665280" y="5637600"/>
              <a:ext cx="1558440" cy="246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Fuel Shares - No C Tax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2375640" y="5640840"/>
              <a:ext cx="1663560" cy="246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Fuel Shares - With C Tax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02" name=""/>
          <p:cNvGrpSpPr/>
          <p:nvPr/>
        </p:nvGrpSpPr>
        <p:grpSpPr>
          <a:xfrm>
            <a:off x="4086360" y="4549680"/>
            <a:ext cx="2219040" cy="1728720"/>
            <a:chOff x="4086360" y="4549680"/>
            <a:chExt cx="2219040" cy="1728720"/>
          </a:xfrm>
        </p:grpSpPr>
        <p:pic>
          <p:nvPicPr>
            <p:cNvPr id="203" name="" descr=""/>
            <p:cNvPicPr/>
            <p:nvPr/>
          </p:nvPicPr>
          <p:blipFill>
            <a:blip r:embed="rId5"/>
            <a:srcRect l="1388" t="0" r="5102" b="0"/>
            <a:stretch/>
          </p:blipFill>
          <p:spPr>
            <a:xfrm>
              <a:off x="4086360" y="4549680"/>
              <a:ext cx="2219040" cy="17287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4" name=""/>
            <p:cNvSpPr/>
            <p:nvPr/>
          </p:nvSpPr>
          <p:spPr>
            <a:xfrm>
              <a:off x="4660200" y="5419800"/>
              <a:ext cx="1452960" cy="246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CO2 - No Carbon Tax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"/>
          <p:cNvGraphicFramePr/>
          <p:nvPr/>
        </p:nvGraphicFramePr>
        <p:xfrm>
          <a:off x="1741320" y="2778120"/>
          <a:ext cx="5659560" cy="3521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41320" y="2778120"/>
                    <a:ext cx="5659560" cy="352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07" name=""/>
          <p:cNvGrpSpPr/>
          <p:nvPr/>
        </p:nvGrpSpPr>
        <p:grpSpPr>
          <a:xfrm>
            <a:off x="3605040" y="3219480"/>
            <a:ext cx="2617200" cy="850680"/>
            <a:chOff x="3605040" y="3219480"/>
            <a:chExt cx="2617200" cy="850680"/>
          </a:xfrm>
        </p:grpSpPr>
        <p:sp>
          <p:nvSpPr>
            <p:cNvPr id="208" name=""/>
            <p:cNvSpPr/>
            <p:nvPr/>
          </p:nvSpPr>
          <p:spPr>
            <a:xfrm flipV="1">
              <a:off x="3605040" y="3363480"/>
              <a:ext cx="1616400" cy="7066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lg" type="stealth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5085360" y="3219480"/>
              <a:ext cx="1136880" cy="39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Increasing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 sensitivity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34880" y="469800"/>
            <a:ext cx="826128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BALANCE Uses a Logit-Function to Estimate Future Market Shares of Competing Commodities </a:t>
            </a:r>
            <a:endParaRPr b="1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211" name=""/>
          <p:cNvGrpSpPr/>
          <p:nvPr/>
        </p:nvGrpSpPr>
        <p:grpSpPr>
          <a:xfrm>
            <a:off x="727200" y="1495440"/>
            <a:ext cx="7762680" cy="1405080"/>
            <a:chOff x="727200" y="1495440"/>
            <a:chExt cx="7762680" cy="1405080"/>
          </a:xfrm>
        </p:grpSpPr>
        <p:grpSp>
          <p:nvGrpSpPr>
            <p:cNvPr id="212" name=""/>
            <p:cNvGrpSpPr/>
            <p:nvPr/>
          </p:nvGrpSpPr>
          <p:grpSpPr>
            <a:xfrm>
              <a:off x="6775560" y="1535040"/>
              <a:ext cx="1714320" cy="1363680"/>
              <a:chOff x="6775560" y="1535040"/>
              <a:chExt cx="1714320" cy="1363680"/>
            </a:xfrm>
          </p:grpSpPr>
          <p:grpSp>
            <p:nvGrpSpPr>
              <p:cNvPr id="213" name=""/>
              <p:cNvGrpSpPr/>
              <p:nvPr/>
            </p:nvGrpSpPr>
            <p:grpSpPr>
              <a:xfrm>
                <a:off x="6819120" y="1584360"/>
                <a:ext cx="1616400" cy="1210320"/>
                <a:chOff x="6819120" y="1584360"/>
                <a:chExt cx="1616400" cy="1210320"/>
              </a:xfrm>
            </p:grpSpPr>
            <p:sp>
              <p:nvSpPr>
                <p:cNvPr id="214" name=""/>
                <p:cNvSpPr/>
                <p:nvPr/>
              </p:nvSpPr>
              <p:spPr>
                <a:xfrm>
                  <a:off x="6819120" y="1584360"/>
                  <a:ext cx="108360" cy="228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500" strike="noStrike" u="none">
                      <a:solidFill>
                        <a:srgbClr val="000000"/>
                      </a:solidFill>
                      <a:effectLst/>
                      <a:uFillTx/>
                      <a:latin typeface="Symbol"/>
                      <a:ea typeface="Symbol"/>
                    </a:rPr>
                    <a:t></a:t>
                  </a:r>
                  <a:endParaRPr b="0" lang="en-US" sz="15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5" name=""/>
                <p:cNvSpPr/>
                <p:nvPr/>
              </p:nvSpPr>
              <p:spPr>
                <a:xfrm>
                  <a:off x="7141320" y="1647720"/>
                  <a:ext cx="116064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price sensitivity for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6" name=""/>
                <p:cNvSpPr/>
                <p:nvPr/>
              </p:nvSpPr>
              <p:spPr>
                <a:xfrm>
                  <a:off x="7141320" y="1814400"/>
                  <a:ext cx="12942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this decision process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7" name=""/>
                <p:cNvSpPr/>
                <p:nvPr/>
              </p:nvSpPr>
              <p:spPr>
                <a:xfrm>
                  <a:off x="6834600" y="2027160"/>
                  <a:ext cx="23256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MS: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8" name=""/>
                <p:cNvSpPr/>
                <p:nvPr/>
              </p:nvSpPr>
              <p:spPr>
                <a:xfrm>
                  <a:off x="7140960" y="2027160"/>
                  <a:ext cx="7884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market share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19" name=""/>
                <p:cNvSpPr/>
                <p:nvPr/>
              </p:nvSpPr>
              <p:spPr>
                <a:xfrm>
                  <a:off x="6834240" y="2244600"/>
                  <a:ext cx="12708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P: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0" name=""/>
                <p:cNvSpPr/>
                <p:nvPr/>
              </p:nvSpPr>
              <p:spPr>
                <a:xfrm>
                  <a:off x="7141320" y="2244600"/>
                  <a:ext cx="3031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price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1" name=""/>
                <p:cNvSpPr/>
                <p:nvPr/>
              </p:nvSpPr>
              <p:spPr>
                <a:xfrm>
                  <a:off x="6834600" y="2448000"/>
                  <a:ext cx="23256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PM: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2" name=""/>
                <p:cNvSpPr/>
                <p:nvPr/>
              </p:nvSpPr>
              <p:spPr>
                <a:xfrm>
                  <a:off x="6834240" y="2641680"/>
                  <a:ext cx="1411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Q: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3" name=""/>
                <p:cNvSpPr/>
                <p:nvPr/>
              </p:nvSpPr>
              <p:spPr>
                <a:xfrm>
                  <a:off x="7142760" y="2641680"/>
                  <a:ext cx="49248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quantity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4" name=""/>
                <p:cNvSpPr/>
                <p:nvPr/>
              </p:nvSpPr>
              <p:spPr>
                <a:xfrm>
                  <a:off x="7142400" y="2448000"/>
                  <a:ext cx="113940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premium multiplier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225" name=""/>
              <p:cNvSpPr/>
              <p:nvPr/>
            </p:nvSpPr>
            <p:spPr>
              <a:xfrm>
                <a:off x="6775560" y="1535040"/>
                <a:ext cx="1714320" cy="1363680"/>
              </a:xfrm>
              <a:prstGeom prst="rect">
                <a:avLst/>
              </a:prstGeom>
              <a:noFill/>
              <a:ln w="316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26" name=""/>
            <p:cNvGrpSpPr/>
            <p:nvPr/>
          </p:nvGrpSpPr>
          <p:grpSpPr>
            <a:xfrm>
              <a:off x="2500200" y="1495440"/>
              <a:ext cx="4120920" cy="1403280"/>
              <a:chOff x="2500200" y="1495440"/>
              <a:chExt cx="4120920" cy="1403280"/>
            </a:xfrm>
          </p:grpSpPr>
          <p:sp>
            <p:nvSpPr>
              <p:cNvPr id="227" name=""/>
              <p:cNvSpPr/>
              <p:nvPr/>
            </p:nvSpPr>
            <p:spPr>
              <a:xfrm>
                <a:off x="2503080" y="1533600"/>
                <a:ext cx="4118040" cy="1365120"/>
              </a:xfrm>
              <a:prstGeom prst="rect">
                <a:avLst/>
              </a:prstGeom>
              <a:noFill/>
              <a:ln w="316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228" name=""/>
              <p:cNvGrpSpPr/>
              <p:nvPr/>
            </p:nvGrpSpPr>
            <p:grpSpPr>
              <a:xfrm>
                <a:off x="2500200" y="1495440"/>
                <a:ext cx="4027320" cy="1355400"/>
                <a:chOff x="2500200" y="1495440"/>
                <a:chExt cx="4027320" cy="1355400"/>
              </a:xfrm>
            </p:grpSpPr>
            <p:grpSp>
              <p:nvGrpSpPr>
                <p:cNvPr id="229" name=""/>
                <p:cNvGrpSpPr/>
                <p:nvPr/>
              </p:nvGrpSpPr>
              <p:grpSpPr>
                <a:xfrm>
                  <a:off x="2500200" y="1971720"/>
                  <a:ext cx="1688760" cy="512640"/>
                  <a:chOff x="2500200" y="1971720"/>
                  <a:chExt cx="1688760" cy="512640"/>
                </a:xfrm>
              </p:grpSpPr>
              <p:sp>
                <p:nvSpPr>
                  <p:cNvPr id="230" name=""/>
                  <p:cNvSpPr/>
                  <p:nvPr/>
                </p:nvSpPr>
                <p:spPr>
                  <a:xfrm>
                    <a:off x="2500200" y="2084400"/>
                    <a:ext cx="62388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1" name=""/>
                  <p:cNvSpPr/>
                  <p:nvPr/>
                </p:nvSpPr>
                <p:spPr>
                  <a:xfrm>
                    <a:off x="2588760" y="2116080"/>
                    <a:ext cx="24768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MS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" name=""/>
                  <p:cNvSpPr/>
                  <p:nvPr/>
                </p:nvSpPr>
                <p:spPr>
                  <a:xfrm>
                    <a:off x="2822040" y="2208240"/>
                    <a:ext cx="9612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 1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" name=""/>
                  <p:cNvSpPr/>
                  <p:nvPr/>
                </p:nvSpPr>
                <p:spPr>
                  <a:xfrm>
                    <a:off x="2927160" y="2116080"/>
                    <a:ext cx="9216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  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4" name=""/>
                  <p:cNvSpPr/>
                  <p:nvPr/>
                </p:nvSpPr>
                <p:spPr>
                  <a:xfrm>
                    <a:off x="3017520" y="2116080"/>
                    <a:ext cx="9684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=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5" name=""/>
                  <p:cNvSpPr/>
                  <p:nvPr/>
                </p:nvSpPr>
                <p:spPr>
                  <a:xfrm>
                    <a:off x="3409560" y="1971720"/>
                    <a:ext cx="319320" cy="24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6" name=""/>
                  <p:cNvSpPr/>
                  <p:nvPr/>
                </p:nvSpPr>
                <p:spPr>
                  <a:xfrm>
                    <a:off x="3498480" y="2003400"/>
                    <a:ext cx="12888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Q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7" name=""/>
                  <p:cNvSpPr/>
                  <p:nvPr/>
                </p:nvSpPr>
                <p:spPr>
                  <a:xfrm>
                    <a:off x="3614040" y="2095560"/>
                    <a:ext cx="9612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 1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8" name=""/>
                  <p:cNvSpPr/>
                  <p:nvPr/>
                </p:nvSpPr>
                <p:spPr>
                  <a:xfrm>
                    <a:off x="3206520" y="2222640"/>
                    <a:ext cx="693720" cy="24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9" name=""/>
                  <p:cNvSpPr/>
                  <p:nvPr/>
                </p:nvSpPr>
                <p:spPr>
                  <a:xfrm>
                    <a:off x="3295440" y="2254320"/>
                    <a:ext cx="12888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Q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0" name=""/>
                  <p:cNvSpPr/>
                  <p:nvPr/>
                </p:nvSpPr>
                <p:spPr>
                  <a:xfrm>
                    <a:off x="3409200" y="2346480"/>
                    <a:ext cx="9612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 1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1" name=""/>
                  <p:cNvSpPr/>
                  <p:nvPr/>
                </p:nvSpPr>
                <p:spPr>
                  <a:xfrm>
                    <a:off x="3514320" y="2254320"/>
                    <a:ext cx="4644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 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2" name=""/>
                  <p:cNvSpPr/>
                  <p:nvPr/>
                </p:nvSpPr>
                <p:spPr>
                  <a:xfrm>
                    <a:off x="3560760" y="2254320"/>
                    <a:ext cx="27072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+ Q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3" name=""/>
                  <p:cNvSpPr/>
                  <p:nvPr/>
                </p:nvSpPr>
                <p:spPr>
                  <a:xfrm>
                    <a:off x="3825360" y="2346480"/>
                    <a:ext cx="6444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2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4" name=""/>
                  <p:cNvSpPr/>
                  <p:nvPr/>
                </p:nvSpPr>
                <p:spPr>
                  <a:xfrm>
                    <a:off x="3993840" y="2084400"/>
                    <a:ext cx="19512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5" name=""/>
                  <p:cNvSpPr/>
                  <p:nvPr/>
                </p:nvSpPr>
                <p:spPr>
                  <a:xfrm>
                    <a:off x="4082760" y="2116080"/>
                    <a:ext cx="9684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=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6" name=""/>
                  <p:cNvSpPr/>
                  <p:nvPr/>
                </p:nvSpPr>
                <p:spPr>
                  <a:xfrm>
                    <a:off x="3250800" y="2200320"/>
                    <a:ext cx="573120" cy="1440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47" name=""/>
                <p:cNvSpPr/>
                <p:nvPr/>
              </p:nvSpPr>
              <p:spPr>
                <a:xfrm>
                  <a:off x="4344840" y="2198880"/>
                  <a:ext cx="2151000" cy="1404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2760" bIns="-32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48" name=""/>
                <p:cNvGrpSpPr/>
                <p:nvPr/>
              </p:nvGrpSpPr>
              <p:grpSpPr>
                <a:xfrm>
                  <a:off x="4995720" y="1495440"/>
                  <a:ext cx="988920" cy="663480"/>
                  <a:chOff x="4995720" y="1495440"/>
                  <a:chExt cx="988920" cy="663480"/>
                </a:xfrm>
              </p:grpSpPr>
              <p:sp>
                <p:nvSpPr>
                  <p:cNvPr id="249" name=""/>
                  <p:cNvSpPr/>
                  <p:nvPr/>
                </p:nvSpPr>
                <p:spPr>
                  <a:xfrm>
                    <a:off x="5284440" y="1682640"/>
                    <a:ext cx="19044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" name=""/>
                  <p:cNvSpPr/>
                  <p:nvPr/>
                </p:nvSpPr>
                <p:spPr>
                  <a:xfrm>
                    <a:off x="5370120" y="1712880"/>
                    <a:ext cx="9216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1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1" name=""/>
                  <p:cNvSpPr/>
                  <p:nvPr/>
                </p:nvSpPr>
                <p:spPr>
                  <a:xfrm>
                    <a:off x="5019480" y="1898640"/>
                    <a:ext cx="76032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2" name=""/>
                  <p:cNvSpPr/>
                  <p:nvPr/>
                </p:nvSpPr>
                <p:spPr>
                  <a:xfrm>
                    <a:off x="5108040" y="1928880"/>
                    <a:ext cx="11052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P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3" name=""/>
                  <p:cNvSpPr/>
                  <p:nvPr/>
                </p:nvSpPr>
                <p:spPr>
                  <a:xfrm>
                    <a:off x="5204880" y="2021040"/>
                    <a:ext cx="6444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1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4" name=""/>
                  <p:cNvSpPr/>
                  <p:nvPr/>
                </p:nvSpPr>
                <p:spPr>
                  <a:xfrm>
                    <a:off x="5280120" y="1928880"/>
                    <a:ext cx="43056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 x PM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5" name=""/>
                  <p:cNvSpPr/>
                  <p:nvPr/>
                </p:nvSpPr>
                <p:spPr>
                  <a:xfrm>
                    <a:off x="5709600" y="2021040"/>
                    <a:ext cx="6444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1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6" name=""/>
                  <p:cNvSpPr/>
                  <p:nvPr/>
                </p:nvSpPr>
                <p:spPr>
                  <a:xfrm>
                    <a:off x="5803560" y="1495440"/>
                    <a:ext cx="16668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7" name=""/>
                  <p:cNvSpPr/>
                  <p:nvPr/>
                </p:nvSpPr>
                <p:spPr>
                  <a:xfrm>
                    <a:off x="5891040" y="1515960"/>
                    <a:ext cx="9360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Symbol"/>
                        <a:ea typeface="Symbol"/>
                      </a:rPr>
                      <a:t>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8" name=""/>
                  <p:cNvSpPr/>
                  <p:nvPr/>
                </p:nvSpPr>
                <p:spPr>
                  <a:xfrm>
                    <a:off x="5084640" y="1900440"/>
                    <a:ext cx="612720" cy="140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9" name=""/>
                  <p:cNvSpPr/>
                  <p:nvPr/>
                </p:nvSpPr>
                <p:spPr>
                  <a:xfrm>
                    <a:off x="4995720" y="1674720"/>
                    <a:ext cx="75960" cy="463680"/>
                  </a:xfrm>
                  <a:custGeom>
                    <a:avLst/>
                    <a:gdLst/>
                    <a:ahLst/>
                    <a:rect l="l" t="t" r="r" b="b"/>
                    <a:pathLst>
                      <a:path w="97" h="584">
                        <a:moveTo>
                          <a:pt x="94" y="0"/>
                        </a:moveTo>
                        <a:lnTo>
                          <a:pt x="0" y="0"/>
                        </a:lnTo>
                        <a:lnTo>
                          <a:pt x="0" y="584"/>
                        </a:lnTo>
                        <a:lnTo>
                          <a:pt x="97" y="584"/>
                        </a:lnTo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0" name=""/>
                  <p:cNvSpPr/>
                  <p:nvPr/>
                </p:nvSpPr>
                <p:spPr>
                  <a:xfrm>
                    <a:off x="5781240" y="1670040"/>
                    <a:ext cx="76320" cy="463680"/>
                  </a:xfrm>
                  <a:custGeom>
                    <a:avLst/>
                    <a:gdLst/>
                    <a:ahLst/>
                    <a:rect l="l" t="t" r="r" b="b"/>
                    <a:pathLst>
                      <a:path w="96" h="584">
                        <a:moveTo>
                          <a:pt x="2" y="0"/>
                        </a:moveTo>
                        <a:lnTo>
                          <a:pt x="96" y="0"/>
                        </a:lnTo>
                        <a:lnTo>
                          <a:pt x="96" y="584"/>
                        </a:lnTo>
                        <a:lnTo>
                          <a:pt x="0" y="584"/>
                        </a:lnTo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61" name=""/>
                <p:cNvSpPr/>
                <p:nvPr/>
              </p:nvSpPr>
              <p:spPr>
                <a:xfrm>
                  <a:off x="5263920" y="2509920"/>
                  <a:ext cx="171360" cy="196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62" name=""/>
                <p:cNvSpPr/>
                <p:nvPr/>
              </p:nvSpPr>
              <p:spPr>
                <a:xfrm>
                  <a:off x="5343120" y="2538360"/>
                  <a:ext cx="74520" cy="153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t">
                  <a:sp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+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63" name=""/>
                <p:cNvGrpSpPr/>
                <p:nvPr/>
              </p:nvGrpSpPr>
              <p:grpSpPr>
                <a:xfrm>
                  <a:off x="4366800" y="2174760"/>
                  <a:ext cx="989280" cy="663480"/>
                  <a:chOff x="4366800" y="2174760"/>
                  <a:chExt cx="989280" cy="663480"/>
                </a:xfrm>
              </p:grpSpPr>
              <p:sp>
                <p:nvSpPr>
                  <p:cNvPr id="264" name=""/>
                  <p:cNvSpPr/>
                  <p:nvPr/>
                </p:nvSpPr>
                <p:spPr>
                  <a:xfrm>
                    <a:off x="4655880" y="2362320"/>
                    <a:ext cx="190440" cy="24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5" name=""/>
                  <p:cNvSpPr/>
                  <p:nvPr/>
                </p:nvSpPr>
                <p:spPr>
                  <a:xfrm>
                    <a:off x="4743000" y="2392560"/>
                    <a:ext cx="9216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1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6" name=""/>
                  <p:cNvSpPr/>
                  <p:nvPr/>
                </p:nvSpPr>
                <p:spPr>
                  <a:xfrm>
                    <a:off x="4392360" y="2577960"/>
                    <a:ext cx="75888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7" name=""/>
                  <p:cNvSpPr/>
                  <p:nvPr/>
                </p:nvSpPr>
                <p:spPr>
                  <a:xfrm>
                    <a:off x="4479120" y="2608200"/>
                    <a:ext cx="11052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P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8" name=""/>
                  <p:cNvSpPr/>
                  <p:nvPr/>
                </p:nvSpPr>
                <p:spPr>
                  <a:xfrm>
                    <a:off x="4577760" y="2700360"/>
                    <a:ext cx="6444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1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69" name=""/>
                  <p:cNvSpPr/>
                  <p:nvPr/>
                </p:nvSpPr>
                <p:spPr>
                  <a:xfrm>
                    <a:off x="4651560" y="2608200"/>
                    <a:ext cx="43056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 x PM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0" name=""/>
                  <p:cNvSpPr/>
                  <p:nvPr/>
                </p:nvSpPr>
                <p:spPr>
                  <a:xfrm>
                    <a:off x="5085720" y="2700360"/>
                    <a:ext cx="6444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1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1" name=""/>
                  <p:cNvSpPr/>
                  <p:nvPr/>
                </p:nvSpPr>
                <p:spPr>
                  <a:xfrm>
                    <a:off x="5176440" y="2174760"/>
                    <a:ext cx="16524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2" name=""/>
                  <p:cNvSpPr/>
                  <p:nvPr/>
                </p:nvSpPr>
                <p:spPr>
                  <a:xfrm>
                    <a:off x="5262480" y="2195640"/>
                    <a:ext cx="9360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Symbol"/>
                        <a:ea typeface="Symbol"/>
                      </a:rPr>
                      <a:t>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3" name=""/>
                  <p:cNvSpPr/>
                  <p:nvPr/>
                </p:nvSpPr>
                <p:spPr>
                  <a:xfrm>
                    <a:off x="4457520" y="2579760"/>
                    <a:ext cx="612720" cy="1440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400" bIns="-32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4" name=""/>
                  <p:cNvSpPr/>
                  <p:nvPr/>
                </p:nvSpPr>
                <p:spPr>
                  <a:xfrm>
                    <a:off x="4366800" y="2355840"/>
                    <a:ext cx="76320" cy="463680"/>
                  </a:xfrm>
                  <a:custGeom>
                    <a:avLst/>
                    <a:gdLst/>
                    <a:ahLst/>
                    <a:rect l="l" t="t" r="r" b="b"/>
                    <a:pathLst>
                      <a:path w="96" h="584">
                        <a:moveTo>
                          <a:pt x="94" y="0"/>
                        </a:moveTo>
                        <a:lnTo>
                          <a:pt x="0" y="0"/>
                        </a:lnTo>
                        <a:lnTo>
                          <a:pt x="0" y="584"/>
                        </a:lnTo>
                        <a:lnTo>
                          <a:pt x="96" y="584"/>
                        </a:lnTo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5" name=""/>
                  <p:cNvSpPr/>
                  <p:nvPr/>
                </p:nvSpPr>
                <p:spPr>
                  <a:xfrm>
                    <a:off x="5152680" y="2349360"/>
                    <a:ext cx="76320" cy="463680"/>
                  </a:xfrm>
                  <a:custGeom>
                    <a:avLst/>
                    <a:gdLst/>
                    <a:ahLst/>
                    <a:rect l="l" t="t" r="r" b="b"/>
                    <a:pathLst>
                      <a:path w="96" h="584">
                        <a:moveTo>
                          <a:pt x="2" y="0"/>
                        </a:moveTo>
                        <a:lnTo>
                          <a:pt x="96" y="0"/>
                        </a:lnTo>
                        <a:lnTo>
                          <a:pt x="96" y="584"/>
                        </a:lnTo>
                        <a:lnTo>
                          <a:pt x="0" y="584"/>
                        </a:lnTo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76" name=""/>
                <p:cNvGrpSpPr/>
                <p:nvPr/>
              </p:nvGrpSpPr>
              <p:grpSpPr>
                <a:xfrm>
                  <a:off x="5538600" y="2187720"/>
                  <a:ext cx="988920" cy="663120"/>
                  <a:chOff x="5538600" y="2187720"/>
                  <a:chExt cx="988920" cy="663120"/>
                </a:xfrm>
              </p:grpSpPr>
              <p:sp>
                <p:nvSpPr>
                  <p:cNvPr id="277" name=""/>
                  <p:cNvSpPr/>
                  <p:nvPr/>
                </p:nvSpPr>
                <p:spPr>
                  <a:xfrm>
                    <a:off x="5827320" y="2373480"/>
                    <a:ext cx="190440" cy="24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8" name=""/>
                  <p:cNvSpPr/>
                  <p:nvPr/>
                </p:nvSpPr>
                <p:spPr>
                  <a:xfrm>
                    <a:off x="5914800" y="2405160"/>
                    <a:ext cx="9216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1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79" name=""/>
                  <p:cNvSpPr/>
                  <p:nvPr/>
                </p:nvSpPr>
                <p:spPr>
                  <a:xfrm>
                    <a:off x="5563800" y="2589120"/>
                    <a:ext cx="758880" cy="246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0" name=""/>
                  <p:cNvSpPr/>
                  <p:nvPr/>
                </p:nvSpPr>
                <p:spPr>
                  <a:xfrm>
                    <a:off x="5650920" y="2621160"/>
                    <a:ext cx="11052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P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1" name=""/>
                  <p:cNvSpPr/>
                  <p:nvPr/>
                </p:nvSpPr>
                <p:spPr>
                  <a:xfrm>
                    <a:off x="5749200" y="2712960"/>
                    <a:ext cx="6444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2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2" name=""/>
                  <p:cNvSpPr/>
                  <p:nvPr/>
                </p:nvSpPr>
                <p:spPr>
                  <a:xfrm>
                    <a:off x="5823360" y="2621160"/>
                    <a:ext cx="43056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 x PM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3" name=""/>
                  <p:cNvSpPr/>
                  <p:nvPr/>
                </p:nvSpPr>
                <p:spPr>
                  <a:xfrm>
                    <a:off x="6266880" y="2712960"/>
                    <a:ext cx="64440" cy="13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2</a:t>
                    </a:r>
                    <a:endParaRPr b="0" lang="en-US" sz="9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4" name=""/>
                  <p:cNvSpPr/>
                  <p:nvPr/>
                </p:nvSpPr>
                <p:spPr>
                  <a:xfrm>
                    <a:off x="6348240" y="2187720"/>
                    <a:ext cx="164880" cy="24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5" name=""/>
                  <p:cNvSpPr/>
                  <p:nvPr/>
                </p:nvSpPr>
                <p:spPr>
                  <a:xfrm>
                    <a:off x="6433920" y="2208240"/>
                    <a:ext cx="93600" cy="1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0" rIns="0" tIns="0" bIns="0" anchor="t">
                    <a:spAutoFit/>
                  </a:bodyPr>
                  <a:p>
                    <a:pPr algn="ct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Symbol"/>
                        <a:ea typeface="Symbol"/>
                      </a:rPr>
                      <a:t></a:t>
                    </a:r>
                    <a:endParaRPr b="0" lang="en-US" sz="13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6" name=""/>
                  <p:cNvSpPr/>
                  <p:nvPr/>
                </p:nvSpPr>
                <p:spPr>
                  <a:xfrm>
                    <a:off x="5628960" y="2590920"/>
                    <a:ext cx="612720" cy="14040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2760" bIns="-32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7" name=""/>
                  <p:cNvSpPr/>
                  <p:nvPr/>
                </p:nvSpPr>
                <p:spPr>
                  <a:xfrm>
                    <a:off x="5538600" y="2367000"/>
                    <a:ext cx="75960" cy="463680"/>
                  </a:xfrm>
                  <a:custGeom>
                    <a:avLst/>
                    <a:gdLst/>
                    <a:ahLst/>
                    <a:rect l="l" t="t" r="r" b="b"/>
                    <a:pathLst>
                      <a:path w="96" h="584">
                        <a:moveTo>
                          <a:pt x="94" y="0"/>
                        </a:moveTo>
                        <a:lnTo>
                          <a:pt x="0" y="0"/>
                        </a:lnTo>
                        <a:lnTo>
                          <a:pt x="0" y="584"/>
                        </a:lnTo>
                        <a:lnTo>
                          <a:pt x="96" y="584"/>
                        </a:lnTo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88" name=""/>
                  <p:cNvSpPr/>
                  <p:nvPr/>
                </p:nvSpPr>
                <p:spPr>
                  <a:xfrm>
                    <a:off x="6343200" y="2362320"/>
                    <a:ext cx="76320" cy="463320"/>
                  </a:xfrm>
                  <a:custGeom>
                    <a:avLst/>
                    <a:gdLst/>
                    <a:ahLst/>
                    <a:rect l="l" t="t" r="r" b="b"/>
                    <a:pathLst>
                      <a:path w="96" h="584">
                        <a:moveTo>
                          <a:pt x="2" y="0"/>
                        </a:moveTo>
                        <a:lnTo>
                          <a:pt x="96" y="0"/>
                        </a:lnTo>
                        <a:lnTo>
                          <a:pt x="96" y="584"/>
                        </a:lnTo>
                        <a:lnTo>
                          <a:pt x="0" y="584"/>
                        </a:lnTo>
                      </a:path>
                    </a:pathLst>
                  </a:custGeom>
                  <a:noFill/>
                  <a:ln w="1440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289" name=""/>
            <p:cNvGrpSpPr/>
            <p:nvPr/>
          </p:nvGrpSpPr>
          <p:grpSpPr>
            <a:xfrm>
              <a:off x="727200" y="1535040"/>
              <a:ext cx="1622160" cy="1365480"/>
              <a:chOff x="727200" y="1535040"/>
              <a:chExt cx="1622160" cy="1365480"/>
            </a:xfrm>
          </p:grpSpPr>
          <p:sp>
            <p:nvSpPr>
              <p:cNvPr id="290" name=""/>
              <p:cNvSpPr/>
              <p:nvPr/>
            </p:nvSpPr>
            <p:spPr>
              <a:xfrm>
                <a:off x="727200" y="1535040"/>
                <a:ext cx="1622160" cy="1365480"/>
              </a:xfrm>
              <a:prstGeom prst="rect">
                <a:avLst/>
              </a:prstGeom>
              <a:noFill/>
              <a:ln w="316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" name=""/>
              <p:cNvSpPr/>
              <p:nvPr/>
            </p:nvSpPr>
            <p:spPr>
              <a:xfrm>
                <a:off x="1279440" y="2076480"/>
                <a:ext cx="478080" cy="477720"/>
              </a:xfrm>
              <a:prstGeom prst="ellipse">
                <a:avLst/>
              </a:prstGeom>
              <a:solidFill>
                <a:srgbClr val="fbfe95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Decision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2" name=""/>
              <p:cNvSpPr/>
              <p:nvPr/>
            </p:nvSpPr>
            <p:spPr>
              <a:xfrm>
                <a:off x="922320" y="2521080"/>
                <a:ext cx="1231920" cy="196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3" name=""/>
              <p:cNvSpPr/>
              <p:nvPr/>
            </p:nvSpPr>
            <p:spPr>
              <a:xfrm>
                <a:off x="901800" y="2681280"/>
                <a:ext cx="15876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000" strike="noStrike" u="none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P</a:t>
                </a:r>
                <a:r>
                  <a:rPr b="1" i="1" lang="en-US" sz="700" strike="noStrike" u="none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1 </a:t>
                </a:r>
                <a:endPara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4" name=""/>
              <p:cNvSpPr/>
              <p:nvPr/>
            </p:nvSpPr>
            <p:spPr>
              <a:xfrm>
                <a:off x="1144440" y="2681280"/>
                <a:ext cx="14832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000" strike="noStrike" u="none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Q</a:t>
                </a:r>
                <a:r>
                  <a:rPr b="1" i="1" lang="en-US" sz="700" strike="noStrike" u="none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1</a:t>
                </a:r>
                <a:endPara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" name=""/>
              <p:cNvSpPr/>
              <p:nvPr/>
            </p:nvSpPr>
            <p:spPr>
              <a:xfrm>
                <a:off x="1744200" y="2681280"/>
                <a:ext cx="13428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</a:t>
                </a:r>
                <a:r>
                  <a:rPr b="1" i="1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</a:t>
                </a:r>
                <a:endPara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" name=""/>
              <p:cNvSpPr/>
              <p:nvPr/>
            </p:nvSpPr>
            <p:spPr>
              <a:xfrm>
                <a:off x="1999800" y="2678040"/>
                <a:ext cx="14832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i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Q</a:t>
                </a:r>
                <a:r>
                  <a:rPr b="1" i="1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</a:t>
                </a:r>
                <a:endPara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" name=""/>
              <p:cNvSpPr/>
              <p:nvPr/>
            </p:nvSpPr>
            <p:spPr>
              <a:xfrm>
                <a:off x="1328760" y="2303640"/>
                <a:ext cx="412560" cy="139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" name=""/>
              <p:cNvSpPr/>
              <p:nvPr/>
            </p:nvSpPr>
            <p:spPr>
              <a:xfrm>
                <a:off x="1287360" y="1609560"/>
                <a:ext cx="549360" cy="198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" name=""/>
              <p:cNvSpPr/>
              <p:nvPr/>
            </p:nvSpPr>
            <p:spPr>
              <a:xfrm>
                <a:off x="1298520" y="1617840"/>
                <a:ext cx="437760" cy="153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Q</a:t>
                </a:r>
                <a:r>
                  <a:rPr b="1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demand</a:t>
                </a:r>
                <a:endParaRPr b="0" lang="en-US" sz="7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" name=""/>
              <p:cNvSpPr/>
              <p:nvPr/>
            </p:nvSpPr>
            <p:spPr>
              <a:xfrm flipV="1">
                <a:off x="1057320" y="2491920"/>
                <a:ext cx="288720" cy="30492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1" name=""/>
              <p:cNvSpPr/>
              <p:nvPr/>
            </p:nvSpPr>
            <p:spPr>
              <a:xfrm flipH="1" flipV="1">
                <a:off x="1692360" y="2491920"/>
                <a:ext cx="288720" cy="304920"/>
              </a:xfrm>
              <a:prstGeom prst="line">
                <a:avLst/>
              </a:prstGeom>
              <a:ln w="2556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2" name=""/>
              <p:cNvSpPr/>
              <p:nvPr/>
            </p:nvSpPr>
            <p:spPr>
              <a:xfrm flipV="1">
                <a:off x="1517760" y="1762200"/>
                <a:ext cx="0" cy="311040"/>
              </a:xfrm>
              <a:prstGeom prst="line">
                <a:avLst/>
              </a:prstGeom>
              <a:ln w="2556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ca%20iso%20Webpic06" descr=""/>
          <p:cNvPicPr/>
          <p:nvPr/>
        </p:nvPicPr>
        <p:blipFill>
          <a:blip r:embed="rId1">
            <a:lum bright="6000"/>
          </a:blip>
          <a:stretch/>
        </p:blipFill>
        <p:spPr>
          <a:xfrm>
            <a:off x="6016680" y="4349880"/>
            <a:ext cx="2422440" cy="186840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</p:pic>
      <p:pic>
        <p:nvPicPr>
          <p:cNvPr id="304" name="" descr=""/>
          <p:cNvPicPr/>
          <p:nvPr/>
        </p:nvPicPr>
        <p:blipFill>
          <a:blip r:embed="rId2"/>
          <a:stretch/>
        </p:blipFill>
        <p:spPr>
          <a:xfrm>
            <a:off x="654120" y="547560"/>
            <a:ext cx="761760" cy="76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 Developed the New GTMax Model to Analyze </a:t>
            </a: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Complex Marketing and Operational Issues in </a:t>
            </a: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Today’s Deregulated Power Markets</a:t>
            </a:r>
            <a:endParaRPr b="1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536400" y="1528920"/>
            <a:ext cx="7772400" cy="240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GTMax:  Generation and Transmission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Maximization Model maximizes net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revenues and ensures that market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and system operations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 within physical and institutional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limitations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Identifies utilities and assets that can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successfully compete in deregulated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"/>
          <p:cNvSpPr/>
          <p:nvPr/>
        </p:nvSpPr>
        <p:spPr>
          <a:xfrm>
            <a:off x="536400" y="3921120"/>
            <a:ext cx="7772400" cy="237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Formulates optimal spot market transactions and strategies with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interconnected systems/countries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Determines the optimal path of contractual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flows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Identifies operational and network bottlenecks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the marginal value of relieving system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obligations and constraints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Identifies stranded 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8" name="" descr=""/>
          <p:cNvPicPr/>
          <p:nvPr/>
        </p:nvPicPr>
        <p:blipFill>
          <a:blip r:embed="rId3"/>
          <a:stretch/>
        </p:blipFill>
        <p:spPr>
          <a:xfrm>
            <a:off x="5089680" y="1515960"/>
            <a:ext cx="1477800" cy="217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9" name="" descr=""/>
          <p:cNvPicPr/>
          <p:nvPr/>
        </p:nvPicPr>
        <p:blipFill>
          <a:blip r:embed="rId4"/>
          <a:stretch/>
        </p:blipFill>
        <p:spPr>
          <a:xfrm>
            <a:off x="6284880" y="2378160"/>
            <a:ext cx="1062000" cy="11142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10" name=""/>
          <p:cNvGrpSpPr/>
          <p:nvPr/>
        </p:nvGrpSpPr>
        <p:grpSpPr>
          <a:xfrm>
            <a:off x="7383600" y="1515960"/>
            <a:ext cx="1163160" cy="2173320"/>
            <a:chOff x="7383600" y="1515960"/>
            <a:chExt cx="1163160" cy="2173320"/>
          </a:xfrm>
        </p:grpSpPr>
        <p:pic>
          <p:nvPicPr>
            <p:cNvPr id="311" name="" descr=""/>
            <p:cNvPicPr/>
            <p:nvPr/>
          </p:nvPicPr>
          <p:blipFill>
            <a:blip r:embed="rId5"/>
            <a:stretch/>
          </p:blipFill>
          <p:spPr>
            <a:xfrm>
              <a:off x="7390440" y="1515960"/>
              <a:ext cx="1156320" cy="2173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2" name=""/>
            <p:cNvSpPr/>
            <p:nvPr/>
          </p:nvSpPr>
          <p:spPr>
            <a:xfrm>
              <a:off x="8342280" y="2540880"/>
              <a:ext cx="36360" cy="37080"/>
            </a:xfrm>
            <a:prstGeom prst="rect">
              <a:avLst/>
            </a:prstGeom>
            <a:solidFill>
              <a:srgbClr val="fff0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342280" y="2612520"/>
              <a:ext cx="36360" cy="37080"/>
            </a:xfrm>
            <a:prstGeom prst="rect">
              <a:avLst/>
            </a:prstGeom>
            <a:solidFill>
              <a:srgbClr val="fff0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8342280" y="3007800"/>
              <a:ext cx="36360" cy="37080"/>
            </a:xfrm>
            <a:prstGeom prst="rect">
              <a:avLst/>
            </a:prstGeom>
            <a:solidFill>
              <a:srgbClr val="fff0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8342280" y="3094920"/>
              <a:ext cx="36360" cy="37080"/>
            </a:xfrm>
            <a:prstGeom prst="rect">
              <a:avLst/>
            </a:prstGeom>
            <a:solidFill>
              <a:srgbClr val="fff0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7383600" y="3101040"/>
              <a:ext cx="36360" cy="37080"/>
            </a:xfrm>
            <a:prstGeom prst="rect">
              <a:avLst/>
            </a:prstGeom>
            <a:solidFill>
              <a:srgbClr val="fff0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7385040" y="2640600"/>
              <a:ext cx="36360" cy="37080"/>
            </a:xfrm>
            <a:prstGeom prst="rect">
              <a:avLst/>
            </a:prstGeom>
            <a:solidFill>
              <a:srgbClr val="fff0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8342280" y="2578320"/>
              <a:ext cx="36360" cy="37080"/>
            </a:xfrm>
            <a:prstGeom prst="rect">
              <a:avLst/>
            </a:prstGeom>
            <a:solidFill>
              <a:srgbClr val="fff0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7420680" y="2606400"/>
              <a:ext cx="36360" cy="37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7422480" y="3074760"/>
              <a:ext cx="36360" cy="37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8304840" y="3068640"/>
              <a:ext cx="36360" cy="37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8304840" y="2603160"/>
              <a:ext cx="36360" cy="370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9720" bIns="-9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"/>
          <p:cNvGrpSpPr/>
          <p:nvPr/>
        </p:nvGrpSpPr>
        <p:grpSpPr>
          <a:xfrm>
            <a:off x="4019400" y="1546200"/>
            <a:ext cx="4503960" cy="4635360"/>
            <a:chOff x="4019400" y="1546200"/>
            <a:chExt cx="4503960" cy="4635360"/>
          </a:xfrm>
        </p:grpSpPr>
        <p:pic>
          <p:nvPicPr>
            <p:cNvPr id="324" name="REFINERY" descr=""/>
            <p:cNvPicPr/>
            <p:nvPr/>
          </p:nvPicPr>
          <p:blipFill>
            <a:blip r:embed="rId1">
              <a:lum bright="6000"/>
            </a:blip>
            <a:srcRect l="0" t="5231" r="5039" b="2846"/>
            <a:stretch/>
          </p:blipFill>
          <p:spPr>
            <a:xfrm>
              <a:off x="6786720" y="3670200"/>
              <a:ext cx="1736640" cy="2511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5" name="OIL" descr=""/>
            <p:cNvPicPr/>
            <p:nvPr/>
          </p:nvPicPr>
          <p:blipFill>
            <a:blip r:embed="rId2">
              <a:lum bright="24000"/>
            </a:blip>
            <a:srcRect l="0" t="0" r="3819" b="12130"/>
            <a:stretch/>
          </p:blipFill>
          <p:spPr>
            <a:xfrm>
              <a:off x="4019400" y="3298680"/>
              <a:ext cx="2638440" cy="1611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6" name="coal%20power%20plant" descr=""/>
            <p:cNvPicPr/>
            <p:nvPr/>
          </p:nvPicPr>
          <p:blipFill>
            <a:blip r:embed="rId3">
              <a:lum bright="24000"/>
            </a:blip>
            <a:srcRect l="0" t="14027" r="15366" b="2566"/>
            <a:stretch/>
          </p:blipFill>
          <p:spPr>
            <a:xfrm>
              <a:off x="5919840" y="1546200"/>
              <a:ext cx="2579760" cy="17082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ENPEP is Used by Energy and Environmental Experts Worldwide to Analyze a Variety of Critical Issues</a:t>
            </a:r>
            <a:endParaRPr b="1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507960" y="1542600"/>
            <a:ext cx="7772400" cy="487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169920" indent="-169920">
              <a:lnSpc>
                <a:spcPct val="90000"/>
              </a:lnSpc>
              <a:spcBef>
                <a:spcPts val="56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system analysis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 analysis, demand side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optimal hydro/thermal dispatch ($, environment)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deregulation, independent power producers,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studies, interconnection studies, etc.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spcBef>
                <a:spcPts val="56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energy system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overall energy sector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development strategies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market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conservation+efficiency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9920" indent="-169920">
              <a:lnSpc>
                <a:spcPct val="90000"/>
              </a:lnSpc>
              <a:spcBef>
                <a:spcPts val="56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analysis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projections for PM, SO</a:t>
            </a:r>
            <a:r>
              <a:rPr b="0" lang="en-US" sz="16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NO</a:t>
            </a:r>
            <a:r>
              <a:rPr b="0" lang="en-US" sz="16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, etc.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reduction strategies for PM, SO</a:t>
            </a:r>
            <a:r>
              <a:rPr b="0" lang="en-US" sz="16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and NO</a:t>
            </a:r>
            <a:r>
              <a:rPr b="0" lang="en-US" sz="16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emissions trading for SO</a:t>
            </a:r>
            <a:r>
              <a:rPr b="0" lang="en-US" sz="16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and CO</a:t>
            </a:r>
            <a:r>
              <a:rPr b="0" lang="en-US" sz="1600" strike="noStrike" u="none" baseline="-25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(cap and trade)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GHG mitigation studies and Kyoto Mechanisms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173160">
              <a:lnSpc>
                <a:spcPct val="90000"/>
              </a:lnSpc>
              <a:spcBef>
                <a:spcPts val="499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waste generation, land use, water pollution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"/>
          <p:cNvGrpSpPr/>
          <p:nvPr/>
        </p:nvGrpSpPr>
        <p:grpSpPr>
          <a:xfrm>
            <a:off x="685800" y="1447920"/>
            <a:ext cx="8153280" cy="4819680"/>
            <a:chOff x="685800" y="1447920"/>
            <a:chExt cx="8153280" cy="4819680"/>
          </a:xfrm>
        </p:grpSpPr>
        <p:graphicFrame>
          <p:nvGraphicFramePr>
            <p:cNvPr id="330" name=""/>
            <p:cNvGraphicFramePr/>
            <p:nvPr/>
          </p:nvGraphicFramePr>
          <p:xfrm>
            <a:off x="3144960" y="2381400"/>
            <a:ext cx="3000240" cy="38862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3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3144960" y="2381400"/>
                      <a:ext cx="3000240" cy="38862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107932" dir="18900000" blurRad="0" rotWithShape="0">
                        <a:srgbClr val="919191"/>
                      </a:outerShdw>
                    </a:effectLst>
                  </p:spPr>
                </p:pic>
              </p:oleObj>
            </a:graphicData>
          </a:graphic>
        </p:graphicFrame>
        <p:grpSp>
          <p:nvGrpSpPr>
            <p:cNvPr id="332" name=""/>
            <p:cNvGrpSpPr/>
            <p:nvPr/>
          </p:nvGrpSpPr>
          <p:grpSpPr>
            <a:xfrm>
              <a:off x="4866840" y="4876920"/>
              <a:ext cx="3743640" cy="1277640"/>
              <a:chOff x="4866840" y="4876920"/>
              <a:chExt cx="3743640" cy="1277640"/>
            </a:xfrm>
          </p:grpSpPr>
          <p:sp>
            <p:nvSpPr>
              <p:cNvPr id="333" name=""/>
              <p:cNvSpPr/>
              <p:nvPr/>
            </p:nvSpPr>
            <p:spPr>
              <a:xfrm flipH="1" flipV="1">
                <a:off x="4866840" y="5014800"/>
                <a:ext cx="723960" cy="409680"/>
              </a:xfrm>
              <a:prstGeom prst="line">
                <a:avLst/>
              </a:prstGeom>
              <a:ln w="38160">
                <a:solidFill>
                  <a:srgbClr val="fc0128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" name=""/>
              <p:cNvSpPr/>
              <p:nvPr/>
            </p:nvSpPr>
            <p:spPr>
              <a:xfrm>
                <a:off x="5562720" y="4876920"/>
                <a:ext cx="3047760" cy="1277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360" rIns="90360" tIns="44280" bIns="4428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sng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URUGUAY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(BALANCE, IMPACTS)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National energy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Market penetration of natural gas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GHG  mitigation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FCCC Nat Com (submitted)</a:t>
                </a: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35" name=""/>
            <p:cNvGrpSpPr/>
            <p:nvPr/>
          </p:nvGrpSpPr>
          <p:grpSpPr>
            <a:xfrm>
              <a:off x="4175280" y="1447920"/>
              <a:ext cx="3216240" cy="1191960"/>
              <a:chOff x="4175280" y="1447920"/>
              <a:chExt cx="3216240" cy="1191960"/>
            </a:xfrm>
          </p:grpSpPr>
          <p:sp>
            <p:nvSpPr>
              <p:cNvPr id="336" name=""/>
              <p:cNvSpPr/>
              <p:nvPr/>
            </p:nvSpPr>
            <p:spPr>
              <a:xfrm>
                <a:off x="4343400" y="1447920"/>
                <a:ext cx="3048120" cy="911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360" rIns="90360" tIns="44280" bIns="4428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sng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VENEZUELA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(WASP, BALANCE, IMPACTS)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National energy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GHG  mitigation analysis</a:t>
                </a: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7" name=""/>
              <p:cNvSpPr/>
              <p:nvPr/>
            </p:nvSpPr>
            <p:spPr>
              <a:xfrm flipH="1">
                <a:off x="4175280" y="1628640"/>
                <a:ext cx="201600" cy="1011240"/>
              </a:xfrm>
              <a:prstGeom prst="line">
                <a:avLst/>
              </a:prstGeom>
              <a:ln w="38160">
                <a:solidFill>
                  <a:srgbClr val="fc0128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38" name=""/>
            <p:cNvGrpSpPr/>
            <p:nvPr/>
          </p:nvGrpSpPr>
          <p:grpSpPr>
            <a:xfrm>
              <a:off x="685800" y="2655720"/>
              <a:ext cx="3048120" cy="1643400"/>
              <a:chOff x="685800" y="2655720"/>
              <a:chExt cx="3048120" cy="1643400"/>
            </a:xfrm>
          </p:grpSpPr>
          <p:sp>
            <p:nvSpPr>
              <p:cNvPr id="339" name=""/>
              <p:cNvSpPr/>
              <p:nvPr/>
            </p:nvSpPr>
            <p:spPr>
              <a:xfrm>
                <a:off x="685800" y="2655720"/>
                <a:ext cx="3048120" cy="1643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360" rIns="90360" tIns="44280" bIns="4428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sng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COLOMBIA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(MAED, WASP, BALANCE,</a:t>
                </a:r>
                <a:br>
                  <a:rPr sz="1200"/>
                </a:b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IMPACTS, VALORAGUA)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National energy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Natural gas expansion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Electric system development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Air pollution (PM, SOX, NOX, GHG, etc.)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PM + SOX control cost analysis</a:t>
                </a:r>
                <a:r>
                  <a:rPr b="0" lang="en-US" sz="1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 </a:t>
                </a:r>
                <a:endParaRPr b="0" lang="en-US" sz="1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0" name=""/>
              <p:cNvSpPr/>
              <p:nvPr/>
            </p:nvSpPr>
            <p:spPr>
              <a:xfrm>
                <a:off x="1981080" y="2819520"/>
                <a:ext cx="1447920" cy="0"/>
              </a:xfrm>
              <a:prstGeom prst="line">
                <a:avLst/>
              </a:prstGeom>
              <a:ln w="38160">
                <a:solidFill>
                  <a:srgbClr val="fc0128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41" name=""/>
            <p:cNvGrpSpPr/>
            <p:nvPr/>
          </p:nvGrpSpPr>
          <p:grpSpPr>
            <a:xfrm>
              <a:off x="1589040" y="3857400"/>
              <a:ext cx="2982960" cy="2239920"/>
              <a:chOff x="1589040" y="3857400"/>
              <a:chExt cx="2982960" cy="2239920"/>
            </a:xfrm>
          </p:grpSpPr>
          <p:sp>
            <p:nvSpPr>
              <p:cNvPr id="342" name=""/>
              <p:cNvSpPr/>
              <p:nvPr/>
            </p:nvSpPr>
            <p:spPr>
              <a:xfrm>
                <a:off x="1589040" y="4667400"/>
                <a:ext cx="2982960" cy="1429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360" rIns="90360" tIns="44280" bIns="4428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sng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PERU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(WASP, BALANCE, IMPACTS)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Load forecasting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Electric system expansion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National energy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Air pollution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GHG mitigation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3" name=""/>
              <p:cNvSpPr/>
              <p:nvPr/>
            </p:nvSpPr>
            <p:spPr>
              <a:xfrm flipV="1">
                <a:off x="2743200" y="3857400"/>
                <a:ext cx="1038240" cy="1019160"/>
              </a:xfrm>
              <a:prstGeom prst="line">
                <a:avLst/>
              </a:prstGeom>
              <a:ln w="38160">
                <a:solidFill>
                  <a:srgbClr val="fc0128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44" name=""/>
            <p:cNvGrpSpPr/>
            <p:nvPr/>
          </p:nvGrpSpPr>
          <p:grpSpPr>
            <a:xfrm>
              <a:off x="5405040" y="2503440"/>
              <a:ext cx="3434040" cy="1612800"/>
              <a:chOff x="5405040" y="2503440"/>
              <a:chExt cx="3434040" cy="1612800"/>
            </a:xfrm>
          </p:grpSpPr>
          <p:sp>
            <p:nvSpPr>
              <p:cNvPr id="345" name=""/>
              <p:cNvSpPr/>
              <p:nvPr/>
            </p:nvSpPr>
            <p:spPr>
              <a:xfrm>
                <a:off x="6172200" y="2503440"/>
                <a:ext cx="2666880" cy="1612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360" rIns="90360" tIns="44280" bIns="4428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sng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BRAZIL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(WASP, BALANCE,</a:t>
                </a:r>
                <a:br>
                  <a:rPr sz="1200"/>
                </a:b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VALORAGUA, IMPACTS)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State energy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State electric system development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Air pollution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Land use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Decision analysis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6" name=""/>
              <p:cNvSpPr/>
              <p:nvPr/>
            </p:nvSpPr>
            <p:spPr>
              <a:xfrm flipH="1">
                <a:off x="5405040" y="2690640"/>
                <a:ext cx="795240" cy="690840"/>
              </a:xfrm>
              <a:prstGeom prst="line">
                <a:avLst/>
              </a:prstGeom>
              <a:ln w="38160">
                <a:solidFill>
                  <a:srgbClr val="fc0128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Current/Recent ENPEP Applications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South America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Current/Recent ENPEP Applications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Eastern Europe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349" name=""/>
          <p:cNvGrpSpPr/>
          <p:nvPr/>
        </p:nvGrpSpPr>
        <p:grpSpPr>
          <a:xfrm>
            <a:off x="619200" y="1447920"/>
            <a:ext cx="7991640" cy="4934880"/>
            <a:chOff x="619200" y="1447920"/>
            <a:chExt cx="7991640" cy="4934880"/>
          </a:xfrm>
        </p:grpSpPr>
        <p:graphicFrame>
          <p:nvGraphicFramePr>
            <p:cNvPr id="350" name=""/>
            <p:cNvGraphicFramePr/>
            <p:nvPr/>
          </p:nvGraphicFramePr>
          <p:xfrm>
            <a:off x="2422440" y="2301840"/>
            <a:ext cx="3930840" cy="320688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5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2422440" y="2301840"/>
                      <a:ext cx="3930840" cy="32068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  <a:effectLst>
                      <a:outerShdw dist="53966" dir="18900000" blurRad="0" rotWithShape="0">
                        <a:srgbClr val="919191">
                          <a:alpha val="50000"/>
                        </a:srgbClr>
                      </a:outerShdw>
                    </a:effectLst>
                  </p:spPr>
                </p:pic>
              </p:oleObj>
            </a:graphicData>
          </a:graphic>
        </p:graphicFrame>
        <p:grpSp>
          <p:nvGrpSpPr>
            <p:cNvPr id="352" name=""/>
            <p:cNvGrpSpPr/>
            <p:nvPr/>
          </p:nvGrpSpPr>
          <p:grpSpPr>
            <a:xfrm>
              <a:off x="619200" y="1447920"/>
              <a:ext cx="7991640" cy="4934880"/>
              <a:chOff x="619200" y="1447920"/>
              <a:chExt cx="7991640" cy="4934880"/>
            </a:xfrm>
          </p:grpSpPr>
          <p:grpSp>
            <p:nvGrpSpPr>
              <p:cNvPr id="353" name=""/>
              <p:cNvGrpSpPr/>
              <p:nvPr/>
            </p:nvGrpSpPr>
            <p:grpSpPr>
              <a:xfrm>
                <a:off x="619200" y="1447920"/>
                <a:ext cx="7969680" cy="4934880"/>
                <a:chOff x="619200" y="1447920"/>
                <a:chExt cx="7969680" cy="4934880"/>
              </a:xfrm>
            </p:grpSpPr>
            <p:grpSp>
              <p:nvGrpSpPr>
                <p:cNvPr id="354" name=""/>
                <p:cNvGrpSpPr/>
                <p:nvPr/>
              </p:nvGrpSpPr>
              <p:grpSpPr>
                <a:xfrm>
                  <a:off x="3690720" y="1447920"/>
                  <a:ext cx="1798920" cy="2313000"/>
                  <a:chOff x="3690720" y="1447920"/>
                  <a:chExt cx="1798920" cy="2313000"/>
                </a:xfrm>
              </p:grpSpPr>
              <p:sp>
                <p:nvSpPr>
                  <p:cNvPr id="355" name=""/>
                  <p:cNvSpPr/>
                  <p:nvPr/>
                </p:nvSpPr>
                <p:spPr>
                  <a:xfrm>
                    <a:off x="3690720" y="1447920"/>
                    <a:ext cx="1798920" cy="69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Lithuania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(WASP, MAED)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Electric system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6" name=""/>
                  <p:cNvSpPr/>
                  <p:nvPr/>
                </p:nvSpPr>
                <p:spPr>
                  <a:xfrm>
                    <a:off x="3962520" y="2133720"/>
                    <a:ext cx="534960" cy="162720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57" name=""/>
                <p:cNvGrpSpPr/>
                <p:nvPr/>
              </p:nvGrpSpPr>
              <p:grpSpPr>
                <a:xfrm>
                  <a:off x="761760" y="1447920"/>
                  <a:ext cx="3484800" cy="2543040"/>
                  <a:chOff x="761760" y="1447920"/>
                  <a:chExt cx="3484800" cy="2543040"/>
                </a:xfrm>
              </p:grpSpPr>
              <p:sp>
                <p:nvSpPr>
                  <p:cNvPr id="358" name=""/>
                  <p:cNvSpPr/>
                  <p:nvPr/>
                </p:nvSpPr>
                <p:spPr>
                  <a:xfrm>
                    <a:off x="761760" y="1447920"/>
                    <a:ext cx="2873880" cy="142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Poland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(MAED, WASP, BALANCE, IMPACTS)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Deregulated power market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Air pollution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GHG mitigation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PM and SOX control cost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9" name=""/>
                  <p:cNvSpPr/>
                  <p:nvPr/>
                </p:nvSpPr>
                <p:spPr>
                  <a:xfrm>
                    <a:off x="3048120" y="2819520"/>
                    <a:ext cx="1198440" cy="117144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60" name=""/>
                <p:cNvGrpSpPr/>
                <p:nvPr/>
              </p:nvGrpSpPr>
              <p:grpSpPr>
                <a:xfrm>
                  <a:off x="619200" y="2768760"/>
                  <a:ext cx="3929040" cy="2161440"/>
                  <a:chOff x="619200" y="2768760"/>
                  <a:chExt cx="3929040" cy="2161440"/>
                </a:xfrm>
              </p:grpSpPr>
              <p:sp>
                <p:nvSpPr>
                  <p:cNvPr id="361" name=""/>
                  <p:cNvSpPr/>
                  <p:nvPr/>
                </p:nvSpPr>
                <p:spPr>
                  <a:xfrm>
                    <a:off x="619200" y="2768760"/>
                    <a:ext cx="2340360" cy="2161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Romania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(WASP, BALANCE, IMPACTS)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Energy sector restructuring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Natural gas imports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Rehabilitation, IPPs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Removal of energy subsidies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Air &amp; water pollution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GHG mitigation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FCCC NatCom (submitted)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Waste generation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2" name=""/>
                  <p:cNvSpPr/>
                  <p:nvPr/>
                </p:nvSpPr>
                <p:spPr>
                  <a:xfrm>
                    <a:off x="2362320" y="3886200"/>
                    <a:ext cx="2185920" cy="68904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63" name=""/>
                <p:cNvGrpSpPr/>
                <p:nvPr/>
              </p:nvGrpSpPr>
              <p:grpSpPr>
                <a:xfrm>
                  <a:off x="761760" y="4660560"/>
                  <a:ext cx="3289680" cy="1722240"/>
                  <a:chOff x="761760" y="4660560"/>
                  <a:chExt cx="3289680" cy="1722240"/>
                </a:xfrm>
              </p:grpSpPr>
              <p:sp>
                <p:nvSpPr>
                  <p:cNvPr id="364" name=""/>
                  <p:cNvSpPr/>
                  <p:nvPr/>
                </p:nvSpPr>
                <p:spPr>
                  <a:xfrm>
                    <a:off x="761760" y="4952880"/>
                    <a:ext cx="2094840" cy="142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Croatia+Balkans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(MAED, WASP, BALANCE,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IMPACTS)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plan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Electric system expansion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Air pollution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IPP+Interconnection study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5" name=""/>
                  <p:cNvSpPr/>
                  <p:nvPr/>
                </p:nvSpPr>
                <p:spPr>
                  <a:xfrm flipV="1">
                    <a:off x="2476440" y="4660560"/>
                    <a:ext cx="1575000" cy="52236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66" name=""/>
                <p:cNvGrpSpPr/>
                <p:nvPr/>
              </p:nvGrpSpPr>
              <p:grpSpPr>
                <a:xfrm>
                  <a:off x="4674960" y="4878000"/>
                  <a:ext cx="3913920" cy="1398240"/>
                  <a:chOff x="4674960" y="4878000"/>
                  <a:chExt cx="3913920" cy="1398240"/>
                </a:xfrm>
              </p:grpSpPr>
              <p:sp>
                <p:nvSpPr>
                  <p:cNvPr id="367" name=""/>
                  <p:cNvSpPr/>
                  <p:nvPr/>
                </p:nvSpPr>
                <p:spPr>
                  <a:xfrm>
                    <a:off x="6248520" y="5029200"/>
                    <a:ext cx="2340360" cy="1247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Bulgaria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(WASP, BALANCE, IMPACTS)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plan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Electric system development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GHG mitigation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FCCC Nat Com submitted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68" name=""/>
                  <p:cNvSpPr/>
                  <p:nvPr/>
                </p:nvSpPr>
                <p:spPr>
                  <a:xfrm flipH="1" flipV="1">
                    <a:off x="4674960" y="4878000"/>
                    <a:ext cx="1577880" cy="33012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69" name=""/>
                <p:cNvGrpSpPr/>
                <p:nvPr/>
              </p:nvGrpSpPr>
              <p:grpSpPr>
                <a:xfrm>
                  <a:off x="4785840" y="1450800"/>
                  <a:ext cx="3367800" cy="2362320"/>
                  <a:chOff x="4785840" y="1450800"/>
                  <a:chExt cx="3367800" cy="2362320"/>
                </a:xfrm>
              </p:grpSpPr>
              <p:sp>
                <p:nvSpPr>
                  <p:cNvPr id="370" name=""/>
                  <p:cNvSpPr/>
                  <p:nvPr/>
                </p:nvSpPr>
                <p:spPr>
                  <a:xfrm>
                    <a:off x="5813280" y="1450800"/>
                    <a:ext cx="2340360" cy="10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Belarus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(WASP, BALANCE, IMPACTS)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Electric system expansion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Air pollution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1" name=""/>
                  <p:cNvSpPr/>
                  <p:nvPr/>
                </p:nvSpPr>
                <p:spPr>
                  <a:xfrm flipH="1">
                    <a:off x="4785840" y="2438280"/>
                    <a:ext cx="1081080" cy="137484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372" name=""/>
              <p:cNvGrpSpPr/>
              <p:nvPr/>
            </p:nvGrpSpPr>
            <p:grpSpPr>
              <a:xfrm>
                <a:off x="2815920" y="5144760"/>
                <a:ext cx="3356640" cy="1180440"/>
                <a:chOff x="2815920" y="5144760"/>
                <a:chExt cx="3356640" cy="1180440"/>
              </a:xfrm>
            </p:grpSpPr>
            <p:sp>
              <p:nvSpPr>
                <p:cNvPr id="373" name=""/>
                <p:cNvSpPr/>
                <p:nvPr/>
              </p:nvSpPr>
              <p:spPr>
                <a:xfrm flipV="1">
                  <a:off x="3710160" y="5144760"/>
                  <a:ext cx="1334880" cy="307800"/>
                </a:xfrm>
                <a:prstGeom prst="line">
                  <a:avLst/>
                </a:prstGeom>
                <a:ln w="38160">
                  <a:solidFill>
                    <a:srgbClr val="ff0000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4" name=""/>
                <p:cNvSpPr/>
                <p:nvPr/>
              </p:nvSpPr>
              <p:spPr>
                <a:xfrm>
                  <a:off x="2815920" y="5261040"/>
                  <a:ext cx="3356640" cy="10641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Turkey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(WASP, ICARUS, BALANCE, IMPACTS, etc.)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National energy plan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Electric sector dispatch and expansion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Privatization, Environmental assessments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75" name=""/>
              <p:cNvGrpSpPr/>
              <p:nvPr/>
            </p:nvGrpSpPr>
            <p:grpSpPr>
              <a:xfrm>
                <a:off x="4437000" y="3733920"/>
                <a:ext cx="4173840" cy="1247040"/>
                <a:chOff x="4437000" y="3733920"/>
                <a:chExt cx="4173840" cy="1247040"/>
              </a:xfrm>
            </p:grpSpPr>
            <p:sp>
              <p:nvSpPr>
                <p:cNvPr id="376" name=""/>
                <p:cNvSpPr/>
                <p:nvPr/>
              </p:nvSpPr>
              <p:spPr>
                <a:xfrm>
                  <a:off x="6270480" y="3733920"/>
                  <a:ext cx="2340360" cy="124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Hungary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(WASP, BALANCE, IMPACTS)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Electric sector expansion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National energy analysis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GHG mitigation analysis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IPP Bid Evaluation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77" name=""/>
                <p:cNvSpPr/>
                <p:nvPr/>
              </p:nvSpPr>
              <p:spPr>
                <a:xfrm flipH="1">
                  <a:off x="4437000" y="3916440"/>
                  <a:ext cx="1773360" cy="534960"/>
                </a:xfrm>
                <a:prstGeom prst="line">
                  <a:avLst/>
                </a:prstGeom>
                <a:ln w="38160">
                  <a:solidFill>
                    <a:srgbClr val="ff0000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378" name=""/>
              <p:cNvGrpSpPr/>
              <p:nvPr/>
            </p:nvGrpSpPr>
            <p:grpSpPr>
              <a:xfrm>
                <a:off x="4292640" y="2540160"/>
                <a:ext cx="4230720" cy="1788840"/>
                <a:chOff x="4292640" y="2540160"/>
                <a:chExt cx="4230720" cy="1788840"/>
              </a:xfrm>
            </p:grpSpPr>
            <p:sp>
              <p:nvSpPr>
                <p:cNvPr id="379" name=""/>
                <p:cNvSpPr/>
                <p:nvPr/>
              </p:nvSpPr>
              <p:spPr>
                <a:xfrm>
                  <a:off x="6470640" y="2540160"/>
                  <a:ext cx="2052720" cy="1247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Slovakia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(BALANCE, IMPACTS)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National energy analysis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GHG mitigation analysis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FCCC Nat Com (submitted)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Joint implementation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380" name=""/>
                <p:cNvSpPr/>
                <p:nvPr/>
              </p:nvSpPr>
              <p:spPr>
                <a:xfrm flipH="1">
                  <a:off x="4292640" y="2863800"/>
                  <a:ext cx="2193840" cy="1465200"/>
                </a:xfrm>
                <a:prstGeom prst="line">
                  <a:avLst/>
                </a:prstGeom>
                <a:ln w="38160">
                  <a:solidFill>
                    <a:srgbClr val="ff0000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"/>
          <p:cNvGrpSpPr/>
          <p:nvPr/>
        </p:nvGrpSpPr>
        <p:grpSpPr>
          <a:xfrm>
            <a:off x="597600" y="1506600"/>
            <a:ext cx="7983360" cy="4845240"/>
            <a:chOff x="597600" y="1506600"/>
            <a:chExt cx="7983360" cy="4845240"/>
          </a:xfrm>
        </p:grpSpPr>
        <p:grpSp>
          <p:nvGrpSpPr>
            <p:cNvPr id="382" name=""/>
            <p:cNvGrpSpPr/>
            <p:nvPr/>
          </p:nvGrpSpPr>
          <p:grpSpPr>
            <a:xfrm>
              <a:off x="2408400" y="1569960"/>
              <a:ext cx="4295160" cy="4492800"/>
              <a:chOff x="2408400" y="1569960"/>
              <a:chExt cx="4295160" cy="4492800"/>
            </a:xfrm>
          </p:grpSpPr>
          <p:sp>
            <p:nvSpPr>
              <p:cNvPr id="383" name=""/>
              <p:cNvSpPr/>
              <p:nvPr/>
            </p:nvSpPr>
            <p:spPr>
              <a:xfrm>
                <a:off x="2408400" y="1569960"/>
                <a:ext cx="3024000" cy="2438280"/>
              </a:xfrm>
              <a:custGeom>
                <a:avLst/>
                <a:gdLst/>
                <a:ahLst/>
                <a:rect l="l" t="t" r="r" b="b"/>
                <a:pathLst>
                  <a:path w="3810" h="3072">
                    <a:moveTo>
                      <a:pt x="3352" y="1598"/>
                    </a:moveTo>
                    <a:lnTo>
                      <a:pt x="3368" y="1610"/>
                    </a:lnTo>
                    <a:lnTo>
                      <a:pt x="3378" y="1627"/>
                    </a:lnTo>
                    <a:lnTo>
                      <a:pt x="3388" y="1649"/>
                    </a:lnTo>
                    <a:lnTo>
                      <a:pt x="3401" y="1700"/>
                    </a:lnTo>
                    <a:lnTo>
                      <a:pt x="3451" y="1768"/>
                    </a:lnTo>
                    <a:lnTo>
                      <a:pt x="3458" y="1786"/>
                    </a:lnTo>
                    <a:lnTo>
                      <a:pt x="3471" y="1806"/>
                    </a:lnTo>
                    <a:lnTo>
                      <a:pt x="3512" y="1930"/>
                    </a:lnTo>
                    <a:lnTo>
                      <a:pt x="3515" y="1950"/>
                    </a:lnTo>
                    <a:lnTo>
                      <a:pt x="3526" y="1969"/>
                    </a:lnTo>
                    <a:lnTo>
                      <a:pt x="3529" y="1991"/>
                    </a:lnTo>
                    <a:lnTo>
                      <a:pt x="3528" y="2091"/>
                    </a:lnTo>
                    <a:lnTo>
                      <a:pt x="3528" y="2121"/>
                    </a:lnTo>
                    <a:lnTo>
                      <a:pt x="3519" y="2140"/>
                    </a:lnTo>
                    <a:lnTo>
                      <a:pt x="3513" y="2159"/>
                    </a:lnTo>
                    <a:lnTo>
                      <a:pt x="3501" y="2182"/>
                    </a:lnTo>
                    <a:lnTo>
                      <a:pt x="3488" y="2227"/>
                    </a:lnTo>
                    <a:lnTo>
                      <a:pt x="3475" y="2250"/>
                    </a:lnTo>
                    <a:lnTo>
                      <a:pt x="3466" y="2276"/>
                    </a:lnTo>
                    <a:lnTo>
                      <a:pt x="3453" y="2295"/>
                    </a:lnTo>
                    <a:lnTo>
                      <a:pt x="3388" y="2329"/>
                    </a:lnTo>
                    <a:lnTo>
                      <a:pt x="3377" y="2300"/>
                    </a:lnTo>
                    <a:lnTo>
                      <a:pt x="3363" y="2281"/>
                    </a:lnTo>
                    <a:lnTo>
                      <a:pt x="3338" y="2256"/>
                    </a:lnTo>
                    <a:lnTo>
                      <a:pt x="3324" y="2237"/>
                    </a:lnTo>
                    <a:lnTo>
                      <a:pt x="3323" y="2195"/>
                    </a:lnTo>
                    <a:lnTo>
                      <a:pt x="3340" y="2204"/>
                    </a:lnTo>
                    <a:lnTo>
                      <a:pt x="3346" y="2213"/>
                    </a:lnTo>
                    <a:lnTo>
                      <a:pt x="3356" y="2217"/>
                    </a:lnTo>
                    <a:lnTo>
                      <a:pt x="3373" y="2203"/>
                    </a:lnTo>
                    <a:lnTo>
                      <a:pt x="3385" y="2184"/>
                    </a:lnTo>
                    <a:lnTo>
                      <a:pt x="3381" y="2150"/>
                    </a:lnTo>
                    <a:lnTo>
                      <a:pt x="3358" y="2124"/>
                    </a:lnTo>
                    <a:lnTo>
                      <a:pt x="3350" y="2039"/>
                    </a:lnTo>
                    <a:lnTo>
                      <a:pt x="3333" y="2021"/>
                    </a:lnTo>
                    <a:lnTo>
                      <a:pt x="3333" y="2001"/>
                    </a:lnTo>
                    <a:lnTo>
                      <a:pt x="3329" y="1973"/>
                    </a:lnTo>
                    <a:lnTo>
                      <a:pt x="3316" y="1959"/>
                    </a:lnTo>
                    <a:lnTo>
                      <a:pt x="3291" y="1960"/>
                    </a:lnTo>
                    <a:lnTo>
                      <a:pt x="3248" y="1990"/>
                    </a:lnTo>
                    <a:lnTo>
                      <a:pt x="3242" y="2006"/>
                    </a:lnTo>
                    <a:lnTo>
                      <a:pt x="3239" y="2029"/>
                    </a:lnTo>
                    <a:lnTo>
                      <a:pt x="3195" y="2052"/>
                    </a:lnTo>
                    <a:lnTo>
                      <a:pt x="3176" y="2036"/>
                    </a:lnTo>
                    <a:lnTo>
                      <a:pt x="3169" y="2027"/>
                    </a:lnTo>
                    <a:lnTo>
                      <a:pt x="3101" y="1992"/>
                    </a:lnTo>
                    <a:lnTo>
                      <a:pt x="3088" y="1983"/>
                    </a:lnTo>
                    <a:lnTo>
                      <a:pt x="3049" y="1997"/>
                    </a:lnTo>
                    <a:lnTo>
                      <a:pt x="3026" y="1993"/>
                    </a:lnTo>
                    <a:lnTo>
                      <a:pt x="2990" y="1959"/>
                    </a:lnTo>
                    <a:lnTo>
                      <a:pt x="2967" y="1937"/>
                    </a:lnTo>
                    <a:lnTo>
                      <a:pt x="2946" y="1905"/>
                    </a:lnTo>
                    <a:lnTo>
                      <a:pt x="2935" y="1895"/>
                    </a:lnTo>
                    <a:lnTo>
                      <a:pt x="2912" y="1893"/>
                    </a:lnTo>
                    <a:lnTo>
                      <a:pt x="2878" y="1861"/>
                    </a:lnTo>
                    <a:lnTo>
                      <a:pt x="2859" y="1852"/>
                    </a:lnTo>
                    <a:lnTo>
                      <a:pt x="2820" y="1853"/>
                    </a:lnTo>
                    <a:lnTo>
                      <a:pt x="2810" y="1859"/>
                    </a:lnTo>
                    <a:lnTo>
                      <a:pt x="2772" y="1872"/>
                    </a:lnTo>
                    <a:lnTo>
                      <a:pt x="2754" y="1882"/>
                    </a:lnTo>
                    <a:lnTo>
                      <a:pt x="2731" y="1890"/>
                    </a:lnTo>
                    <a:lnTo>
                      <a:pt x="2705" y="1913"/>
                    </a:lnTo>
                    <a:lnTo>
                      <a:pt x="2681" y="1961"/>
                    </a:lnTo>
                    <a:lnTo>
                      <a:pt x="2687" y="1983"/>
                    </a:lnTo>
                    <a:lnTo>
                      <a:pt x="2715" y="2019"/>
                    </a:lnTo>
                    <a:lnTo>
                      <a:pt x="2709" y="2074"/>
                    </a:lnTo>
                    <a:lnTo>
                      <a:pt x="2697" y="2158"/>
                    </a:lnTo>
                    <a:lnTo>
                      <a:pt x="2681" y="2174"/>
                    </a:lnTo>
                    <a:lnTo>
                      <a:pt x="2671" y="2178"/>
                    </a:lnTo>
                    <a:lnTo>
                      <a:pt x="2639" y="2154"/>
                    </a:lnTo>
                    <a:lnTo>
                      <a:pt x="2601" y="2166"/>
                    </a:lnTo>
                    <a:lnTo>
                      <a:pt x="2590" y="2177"/>
                    </a:lnTo>
                    <a:lnTo>
                      <a:pt x="2545" y="2180"/>
                    </a:lnTo>
                    <a:lnTo>
                      <a:pt x="2523" y="2189"/>
                    </a:lnTo>
                    <a:lnTo>
                      <a:pt x="2516" y="2200"/>
                    </a:lnTo>
                    <a:lnTo>
                      <a:pt x="2514" y="2218"/>
                    </a:lnTo>
                    <a:lnTo>
                      <a:pt x="2500" y="2241"/>
                    </a:lnTo>
                    <a:lnTo>
                      <a:pt x="2478" y="2242"/>
                    </a:lnTo>
                    <a:lnTo>
                      <a:pt x="2454" y="2272"/>
                    </a:lnTo>
                    <a:lnTo>
                      <a:pt x="2435" y="2272"/>
                    </a:lnTo>
                    <a:lnTo>
                      <a:pt x="2397" y="2270"/>
                    </a:lnTo>
                    <a:lnTo>
                      <a:pt x="2376" y="2263"/>
                    </a:lnTo>
                    <a:lnTo>
                      <a:pt x="2338" y="2271"/>
                    </a:lnTo>
                    <a:lnTo>
                      <a:pt x="2318" y="2271"/>
                    </a:lnTo>
                    <a:lnTo>
                      <a:pt x="2299" y="2264"/>
                    </a:lnTo>
                    <a:lnTo>
                      <a:pt x="2279" y="2249"/>
                    </a:lnTo>
                    <a:lnTo>
                      <a:pt x="2272" y="2240"/>
                    </a:lnTo>
                    <a:lnTo>
                      <a:pt x="2247" y="2231"/>
                    </a:lnTo>
                    <a:lnTo>
                      <a:pt x="2227" y="2238"/>
                    </a:lnTo>
                    <a:lnTo>
                      <a:pt x="2185" y="2241"/>
                    </a:lnTo>
                    <a:lnTo>
                      <a:pt x="2144" y="2278"/>
                    </a:lnTo>
                    <a:lnTo>
                      <a:pt x="2115" y="2253"/>
                    </a:lnTo>
                    <a:lnTo>
                      <a:pt x="2098" y="2204"/>
                    </a:lnTo>
                    <a:lnTo>
                      <a:pt x="2060" y="2185"/>
                    </a:lnTo>
                    <a:lnTo>
                      <a:pt x="1989" y="2174"/>
                    </a:lnTo>
                    <a:lnTo>
                      <a:pt x="1969" y="2164"/>
                    </a:lnTo>
                    <a:lnTo>
                      <a:pt x="1956" y="2167"/>
                    </a:lnTo>
                    <a:lnTo>
                      <a:pt x="1937" y="2178"/>
                    </a:lnTo>
                    <a:lnTo>
                      <a:pt x="1931" y="2184"/>
                    </a:lnTo>
                    <a:lnTo>
                      <a:pt x="1935" y="2210"/>
                    </a:lnTo>
                    <a:lnTo>
                      <a:pt x="1935" y="2239"/>
                    </a:lnTo>
                    <a:lnTo>
                      <a:pt x="1925" y="2265"/>
                    </a:lnTo>
                    <a:lnTo>
                      <a:pt x="1929" y="2287"/>
                    </a:lnTo>
                    <a:lnTo>
                      <a:pt x="1930" y="2316"/>
                    </a:lnTo>
                    <a:lnTo>
                      <a:pt x="1907" y="2315"/>
                    </a:lnTo>
                    <a:lnTo>
                      <a:pt x="1864" y="2315"/>
                    </a:lnTo>
                    <a:lnTo>
                      <a:pt x="1835" y="2306"/>
                    </a:lnTo>
                    <a:lnTo>
                      <a:pt x="1807" y="2286"/>
                    </a:lnTo>
                    <a:lnTo>
                      <a:pt x="1762" y="2275"/>
                    </a:lnTo>
                    <a:lnTo>
                      <a:pt x="1729" y="2272"/>
                    </a:lnTo>
                    <a:lnTo>
                      <a:pt x="1684" y="2279"/>
                    </a:lnTo>
                    <a:lnTo>
                      <a:pt x="1665" y="2286"/>
                    </a:lnTo>
                    <a:lnTo>
                      <a:pt x="1638" y="2302"/>
                    </a:lnTo>
                    <a:lnTo>
                      <a:pt x="1604" y="2338"/>
                    </a:lnTo>
                    <a:lnTo>
                      <a:pt x="1582" y="2346"/>
                    </a:lnTo>
                    <a:lnTo>
                      <a:pt x="1575" y="2352"/>
                    </a:lnTo>
                    <a:lnTo>
                      <a:pt x="1575" y="2377"/>
                    </a:lnTo>
                    <a:lnTo>
                      <a:pt x="1566" y="2385"/>
                    </a:lnTo>
                    <a:lnTo>
                      <a:pt x="1566" y="2385"/>
                    </a:lnTo>
                    <a:lnTo>
                      <a:pt x="1534" y="2401"/>
                    </a:lnTo>
                    <a:lnTo>
                      <a:pt x="1505" y="2405"/>
                    </a:lnTo>
                    <a:lnTo>
                      <a:pt x="1486" y="2419"/>
                    </a:lnTo>
                    <a:lnTo>
                      <a:pt x="1463" y="2428"/>
                    </a:lnTo>
                    <a:lnTo>
                      <a:pt x="1446" y="2452"/>
                    </a:lnTo>
                    <a:lnTo>
                      <a:pt x="1446" y="2492"/>
                    </a:lnTo>
                    <a:lnTo>
                      <a:pt x="1423" y="2494"/>
                    </a:lnTo>
                    <a:lnTo>
                      <a:pt x="1404" y="2488"/>
                    </a:lnTo>
                    <a:lnTo>
                      <a:pt x="1362" y="2495"/>
                    </a:lnTo>
                    <a:lnTo>
                      <a:pt x="1349" y="2518"/>
                    </a:lnTo>
                    <a:lnTo>
                      <a:pt x="1322" y="2602"/>
                    </a:lnTo>
                    <a:lnTo>
                      <a:pt x="1243" y="2606"/>
                    </a:lnTo>
                    <a:lnTo>
                      <a:pt x="1225" y="2613"/>
                    </a:lnTo>
                    <a:lnTo>
                      <a:pt x="1219" y="2633"/>
                    </a:lnTo>
                    <a:lnTo>
                      <a:pt x="1222" y="2655"/>
                    </a:lnTo>
                    <a:lnTo>
                      <a:pt x="1229" y="2678"/>
                    </a:lnTo>
                    <a:lnTo>
                      <a:pt x="1226" y="2697"/>
                    </a:lnTo>
                    <a:lnTo>
                      <a:pt x="1220" y="2717"/>
                    </a:lnTo>
                    <a:lnTo>
                      <a:pt x="1207" y="2737"/>
                    </a:lnTo>
                    <a:lnTo>
                      <a:pt x="1198" y="2755"/>
                    </a:lnTo>
                    <a:lnTo>
                      <a:pt x="1198" y="2765"/>
                    </a:lnTo>
                    <a:lnTo>
                      <a:pt x="1209" y="2785"/>
                    </a:lnTo>
                    <a:lnTo>
                      <a:pt x="1206" y="2800"/>
                    </a:lnTo>
                    <a:lnTo>
                      <a:pt x="1190" y="2814"/>
                    </a:lnTo>
                    <a:lnTo>
                      <a:pt x="1123" y="2833"/>
                    </a:lnTo>
                    <a:lnTo>
                      <a:pt x="1105" y="2850"/>
                    </a:lnTo>
                    <a:lnTo>
                      <a:pt x="1075" y="2851"/>
                    </a:lnTo>
                    <a:lnTo>
                      <a:pt x="1055" y="2847"/>
                    </a:lnTo>
                    <a:lnTo>
                      <a:pt x="1036" y="2848"/>
                    </a:lnTo>
                    <a:lnTo>
                      <a:pt x="1016" y="2865"/>
                    </a:lnTo>
                    <a:lnTo>
                      <a:pt x="997" y="2865"/>
                    </a:lnTo>
                    <a:lnTo>
                      <a:pt x="984" y="2861"/>
                    </a:lnTo>
                    <a:lnTo>
                      <a:pt x="965" y="2866"/>
                    </a:lnTo>
                    <a:lnTo>
                      <a:pt x="907" y="2895"/>
                    </a:lnTo>
                    <a:lnTo>
                      <a:pt x="888" y="2908"/>
                    </a:lnTo>
                    <a:lnTo>
                      <a:pt x="879" y="2924"/>
                    </a:lnTo>
                    <a:lnTo>
                      <a:pt x="885" y="2944"/>
                    </a:lnTo>
                    <a:lnTo>
                      <a:pt x="918" y="2966"/>
                    </a:lnTo>
                    <a:lnTo>
                      <a:pt x="925" y="2973"/>
                    </a:lnTo>
                    <a:lnTo>
                      <a:pt x="932" y="3002"/>
                    </a:lnTo>
                    <a:lnTo>
                      <a:pt x="941" y="3017"/>
                    </a:lnTo>
                    <a:lnTo>
                      <a:pt x="946" y="3050"/>
                    </a:lnTo>
                    <a:lnTo>
                      <a:pt x="906" y="3040"/>
                    </a:lnTo>
                    <a:lnTo>
                      <a:pt x="851" y="3032"/>
                    </a:lnTo>
                    <a:lnTo>
                      <a:pt x="810" y="3036"/>
                    </a:lnTo>
                    <a:lnTo>
                      <a:pt x="790" y="3033"/>
                    </a:lnTo>
                    <a:lnTo>
                      <a:pt x="794" y="3001"/>
                    </a:lnTo>
                    <a:lnTo>
                      <a:pt x="800" y="2978"/>
                    </a:lnTo>
                    <a:lnTo>
                      <a:pt x="811" y="2958"/>
                    </a:lnTo>
                    <a:lnTo>
                      <a:pt x="811" y="2933"/>
                    </a:lnTo>
                    <a:lnTo>
                      <a:pt x="788" y="2916"/>
                    </a:lnTo>
                    <a:lnTo>
                      <a:pt x="763" y="2923"/>
                    </a:lnTo>
                    <a:lnTo>
                      <a:pt x="744" y="2939"/>
                    </a:lnTo>
                    <a:lnTo>
                      <a:pt x="728" y="2963"/>
                    </a:lnTo>
                    <a:lnTo>
                      <a:pt x="722" y="2983"/>
                    </a:lnTo>
                    <a:lnTo>
                      <a:pt x="703" y="2996"/>
                    </a:lnTo>
                    <a:lnTo>
                      <a:pt x="683" y="3006"/>
                    </a:lnTo>
                    <a:lnTo>
                      <a:pt x="642" y="3006"/>
                    </a:lnTo>
                    <a:lnTo>
                      <a:pt x="599" y="2995"/>
                    </a:lnTo>
                    <a:lnTo>
                      <a:pt x="576" y="2979"/>
                    </a:lnTo>
                    <a:lnTo>
                      <a:pt x="556" y="2973"/>
                    </a:lnTo>
                    <a:lnTo>
                      <a:pt x="537" y="2964"/>
                    </a:lnTo>
                    <a:lnTo>
                      <a:pt x="514" y="2957"/>
                    </a:lnTo>
                    <a:lnTo>
                      <a:pt x="479" y="2965"/>
                    </a:lnTo>
                    <a:lnTo>
                      <a:pt x="468" y="2978"/>
                    </a:lnTo>
                    <a:lnTo>
                      <a:pt x="464" y="3022"/>
                    </a:lnTo>
                    <a:lnTo>
                      <a:pt x="445" y="3013"/>
                    </a:lnTo>
                    <a:lnTo>
                      <a:pt x="414" y="3036"/>
                    </a:lnTo>
                    <a:lnTo>
                      <a:pt x="410" y="3063"/>
                    </a:lnTo>
                    <a:lnTo>
                      <a:pt x="401" y="3072"/>
                    </a:lnTo>
                    <a:lnTo>
                      <a:pt x="373" y="3066"/>
                    </a:lnTo>
                    <a:lnTo>
                      <a:pt x="333" y="3016"/>
                    </a:lnTo>
                    <a:lnTo>
                      <a:pt x="329" y="3003"/>
                    </a:lnTo>
                    <a:lnTo>
                      <a:pt x="324" y="3019"/>
                    </a:lnTo>
                    <a:lnTo>
                      <a:pt x="303" y="3003"/>
                    </a:lnTo>
                    <a:lnTo>
                      <a:pt x="290" y="2999"/>
                    </a:lnTo>
                    <a:lnTo>
                      <a:pt x="278" y="2954"/>
                    </a:lnTo>
                    <a:lnTo>
                      <a:pt x="253" y="2927"/>
                    </a:lnTo>
                    <a:lnTo>
                      <a:pt x="241" y="2907"/>
                    </a:lnTo>
                    <a:lnTo>
                      <a:pt x="227" y="2895"/>
                    </a:lnTo>
                    <a:lnTo>
                      <a:pt x="208" y="2885"/>
                    </a:lnTo>
                    <a:lnTo>
                      <a:pt x="189" y="2866"/>
                    </a:lnTo>
                    <a:lnTo>
                      <a:pt x="168" y="2844"/>
                    </a:lnTo>
                    <a:lnTo>
                      <a:pt x="161" y="2806"/>
                    </a:lnTo>
                    <a:lnTo>
                      <a:pt x="127" y="2800"/>
                    </a:lnTo>
                    <a:lnTo>
                      <a:pt x="107" y="2800"/>
                    </a:lnTo>
                    <a:lnTo>
                      <a:pt x="87" y="2792"/>
                    </a:lnTo>
                    <a:lnTo>
                      <a:pt x="46" y="2790"/>
                    </a:lnTo>
                    <a:lnTo>
                      <a:pt x="23" y="2790"/>
                    </a:lnTo>
                    <a:lnTo>
                      <a:pt x="10" y="2786"/>
                    </a:lnTo>
                    <a:lnTo>
                      <a:pt x="9" y="2748"/>
                    </a:lnTo>
                    <a:lnTo>
                      <a:pt x="11" y="2726"/>
                    </a:lnTo>
                    <a:lnTo>
                      <a:pt x="11" y="2696"/>
                    </a:lnTo>
                    <a:lnTo>
                      <a:pt x="46" y="2666"/>
                    </a:lnTo>
                    <a:lnTo>
                      <a:pt x="46" y="2654"/>
                    </a:lnTo>
                    <a:lnTo>
                      <a:pt x="17" y="2632"/>
                    </a:lnTo>
                    <a:lnTo>
                      <a:pt x="0" y="2603"/>
                    </a:lnTo>
                    <a:lnTo>
                      <a:pt x="3" y="2580"/>
                    </a:lnTo>
                    <a:lnTo>
                      <a:pt x="9" y="2558"/>
                    </a:lnTo>
                    <a:lnTo>
                      <a:pt x="34" y="2537"/>
                    </a:lnTo>
                    <a:lnTo>
                      <a:pt x="45" y="2560"/>
                    </a:lnTo>
                    <a:lnTo>
                      <a:pt x="48" y="2579"/>
                    </a:lnTo>
                    <a:lnTo>
                      <a:pt x="61" y="2589"/>
                    </a:lnTo>
                    <a:lnTo>
                      <a:pt x="80" y="2591"/>
                    </a:lnTo>
                    <a:lnTo>
                      <a:pt x="100" y="2591"/>
                    </a:lnTo>
                    <a:lnTo>
                      <a:pt x="107" y="2581"/>
                    </a:lnTo>
                    <a:lnTo>
                      <a:pt x="106" y="2552"/>
                    </a:lnTo>
                    <a:lnTo>
                      <a:pt x="101" y="2521"/>
                    </a:lnTo>
                    <a:lnTo>
                      <a:pt x="99" y="2518"/>
                    </a:lnTo>
                    <a:lnTo>
                      <a:pt x="69" y="2518"/>
                    </a:lnTo>
                    <a:lnTo>
                      <a:pt x="44" y="2499"/>
                    </a:lnTo>
                    <a:lnTo>
                      <a:pt x="78" y="2460"/>
                    </a:lnTo>
                    <a:lnTo>
                      <a:pt x="42" y="2422"/>
                    </a:lnTo>
                    <a:lnTo>
                      <a:pt x="41" y="2381"/>
                    </a:lnTo>
                    <a:lnTo>
                      <a:pt x="34" y="2356"/>
                    </a:lnTo>
                    <a:lnTo>
                      <a:pt x="24" y="2336"/>
                    </a:lnTo>
                    <a:lnTo>
                      <a:pt x="24" y="2306"/>
                    </a:lnTo>
                    <a:lnTo>
                      <a:pt x="40" y="2295"/>
                    </a:lnTo>
                    <a:lnTo>
                      <a:pt x="72" y="2315"/>
                    </a:lnTo>
                    <a:lnTo>
                      <a:pt x="82" y="2301"/>
                    </a:lnTo>
                    <a:lnTo>
                      <a:pt x="98" y="2292"/>
                    </a:lnTo>
                    <a:lnTo>
                      <a:pt x="139" y="2294"/>
                    </a:lnTo>
                    <a:lnTo>
                      <a:pt x="178" y="2318"/>
                    </a:lnTo>
                    <a:lnTo>
                      <a:pt x="184" y="2320"/>
                    </a:lnTo>
                    <a:lnTo>
                      <a:pt x="195" y="2306"/>
                    </a:lnTo>
                    <a:lnTo>
                      <a:pt x="193" y="2286"/>
                    </a:lnTo>
                    <a:lnTo>
                      <a:pt x="199" y="2243"/>
                    </a:lnTo>
                    <a:lnTo>
                      <a:pt x="212" y="2225"/>
                    </a:lnTo>
                    <a:lnTo>
                      <a:pt x="196" y="2205"/>
                    </a:lnTo>
                    <a:lnTo>
                      <a:pt x="160" y="2178"/>
                    </a:lnTo>
                    <a:lnTo>
                      <a:pt x="159" y="2151"/>
                    </a:lnTo>
                    <a:lnTo>
                      <a:pt x="175" y="2129"/>
                    </a:lnTo>
                    <a:lnTo>
                      <a:pt x="200" y="2096"/>
                    </a:lnTo>
                    <a:lnTo>
                      <a:pt x="215" y="2067"/>
                    </a:lnTo>
                    <a:lnTo>
                      <a:pt x="215" y="2048"/>
                    </a:lnTo>
                    <a:lnTo>
                      <a:pt x="225" y="2028"/>
                    </a:lnTo>
                    <a:lnTo>
                      <a:pt x="231" y="1999"/>
                    </a:lnTo>
                    <a:lnTo>
                      <a:pt x="246" y="1976"/>
                    </a:lnTo>
                    <a:lnTo>
                      <a:pt x="266" y="1962"/>
                    </a:lnTo>
                    <a:lnTo>
                      <a:pt x="284" y="1952"/>
                    </a:lnTo>
                    <a:lnTo>
                      <a:pt x="311" y="1952"/>
                    </a:lnTo>
                    <a:lnTo>
                      <a:pt x="343" y="1958"/>
                    </a:lnTo>
                    <a:lnTo>
                      <a:pt x="389" y="1977"/>
                    </a:lnTo>
                    <a:lnTo>
                      <a:pt x="411" y="1999"/>
                    </a:lnTo>
                    <a:lnTo>
                      <a:pt x="427" y="2021"/>
                    </a:lnTo>
                    <a:lnTo>
                      <a:pt x="467" y="2050"/>
                    </a:lnTo>
                    <a:lnTo>
                      <a:pt x="486" y="2065"/>
                    </a:lnTo>
                    <a:lnTo>
                      <a:pt x="505" y="2065"/>
                    </a:lnTo>
                    <a:lnTo>
                      <a:pt x="537" y="2054"/>
                    </a:lnTo>
                    <a:lnTo>
                      <a:pt x="560" y="2042"/>
                    </a:lnTo>
                    <a:lnTo>
                      <a:pt x="582" y="2015"/>
                    </a:lnTo>
                    <a:lnTo>
                      <a:pt x="604" y="1966"/>
                    </a:lnTo>
                    <a:lnTo>
                      <a:pt x="615" y="1917"/>
                    </a:lnTo>
                    <a:lnTo>
                      <a:pt x="634" y="1837"/>
                    </a:lnTo>
                    <a:lnTo>
                      <a:pt x="659" y="1798"/>
                    </a:lnTo>
                    <a:lnTo>
                      <a:pt x="677" y="1755"/>
                    </a:lnTo>
                    <a:lnTo>
                      <a:pt x="694" y="1716"/>
                    </a:lnTo>
                    <a:lnTo>
                      <a:pt x="706" y="1696"/>
                    </a:lnTo>
                    <a:lnTo>
                      <a:pt x="714" y="1674"/>
                    </a:lnTo>
                    <a:lnTo>
                      <a:pt x="727" y="1653"/>
                    </a:lnTo>
                    <a:lnTo>
                      <a:pt x="737" y="1635"/>
                    </a:lnTo>
                    <a:lnTo>
                      <a:pt x="774" y="1566"/>
                    </a:lnTo>
                    <a:lnTo>
                      <a:pt x="812" y="1501"/>
                    </a:lnTo>
                    <a:lnTo>
                      <a:pt x="829" y="1443"/>
                    </a:lnTo>
                    <a:lnTo>
                      <a:pt x="839" y="1423"/>
                    </a:lnTo>
                    <a:lnTo>
                      <a:pt x="851" y="1403"/>
                    </a:lnTo>
                    <a:lnTo>
                      <a:pt x="870" y="1361"/>
                    </a:lnTo>
                    <a:lnTo>
                      <a:pt x="889" y="1332"/>
                    </a:lnTo>
                    <a:lnTo>
                      <a:pt x="908" y="1316"/>
                    </a:lnTo>
                    <a:lnTo>
                      <a:pt x="965" y="1285"/>
                    </a:lnTo>
                    <a:lnTo>
                      <a:pt x="985" y="1279"/>
                    </a:lnTo>
                    <a:lnTo>
                      <a:pt x="1008" y="1278"/>
                    </a:lnTo>
                    <a:lnTo>
                      <a:pt x="1075" y="1241"/>
                    </a:lnTo>
                    <a:lnTo>
                      <a:pt x="1113" y="1227"/>
                    </a:lnTo>
                    <a:lnTo>
                      <a:pt x="1142" y="1243"/>
                    </a:lnTo>
                    <a:lnTo>
                      <a:pt x="1161" y="1242"/>
                    </a:lnTo>
                    <a:lnTo>
                      <a:pt x="1177" y="1220"/>
                    </a:lnTo>
                    <a:lnTo>
                      <a:pt x="1180" y="1184"/>
                    </a:lnTo>
                    <a:lnTo>
                      <a:pt x="1176" y="1156"/>
                    </a:lnTo>
                    <a:lnTo>
                      <a:pt x="1186" y="1111"/>
                    </a:lnTo>
                    <a:lnTo>
                      <a:pt x="1187" y="1065"/>
                    </a:lnTo>
                    <a:lnTo>
                      <a:pt x="1209" y="1023"/>
                    </a:lnTo>
                    <a:lnTo>
                      <a:pt x="1214" y="997"/>
                    </a:lnTo>
                    <a:lnTo>
                      <a:pt x="1237" y="980"/>
                    </a:lnTo>
                    <a:lnTo>
                      <a:pt x="1257" y="974"/>
                    </a:lnTo>
                    <a:lnTo>
                      <a:pt x="1296" y="979"/>
                    </a:lnTo>
                    <a:lnTo>
                      <a:pt x="1305" y="985"/>
                    </a:lnTo>
                    <a:lnTo>
                      <a:pt x="1283" y="1019"/>
                    </a:lnTo>
                    <a:lnTo>
                      <a:pt x="1285" y="1073"/>
                    </a:lnTo>
                    <a:lnTo>
                      <a:pt x="1272" y="1093"/>
                    </a:lnTo>
                    <a:lnTo>
                      <a:pt x="1256" y="1113"/>
                    </a:lnTo>
                    <a:lnTo>
                      <a:pt x="1250" y="1131"/>
                    </a:lnTo>
                    <a:lnTo>
                      <a:pt x="1247" y="1151"/>
                    </a:lnTo>
                    <a:lnTo>
                      <a:pt x="1222" y="1235"/>
                    </a:lnTo>
                    <a:lnTo>
                      <a:pt x="1211" y="1255"/>
                    </a:lnTo>
                    <a:lnTo>
                      <a:pt x="1190" y="1269"/>
                    </a:lnTo>
                    <a:lnTo>
                      <a:pt x="1146" y="1279"/>
                    </a:lnTo>
                    <a:lnTo>
                      <a:pt x="1134" y="1288"/>
                    </a:lnTo>
                    <a:lnTo>
                      <a:pt x="1134" y="1299"/>
                    </a:lnTo>
                    <a:lnTo>
                      <a:pt x="1144" y="1317"/>
                    </a:lnTo>
                    <a:lnTo>
                      <a:pt x="1167" y="1347"/>
                    </a:lnTo>
                    <a:lnTo>
                      <a:pt x="1164" y="1369"/>
                    </a:lnTo>
                    <a:lnTo>
                      <a:pt x="1171" y="1376"/>
                    </a:lnTo>
                    <a:lnTo>
                      <a:pt x="1190" y="1385"/>
                    </a:lnTo>
                    <a:lnTo>
                      <a:pt x="1213" y="1387"/>
                    </a:lnTo>
                    <a:lnTo>
                      <a:pt x="1219" y="1382"/>
                    </a:lnTo>
                    <a:lnTo>
                      <a:pt x="1219" y="1346"/>
                    </a:lnTo>
                    <a:lnTo>
                      <a:pt x="1225" y="1339"/>
                    </a:lnTo>
                    <a:lnTo>
                      <a:pt x="1243" y="1332"/>
                    </a:lnTo>
                    <a:lnTo>
                      <a:pt x="1289" y="1293"/>
                    </a:lnTo>
                    <a:lnTo>
                      <a:pt x="1295" y="1273"/>
                    </a:lnTo>
                    <a:lnTo>
                      <a:pt x="1326" y="1252"/>
                    </a:lnTo>
                    <a:lnTo>
                      <a:pt x="1327" y="1279"/>
                    </a:lnTo>
                    <a:lnTo>
                      <a:pt x="1318" y="1320"/>
                    </a:lnTo>
                    <a:lnTo>
                      <a:pt x="1305" y="1341"/>
                    </a:lnTo>
                    <a:lnTo>
                      <a:pt x="1300" y="1360"/>
                    </a:lnTo>
                    <a:lnTo>
                      <a:pt x="1300" y="1386"/>
                    </a:lnTo>
                    <a:lnTo>
                      <a:pt x="1297" y="1406"/>
                    </a:lnTo>
                    <a:lnTo>
                      <a:pt x="1307" y="1424"/>
                    </a:lnTo>
                    <a:lnTo>
                      <a:pt x="1330" y="1435"/>
                    </a:lnTo>
                    <a:lnTo>
                      <a:pt x="1339" y="1426"/>
                    </a:lnTo>
                    <a:lnTo>
                      <a:pt x="1355" y="1391"/>
                    </a:lnTo>
                    <a:lnTo>
                      <a:pt x="1362" y="1398"/>
                    </a:lnTo>
                    <a:lnTo>
                      <a:pt x="1376" y="1436"/>
                    </a:lnTo>
                    <a:lnTo>
                      <a:pt x="1401" y="1443"/>
                    </a:lnTo>
                    <a:lnTo>
                      <a:pt x="1430" y="1435"/>
                    </a:lnTo>
                    <a:lnTo>
                      <a:pt x="1443" y="1422"/>
                    </a:lnTo>
                    <a:lnTo>
                      <a:pt x="1443" y="1413"/>
                    </a:lnTo>
                    <a:lnTo>
                      <a:pt x="1432" y="1384"/>
                    </a:lnTo>
                    <a:lnTo>
                      <a:pt x="1422" y="1364"/>
                    </a:lnTo>
                    <a:lnTo>
                      <a:pt x="1415" y="1342"/>
                    </a:lnTo>
                    <a:lnTo>
                      <a:pt x="1395" y="1319"/>
                    </a:lnTo>
                    <a:lnTo>
                      <a:pt x="1388" y="1303"/>
                    </a:lnTo>
                    <a:lnTo>
                      <a:pt x="1398" y="1284"/>
                    </a:lnTo>
                    <a:lnTo>
                      <a:pt x="1414" y="1226"/>
                    </a:lnTo>
                    <a:lnTo>
                      <a:pt x="1398" y="1203"/>
                    </a:lnTo>
                    <a:lnTo>
                      <a:pt x="1377" y="1188"/>
                    </a:lnTo>
                    <a:lnTo>
                      <a:pt x="1358" y="1181"/>
                    </a:lnTo>
                    <a:lnTo>
                      <a:pt x="1319" y="1179"/>
                    </a:lnTo>
                    <a:lnTo>
                      <a:pt x="1316" y="1176"/>
                    </a:lnTo>
                    <a:lnTo>
                      <a:pt x="1315" y="1153"/>
                    </a:lnTo>
                    <a:lnTo>
                      <a:pt x="1322" y="1134"/>
                    </a:lnTo>
                    <a:lnTo>
                      <a:pt x="1336" y="1114"/>
                    </a:lnTo>
                    <a:lnTo>
                      <a:pt x="1333" y="1095"/>
                    </a:lnTo>
                    <a:lnTo>
                      <a:pt x="1333" y="1073"/>
                    </a:lnTo>
                    <a:lnTo>
                      <a:pt x="1347" y="1075"/>
                    </a:lnTo>
                    <a:lnTo>
                      <a:pt x="1381" y="1090"/>
                    </a:lnTo>
                    <a:lnTo>
                      <a:pt x="1398" y="1077"/>
                    </a:lnTo>
                    <a:lnTo>
                      <a:pt x="1401" y="1061"/>
                    </a:lnTo>
                    <a:lnTo>
                      <a:pt x="1398" y="1042"/>
                    </a:lnTo>
                    <a:lnTo>
                      <a:pt x="1416" y="1032"/>
                    </a:lnTo>
                    <a:lnTo>
                      <a:pt x="1426" y="1032"/>
                    </a:lnTo>
                    <a:lnTo>
                      <a:pt x="1439" y="1045"/>
                    </a:lnTo>
                    <a:lnTo>
                      <a:pt x="1453" y="1070"/>
                    </a:lnTo>
                    <a:lnTo>
                      <a:pt x="1453" y="1115"/>
                    </a:lnTo>
                    <a:lnTo>
                      <a:pt x="1486" y="1151"/>
                    </a:lnTo>
                    <a:lnTo>
                      <a:pt x="1538" y="1191"/>
                    </a:lnTo>
                    <a:lnTo>
                      <a:pt x="1542" y="1217"/>
                    </a:lnTo>
                    <a:lnTo>
                      <a:pt x="1543" y="1242"/>
                    </a:lnTo>
                    <a:lnTo>
                      <a:pt x="1559" y="1262"/>
                    </a:lnTo>
                    <a:lnTo>
                      <a:pt x="1572" y="1239"/>
                    </a:lnTo>
                    <a:lnTo>
                      <a:pt x="1567" y="1190"/>
                    </a:lnTo>
                    <a:lnTo>
                      <a:pt x="1553" y="1174"/>
                    </a:lnTo>
                    <a:lnTo>
                      <a:pt x="1535" y="1166"/>
                    </a:lnTo>
                    <a:lnTo>
                      <a:pt x="1514" y="1153"/>
                    </a:lnTo>
                    <a:lnTo>
                      <a:pt x="1528" y="1130"/>
                    </a:lnTo>
                    <a:lnTo>
                      <a:pt x="1530" y="1107"/>
                    </a:lnTo>
                    <a:lnTo>
                      <a:pt x="1523" y="1098"/>
                    </a:lnTo>
                    <a:lnTo>
                      <a:pt x="1510" y="1055"/>
                    </a:lnTo>
                    <a:lnTo>
                      <a:pt x="1509" y="1033"/>
                    </a:lnTo>
                    <a:lnTo>
                      <a:pt x="1504" y="1023"/>
                    </a:lnTo>
                    <a:lnTo>
                      <a:pt x="1483" y="1008"/>
                    </a:lnTo>
                    <a:lnTo>
                      <a:pt x="1472" y="989"/>
                    </a:lnTo>
                    <a:lnTo>
                      <a:pt x="1477" y="985"/>
                    </a:lnTo>
                    <a:lnTo>
                      <a:pt x="1524" y="978"/>
                    </a:lnTo>
                    <a:lnTo>
                      <a:pt x="1544" y="968"/>
                    </a:lnTo>
                    <a:lnTo>
                      <a:pt x="1557" y="948"/>
                    </a:lnTo>
                    <a:lnTo>
                      <a:pt x="1559" y="919"/>
                    </a:lnTo>
                    <a:lnTo>
                      <a:pt x="1593" y="880"/>
                    </a:lnTo>
                    <a:lnTo>
                      <a:pt x="1617" y="870"/>
                    </a:lnTo>
                    <a:lnTo>
                      <a:pt x="1636" y="857"/>
                    </a:lnTo>
                    <a:lnTo>
                      <a:pt x="1655" y="850"/>
                    </a:lnTo>
                    <a:lnTo>
                      <a:pt x="1674" y="834"/>
                    </a:lnTo>
                    <a:lnTo>
                      <a:pt x="1713" y="820"/>
                    </a:lnTo>
                    <a:lnTo>
                      <a:pt x="1735" y="824"/>
                    </a:lnTo>
                    <a:lnTo>
                      <a:pt x="1761" y="832"/>
                    </a:lnTo>
                    <a:lnTo>
                      <a:pt x="1784" y="835"/>
                    </a:lnTo>
                    <a:lnTo>
                      <a:pt x="1789" y="828"/>
                    </a:lnTo>
                    <a:lnTo>
                      <a:pt x="1796" y="809"/>
                    </a:lnTo>
                    <a:lnTo>
                      <a:pt x="1823" y="727"/>
                    </a:lnTo>
                    <a:lnTo>
                      <a:pt x="1837" y="721"/>
                    </a:lnTo>
                    <a:lnTo>
                      <a:pt x="1840" y="725"/>
                    </a:lnTo>
                    <a:lnTo>
                      <a:pt x="1844" y="757"/>
                    </a:lnTo>
                    <a:lnTo>
                      <a:pt x="1850" y="775"/>
                    </a:lnTo>
                    <a:lnTo>
                      <a:pt x="1892" y="775"/>
                    </a:lnTo>
                    <a:lnTo>
                      <a:pt x="1911" y="758"/>
                    </a:lnTo>
                    <a:lnTo>
                      <a:pt x="1940" y="748"/>
                    </a:lnTo>
                    <a:lnTo>
                      <a:pt x="1944" y="762"/>
                    </a:lnTo>
                    <a:lnTo>
                      <a:pt x="1958" y="790"/>
                    </a:lnTo>
                    <a:lnTo>
                      <a:pt x="1976" y="796"/>
                    </a:lnTo>
                    <a:lnTo>
                      <a:pt x="1983" y="806"/>
                    </a:lnTo>
                    <a:lnTo>
                      <a:pt x="1958" y="835"/>
                    </a:lnTo>
                    <a:lnTo>
                      <a:pt x="1910" y="916"/>
                    </a:lnTo>
                    <a:lnTo>
                      <a:pt x="1872" y="962"/>
                    </a:lnTo>
                    <a:lnTo>
                      <a:pt x="1867" y="982"/>
                    </a:lnTo>
                    <a:lnTo>
                      <a:pt x="1861" y="1014"/>
                    </a:lnTo>
                    <a:lnTo>
                      <a:pt x="1870" y="1021"/>
                    </a:lnTo>
                    <a:lnTo>
                      <a:pt x="1895" y="998"/>
                    </a:lnTo>
                    <a:lnTo>
                      <a:pt x="1902" y="975"/>
                    </a:lnTo>
                    <a:lnTo>
                      <a:pt x="1915" y="952"/>
                    </a:lnTo>
                    <a:lnTo>
                      <a:pt x="1938" y="948"/>
                    </a:lnTo>
                    <a:lnTo>
                      <a:pt x="1956" y="934"/>
                    </a:lnTo>
                    <a:lnTo>
                      <a:pt x="1973" y="918"/>
                    </a:lnTo>
                    <a:lnTo>
                      <a:pt x="1982" y="899"/>
                    </a:lnTo>
                    <a:lnTo>
                      <a:pt x="1991" y="893"/>
                    </a:lnTo>
                    <a:lnTo>
                      <a:pt x="2018" y="901"/>
                    </a:lnTo>
                    <a:lnTo>
                      <a:pt x="2037" y="904"/>
                    </a:lnTo>
                    <a:lnTo>
                      <a:pt x="2056" y="888"/>
                    </a:lnTo>
                    <a:lnTo>
                      <a:pt x="2082" y="894"/>
                    </a:lnTo>
                    <a:lnTo>
                      <a:pt x="2117" y="887"/>
                    </a:lnTo>
                    <a:lnTo>
                      <a:pt x="2171" y="895"/>
                    </a:lnTo>
                    <a:lnTo>
                      <a:pt x="2197" y="892"/>
                    </a:lnTo>
                    <a:lnTo>
                      <a:pt x="2212" y="879"/>
                    </a:lnTo>
                    <a:lnTo>
                      <a:pt x="2212" y="859"/>
                    </a:lnTo>
                    <a:lnTo>
                      <a:pt x="2200" y="838"/>
                    </a:lnTo>
                    <a:lnTo>
                      <a:pt x="2198" y="821"/>
                    </a:lnTo>
                    <a:lnTo>
                      <a:pt x="2204" y="816"/>
                    </a:lnTo>
                    <a:lnTo>
                      <a:pt x="2254" y="820"/>
                    </a:lnTo>
                    <a:lnTo>
                      <a:pt x="2288" y="813"/>
                    </a:lnTo>
                    <a:lnTo>
                      <a:pt x="2308" y="826"/>
                    </a:lnTo>
                    <a:lnTo>
                      <a:pt x="2311" y="842"/>
                    </a:lnTo>
                    <a:lnTo>
                      <a:pt x="2289" y="853"/>
                    </a:lnTo>
                    <a:lnTo>
                      <a:pt x="2270" y="869"/>
                    </a:lnTo>
                    <a:lnTo>
                      <a:pt x="2270" y="878"/>
                    </a:lnTo>
                    <a:lnTo>
                      <a:pt x="2277" y="885"/>
                    </a:lnTo>
                    <a:lnTo>
                      <a:pt x="2352" y="889"/>
                    </a:lnTo>
                    <a:lnTo>
                      <a:pt x="2391" y="908"/>
                    </a:lnTo>
                    <a:lnTo>
                      <a:pt x="2397" y="879"/>
                    </a:lnTo>
                    <a:lnTo>
                      <a:pt x="2374" y="854"/>
                    </a:lnTo>
                    <a:lnTo>
                      <a:pt x="2374" y="841"/>
                    </a:lnTo>
                    <a:lnTo>
                      <a:pt x="2386" y="821"/>
                    </a:lnTo>
                    <a:lnTo>
                      <a:pt x="2408" y="815"/>
                    </a:lnTo>
                    <a:lnTo>
                      <a:pt x="2421" y="795"/>
                    </a:lnTo>
                    <a:lnTo>
                      <a:pt x="2440" y="779"/>
                    </a:lnTo>
                    <a:lnTo>
                      <a:pt x="2466" y="778"/>
                    </a:lnTo>
                    <a:lnTo>
                      <a:pt x="2478" y="755"/>
                    </a:lnTo>
                    <a:lnTo>
                      <a:pt x="2472" y="745"/>
                    </a:lnTo>
                    <a:lnTo>
                      <a:pt x="2452" y="733"/>
                    </a:lnTo>
                    <a:lnTo>
                      <a:pt x="2451" y="713"/>
                    </a:lnTo>
                    <a:lnTo>
                      <a:pt x="2467" y="690"/>
                    </a:lnTo>
                    <a:lnTo>
                      <a:pt x="2492" y="668"/>
                    </a:lnTo>
                    <a:lnTo>
                      <a:pt x="2512" y="661"/>
                    </a:lnTo>
                    <a:lnTo>
                      <a:pt x="2544" y="669"/>
                    </a:lnTo>
                    <a:lnTo>
                      <a:pt x="2557" y="676"/>
                    </a:lnTo>
                    <a:lnTo>
                      <a:pt x="2557" y="657"/>
                    </a:lnTo>
                    <a:lnTo>
                      <a:pt x="2553" y="634"/>
                    </a:lnTo>
                    <a:lnTo>
                      <a:pt x="2575" y="614"/>
                    </a:lnTo>
                    <a:lnTo>
                      <a:pt x="2598" y="604"/>
                    </a:lnTo>
                    <a:lnTo>
                      <a:pt x="2604" y="604"/>
                    </a:lnTo>
                    <a:lnTo>
                      <a:pt x="2625" y="627"/>
                    </a:lnTo>
                    <a:lnTo>
                      <a:pt x="2675" y="619"/>
                    </a:lnTo>
                    <a:lnTo>
                      <a:pt x="2695" y="599"/>
                    </a:lnTo>
                    <a:lnTo>
                      <a:pt x="2707" y="579"/>
                    </a:lnTo>
                    <a:lnTo>
                      <a:pt x="2723" y="560"/>
                    </a:lnTo>
                    <a:lnTo>
                      <a:pt x="2742" y="540"/>
                    </a:lnTo>
                    <a:lnTo>
                      <a:pt x="2761" y="531"/>
                    </a:lnTo>
                    <a:lnTo>
                      <a:pt x="2803" y="540"/>
                    </a:lnTo>
                    <a:lnTo>
                      <a:pt x="2820" y="539"/>
                    </a:lnTo>
                    <a:lnTo>
                      <a:pt x="2838" y="532"/>
                    </a:lnTo>
                    <a:lnTo>
                      <a:pt x="2877" y="538"/>
                    </a:lnTo>
                    <a:lnTo>
                      <a:pt x="2904" y="551"/>
                    </a:lnTo>
                    <a:lnTo>
                      <a:pt x="2890" y="532"/>
                    </a:lnTo>
                    <a:lnTo>
                      <a:pt x="2867" y="513"/>
                    </a:lnTo>
                    <a:lnTo>
                      <a:pt x="2861" y="500"/>
                    </a:lnTo>
                    <a:lnTo>
                      <a:pt x="2866" y="455"/>
                    </a:lnTo>
                    <a:lnTo>
                      <a:pt x="2898" y="411"/>
                    </a:lnTo>
                    <a:lnTo>
                      <a:pt x="2913" y="402"/>
                    </a:lnTo>
                    <a:lnTo>
                      <a:pt x="2932" y="399"/>
                    </a:lnTo>
                    <a:lnTo>
                      <a:pt x="2955" y="399"/>
                    </a:lnTo>
                    <a:lnTo>
                      <a:pt x="2958" y="366"/>
                    </a:lnTo>
                    <a:lnTo>
                      <a:pt x="2945" y="356"/>
                    </a:lnTo>
                    <a:lnTo>
                      <a:pt x="2926" y="350"/>
                    </a:lnTo>
                    <a:lnTo>
                      <a:pt x="2906" y="337"/>
                    </a:lnTo>
                    <a:lnTo>
                      <a:pt x="2899" y="295"/>
                    </a:lnTo>
                    <a:lnTo>
                      <a:pt x="2907" y="253"/>
                    </a:lnTo>
                    <a:lnTo>
                      <a:pt x="2977" y="202"/>
                    </a:lnTo>
                    <a:lnTo>
                      <a:pt x="2999" y="184"/>
                    </a:lnTo>
                    <a:lnTo>
                      <a:pt x="3022" y="165"/>
                    </a:lnTo>
                    <a:lnTo>
                      <a:pt x="3038" y="138"/>
                    </a:lnTo>
                    <a:lnTo>
                      <a:pt x="3073" y="106"/>
                    </a:lnTo>
                    <a:lnTo>
                      <a:pt x="3138" y="101"/>
                    </a:lnTo>
                    <a:lnTo>
                      <a:pt x="3114" y="78"/>
                    </a:lnTo>
                    <a:lnTo>
                      <a:pt x="3101" y="60"/>
                    </a:lnTo>
                    <a:lnTo>
                      <a:pt x="3106" y="17"/>
                    </a:lnTo>
                    <a:lnTo>
                      <a:pt x="3126" y="4"/>
                    </a:lnTo>
                    <a:lnTo>
                      <a:pt x="3155" y="3"/>
                    </a:lnTo>
                    <a:lnTo>
                      <a:pt x="3158" y="0"/>
                    </a:lnTo>
                    <a:lnTo>
                      <a:pt x="3177" y="7"/>
                    </a:lnTo>
                    <a:lnTo>
                      <a:pt x="3210" y="41"/>
                    </a:lnTo>
                    <a:lnTo>
                      <a:pt x="3224" y="57"/>
                    </a:lnTo>
                    <a:lnTo>
                      <a:pt x="3265" y="56"/>
                    </a:lnTo>
                    <a:lnTo>
                      <a:pt x="3282" y="69"/>
                    </a:lnTo>
                    <a:lnTo>
                      <a:pt x="3286" y="94"/>
                    </a:lnTo>
                    <a:lnTo>
                      <a:pt x="3286" y="121"/>
                    </a:lnTo>
                    <a:lnTo>
                      <a:pt x="3280" y="131"/>
                    </a:lnTo>
                    <a:lnTo>
                      <a:pt x="3229" y="147"/>
                    </a:lnTo>
                    <a:lnTo>
                      <a:pt x="3230" y="167"/>
                    </a:lnTo>
                    <a:lnTo>
                      <a:pt x="3216" y="187"/>
                    </a:lnTo>
                    <a:lnTo>
                      <a:pt x="3194" y="187"/>
                    </a:lnTo>
                    <a:lnTo>
                      <a:pt x="3184" y="197"/>
                    </a:lnTo>
                    <a:lnTo>
                      <a:pt x="3191" y="210"/>
                    </a:lnTo>
                    <a:lnTo>
                      <a:pt x="3210" y="219"/>
                    </a:lnTo>
                    <a:lnTo>
                      <a:pt x="3230" y="219"/>
                    </a:lnTo>
                    <a:lnTo>
                      <a:pt x="3246" y="228"/>
                    </a:lnTo>
                    <a:lnTo>
                      <a:pt x="3256" y="248"/>
                    </a:lnTo>
                    <a:lnTo>
                      <a:pt x="3263" y="266"/>
                    </a:lnTo>
                    <a:lnTo>
                      <a:pt x="3263" y="291"/>
                    </a:lnTo>
                    <a:lnTo>
                      <a:pt x="3315" y="294"/>
                    </a:lnTo>
                    <a:lnTo>
                      <a:pt x="3335" y="287"/>
                    </a:lnTo>
                    <a:lnTo>
                      <a:pt x="3360" y="283"/>
                    </a:lnTo>
                    <a:lnTo>
                      <a:pt x="3380" y="290"/>
                    </a:lnTo>
                    <a:lnTo>
                      <a:pt x="3416" y="328"/>
                    </a:lnTo>
                    <a:lnTo>
                      <a:pt x="3409" y="348"/>
                    </a:lnTo>
                    <a:lnTo>
                      <a:pt x="3397" y="367"/>
                    </a:lnTo>
                    <a:lnTo>
                      <a:pt x="3404" y="412"/>
                    </a:lnTo>
                    <a:lnTo>
                      <a:pt x="3421" y="434"/>
                    </a:lnTo>
                    <a:lnTo>
                      <a:pt x="3454" y="495"/>
                    </a:lnTo>
                    <a:lnTo>
                      <a:pt x="3506" y="552"/>
                    </a:lnTo>
                    <a:lnTo>
                      <a:pt x="3513" y="571"/>
                    </a:lnTo>
                    <a:lnTo>
                      <a:pt x="3517" y="591"/>
                    </a:lnTo>
                    <a:lnTo>
                      <a:pt x="3504" y="614"/>
                    </a:lnTo>
                    <a:lnTo>
                      <a:pt x="3482" y="634"/>
                    </a:lnTo>
                    <a:lnTo>
                      <a:pt x="3461" y="702"/>
                    </a:lnTo>
                    <a:lnTo>
                      <a:pt x="3468" y="734"/>
                    </a:lnTo>
                    <a:lnTo>
                      <a:pt x="3472" y="780"/>
                    </a:lnTo>
                    <a:lnTo>
                      <a:pt x="3479" y="801"/>
                    </a:lnTo>
                    <a:lnTo>
                      <a:pt x="3492" y="818"/>
                    </a:lnTo>
                    <a:lnTo>
                      <a:pt x="3514" y="836"/>
                    </a:lnTo>
                    <a:lnTo>
                      <a:pt x="3541" y="840"/>
                    </a:lnTo>
                    <a:lnTo>
                      <a:pt x="3560" y="855"/>
                    </a:lnTo>
                    <a:lnTo>
                      <a:pt x="3596" y="886"/>
                    </a:lnTo>
                    <a:lnTo>
                      <a:pt x="3628" y="879"/>
                    </a:lnTo>
                    <a:lnTo>
                      <a:pt x="3635" y="886"/>
                    </a:lnTo>
                    <a:lnTo>
                      <a:pt x="3642" y="914"/>
                    </a:lnTo>
                    <a:lnTo>
                      <a:pt x="3653" y="933"/>
                    </a:lnTo>
                    <a:lnTo>
                      <a:pt x="3660" y="953"/>
                    </a:lnTo>
                    <a:lnTo>
                      <a:pt x="3679" y="968"/>
                    </a:lnTo>
                    <a:lnTo>
                      <a:pt x="3708" y="975"/>
                    </a:lnTo>
                    <a:lnTo>
                      <a:pt x="3725" y="987"/>
                    </a:lnTo>
                    <a:lnTo>
                      <a:pt x="3725" y="1004"/>
                    </a:lnTo>
                    <a:lnTo>
                      <a:pt x="3713" y="1046"/>
                    </a:lnTo>
                    <a:lnTo>
                      <a:pt x="3716" y="1058"/>
                    </a:lnTo>
                    <a:lnTo>
                      <a:pt x="3742" y="1100"/>
                    </a:lnTo>
                    <a:lnTo>
                      <a:pt x="3766" y="1119"/>
                    </a:lnTo>
                    <a:lnTo>
                      <a:pt x="3766" y="1135"/>
                    </a:lnTo>
                    <a:lnTo>
                      <a:pt x="3772" y="1154"/>
                    </a:lnTo>
                    <a:lnTo>
                      <a:pt x="3790" y="1183"/>
                    </a:lnTo>
                    <a:lnTo>
                      <a:pt x="3799" y="1209"/>
                    </a:lnTo>
                    <a:lnTo>
                      <a:pt x="3810" y="1282"/>
                    </a:lnTo>
                    <a:lnTo>
                      <a:pt x="3798" y="1293"/>
                    </a:lnTo>
                    <a:lnTo>
                      <a:pt x="3778" y="1293"/>
                    </a:lnTo>
                    <a:lnTo>
                      <a:pt x="3760" y="1296"/>
                    </a:lnTo>
                    <a:lnTo>
                      <a:pt x="3731" y="1296"/>
                    </a:lnTo>
                    <a:lnTo>
                      <a:pt x="3710" y="1278"/>
                    </a:lnTo>
                    <a:lnTo>
                      <a:pt x="3593" y="1183"/>
                    </a:lnTo>
                    <a:lnTo>
                      <a:pt x="3530" y="1140"/>
                    </a:lnTo>
                    <a:lnTo>
                      <a:pt x="3510" y="1121"/>
                    </a:lnTo>
                    <a:lnTo>
                      <a:pt x="3461" y="1063"/>
                    </a:lnTo>
                    <a:lnTo>
                      <a:pt x="3457" y="989"/>
                    </a:lnTo>
                    <a:lnTo>
                      <a:pt x="3439" y="967"/>
                    </a:lnTo>
                    <a:lnTo>
                      <a:pt x="3434" y="947"/>
                    </a:lnTo>
                    <a:lnTo>
                      <a:pt x="3415" y="826"/>
                    </a:lnTo>
                    <a:lnTo>
                      <a:pt x="3408" y="806"/>
                    </a:lnTo>
                    <a:lnTo>
                      <a:pt x="3396" y="783"/>
                    </a:lnTo>
                    <a:lnTo>
                      <a:pt x="3368" y="755"/>
                    </a:lnTo>
                    <a:lnTo>
                      <a:pt x="3325" y="720"/>
                    </a:lnTo>
                    <a:lnTo>
                      <a:pt x="3297" y="714"/>
                    </a:lnTo>
                    <a:lnTo>
                      <a:pt x="3294" y="727"/>
                    </a:lnTo>
                    <a:lnTo>
                      <a:pt x="3303" y="740"/>
                    </a:lnTo>
                    <a:lnTo>
                      <a:pt x="3323" y="752"/>
                    </a:lnTo>
                    <a:lnTo>
                      <a:pt x="3356" y="768"/>
                    </a:lnTo>
                    <a:lnTo>
                      <a:pt x="3362" y="778"/>
                    </a:lnTo>
                    <a:lnTo>
                      <a:pt x="3369" y="797"/>
                    </a:lnTo>
                    <a:lnTo>
                      <a:pt x="3356" y="810"/>
                    </a:lnTo>
                    <a:lnTo>
                      <a:pt x="3318" y="817"/>
                    </a:lnTo>
                    <a:lnTo>
                      <a:pt x="3295" y="804"/>
                    </a:lnTo>
                    <a:lnTo>
                      <a:pt x="3286" y="825"/>
                    </a:lnTo>
                    <a:lnTo>
                      <a:pt x="3294" y="876"/>
                    </a:lnTo>
                    <a:lnTo>
                      <a:pt x="3323" y="910"/>
                    </a:lnTo>
                    <a:lnTo>
                      <a:pt x="3327" y="959"/>
                    </a:lnTo>
                    <a:lnTo>
                      <a:pt x="3350" y="962"/>
                    </a:lnTo>
                    <a:lnTo>
                      <a:pt x="3369" y="968"/>
                    </a:lnTo>
                    <a:lnTo>
                      <a:pt x="3378" y="980"/>
                    </a:lnTo>
                    <a:lnTo>
                      <a:pt x="3354" y="1023"/>
                    </a:lnTo>
                    <a:lnTo>
                      <a:pt x="3352" y="1039"/>
                    </a:lnTo>
                    <a:lnTo>
                      <a:pt x="3352" y="1059"/>
                    </a:lnTo>
                    <a:lnTo>
                      <a:pt x="3339" y="1072"/>
                    </a:lnTo>
                    <a:lnTo>
                      <a:pt x="3314" y="1092"/>
                    </a:lnTo>
                    <a:lnTo>
                      <a:pt x="3287" y="1096"/>
                    </a:lnTo>
                    <a:lnTo>
                      <a:pt x="3285" y="1089"/>
                    </a:lnTo>
                    <a:lnTo>
                      <a:pt x="3268" y="1083"/>
                    </a:lnTo>
                    <a:lnTo>
                      <a:pt x="3242" y="1106"/>
                    </a:lnTo>
                    <a:lnTo>
                      <a:pt x="3242" y="1115"/>
                    </a:lnTo>
                    <a:lnTo>
                      <a:pt x="3249" y="1142"/>
                    </a:lnTo>
                    <a:lnTo>
                      <a:pt x="3244" y="1151"/>
                    </a:lnTo>
                    <a:lnTo>
                      <a:pt x="3208" y="1178"/>
                    </a:lnTo>
                    <a:lnTo>
                      <a:pt x="3132" y="1217"/>
                    </a:lnTo>
                    <a:lnTo>
                      <a:pt x="3109" y="1247"/>
                    </a:lnTo>
                    <a:lnTo>
                      <a:pt x="3108" y="1302"/>
                    </a:lnTo>
                    <a:lnTo>
                      <a:pt x="3118" y="1395"/>
                    </a:lnTo>
                    <a:lnTo>
                      <a:pt x="3119" y="1428"/>
                    </a:lnTo>
                    <a:lnTo>
                      <a:pt x="3127" y="1496"/>
                    </a:lnTo>
                    <a:lnTo>
                      <a:pt x="3124" y="1519"/>
                    </a:lnTo>
                    <a:lnTo>
                      <a:pt x="3100" y="1585"/>
                    </a:lnTo>
                    <a:lnTo>
                      <a:pt x="3144" y="1585"/>
                    </a:lnTo>
                    <a:lnTo>
                      <a:pt x="3154" y="1595"/>
                    </a:lnTo>
                    <a:lnTo>
                      <a:pt x="3167" y="1613"/>
                    </a:lnTo>
                    <a:lnTo>
                      <a:pt x="3218" y="1587"/>
                    </a:lnTo>
                    <a:lnTo>
                      <a:pt x="3232" y="1583"/>
                    </a:lnTo>
                    <a:lnTo>
                      <a:pt x="3222" y="1551"/>
                    </a:lnTo>
                    <a:lnTo>
                      <a:pt x="3227" y="1547"/>
                    </a:lnTo>
                    <a:lnTo>
                      <a:pt x="3250" y="1547"/>
                    </a:lnTo>
                    <a:lnTo>
                      <a:pt x="3270" y="1553"/>
                    </a:lnTo>
                    <a:lnTo>
                      <a:pt x="3290" y="1557"/>
                    </a:lnTo>
                    <a:lnTo>
                      <a:pt x="3309" y="1566"/>
                    </a:lnTo>
                    <a:lnTo>
                      <a:pt x="3341" y="1591"/>
                    </a:lnTo>
                    <a:lnTo>
                      <a:pt x="3352" y="1598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>
                <a:off x="2408400" y="1569960"/>
                <a:ext cx="3024000" cy="2438280"/>
              </a:xfrm>
              <a:custGeom>
                <a:avLst/>
                <a:gdLst/>
                <a:ahLst/>
                <a:rect l="l" t="t" r="r" b="b"/>
                <a:pathLst>
                  <a:path w="3810" h="3072">
                    <a:moveTo>
                      <a:pt x="3352" y="1598"/>
                    </a:moveTo>
                    <a:lnTo>
                      <a:pt x="3368" y="1610"/>
                    </a:lnTo>
                    <a:lnTo>
                      <a:pt x="3378" y="1627"/>
                    </a:lnTo>
                    <a:lnTo>
                      <a:pt x="3388" y="1649"/>
                    </a:lnTo>
                    <a:lnTo>
                      <a:pt x="3401" y="1700"/>
                    </a:lnTo>
                    <a:lnTo>
                      <a:pt x="3451" y="1768"/>
                    </a:lnTo>
                    <a:lnTo>
                      <a:pt x="3458" y="1786"/>
                    </a:lnTo>
                    <a:lnTo>
                      <a:pt x="3471" y="1806"/>
                    </a:lnTo>
                    <a:lnTo>
                      <a:pt x="3512" y="1930"/>
                    </a:lnTo>
                    <a:lnTo>
                      <a:pt x="3515" y="1950"/>
                    </a:lnTo>
                    <a:lnTo>
                      <a:pt x="3526" y="1969"/>
                    </a:lnTo>
                    <a:lnTo>
                      <a:pt x="3529" y="1991"/>
                    </a:lnTo>
                    <a:lnTo>
                      <a:pt x="3528" y="2091"/>
                    </a:lnTo>
                    <a:lnTo>
                      <a:pt x="3528" y="2121"/>
                    </a:lnTo>
                    <a:lnTo>
                      <a:pt x="3519" y="2140"/>
                    </a:lnTo>
                    <a:lnTo>
                      <a:pt x="3513" y="2159"/>
                    </a:lnTo>
                    <a:lnTo>
                      <a:pt x="3501" y="2182"/>
                    </a:lnTo>
                    <a:lnTo>
                      <a:pt x="3488" y="2227"/>
                    </a:lnTo>
                    <a:lnTo>
                      <a:pt x="3475" y="2250"/>
                    </a:lnTo>
                    <a:lnTo>
                      <a:pt x="3466" y="2276"/>
                    </a:lnTo>
                    <a:lnTo>
                      <a:pt x="3453" y="2295"/>
                    </a:lnTo>
                    <a:lnTo>
                      <a:pt x="3388" y="2329"/>
                    </a:lnTo>
                    <a:lnTo>
                      <a:pt x="3377" y="2300"/>
                    </a:lnTo>
                    <a:lnTo>
                      <a:pt x="3363" y="2281"/>
                    </a:lnTo>
                    <a:lnTo>
                      <a:pt x="3338" y="2256"/>
                    </a:lnTo>
                    <a:lnTo>
                      <a:pt x="3324" y="2237"/>
                    </a:lnTo>
                    <a:lnTo>
                      <a:pt x="3323" y="2195"/>
                    </a:lnTo>
                    <a:lnTo>
                      <a:pt x="3340" y="2204"/>
                    </a:lnTo>
                    <a:lnTo>
                      <a:pt x="3346" y="2213"/>
                    </a:lnTo>
                    <a:lnTo>
                      <a:pt x="3356" y="2217"/>
                    </a:lnTo>
                    <a:lnTo>
                      <a:pt x="3373" y="2203"/>
                    </a:lnTo>
                    <a:lnTo>
                      <a:pt x="3385" y="2184"/>
                    </a:lnTo>
                    <a:lnTo>
                      <a:pt x="3381" y="2150"/>
                    </a:lnTo>
                    <a:lnTo>
                      <a:pt x="3358" y="2124"/>
                    </a:lnTo>
                    <a:lnTo>
                      <a:pt x="3350" y="2039"/>
                    </a:lnTo>
                    <a:lnTo>
                      <a:pt x="3333" y="2021"/>
                    </a:lnTo>
                    <a:lnTo>
                      <a:pt x="3333" y="2001"/>
                    </a:lnTo>
                    <a:lnTo>
                      <a:pt x="3329" y="1973"/>
                    </a:lnTo>
                    <a:lnTo>
                      <a:pt x="3316" y="1959"/>
                    </a:lnTo>
                    <a:lnTo>
                      <a:pt x="3291" y="1960"/>
                    </a:lnTo>
                    <a:lnTo>
                      <a:pt x="3248" y="1990"/>
                    </a:lnTo>
                    <a:lnTo>
                      <a:pt x="3242" y="2006"/>
                    </a:lnTo>
                    <a:lnTo>
                      <a:pt x="3239" y="2029"/>
                    </a:lnTo>
                    <a:lnTo>
                      <a:pt x="3195" y="2052"/>
                    </a:lnTo>
                    <a:lnTo>
                      <a:pt x="3176" y="2036"/>
                    </a:lnTo>
                    <a:lnTo>
                      <a:pt x="3169" y="2027"/>
                    </a:lnTo>
                    <a:lnTo>
                      <a:pt x="3101" y="1992"/>
                    </a:lnTo>
                    <a:lnTo>
                      <a:pt x="3088" y="1983"/>
                    </a:lnTo>
                    <a:lnTo>
                      <a:pt x="3049" y="1997"/>
                    </a:lnTo>
                    <a:lnTo>
                      <a:pt x="3026" y="1993"/>
                    </a:lnTo>
                    <a:lnTo>
                      <a:pt x="2990" y="1959"/>
                    </a:lnTo>
                    <a:lnTo>
                      <a:pt x="2967" y="1937"/>
                    </a:lnTo>
                    <a:lnTo>
                      <a:pt x="2946" y="1905"/>
                    </a:lnTo>
                    <a:lnTo>
                      <a:pt x="2935" y="1895"/>
                    </a:lnTo>
                    <a:lnTo>
                      <a:pt x="2912" y="1893"/>
                    </a:lnTo>
                    <a:lnTo>
                      <a:pt x="2878" y="1861"/>
                    </a:lnTo>
                    <a:lnTo>
                      <a:pt x="2859" y="1852"/>
                    </a:lnTo>
                    <a:lnTo>
                      <a:pt x="2820" y="1853"/>
                    </a:lnTo>
                    <a:lnTo>
                      <a:pt x="2810" y="1859"/>
                    </a:lnTo>
                    <a:lnTo>
                      <a:pt x="2772" y="1872"/>
                    </a:lnTo>
                    <a:lnTo>
                      <a:pt x="2754" y="1882"/>
                    </a:lnTo>
                    <a:lnTo>
                      <a:pt x="2731" y="1890"/>
                    </a:lnTo>
                    <a:lnTo>
                      <a:pt x="2705" y="1913"/>
                    </a:lnTo>
                    <a:lnTo>
                      <a:pt x="2681" y="1961"/>
                    </a:lnTo>
                    <a:lnTo>
                      <a:pt x="2687" y="1983"/>
                    </a:lnTo>
                    <a:lnTo>
                      <a:pt x="2715" y="2019"/>
                    </a:lnTo>
                    <a:lnTo>
                      <a:pt x="2709" y="2074"/>
                    </a:lnTo>
                    <a:lnTo>
                      <a:pt x="2697" y="2158"/>
                    </a:lnTo>
                    <a:lnTo>
                      <a:pt x="2681" y="2174"/>
                    </a:lnTo>
                    <a:lnTo>
                      <a:pt x="2671" y="2178"/>
                    </a:lnTo>
                    <a:lnTo>
                      <a:pt x="2639" y="2154"/>
                    </a:lnTo>
                    <a:lnTo>
                      <a:pt x="2601" y="2166"/>
                    </a:lnTo>
                    <a:lnTo>
                      <a:pt x="2590" y="2177"/>
                    </a:lnTo>
                    <a:lnTo>
                      <a:pt x="2545" y="2180"/>
                    </a:lnTo>
                    <a:lnTo>
                      <a:pt x="2523" y="2189"/>
                    </a:lnTo>
                    <a:lnTo>
                      <a:pt x="2516" y="2200"/>
                    </a:lnTo>
                    <a:lnTo>
                      <a:pt x="2514" y="2218"/>
                    </a:lnTo>
                    <a:lnTo>
                      <a:pt x="2500" y="2241"/>
                    </a:lnTo>
                    <a:lnTo>
                      <a:pt x="2478" y="2242"/>
                    </a:lnTo>
                    <a:lnTo>
                      <a:pt x="2454" y="2272"/>
                    </a:lnTo>
                    <a:lnTo>
                      <a:pt x="2435" y="2272"/>
                    </a:lnTo>
                    <a:lnTo>
                      <a:pt x="2397" y="2270"/>
                    </a:lnTo>
                    <a:lnTo>
                      <a:pt x="2376" y="2263"/>
                    </a:lnTo>
                    <a:lnTo>
                      <a:pt x="2338" y="2271"/>
                    </a:lnTo>
                    <a:lnTo>
                      <a:pt x="2318" y="2271"/>
                    </a:lnTo>
                    <a:lnTo>
                      <a:pt x="2299" y="2264"/>
                    </a:lnTo>
                    <a:lnTo>
                      <a:pt x="2279" y="2249"/>
                    </a:lnTo>
                    <a:lnTo>
                      <a:pt x="2272" y="2240"/>
                    </a:lnTo>
                    <a:lnTo>
                      <a:pt x="2247" y="2231"/>
                    </a:lnTo>
                    <a:lnTo>
                      <a:pt x="2227" y="2238"/>
                    </a:lnTo>
                    <a:lnTo>
                      <a:pt x="2185" y="2241"/>
                    </a:lnTo>
                    <a:lnTo>
                      <a:pt x="2144" y="2278"/>
                    </a:lnTo>
                    <a:lnTo>
                      <a:pt x="2115" y="2253"/>
                    </a:lnTo>
                    <a:lnTo>
                      <a:pt x="2098" y="2204"/>
                    </a:lnTo>
                    <a:lnTo>
                      <a:pt x="2060" y="2185"/>
                    </a:lnTo>
                    <a:lnTo>
                      <a:pt x="1989" y="2174"/>
                    </a:lnTo>
                    <a:lnTo>
                      <a:pt x="1969" y="2164"/>
                    </a:lnTo>
                    <a:lnTo>
                      <a:pt x="1956" y="2167"/>
                    </a:lnTo>
                    <a:lnTo>
                      <a:pt x="1937" y="2178"/>
                    </a:lnTo>
                    <a:lnTo>
                      <a:pt x="1931" y="2184"/>
                    </a:lnTo>
                    <a:lnTo>
                      <a:pt x="1935" y="2210"/>
                    </a:lnTo>
                    <a:lnTo>
                      <a:pt x="1935" y="2239"/>
                    </a:lnTo>
                    <a:lnTo>
                      <a:pt x="1925" y="2265"/>
                    </a:lnTo>
                    <a:lnTo>
                      <a:pt x="1929" y="2287"/>
                    </a:lnTo>
                    <a:lnTo>
                      <a:pt x="1930" y="2316"/>
                    </a:lnTo>
                    <a:lnTo>
                      <a:pt x="1907" y="2315"/>
                    </a:lnTo>
                    <a:lnTo>
                      <a:pt x="1864" y="2315"/>
                    </a:lnTo>
                    <a:lnTo>
                      <a:pt x="1835" y="2306"/>
                    </a:lnTo>
                    <a:lnTo>
                      <a:pt x="1807" y="2286"/>
                    </a:lnTo>
                    <a:lnTo>
                      <a:pt x="1762" y="2275"/>
                    </a:lnTo>
                    <a:lnTo>
                      <a:pt x="1729" y="2272"/>
                    </a:lnTo>
                    <a:lnTo>
                      <a:pt x="1684" y="2279"/>
                    </a:lnTo>
                    <a:lnTo>
                      <a:pt x="1665" y="2286"/>
                    </a:lnTo>
                    <a:lnTo>
                      <a:pt x="1638" y="2302"/>
                    </a:lnTo>
                    <a:lnTo>
                      <a:pt x="1604" y="2338"/>
                    </a:lnTo>
                    <a:lnTo>
                      <a:pt x="1582" y="2346"/>
                    </a:lnTo>
                    <a:lnTo>
                      <a:pt x="1575" y="2352"/>
                    </a:lnTo>
                    <a:lnTo>
                      <a:pt x="1575" y="2377"/>
                    </a:lnTo>
                    <a:lnTo>
                      <a:pt x="1566" y="2385"/>
                    </a:lnTo>
                    <a:lnTo>
                      <a:pt x="1566" y="2385"/>
                    </a:lnTo>
                    <a:lnTo>
                      <a:pt x="1534" y="2401"/>
                    </a:lnTo>
                    <a:lnTo>
                      <a:pt x="1505" y="2405"/>
                    </a:lnTo>
                    <a:lnTo>
                      <a:pt x="1486" y="2419"/>
                    </a:lnTo>
                    <a:lnTo>
                      <a:pt x="1463" y="2428"/>
                    </a:lnTo>
                    <a:lnTo>
                      <a:pt x="1446" y="2452"/>
                    </a:lnTo>
                    <a:lnTo>
                      <a:pt x="1446" y="2492"/>
                    </a:lnTo>
                    <a:lnTo>
                      <a:pt x="1423" y="2494"/>
                    </a:lnTo>
                    <a:lnTo>
                      <a:pt x="1404" y="2488"/>
                    </a:lnTo>
                    <a:lnTo>
                      <a:pt x="1362" y="2495"/>
                    </a:lnTo>
                    <a:lnTo>
                      <a:pt x="1349" y="2518"/>
                    </a:lnTo>
                    <a:lnTo>
                      <a:pt x="1322" y="2602"/>
                    </a:lnTo>
                    <a:lnTo>
                      <a:pt x="1243" y="2606"/>
                    </a:lnTo>
                    <a:lnTo>
                      <a:pt x="1225" y="2613"/>
                    </a:lnTo>
                    <a:lnTo>
                      <a:pt x="1219" y="2633"/>
                    </a:lnTo>
                    <a:lnTo>
                      <a:pt x="1222" y="2655"/>
                    </a:lnTo>
                    <a:lnTo>
                      <a:pt x="1229" y="2678"/>
                    </a:lnTo>
                    <a:lnTo>
                      <a:pt x="1226" y="2697"/>
                    </a:lnTo>
                    <a:lnTo>
                      <a:pt x="1220" y="2717"/>
                    </a:lnTo>
                    <a:lnTo>
                      <a:pt x="1207" y="2737"/>
                    </a:lnTo>
                    <a:lnTo>
                      <a:pt x="1198" y="2755"/>
                    </a:lnTo>
                    <a:lnTo>
                      <a:pt x="1198" y="2765"/>
                    </a:lnTo>
                    <a:lnTo>
                      <a:pt x="1209" y="2785"/>
                    </a:lnTo>
                    <a:lnTo>
                      <a:pt x="1206" y="2800"/>
                    </a:lnTo>
                    <a:lnTo>
                      <a:pt x="1190" y="2814"/>
                    </a:lnTo>
                    <a:lnTo>
                      <a:pt x="1123" y="2833"/>
                    </a:lnTo>
                    <a:lnTo>
                      <a:pt x="1105" y="2850"/>
                    </a:lnTo>
                    <a:lnTo>
                      <a:pt x="1075" y="2851"/>
                    </a:lnTo>
                    <a:lnTo>
                      <a:pt x="1055" y="2847"/>
                    </a:lnTo>
                    <a:lnTo>
                      <a:pt x="1036" y="2848"/>
                    </a:lnTo>
                    <a:lnTo>
                      <a:pt x="1016" y="2865"/>
                    </a:lnTo>
                    <a:lnTo>
                      <a:pt x="997" y="2865"/>
                    </a:lnTo>
                    <a:lnTo>
                      <a:pt x="984" y="2861"/>
                    </a:lnTo>
                    <a:lnTo>
                      <a:pt x="965" y="2866"/>
                    </a:lnTo>
                    <a:lnTo>
                      <a:pt x="907" y="2895"/>
                    </a:lnTo>
                    <a:lnTo>
                      <a:pt x="888" y="2908"/>
                    </a:lnTo>
                    <a:lnTo>
                      <a:pt x="879" y="2924"/>
                    </a:lnTo>
                    <a:lnTo>
                      <a:pt x="885" y="2944"/>
                    </a:lnTo>
                    <a:lnTo>
                      <a:pt x="918" y="2966"/>
                    </a:lnTo>
                    <a:lnTo>
                      <a:pt x="925" y="2973"/>
                    </a:lnTo>
                    <a:lnTo>
                      <a:pt x="932" y="3002"/>
                    </a:lnTo>
                    <a:lnTo>
                      <a:pt x="941" y="3017"/>
                    </a:lnTo>
                    <a:lnTo>
                      <a:pt x="946" y="3050"/>
                    </a:lnTo>
                    <a:lnTo>
                      <a:pt x="906" y="3040"/>
                    </a:lnTo>
                    <a:lnTo>
                      <a:pt x="851" y="3032"/>
                    </a:lnTo>
                    <a:lnTo>
                      <a:pt x="810" y="3036"/>
                    </a:lnTo>
                    <a:lnTo>
                      <a:pt x="790" y="3033"/>
                    </a:lnTo>
                    <a:lnTo>
                      <a:pt x="794" y="3001"/>
                    </a:lnTo>
                    <a:lnTo>
                      <a:pt x="800" y="2978"/>
                    </a:lnTo>
                    <a:lnTo>
                      <a:pt x="811" y="2958"/>
                    </a:lnTo>
                    <a:lnTo>
                      <a:pt x="811" y="2933"/>
                    </a:lnTo>
                    <a:lnTo>
                      <a:pt x="788" y="2916"/>
                    </a:lnTo>
                    <a:lnTo>
                      <a:pt x="763" y="2923"/>
                    </a:lnTo>
                    <a:lnTo>
                      <a:pt x="744" y="2939"/>
                    </a:lnTo>
                    <a:lnTo>
                      <a:pt x="728" y="2963"/>
                    </a:lnTo>
                    <a:lnTo>
                      <a:pt x="722" y="2983"/>
                    </a:lnTo>
                    <a:lnTo>
                      <a:pt x="703" y="2996"/>
                    </a:lnTo>
                    <a:lnTo>
                      <a:pt x="683" y="3006"/>
                    </a:lnTo>
                    <a:lnTo>
                      <a:pt x="642" y="3006"/>
                    </a:lnTo>
                    <a:lnTo>
                      <a:pt x="599" y="2995"/>
                    </a:lnTo>
                    <a:lnTo>
                      <a:pt x="576" y="2979"/>
                    </a:lnTo>
                    <a:lnTo>
                      <a:pt x="556" y="2973"/>
                    </a:lnTo>
                    <a:lnTo>
                      <a:pt x="537" y="2964"/>
                    </a:lnTo>
                    <a:lnTo>
                      <a:pt x="514" y="2957"/>
                    </a:lnTo>
                    <a:lnTo>
                      <a:pt x="479" y="2965"/>
                    </a:lnTo>
                    <a:lnTo>
                      <a:pt x="468" y="2978"/>
                    </a:lnTo>
                    <a:lnTo>
                      <a:pt x="464" y="3022"/>
                    </a:lnTo>
                    <a:lnTo>
                      <a:pt x="445" y="3013"/>
                    </a:lnTo>
                    <a:lnTo>
                      <a:pt x="414" y="3036"/>
                    </a:lnTo>
                    <a:lnTo>
                      <a:pt x="410" y="3063"/>
                    </a:lnTo>
                    <a:lnTo>
                      <a:pt x="401" y="3072"/>
                    </a:lnTo>
                    <a:lnTo>
                      <a:pt x="373" y="3066"/>
                    </a:lnTo>
                    <a:lnTo>
                      <a:pt x="333" y="3016"/>
                    </a:lnTo>
                    <a:lnTo>
                      <a:pt x="329" y="3003"/>
                    </a:lnTo>
                    <a:lnTo>
                      <a:pt x="324" y="3019"/>
                    </a:lnTo>
                    <a:lnTo>
                      <a:pt x="303" y="3003"/>
                    </a:lnTo>
                    <a:lnTo>
                      <a:pt x="290" y="2999"/>
                    </a:lnTo>
                    <a:lnTo>
                      <a:pt x="278" y="2954"/>
                    </a:lnTo>
                    <a:lnTo>
                      <a:pt x="253" y="2927"/>
                    </a:lnTo>
                    <a:lnTo>
                      <a:pt x="241" y="2907"/>
                    </a:lnTo>
                    <a:lnTo>
                      <a:pt x="227" y="2895"/>
                    </a:lnTo>
                    <a:lnTo>
                      <a:pt x="208" y="2885"/>
                    </a:lnTo>
                    <a:lnTo>
                      <a:pt x="189" y="2866"/>
                    </a:lnTo>
                    <a:lnTo>
                      <a:pt x="168" y="2844"/>
                    </a:lnTo>
                    <a:lnTo>
                      <a:pt x="161" y="2806"/>
                    </a:lnTo>
                    <a:lnTo>
                      <a:pt x="127" y="2800"/>
                    </a:lnTo>
                    <a:lnTo>
                      <a:pt x="107" y="2800"/>
                    </a:lnTo>
                    <a:lnTo>
                      <a:pt x="87" y="2792"/>
                    </a:lnTo>
                    <a:lnTo>
                      <a:pt x="46" y="2790"/>
                    </a:lnTo>
                    <a:lnTo>
                      <a:pt x="23" y="2790"/>
                    </a:lnTo>
                    <a:lnTo>
                      <a:pt x="10" y="2786"/>
                    </a:lnTo>
                    <a:lnTo>
                      <a:pt x="9" y="2748"/>
                    </a:lnTo>
                    <a:lnTo>
                      <a:pt x="11" y="2726"/>
                    </a:lnTo>
                    <a:lnTo>
                      <a:pt x="11" y="2696"/>
                    </a:lnTo>
                    <a:lnTo>
                      <a:pt x="46" y="2666"/>
                    </a:lnTo>
                    <a:lnTo>
                      <a:pt x="46" y="2654"/>
                    </a:lnTo>
                    <a:lnTo>
                      <a:pt x="17" y="2632"/>
                    </a:lnTo>
                    <a:lnTo>
                      <a:pt x="0" y="2603"/>
                    </a:lnTo>
                    <a:lnTo>
                      <a:pt x="3" y="2580"/>
                    </a:lnTo>
                    <a:lnTo>
                      <a:pt x="9" y="2558"/>
                    </a:lnTo>
                    <a:lnTo>
                      <a:pt x="34" y="2537"/>
                    </a:lnTo>
                    <a:lnTo>
                      <a:pt x="45" y="2560"/>
                    </a:lnTo>
                    <a:lnTo>
                      <a:pt x="48" y="2579"/>
                    </a:lnTo>
                    <a:lnTo>
                      <a:pt x="61" y="2589"/>
                    </a:lnTo>
                    <a:lnTo>
                      <a:pt x="80" y="2591"/>
                    </a:lnTo>
                    <a:lnTo>
                      <a:pt x="100" y="2591"/>
                    </a:lnTo>
                    <a:lnTo>
                      <a:pt x="107" y="2581"/>
                    </a:lnTo>
                    <a:lnTo>
                      <a:pt x="106" y="2552"/>
                    </a:lnTo>
                    <a:lnTo>
                      <a:pt x="101" y="2521"/>
                    </a:lnTo>
                    <a:lnTo>
                      <a:pt x="99" y="2518"/>
                    </a:lnTo>
                    <a:lnTo>
                      <a:pt x="69" y="2518"/>
                    </a:lnTo>
                    <a:lnTo>
                      <a:pt x="44" y="2499"/>
                    </a:lnTo>
                    <a:lnTo>
                      <a:pt x="78" y="2460"/>
                    </a:lnTo>
                    <a:lnTo>
                      <a:pt x="42" y="2422"/>
                    </a:lnTo>
                    <a:lnTo>
                      <a:pt x="41" y="2381"/>
                    </a:lnTo>
                    <a:lnTo>
                      <a:pt x="34" y="2356"/>
                    </a:lnTo>
                    <a:lnTo>
                      <a:pt x="24" y="2336"/>
                    </a:lnTo>
                    <a:lnTo>
                      <a:pt x="24" y="2306"/>
                    </a:lnTo>
                    <a:lnTo>
                      <a:pt x="40" y="2295"/>
                    </a:lnTo>
                    <a:lnTo>
                      <a:pt x="72" y="2315"/>
                    </a:lnTo>
                    <a:lnTo>
                      <a:pt x="82" y="2301"/>
                    </a:lnTo>
                    <a:lnTo>
                      <a:pt x="98" y="2292"/>
                    </a:lnTo>
                    <a:lnTo>
                      <a:pt x="139" y="2294"/>
                    </a:lnTo>
                    <a:lnTo>
                      <a:pt x="178" y="2318"/>
                    </a:lnTo>
                    <a:lnTo>
                      <a:pt x="184" y="2320"/>
                    </a:lnTo>
                    <a:lnTo>
                      <a:pt x="195" y="2306"/>
                    </a:lnTo>
                    <a:lnTo>
                      <a:pt x="193" y="2286"/>
                    </a:lnTo>
                    <a:lnTo>
                      <a:pt x="199" y="2243"/>
                    </a:lnTo>
                    <a:lnTo>
                      <a:pt x="212" y="2225"/>
                    </a:lnTo>
                    <a:lnTo>
                      <a:pt x="196" y="2205"/>
                    </a:lnTo>
                    <a:lnTo>
                      <a:pt x="160" y="2178"/>
                    </a:lnTo>
                    <a:lnTo>
                      <a:pt x="159" y="2151"/>
                    </a:lnTo>
                    <a:lnTo>
                      <a:pt x="175" y="2129"/>
                    </a:lnTo>
                    <a:lnTo>
                      <a:pt x="200" y="2096"/>
                    </a:lnTo>
                    <a:lnTo>
                      <a:pt x="215" y="2067"/>
                    </a:lnTo>
                    <a:lnTo>
                      <a:pt x="215" y="2048"/>
                    </a:lnTo>
                    <a:lnTo>
                      <a:pt x="225" y="2028"/>
                    </a:lnTo>
                    <a:lnTo>
                      <a:pt x="231" y="1999"/>
                    </a:lnTo>
                    <a:lnTo>
                      <a:pt x="246" y="1976"/>
                    </a:lnTo>
                    <a:lnTo>
                      <a:pt x="266" y="1962"/>
                    </a:lnTo>
                    <a:lnTo>
                      <a:pt x="284" y="1952"/>
                    </a:lnTo>
                    <a:lnTo>
                      <a:pt x="311" y="1952"/>
                    </a:lnTo>
                    <a:lnTo>
                      <a:pt x="343" y="1958"/>
                    </a:lnTo>
                    <a:lnTo>
                      <a:pt x="389" y="1977"/>
                    </a:lnTo>
                    <a:lnTo>
                      <a:pt x="411" y="1999"/>
                    </a:lnTo>
                    <a:lnTo>
                      <a:pt x="427" y="2021"/>
                    </a:lnTo>
                    <a:lnTo>
                      <a:pt x="467" y="2050"/>
                    </a:lnTo>
                    <a:lnTo>
                      <a:pt x="486" y="2065"/>
                    </a:lnTo>
                    <a:lnTo>
                      <a:pt x="505" y="2065"/>
                    </a:lnTo>
                    <a:lnTo>
                      <a:pt x="537" y="2054"/>
                    </a:lnTo>
                    <a:lnTo>
                      <a:pt x="560" y="2042"/>
                    </a:lnTo>
                    <a:lnTo>
                      <a:pt x="582" y="2015"/>
                    </a:lnTo>
                    <a:lnTo>
                      <a:pt x="604" y="1966"/>
                    </a:lnTo>
                    <a:lnTo>
                      <a:pt x="615" y="1917"/>
                    </a:lnTo>
                    <a:lnTo>
                      <a:pt x="634" y="1837"/>
                    </a:lnTo>
                    <a:lnTo>
                      <a:pt x="659" y="1798"/>
                    </a:lnTo>
                    <a:lnTo>
                      <a:pt x="677" y="1755"/>
                    </a:lnTo>
                    <a:lnTo>
                      <a:pt x="694" y="1716"/>
                    </a:lnTo>
                    <a:lnTo>
                      <a:pt x="706" y="1696"/>
                    </a:lnTo>
                    <a:lnTo>
                      <a:pt x="714" y="1674"/>
                    </a:lnTo>
                    <a:lnTo>
                      <a:pt x="727" y="1653"/>
                    </a:lnTo>
                    <a:lnTo>
                      <a:pt x="737" y="1635"/>
                    </a:lnTo>
                    <a:lnTo>
                      <a:pt x="774" y="1566"/>
                    </a:lnTo>
                    <a:lnTo>
                      <a:pt x="812" y="1501"/>
                    </a:lnTo>
                    <a:lnTo>
                      <a:pt x="829" y="1443"/>
                    </a:lnTo>
                    <a:lnTo>
                      <a:pt x="839" y="1423"/>
                    </a:lnTo>
                    <a:lnTo>
                      <a:pt x="851" y="1403"/>
                    </a:lnTo>
                    <a:lnTo>
                      <a:pt x="870" y="1361"/>
                    </a:lnTo>
                    <a:lnTo>
                      <a:pt x="889" y="1332"/>
                    </a:lnTo>
                    <a:lnTo>
                      <a:pt x="908" y="1316"/>
                    </a:lnTo>
                    <a:lnTo>
                      <a:pt x="965" y="1285"/>
                    </a:lnTo>
                    <a:lnTo>
                      <a:pt x="985" y="1279"/>
                    </a:lnTo>
                    <a:lnTo>
                      <a:pt x="1008" y="1278"/>
                    </a:lnTo>
                    <a:lnTo>
                      <a:pt x="1075" y="1241"/>
                    </a:lnTo>
                    <a:lnTo>
                      <a:pt x="1113" y="1227"/>
                    </a:lnTo>
                    <a:lnTo>
                      <a:pt x="1142" y="1243"/>
                    </a:lnTo>
                    <a:lnTo>
                      <a:pt x="1161" y="1242"/>
                    </a:lnTo>
                    <a:lnTo>
                      <a:pt x="1177" y="1220"/>
                    </a:lnTo>
                    <a:lnTo>
                      <a:pt x="1180" y="1184"/>
                    </a:lnTo>
                    <a:lnTo>
                      <a:pt x="1176" y="1156"/>
                    </a:lnTo>
                    <a:lnTo>
                      <a:pt x="1186" y="1111"/>
                    </a:lnTo>
                    <a:lnTo>
                      <a:pt x="1187" y="1065"/>
                    </a:lnTo>
                    <a:lnTo>
                      <a:pt x="1209" y="1023"/>
                    </a:lnTo>
                    <a:lnTo>
                      <a:pt x="1214" y="997"/>
                    </a:lnTo>
                    <a:lnTo>
                      <a:pt x="1237" y="980"/>
                    </a:lnTo>
                    <a:lnTo>
                      <a:pt x="1257" y="974"/>
                    </a:lnTo>
                    <a:lnTo>
                      <a:pt x="1296" y="979"/>
                    </a:lnTo>
                    <a:lnTo>
                      <a:pt x="1305" y="985"/>
                    </a:lnTo>
                    <a:lnTo>
                      <a:pt x="1283" y="1019"/>
                    </a:lnTo>
                    <a:lnTo>
                      <a:pt x="1285" y="1073"/>
                    </a:lnTo>
                    <a:lnTo>
                      <a:pt x="1272" y="1093"/>
                    </a:lnTo>
                    <a:lnTo>
                      <a:pt x="1256" y="1113"/>
                    </a:lnTo>
                    <a:lnTo>
                      <a:pt x="1250" y="1131"/>
                    </a:lnTo>
                    <a:lnTo>
                      <a:pt x="1247" y="1151"/>
                    </a:lnTo>
                    <a:lnTo>
                      <a:pt x="1222" y="1235"/>
                    </a:lnTo>
                    <a:lnTo>
                      <a:pt x="1211" y="1255"/>
                    </a:lnTo>
                    <a:lnTo>
                      <a:pt x="1190" y="1269"/>
                    </a:lnTo>
                    <a:lnTo>
                      <a:pt x="1146" y="1279"/>
                    </a:lnTo>
                    <a:lnTo>
                      <a:pt x="1134" y="1288"/>
                    </a:lnTo>
                    <a:lnTo>
                      <a:pt x="1134" y="1299"/>
                    </a:lnTo>
                    <a:lnTo>
                      <a:pt x="1144" y="1317"/>
                    </a:lnTo>
                    <a:lnTo>
                      <a:pt x="1167" y="1347"/>
                    </a:lnTo>
                    <a:lnTo>
                      <a:pt x="1164" y="1369"/>
                    </a:lnTo>
                    <a:lnTo>
                      <a:pt x="1171" y="1376"/>
                    </a:lnTo>
                    <a:lnTo>
                      <a:pt x="1190" y="1385"/>
                    </a:lnTo>
                    <a:lnTo>
                      <a:pt x="1213" y="1387"/>
                    </a:lnTo>
                    <a:lnTo>
                      <a:pt x="1219" y="1382"/>
                    </a:lnTo>
                    <a:lnTo>
                      <a:pt x="1219" y="1346"/>
                    </a:lnTo>
                    <a:lnTo>
                      <a:pt x="1225" y="1339"/>
                    </a:lnTo>
                    <a:lnTo>
                      <a:pt x="1243" y="1332"/>
                    </a:lnTo>
                    <a:lnTo>
                      <a:pt x="1289" y="1293"/>
                    </a:lnTo>
                    <a:lnTo>
                      <a:pt x="1295" y="1273"/>
                    </a:lnTo>
                    <a:lnTo>
                      <a:pt x="1326" y="1252"/>
                    </a:lnTo>
                    <a:lnTo>
                      <a:pt x="1327" y="1279"/>
                    </a:lnTo>
                    <a:lnTo>
                      <a:pt x="1318" y="1320"/>
                    </a:lnTo>
                    <a:lnTo>
                      <a:pt x="1305" y="1341"/>
                    </a:lnTo>
                    <a:lnTo>
                      <a:pt x="1300" y="1360"/>
                    </a:lnTo>
                    <a:lnTo>
                      <a:pt x="1300" y="1386"/>
                    </a:lnTo>
                    <a:lnTo>
                      <a:pt x="1297" y="1406"/>
                    </a:lnTo>
                    <a:lnTo>
                      <a:pt x="1307" y="1424"/>
                    </a:lnTo>
                    <a:lnTo>
                      <a:pt x="1330" y="1435"/>
                    </a:lnTo>
                    <a:lnTo>
                      <a:pt x="1339" y="1426"/>
                    </a:lnTo>
                    <a:lnTo>
                      <a:pt x="1355" y="1391"/>
                    </a:lnTo>
                    <a:lnTo>
                      <a:pt x="1362" y="1398"/>
                    </a:lnTo>
                    <a:lnTo>
                      <a:pt x="1376" y="1436"/>
                    </a:lnTo>
                    <a:lnTo>
                      <a:pt x="1401" y="1443"/>
                    </a:lnTo>
                    <a:lnTo>
                      <a:pt x="1430" y="1435"/>
                    </a:lnTo>
                    <a:lnTo>
                      <a:pt x="1443" y="1422"/>
                    </a:lnTo>
                    <a:lnTo>
                      <a:pt x="1443" y="1413"/>
                    </a:lnTo>
                    <a:lnTo>
                      <a:pt x="1432" y="1384"/>
                    </a:lnTo>
                    <a:lnTo>
                      <a:pt x="1422" y="1364"/>
                    </a:lnTo>
                    <a:lnTo>
                      <a:pt x="1415" y="1342"/>
                    </a:lnTo>
                    <a:lnTo>
                      <a:pt x="1395" y="1319"/>
                    </a:lnTo>
                    <a:lnTo>
                      <a:pt x="1388" y="1303"/>
                    </a:lnTo>
                    <a:lnTo>
                      <a:pt x="1398" y="1284"/>
                    </a:lnTo>
                    <a:lnTo>
                      <a:pt x="1414" y="1226"/>
                    </a:lnTo>
                    <a:lnTo>
                      <a:pt x="1398" y="1203"/>
                    </a:lnTo>
                    <a:lnTo>
                      <a:pt x="1377" y="1188"/>
                    </a:lnTo>
                    <a:lnTo>
                      <a:pt x="1358" y="1181"/>
                    </a:lnTo>
                    <a:lnTo>
                      <a:pt x="1319" y="1179"/>
                    </a:lnTo>
                    <a:lnTo>
                      <a:pt x="1316" y="1176"/>
                    </a:lnTo>
                    <a:lnTo>
                      <a:pt x="1315" y="1153"/>
                    </a:lnTo>
                    <a:lnTo>
                      <a:pt x="1322" y="1134"/>
                    </a:lnTo>
                    <a:lnTo>
                      <a:pt x="1336" y="1114"/>
                    </a:lnTo>
                    <a:lnTo>
                      <a:pt x="1333" y="1095"/>
                    </a:lnTo>
                    <a:lnTo>
                      <a:pt x="1333" y="1073"/>
                    </a:lnTo>
                    <a:lnTo>
                      <a:pt x="1347" y="1075"/>
                    </a:lnTo>
                    <a:lnTo>
                      <a:pt x="1381" y="1090"/>
                    </a:lnTo>
                    <a:lnTo>
                      <a:pt x="1398" y="1077"/>
                    </a:lnTo>
                    <a:lnTo>
                      <a:pt x="1401" y="1061"/>
                    </a:lnTo>
                    <a:lnTo>
                      <a:pt x="1398" y="1042"/>
                    </a:lnTo>
                    <a:lnTo>
                      <a:pt x="1416" y="1032"/>
                    </a:lnTo>
                    <a:lnTo>
                      <a:pt x="1426" y="1032"/>
                    </a:lnTo>
                    <a:lnTo>
                      <a:pt x="1439" y="1045"/>
                    </a:lnTo>
                    <a:lnTo>
                      <a:pt x="1453" y="1070"/>
                    </a:lnTo>
                    <a:lnTo>
                      <a:pt x="1453" y="1115"/>
                    </a:lnTo>
                    <a:lnTo>
                      <a:pt x="1486" y="1151"/>
                    </a:lnTo>
                    <a:lnTo>
                      <a:pt x="1538" y="1191"/>
                    </a:lnTo>
                    <a:lnTo>
                      <a:pt x="1542" y="1217"/>
                    </a:lnTo>
                    <a:lnTo>
                      <a:pt x="1543" y="1242"/>
                    </a:lnTo>
                    <a:lnTo>
                      <a:pt x="1559" y="1262"/>
                    </a:lnTo>
                    <a:lnTo>
                      <a:pt x="1572" y="1239"/>
                    </a:lnTo>
                    <a:lnTo>
                      <a:pt x="1567" y="1190"/>
                    </a:lnTo>
                    <a:lnTo>
                      <a:pt x="1553" y="1174"/>
                    </a:lnTo>
                    <a:lnTo>
                      <a:pt x="1535" y="1166"/>
                    </a:lnTo>
                    <a:lnTo>
                      <a:pt x="1514" y="1153"/>
                    </a:lnTo>
                    <a:lnTo>
                      <a:pt x="1528" y="1130"/>
                    </a:lnTo>
                    <a:lnTo>
                      <a:pt x="1530" y="1107"/>
                    </a:lnTo>
                    <a:lnTo>
                      <a:pt x="1523" y="1098"/>
                    </a:lnTo>
                    <a:lnTo>
                      <a:pt x="1510" y="1055"/>
                    </a:lnTo>
                    <a:lnTo>
                      <a:pt x="1509" y="1033"/>
                    </a:lnTo>
                    <a:lnTo>
                      <a:pt x="1504" y="1023"/>
                    </a:lnTo>
                    <a:lnTo>
                      <a:pt x="1483" y="1008"/>
                    </a:lnTo>
                    <a:lnTo>
                      <a:pt x="1472" y="989"/>
                    </a:lnTo>
                    <a:lnTo>
                      <a:pt x="1477" y="985"/>
                    </a:lnTo>
                    <a:lnTo>
                      <a:pt x="1524" y="978"/>
                    </a:lnTo>
                    <a:lnTo>
                      <a:pt x="1544" y="968"/>
                    </a:lnTo>
                    <a:lnTo>
                      <a:pt x="1557" y="948"/>
                    </a:lnTo>
                    <a:lnTo>
                      <a:pt x="1559" y="919"/>
                    </a:lnTo>
                    <a:lnTo>
                      <a:pt x="1593" y="880"/>
                    </a:lnTo>
                    <a:lnTo>
                      <a:pt x="1617" y="870"/>
                    </a:lnTo>
                    <a:lnTo>
                      <a:pt x="1636" y="857"/>
                    </a:lnTo>
                    <a:lnTo>
                      <a:pt x="1655" y="850"/>
                    </a:lnTo>
                    <a:lnTo>
                      <a:pt x="1674" y="834"/>
                    </a:lnTo>
                    <a:lnTo>
                      <a:pt x="1713" y="820"/>
                    </a:lnTo>
                    <a:lnTo>
                      <a:pt x="1735" y="824"/>
                    </a:lnTo>
                    <a:lnTo>
                      <a:pt x="1761" y="832"/>
                    </a:lnTo>
                    <a:lnTo>
                      <a:pt x="1784" y="835"/>
                    </a:lnTo>
                    <a:lnTo>
                      <a:pt x="1789" y="828"/>
                    </a:lnTo>
                    <a:lnTo>
                      <a:pt x="1796" y="809"/>
                    </a:lnTo>
                    <a:lnTo>
                      <a:pt x="1823" y="727"/>
                    </a:lnTo>
                    <a:lnTo>
                      <a:pt x="1837" y="721"/>
                    </a:lnTo>
                    <a:lnTo>
                      <a:pt x="1840" y="725"/>
                    </a:lnTo>
                    <a:lnTo>
                      <a:pt x="1844" y="757"/>
                    </a:lnTo>
                    <a:lnTo>
                      <a:pt x="1850" y="775"/>
                    </a:lnTo>
                    <a:lnTo>
                      <a:pt x="1892" y="775"/>
                    </a:lnTo>
                    <a:lnTo>
                      <a:pt x="1911" y="758"/>
                    </a:lnTo>
                    <a:lnTo>
                      <a:pt x="1940" y="748"/>
                    </a:lnTo>
                    <a:lnTo>
                      <a:pt x="1944" y="762"/>
                    </a:lnTo>
                    <a:lnTo>
                      <a:pt x="1958" y="790"/>
                    </a:lnTo>
                    <a:lnTo>
                      <a:pt x="1976" y="796"/>
                    </a:lnTo>
                    <a:lnTo>
                      <a:pt x="1983" y="806"/>
                    </a:lnTo>
                    <a:lnTo>
                      <a:pt x="1958" y="835"/>
                    </a:lnTo>
                    <a:lnTo>
                      <a:pt x="1910" y="916"/>
                    </a:lnTo>
                    <a:lnTo>
                      <a:pt x="1872" y="962"/>
                    </a:lnTo>
                    <a:lnTo>
                      <a:pt x="1867" y="982"/>
                    </a:lnTo>
                    <a:lnTo>
                      <a:pt x="1861" y="1014"/>
                    </a:lnTo>
                    <a:lnTo>
                      <a:pt x="1870" y="1021"/>
                    </a:lnTo>
                    <a:lnTo>
                      <a:pt x="1895" y="998"/>
                    </a:lnTo>
                    <a:lnTo>
                      <a:pt x="1902" y="975"/>
                    </a:lnTo>
                    <a:lnTo>
                      <a:pt x="1915" y="952"/>
                    </a:lnTo>
                    <a:lnTo>
                      <a:pt x="1938" y="948"/>
                    </a:lnTo>
                    <a:lnTo>
                      <a:pt x="1956" y="934"/>
                    </a:lnTo>
                    <a:lnTo>
                      <a:pt x="1973" y="918"/>
                    </a:lnTo>
                    <a:lnTo>
                      <a:pt x="1982" y="899"/>
                    </a:lnTo>
                    <a:lnTo>
                      <a:pt x="1991" y="893"/>
                    </a:lnTo>
                    <a:lnTo>
                      <a:pt x="2018" y="901"/>
                    </a:lnTo>
                    <a:lnTo>
                      <a:pt x="2037" y="904"/>
                    </a:lnTo>
                    <a:lnTo>
                      <a:pt x="2056" y="888"/>
                    </a:lnTo>
                    <a:lnTo>
                      <a:pt x="2082" y="894"/>
                    </a:lnTo>
                    <a:lnTo>
                      <a:pt x="2117" y="887"/>
                    </a:lnTo>
                    <a:lnTo>
                      <a:pt x="2171" y="895"/>
                    </a:lnTo>
                    <a:lnTo>
                      <a:pt x="2197" y="892"/>
                    </a:lnTo>
                    <a:lnTo>
                      <a:pt x="2212" y="879"/>
                    </a:lnTo>
                    <a:lnTo>
                      <a:pt x="2212" y="859"/>
                    </a:lnTo>
                    <a:lnTo>
                      <a:pt x="2200" y="838"/>
                    </a:lnTo>
                    <a:lnTo>
                      <a:pt x="2198" y="821"/>
                    </a:lnTo>
                    <a:lnTo>
                      <a:pt x="2204" y="816"/>
                    </a:lnTo>
                    <a:lnTo>
                      <a:pt x="2254" y="820"/>
                    </a:lnTo>
                    <a:lnTo>
                      <a:pt x="2288" y="813"/>
                    </a:lnTo>
                    <a:lnTo>
                      <a:pt x="2308" y="826"/>
                    </a:lnTo>
                    <a:lnTo>
                      <a:pt x="2311" y="842"/>
                    </a:lnTo>
                    <a:lnTo>
                      <a:pt x="2289" y="853"/>
                    </a:lnTo>
                    <a:lnTo>
                      <a:pt x="2270" y="869"/>
                    </a:lnTo>
                    <a:lnTo>
                      <a:pt x="2270" y="878"/>
                    </a:lnTo>
                    <a:lnTo>
                      <a:pt x="2277" y="885"/>
                    </a:lnTo>
                    <a:lnTo>
                      <a:pt x="2352" y="889"/>
                    </a:lnTo>
                    <a:lnTo>
                      <a:pt x="2391" y="908"/>
                    </a:lnTo>
                    <a:lnTo>
                      <a:pt x="2397" y="879"/>
                    </a:lnTo>
                    <a:lnTo>
                      <a:pt x="2374" y="854"/>
                    </a:lnTo>
                    <a:lnTo>
                      <a:pt x="2374" y="841"/>
                    </a:lnTo>
                    <a:lnTo>
                      <a:pt x="2386" y="821"/>
                    </a:lnTo>
                    <a:lnTo>
                      <a:pt x="2408" y="815"/>
                    </a:lnTo>
                    <a:lnTo>
                      <a:pt x="2421" y="795"/>
                    </a:lnTo>
                    <a:lnTo>
                      <a:pt x="2440" y="779"/>
                    </a:lnTo>
                    <a:lnTo>
                      <a:pt x="2466" y="778"/>
                    </a:lnTo>
                    <a:lnTo>
                      <a:pt x="2478" y="755"/>
                    </a:lnTo>
                    <a:lnTo>
                      <a:pt x="2472" y="745"/>
                    </a:lnTo>
                    <a:lnTo>
                      <a:pt x="2452" y="733"/>
                    </a:lnTo>
                    <a:lnTo>
                      <a:pt x="2451" y="713"/>
                    </a:lnTo>
                    <a:lnTo>
                      <a:pt x="2467" y="690"/>
                    </a:lnTo>
                    <a:lnTo>
                      <a:pt x="2492" y="668"/>
                    </a:lnTo>
                    <a:lnTo>
                      <a:pt x="2512" y="661"/>
                    </a:lnTo>
                    <a:lnTo>
                      <a:pt x="2544" y="669"/>
                    </a:lnTo>
                    <a:lnTo>
                      <a:pt x="2557" y="676"/>
                    </a:lnTo>
                    <a:lnTo>
                      <a:pt x="2557" y="657"/>
                    </a:lnTo>
                    <a:lnTo>
                      <a:pt x="2553" y="634"/>
                    </a:lnTo>
                    <a:lnTo>
                      <a:pt x="2575" y="614"/>
                    </a:lnTo>
                    <a:lnTo>
                      <a:pt x="2598" y="604"/>
                    </a:lnTo>
                    <a:lnTo>
                      <a:pt x="2604" y="604"/>
                    </a:lnTo>
                    <a:lnTo>
                      <a:pt x="2625" y="627"/>
                    </a:lnTo>
                    <a:lnTo>
                      <a:pt x="2675" y="619"/>
                    </a:lnTo>
                    <a:lnTo>
                      <a:pt x="2695" y="599"/>
                    </a:lnTo>
                    <a:lnTo>
                      <a:pt x="2707" y="579"/>
                    </a:lnTo>
                    <a:lnTo>
                      <a:pt x="2723" y="560"/>
                    </a:lnTo>
                    <a:lnTo>
                      <a:pt x="2742" y="540"/>
                    </a:lnTo>
                    <a:lnTo>
                      <a:pt x="2761" y="531"/>
                    </a:lnTo>
                    <a:lnTo>
                      <a:pt x="2803" y="540"/>
                    </a:lnTo>
                    <a:lnTo>
                      <a:pt x="2820" y="539"/>
                    </a:lnTo>
                    <a:lnTo>
                      <a:pt x="2838" y="532"/>
                    </a:lnTo>
                    <a:lnTo>
                      <a:pt x="2877" y="538"/>
                    </a:lnTo>
                    <a:lnTo>
                      <a:pt x="2904" y="551"/>
                    </a:lnTo>
                    <a:lnTo>
                      <a:pt x="2890" y="532"/>
                    </a:lnTo>
                    <a:lnTo>
                      <a:pt x="2867" y="513"/>
                    </a:lnTo>
                    <a:lnTo>
                      <a:pt x="2861" y="500"/>
                    </a:lnTo>
                    <a:lnTo>
                      <a:pt x="2866" y="455"/>
                    </a:lnTo>
                    <a:lnTo>
                      <a:pt x="2898" y="411"/>
                    </a:lnTo>
                    <a:lnTo>
                      <a:pt x="2913" y="402"/>
                    </a:lnTo>
                    <a:lnTo>
                      <a:pt x="2932" y="399"/>
                    </a:lnTo>
                    <a:lnTo>
                      <a:pt x="2955" y="399"/>
                    </a:lnTo>
                    <a:lnTo>
                      <a:pt x="2958" y="366"/>
                    </a:lnTo>
                    <a:lnTo>
                      <a:pt x="2945" y="356"/>
                    </a:lnTo>
                    <a:lnTo>
                      <a:pt x="2926" y="350"/>
                    </a:lnTo>
                    <a:lnTo>
                      <a:pt x="2906" y="337"/>
                    </a:lnTo>
                    <a:lnTo>
                      <a:pt x="2899" y="295"/>
                    </a:lnTo>
                    <a:lnTo>
                      <a:pt x="2907" y="253"/>
                    </a:lnTo>
                    <a:lnTo>
                      <a:pt x="2977" y="202"/>
                    </a:lnTo>
                    <a:lnTo>
                      <a:pt x="2999" y="184"/>
                    </a:lnTo>
                    <a:lnTo>
                      <a:pt x="3022" y="165"/>
                    </a:lnTo>
                    <a:lnTo>
                      <a:pt x="3038" y="138"/>
                    </a:lnTo>
                    <a:lnTo>
                      <a:pt x="3073" y="106"/>
                    </a:lnTo>
                    <a:lnTo>
                      <a:pt x="3138" y="101"/>
                    </a:lnTo>
                    <a:lnTo>
                      <a:pt x="3114" y="78"/>
                    </a:lnTo>
                    <a:lnTo>
                      <a:pt x="3101" y="60"/>
                    </a:lnTo>
                    <a:lnTo>
                      <a:pt x="3106" y="17"/>
                    </a:lnTo>
                    <a:lnTo>
                      <a:pt x="3126" y="4"/>
                    </a:lnTo>
                    <a:lnTo>
                      <a:pt x="3155" y="3"/>
                    </a:lnTo>
                    <a:lnTo>
                      <a:pt x="3158" y="0"/>
                    </a:lnTo>
                    <a:lnTo>
                      <a:pt x="3177" y="7"/>
                    </a:lnTo>
                    <a:lnTo>
                      <a:pt x="3210" y="41"/>
                    </a:lnTo>
                    <a:lnTo>
                      <a:pt x="3224" y="57"/>
                    </a:lnTo>
                    <a:lnTo>
                      <a:pt x="3265" y="56"/>
                    </a:lnTo>
                    <a:lnTo>
                      <a:pt x="3282" y="69"/>
                    </a:lnTo>
                    <a:lnTo>
                      <a:pt x="3286" y="94"/>
                    </a:lnTo>
                    <a:lnTo>
                      <a:pt x="3286" y="121"/>
                    </a:lnTo>
                    <a:lnTo>
                      <a:pt x="3280" y="131"/>
                    </a:lnTo>
                    <a:lnTo>
                      <a:pt x="3229" y="147"/>
                    </a:lnTo>
                    <a:lnTo>
                      <a:pt x="3230" y="167"/>
                    </a:lnTo>
                    <a:lnTo>
                      <a:pt x="3216" y="187"/>
                    </a:lnTo>
                    <a:lnTo>
                      <a:pt x="3194" y="187"/>
                    </a:lnTo>
                    <a:lnTo>
                      <a:pt x="3184" y="197"/>
                    </a:lnTo>
                    <a:lnTo>
                      <a:pt x="3191" y="210"/>
                    </a:lnTo>
                    <a:lnTo>
                      <a:pt x="3210" y="219"/>
                    </a:lnTo>
                    <a:lnTo>
                      <a:pt x="3230" y="219"/>
                    </a:lnTo>
                    <a:lnTo>
                      <a:pt x="3246" y="228"/>
                    </a:lnTo>
                    <a:lnTo>
                      <a:pt x="3256" y="248"/>
                    </a:lnTo>
                    <a:lnTo>
                      <a:pt x="3263" y="266"/>
                    </a:lnTo>
                    <a:lnTo>
                      <a:pt x="3263" y="291"/>
                    </a:lnTo>
                    <a:lnTo>
                      <a:pt x="3315" y="294"/>
                    </a:lnTo>
                    <a:lnTo>
                      <a:pt x="3335" y="287"/>
                    </a:lnTo>
                    <a:lnTo>
                      <a:pt x="3360" y="283"/>
                    </a:lnTo>
                    <a:lnTo>
                      <a:pt x="3380" y="290"/>
                    </a:lnTo>
                    <a:lnTo>
                      <a:pt x="3416" y="328"/>
                    </a:lnTo>
                    <a:lnTo>
                      <a:pt x="3409" y="348"/>
                    </a:lnTo>
                    <a:lnTo>
                      <a:pt x="3397" y="367"/>
                    </a:lnTo>
                    <a:lnTo>
                      <a:pt x="3404" y="412"/>
                    </a:lnTo>
                    <a:lnTo>
                      <a:pt x="3421" y="434"/>
                    </a:lnTo>
                    <a:lnTo>
                      <a:pt x="3454" y="495"/>
                    </a:lnTo>
                    <a:lnTo>
                      <a:pt x="3506" y="552"/>
                    </a:lnTo>
                    <a:lnTo>
                      <a:pt x="3513" y="571"/>
                    </a:lnTo>
                    <a:lnTo>
                      <a:pt x="3517" y="591"/>
                    </a:lnTo>
                    <a:lnTo>
                      <a:pt x="3504" y="614"/>
                    </a:lnTo>
                    <a:lnTo>
                      <a:pt x="3482" y="634"/>
                    </a:lnTo>
                    <a:lnTo>
                      <a:pt x="3461" y="702"/>
                    </a:lnTo>
                    <a:lnTo>
                      <a:pt x="3468" y="734"/>
                    </a:lnTo>
                    <a:lnTo>
                      <a:pt x="3472" y="780"/>
                    </a:lnTo>
                    <a:lnTo>
                      <a:pt x="3479" y="801"/>
                    </a:lnTo>
                    <a:lnTo>
                      <a:pt x="3492" y="818"/>
                    </a:lnTo>
                    <a:lnTo>
                      <a:pt x="3514" y="836"/>
                    </a:lnTo>
                    <a:lnTo>
                      <a:pt x="3541" y="840"/>
                    </a:lnTo>
                    <a:lnTo>
                      <a:pt x="3560" y="855"/>
                    </a:lnTo>
                    <a:lnTo>
                      <a:pt x="3596" y="886"/>
                    </a:lnTo>
                    <a:lnTo>
                      <a:pt x="3628" y="879"/>
                    </a:lnTo>
                    <a:lnTo>
                      <a:pt x="3635" y="886"/>
                    </a:lnTo>
                    <a:lnTo>
                      <a:pt x="3642" y="914"/>
                    </a:lnTo>
                    <a:lnTo>
                      <a:pt x="3653" y="933"/>
                    </a:lnTo>
                    <a:lnTo>
                      <a:pt x="3660" y="953"/>
                    </a:lnTo>
                    <a:lnTo>
                      <a:pt x="3679" y="968"/>
                    </a:lnTo>
                    <a:lnTo>
                      <a:pt x="3708" y="975"/>
                    </a:lnTo>
                    <a:lnTo>
                      <a:pt x="3725" y="987"/>
                    </a:lnTo>
                    <a:lnTo>
                      <a:pt x="3725" y="1004"/>
                    </a:lnTo>
                    <a:lnTo>
                      <a:pt x="3713" y="1046"/>
                    </a:lnTo>
                    <a:lnTo>
                      <a:pt x="3716" y="1058"/>
                    </a:lnTo>
                    <a:lnTo>
                      <a:pt x="3742" y="1100"/>
                    </a:lnTo>
                    <a:lnTo>
                      <a:pt x="3766" y="1119"/>
                    </a:lnTo>
                    <a:lnTo>
                      <a:pt x="3766" y="1135"/>
                    </a:lnTo>
                    <a:lnTo>
                      <a:pt x="3772" y="1154"/>
                    </a:lnTo>
                    <a:lnTo>
                      <a:pt x="3790" y="1183"/>
                    </a:lnTo>
                    <a:lnTo>
                      <a:pt x="3799" y="1209"/>
                    </a:lnTo>
                    <a:lnTo>
                      <a:pt x="3810" y="1282"/>
                    </a:lnTo>
                    <a:lnTo>
                      <a:pt x="3798" y="1293"/>
                    </a:lnTo>
                    <a:lnTo>
                      <a:pt x="3778" y="1293"/>
                    </a:lnTo>
                    <a:lnTo>
                      <a:pt x="3760" y="1296"/>
                    </a:lnTo>
                    <a:lnTo>
                      <a:pt x="3731" y="1296"/>
                    </a:lnTo>
                    <a:lnTo>
                      <a:pt x="3710" y="1278"/>
                    </a:lnTo>
                    <a:lnTo>
                      <a:pt x="3593" y="1183"/>
                    </a:lnTo>
                    <a:lnTo>
                      <a:pt x="3530" y="1140"/>
                    </a:lnTo>
                    <a:lnTo>
                      <a:pt x="3510" y="1121"/>
                    </a:lnTo>
                    <a:lnTo>
                      <a:pt x="3461" y="1063"/>
                    </a:lnTo>
                    <a:lnTo>
                      <a:pt x="3457" y="989"/>
                    </a:lnTo>
                    <a:lnTo>
                      <a:pt x="3439" y="967"/>
                    </a:lnTo>
                    <a:lnTo>
                      <a:pt x="3434" y="947"/>
                    </a:lnTo>
                    <a:lnTo>
                      <a:pt x="3415" y="826"/>
                    </a:lnTo>
                    <a:lnTo>
                      <a:pt x="3408" y="806"/>
                    </a:lnTo>
                    <a:lnTo>
                      <a:pt x="3396" y="783"/>
                    </a:lnTo>
                    <a:lnTo>
                      <a:pt x="3368" y="755"/>
                    </a:lnTo>
                    <a:lnTo>
                      <a:pt x="3325" y="720"/>
                    </a:lnTo>
                    <a:lnTo>
                      <a:pt x="3297" y="714"/>
                    </a:lnTo>
                    <a:lnTo>
                      <a:pt x="3294" y="727"/>
                    </a:lnTo>
                    <a:lnTo>
                      <a:pt x="3303" y="740"/>
                    </a:lnTo>
                    <a:lnTo>
                      <a:pt x="3323" y="752"/>
                    </a:lnTo>
                    <a:lnTo>
                      <a:pt x="3356" y="768"/>
                    </a:lnTo>
                    <a:lnTo>
                      <a:pt x="3362" y="778"/>
                    </a:lnTo>
                    <a:lnTo>
                      <a:pt x="3369" y="797"/>
                    </a:lnTo>
                    <a:lnTo>
                      <a:pt x="3356" y="810"/>
                    </a:lnTo>
                    <a:lnTo>
                      <a:pt x="3318" y="817"/>
                    </a:lnTo>
                    <a:lnTo>
                      <a:pt x="3295" y="804"/>
                    </a:lnTo>
                    <a:lnTo>
                      <a:pt x="3286" y="825"/>
                    </a:lnTo>
                    <a:lnTo>
                      <a:pt x="3294" y="876"/>
                    </a:lnTo>
                    <a:lnTo>
                      <a:pt x="3323" y="910"/>
                    </a:lnTo>
                    <a:lnTo>
                      <a:pt x="3327" y="959"/>
                    </a:lnTo>
                    <a:lnTo>
                      <a:pt x="3350" y="962"/>
                    </a:lnTo>
                    <a:lnTo>
                      <a:pt x="3369" y="968"/>
                    </a:lnTo>
                    <a:lnTo>
                      <a:pt x="3378" y="980"/>
                    </a:lnTo>
                    <a:lnTo>
                      <a:pt x="3354" y="1023"/>
                    </a:lnTo>
                    <a:lnTo>
                      <a:pt x="3352" y="1039"/>
                    </a:lnTo>
                    <a:lnTo>
                      <a:pt x="3352" y="1059"/>
                    </a:lnTo>
                    <a:lnTo>
                      <a:pt x="3339" y="1072"/>
                    </a:lnTo>
                    <a:lnTo>
                      <a:pt x="3314" y="1092"/>
                    </a:lnTo>
                    <a:lnTo>
                      <a:pt x="3287" y="1096"/>
                    </a:lnTo>
                    <a:lnTo>
                      <a:pt x="3285" y="1089"/>
                    </a:lnTo>
                    <a:lnTo>
                      <a:pt x="3268" y="1083"/>
                    </a:lnTo>
                    <a:lnTo>
                      <a:pt x="3242" y="1106"/>
                    </a:lnTo>
                    <a:lnTo>
                      <a:pt x="3242" y="1115"/>
                    </a:lnTo>
                    <a:lnTo>
                      <a:pt x="3249" y="1142"/>
                    </a:lnTo>
                    <a:lnTo>
                      <a:pt x="3244" y="1151"/>
                    </a:lnTo>
                    <a:lnTo>
                      <a:pt x="3208" y="1178"/>
                    </a:lnTo>
                    <a:lnTo>
                      <a:pt x="3132" y="1217"/>
                    </a:lnTo>
                    <a:lnTo>
                      <a:pt x="3109" y="1247"/>
                    </a:lnTo>
                    <a:lnTo>
                      <a:pt x="3108" y="1302"/>
                    </a:lnTo>
                    <a:lnTo>
                      <a:pt x="3118" y="1395"/>
                    </a:lnTo>
                    <a:lnTo>
                      <a:pt x="3119" y="1428"/>
                    </a:lnTo>
                    <a:lnTo>
                      <a:pt x="3127" y="1496"/>
                    </a:lnTo>
                    <a:lnTo>
                      <a:pt x="3124" y="1519"/>
                    </a:lnTo>
                    <a:lnTo>
                      <a:pt x="3100" y="1585"/>
                    </a:lnTo>
                    <a:lnTo>
                      <a:pt x="3144" y="1585"/>
                    </a:lnTo>
                    <a:lnTo>
                      <a:pt x="3154" y="1595"/>
                    </a:lnTo>
                    <a:lnTo>
                      <a:pt x="3167" y="1613"/>
                    </a:lnTo>
                    <a:lnTo>
                      <a:pt x="3218" y="1587"/>
                    </a:lnTo>
                    <a:lnTo>
                      <a:pt x="3232" y="1583"/>
                    </a:lnTo>
                    <a:lnTo>
                      <a:pt x="3222" y="1551"/>
                    </a:lnTo>
                    <a:lnTo>
                      <a:pt x="3227" y="1547"/>
                    </a:lnTo>
                    <a:lnTo>
                      <a:pt x="3250" y="1547"/>
                    </a:lnTo>
                    <a:lnTo>
                      <a:pt x="3270" y="1553"/>
                    </a:lnTo>
                    <a:lnTo>
                      <a:pt x="3290" y="1557"/>
                    </a:lnTo>
                    <a:lnTo>
                      <a:pt x="3309" y="1566"/>
                    </a:lnTo>
                    <a:lnTo>
                      <a:pt x="3341" y="1591"/>
                    </a:lnTo>
                    <a:lnTo>
                      <a:pt x="3352" y="15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>
                <a:off x="3106800" y="3039840"/>
                <a:ext cx="1990080" cy="1710000"/>
              </a:xfrm>
              <a:custGeom>
                <a:avLst/>
                <a:gdLst/>
                <a:ahLst/>
                <a:rect l="l" t="t" r="r" b="b"/>
                <a:pathLst>
                  <a:path w="2509" h="2153">
                    <a:moveTo>
                      <a:pt x="687" y="533"/>
                    </a:moveTo>
                    <a:lnTo>
                      <a:pt x="701" y="585"/>
                    </a:lnTo>
                    <a:lnTo>
                      <a:pt x="695" y="620"/>
                    </a:lnTo>
                    <a:lnTo>
                      <a:pt x="714" y="638"/>
                    </a:lnTo>
                    <a:lnTo>
                      <a:pt x="757" y="663"/>
                    </a:lnTo>
                    <a:lnTo>
                      <a:pt x="777" y="669"/>
                    </a:lnTo>
                    <a:lnTo>
                      <a:pt x="787" y="682"/>
                    </a:lnTo>
                    <a:lnTo>
                      <a:pt x="781" y="724"/>
                    </a:lnTo>
                    <a:lnTo>
                      <a:pt x="776" y="750"/>
                    </a:lnTo>
                    <a:lnTo>
                      <a:pt x="792" y="779"/>
                    </a:lnTo>
                    <a:lnTo>
                      <a:pt x="811" y="795"/>
                    </a:lnTo>
                    <a:lnTo>
                      <a:pt x="850" y="813"/>
                    </a:lnTo>
                    <a:lnTo>
                      <a:pt x="873" y="829"/>
                    </a:lnTo>
                    <a:lnTo>
                      <a:pt x="940" y="832"/>
                    </a:lnTo>
                    <a:lnTo>
                      <a:pt x="947" y="837"/>
                    </a:lnTo>
                    <a:lnTo>
                      <a:pt x="965" y="880"/>
                    </a:lnTo>
                    <a:lnTo>
                      <a:pt x="986" y="885"/>
                    </a:lnTo>
                    <a:lnTo>
                      <a:pt x="997" y="895"/>
                    </a:lnTo>
                    <a:lnTo>
                      <a:pt x="998" y="915"/>
                    </a:lnTo>
                    <a:lnTo>
                      <a:pt x="1037" y="943"/>
                    </a:lnTo>
                    <a:lnTo>
                      <a:pt x="1057" y="951"/>
                    </a:lnTo>
                    <a:lnTo>
                      <a:pt x="1098" y="945"/>
                    </a:lnTo>
                    <a:lnTo>
                      <a:pt x="1143" y="925"/>
                    </a:lnTo>
                    <a:lnTo>
                      <a:pt x="1175" y="920"/>
                    </a:lnTo>
                    <a:lnTo>
                      <a:pt x="1215" y="908"/>
                    </a:lnTo>
                    <a:lnTo>
                      <a:pt x="1245" y="904"/>
                    </a:lnTo>
                    <a:lnTo>
                      <a:pt x="1255" y="907"/>
                    </a:lnTo>
                    <a:lnTo>
                      <a:pt x="1274" y="923"/>
                    </a:lnTo>
                    <a:lnTo>
                      <a:pt x="1296" y="932"/>
                    </a:lnTo>
                    <a:lnTo>
                      <a:pt x="1325" y="928"/>
                    </a:lnTo>
                    <a:lnTo>
                      <a:pt x="1357" y="927"/>
                    </a:lnTo>
                    <a:lnTo>
                      <a:pt x="1380" y="931"/>
                    </a:lnTo>
                    <a:lnTo>
                      <a:pt x="1410" y="930"/>
                    </a:lnTo>
                    <a:lnTo>
                      <a:pt x="1429" y="939"/>
                    </a:lnTo>
                    <a:lnTo>
                      <a:pt x="1459" y="945"/>
                    </a:lnTo>
                    <a:lnTo>
                      <a:pt x="1481" y="941"/>
                    </a:lnTo>
                    <a:lnTo>
                      <a:pt x="1500" y="935"/>
                    </a:lnTo>
                    <a:lnTo>
                      <a:pt x="1558" y="889"/>
                    </a:lnTo>
                    <a:lnTo>
                      <a:pt x="1576" y="879"/>
                    </a:lnTo>
                    <a:lnTo>
                      <a:pt x="1599" y="871"/>
                    </a:lnTo>
                    <a:lnTo>
                      <a:pt x="1656" y="842"/>
                    </a:lnTo>
                    <a:lnTo>
                      <a:pt x="1675" y="821"/>
                    </a:lnTo>
                    <a:lnTo>
                      <a:pt x="1704" y="786"/>
                    </a:lnTo>
                    <a:lnTo>
                      <a:pt x="1696" y="727"/>
                    </a:lnTo>
                    <a:lnTo>
                      <a:pt x="1679" y="705"/>
                    </a:lnTo>
                    <a:lnTo>
                      <a:pt x="1682" y="685"/>
                    </a:lnTo>
                    <a:lnTo>
                      <a:pt x="1702" y="676"/>
                    </a:lnTo>
                    <a:lnTo>
                      <a:pt x="1724" y="671"/>
                    </a:lnTo>
                    <a:lnTo>
                      <a:pt x="1747" y="662"/>
                    </a:lnTo>
                    <a:lnTo>
                      <a:pt x="1811" y="630"/>
                    </a:lnTo>
                    <a:lnTo>
                      <a:pt x="1830" y="616"/>
                    </a:lnTo>
                    <a:lnTo>
                      <a:pt x="1840" y="606"/>
                    </a:lnTo>
                    <a:lnTo>
                      <a:pt x="1846" y="587"/>
                    </a:lnTo>
                    <a:lnTo>
                      <a:pt x="1851" y="531"/>
                    </a:lnTo>
                    <a:lnTo>
                      <a:pt x="1863" y="525"/>
                    </a:lnTo>
                    <a:lnTo>
                      <a:pt x="1931" y="517"/>
                    </a:lnTo>
                    <a:lnTo>
                      <a:pt x="1950" y="510"/>
                    </a:lnTo>
                    <a:lnTo>
                      <a:pt x="1966" y="496"/>
                    </a:lnTo>
                    <a:lnTo>
                      <a:pt x="1973" y="480"/>
                    </a:lnTo>
                    <a:lnTo>
                      <a:pt x="1929" y="423"/>
                    </a:lnTo>
                    <a:lnTo>
                      <a:pt x="1893" y="397"/>
                    </a:lnTo>
                    <a:lnTo>
                      <a:pt x="1859" y="402"/>
                    </a:lnTo>
                    <a:lnTo>
                      <a:pt x="1833" y="425"/>
                    </a:lnTo>
                    <a:lnTo>
                      <a:pt x="1821" y="444"/>
                    </a:lnTo>
                    <a:lnTo>
                      <a:pt x="1792" y="468"/>
                    </a:lnTo>
                    <a:lnTo>
                      <a:pt x="1785" y="468"/>
                    </a:lnTo>
                    <a:lnTo>
                      <a:pt x="1775" y="428"/>
                    </a:lnTo>
                    <a:lnTo>
                      <a:pt x="1775" y="406"/>
                    </a:lnTo>
                    <a:lnTo>
                      <a:pt x="1800" y="376"/>
                    </a:lnTo>
                    <a:lnTo>
                      <a:pt x="1802" y="322"/>
                    </a:lnTo>
                    <a:lnTo>
                      <a:pt x="1802" y="322"/>
                    </a:lnTo>
                    <a:lnTo>
                      <a:pt x="1818" y="306"/>
                    </a:lnTo>
                    <a:lnTo>
                      <a:pt x="1830" y="222"/>
                    </a:lnTo>
                    <a:lnTo>
                      <a:pt x="1836" y="167"/>
                    </a:lnTo>
                    <a:lnTo>
                      <a:pt x="1808" y="131"/>
                    </a:lnTo>
                    <a:lnTo>
                      <a:pt x="1802" y="109"/>
                    </a:lnTo>
                    <a:lnTo>
                      <a:pt x="1826" y="61"/>
                    </a:lnTo>
                    <a:lnTo>
                      <a:pt x="1852" y="38"/>
                    </a:lnTo>
                    <a:lnTo>
                      <a:pt x="1875" y="30"/>
                    </a:lnTo>
                    <a:lnTo>
                      <a:pt x="1893" y="20"/>
                    </a:lnTo>
                    <a:lnTo>
                      <a:pt x="1931" y="7"/>
                    </a:lnTo>
                    <a:lnTo>
                      <a:pt x="1941" y="1"/>
                    </a:lnTo>
                    <a:lnTo>
                      <a:pt x="1980" y="0"/>
                    </a:lnTo>
                    <a:lnTo>
                      <a:pt x="1999" y="9"/>
                    </a:lnTo>
                    <a:lnTo>
                      <a:pt x="2033" y="41"/>
                    </a:lnTo>
                    <a:lnTo>
                      <a:pt x="2056" y="43"/>
                    </a:lnTo>
                    <a:lnTo>
                      <a:pt x="2067" y="53"/>
                    </a:lnTo>
                    <a:lnTo>
                      <a:pt x="2088" y="85"/>
                    </a:lnTo>
                    <a:lnTo>
                      <a:pt x="2111" y="107"/>
                    </a:lnTo>
                    <a:lnTo>
                      <a:pt x="2147" y="141"/>
                    </a:lnTo>
                    <a:lnTo>
                      <a:pt x="2170" y="145"/>
                    </a:lnTo>
                    <a:lnTo>
                      <a:pt x="2209" y="131"/>
                    </a:lnTo>
                    <a:lnTo>
                      <a:pt x="2222" y="140"/>
                    </a:lnTo>
                    <a:lnTo>
                      <a:pt x="2290" y="175"/>
                    </a:lnTo>
                    <a:lnTo>
                      <a:pt x="2297" y="184"/>
                    </a:lnTo>
                    <a:lnTo>
                      <a:pt x="2316" y="200"/>
                    </a:lnTo>
                    <a:lnTo>
                      <a:pt x="2360" y="177"/>
                    </a:lnTo>
                    <a:lnTo>
                      <a:pt x="2363" y="154"/>
                    </a:lnTo>
                    <a:lnTo>
                      <a:pt x="2369" y="138"/>
                    </a:lnTo>
                    <a:lnTo>
                      <a:pt x="2412" y="108"/>
                    </a:lnTo>
                    <a:lnTo>
                      <a:pt x="2437" y="107"/>
                    </a:lnTo>
                    <a:lnTo>
                      <a:pt x="2450" y="121"/>
                    </a:lnTo>
                    <a:lnTo>
                      <a:pt x="2454" y="149"/>
                    </a:lnTo>
                    <a:lnTo>
                      <a:pt x="2454" y="169"/>
                    </a:lnTo>
                    <a:lnTo>
                      <a:pt x="2471" y="187"/>
                    </a:lnTo>
                    <a:lnTo>
                      <a:pt x="2479" y="272"/>
                    </a:lnTo>
                    <a:lnTo>
                      <a:pt x="2502" y="298"/>
                    </a:lnTo>
                    <a:lnTo>
                      <a:pt x="2506" y="332"/>
                    </a:lnTo>
                    <a:lnTo>
                      <a:pt x="2494" y="351"/>
                    </a:lnTo>
                    <a:lnTo>
                      <a:pt x="2477" y="365"/>
                    </a:lnTo>
                    <a:lnTo>
                      <a:pt x="2467" y="361"/>
                    </a:lnTo>
                    <a:lnTo>
                      <a:pt x="2461" y="352"/>
                    </a:lnTo>
                    <a:lnTo>
                      <a:pt x="2444" y="343"/>
                    </a:lnTo>
                    <a:lnTo>
                      <a:pt x="2445" y="385"/>
                    </a:lnTo>
                    <a:lnTo>
                      <a:pt x="2459" y="404"/>
                    </a:lnTo>
                    <a:lnTo>
                      <a:pt x="2484" y="429"/>
                    </a:lnTo>
                    <a:lnTo>
                      <a:pt x="2498" y="448"/>
                    </a:lnTo>
                    <a:lnTo>
                      <a:pt x="2509" y="477"/>
                    </a:lnTo>
                    <a:lnTo>
                      <a:pt x="2509" y="477"/>
                    </a:lnTo>
                    <a:lnTo>
                      <a:pt x="2450" y="465"/>
                    </a:lnTo>
                    <a:lnTo>
                      <a:pt x="2428" y="466"/>
                    </a:lnTo>
                    <a:lnTo>
                      <a:pt x="2415" y="476"/>
                    </a:lnTo>
                    <a:lnTo>
                      <a:pt x="2408" y="492"/>
                    </a:lnTo>
                    <a:lnTo>
                      <a:pt x="2413" y="527"/>
                    </a:lnTo>
                    <a:lnTo>
                      <a:pt x="2397" y="547"/>
                    </a:lnTo>
                    <a:lnTo>
                      <a:pt x="2388" y="564"/>
                    </a:lnTo>
                    <a:lnTo>
                      <a:pt x="2398" y="601"/>
                    </a:lnTo>
                    <a:lnTo>
                      <a:pt x="2391" y="625"/>
                    </a:lnTo>
                    <a:lnTo>
                      <a:pt x="2371" y="613"/>
                    </a:lnTo>
                    <a:lnTo>
                      <a:pt x="2339" y="620"/>
                    </a:lnTo>
                    <a:lnTo>
                      <a:pt x="2327" y="639"/>
                    </a:lnTo>
                    <a:lnTo>
                      <a:pt x="2309" y="726"/>
                    </a:lnTo>
                    <a:lnTo>
                      <a:pt x="2313" y="739"/>
                    </a:lnTo>
                    <a:lnTo>
                      <a:pt x="2307" y="797"/>
                    </a:lnTo>
                    <a:lnTo>
                      <a:pt x="2288" y="807"/>
                    </a:lnTo>
                    <a:lnTo>
                      <a:pt x="2265" y="824"/>
                    </a:lnTo>
                    <a:lnTo>
                      <a:pt x="2256" y="843"/>
                    </a:lnTo>
                    <a:lnTo>
                      <a:pt x="2234" y="895"/>
                    </a:lnTo>
                    <a:lnTo>
                      <a:pt x="2216" y="909"/>
                    </a:lnTo>
                    <a:lnTo>
                      <a:pt x="2203" y="907"/>
                    </a:lnTo>
                    <a:lnTo>
                      <a:pt x="2200" y="884"/>
                    </a:lnTo>
                    <a:lnTo>
                      <a:pt x="2180" y="862"/>
                    </a:lnTo>
                    <a:lnTo>
                      <a:pt x="2180" y="841"/>
                    </a:lnTo>
                    <a:lnTo>
                      <a:pt x="2192" y="813"/>
                    </a:lnTo>
                    <a:lnTo>
                      <a:pt x="2185" y="790"/>
                    </a:lnTo>
                    <a:lnTo>
                      <a:pt x="2176" y="780"/>
                    </a:lnTo>
                    <a:lnTo>
                      <a:pt x="2165" y="777"/>
                    </a:lnTo>
                    <a:lnTo>
                      <a:pt x="2133" y="804"/>
                    </a:lnTo>
                    <a:lnTo>
                      <a:pt x="2120" y="824"/>
                    </a:lnTo>
                    <a:lnTo>
                      <a:pt x="2098" y="865"/>
                    </a:lnTo>
                    <a:lnTo>
                      <a:pt x="2094" y="895"/>
                    </a:lnTo>
                    <a:lnTo>
                      <a:pt x="2074" y="915"/>
                    </a:lnTo>
                    <a:lnTo>
                      <a:pt x="2056" y="928"/>
                    </a:lnTo>
                    <a:lnTo>
                      <a:pt x="2040" y="947"/>
                    </a:lnTo>
                    <a:lnTo>
                      <a:pt x="2042" y="957"/>
                    </a:lnTo>
                    <a:lnTo>
                      <a:pt x="2072" y="965"/>
                    </a:lnTo>
                    <a:lnTo>
                      <a:pt x="2085" y="980"/>
                    </a:lnTo>
                    <a:lnTo>
                      <a:pt x="2111" y="993"/>
                    </a:lnTo>
                    <a:lnTo>
                      <a:pt x="2129" y="990"/>
                    </a:lnTo>
                    <a:lnTo>
                      <a:pt x="2143" y="965"/>
                    </a:lnTo>
                    <a:lnTo>
                      <a:pt x="2155" y="951"/>
                    </a:lnTo>
                    <a:lnTo>
                      <a:pt x="2174" y="951"/>
                    </a:lnTo>
                    <a:lnTo>
                      <a:pt x="2194" y="941"/>
                    </a:lnTo>
                    <a:lnTo>
                      <a:pt x="2241" y="941"/>
                    </a:lnTo>
                    <a:lnTo>
                      <a:pt x="2261" y="947"/>
                    </a:lnTo>
                    <a:lnTo>
                      <a:pt x="2280" y="956"/>
                    </a:lnTo>
                    <a:lnTo>
                      <a:pt x="2285" y="972"/>
                    </a:lnTo>
                    <a:lnTo>
                      <a:pt x="2275" y="990"/>
                    </a:lnTo>
                    <a:lnTo>
                      <a:pt x="2215" y="1046"/>
                    </a:lnTo>
                    <a:lnTo>
                      <a:pt x="2196" y="1067"/>
                    </a:lnTo>
                    <a:lnTo>
                      <a:pt x="2200" y="1101"/>
                    </a:lnTo>
                    <a:lnTo>
                      <a:pt x="2194" y="1121"/>
                    </a:lnTo>
                    <a:lnTo>
                      <a:pt x="2185" y="1140"/>
                    </a:lnTo>
                    <a:lnTo>
                      <a:pt x="2203" y="1155"/>
                    </a:lnTo>
                    <a:lnTo>
                      <a:pt x="2223" y="1159"/>
                    </a:lnTo>
                    <a:lnTo>
                      <a:pt x="2265" y="1211"/>
                    </a:lnTo>
                    <a:lnTo>
                      <a:pt x="2292" y="1235"/>
                    </a:lnTo>
                    <a:lnTo>
                      <a:pt x="2312" y="1244"/>
                    </a:lnTo>
                    <a:lnTo>
                      <a:pt x="2318" y="1251"/>
                    </a:lnTo>
                    <a:lnTo>
                      <a:pt x="2329" y="1271"/>
                    </a:lnTo>
                    <a:lnTo>
                      <a:pt x="2365" y="1286"/>
                    </a:lnTo>
                    <a:lnTo>
                      <a:pt x="2383" y="1298"/>
                    </a:lnTo>
                    <a:lnTo>
                      <a:pt x="2391" y="1326"/>
                    </a:lnTo>
                    <a:lnTo>
                      <a:pt x="2384" y="1346"/>
                    </a:lnTo>
                    <a:lnTo>
                      <a:pt x="2382" y="1365"/>
                    </a:lnTo>
                    <a:lnTo>
                      <a:pt x="2376" y="1382"/>
                    </a:lnTo>
                    <a:lnTo>
                      <a:pt x="2398" y="1385"/>
                    </a:lnTo>
                    <a:lnTo>
                      <a:pt x="2412" y="1397"/>
                    </a:lnTo>
                    <a:lnTo>
                      <a:pt x="2419" y="1414"/>
                    </a:lnTo>
                    <a:lnTo>
                      <a:pt x="2419" y="1446"/>
                    </a:lnTo>
                    <a:lnTo>
                      <a:pt x="2416" y="1468"/>
                    </a:lnTo>
                    <a:lnTo>
                      <a:pt x="2398" y="1507"/>
                    </a:lnTo>
                    <a:lnTo>
                      <a:pt x="2381" y="1528"/>
                    </a:lnTo>
                    <a:lnTo>
                      <a:pt x="2375" y="1551"/>
                    </a:lnTo>
                    <a:lnTo>
                      <a:pt x="2376" y="1582"/>
                    </a:lnTo>
                    <a:lnTo>
                      <a:pt x="2347" y="1628"/>
                    </a:lnTo>
                    <a:lnTo>
                      <a:pt x="2368" y="1650"/>
                    </a:lnTo>
                    <a:lnTo>
                      <a:pt x="2375" y="1688"/>
                    </a:lnTo>
                    <a:lnTo>
                      <a:pt x="2344" y="1736"/>
                    </a:lnTo>
                    <a:lnTo>
                      <a:pt x="2324" y="1757"/>
                    </a:lnTo>
                    <a:lnTo>
                      <a:pt x="2322" y="1783"/>
                    </a:lnTo>
                    <a:lnTo>
                      <a:pt x="2284" y="1826"/>
                    </a:lnTo>
                    <a:lnTo>
                      <a:pt x="2268" y="1846"/>
                    </a:lnTo>
                    <a:lnTo>
                      <a:pt x="2264" y="1888"/>
                    </a:lnTo>
                    <a:lnTo>
                      <a:pt x="2256" y="1904"/>
                    </a:lnTo>
                    <a:lnTo>
                      <a:pt x="2242" y="1914"/>
                    </a:lnTo>
                    <a:lnTo>
                      <a:pt x="2224" y="1921"/>
                    </a:lnTo>
                    <a:lnTo>
                      <a:pt x="2206" y="1924"/>
                    </a:lnTo>
                    <a:lnTo>
                      <a:pt x="2186" y="1931"/>
                    </a:lnTo>
                    <a:lnTo>
                      <a:pt x="2158" y="1957"/>
                    </a:lnTo>
                    <a:lnTo>
                      <a:pt x="2132" y="1970"/>
                    </a:lnTo>
                    <a:lnTo>
                      <a:pt x="2100" y="1977"/>
                    </a:lnTo>
                    <a:lnTo>
                      <a:pt x="2090" y="1974"/>
                    </a:lnTo>
                    <a:lnTo>
                      <a:pt x="2071" y="1991"/>
                    </a:lnTo>
                    <a:lnTo>
                      <a:pt x="2051" y="2005"/>
                    </a:lnTo>
                    <a:lnTo>
                      <a:pt x="2032" y="2014"/>
                    </a:lnTo>
                    <a:lnTo>
                      <a:pt x="1994" y="2040"/>
                    </a:lnTo>
                    <a:lnTo>
                      <a:pt x="1949" y="2054"/>
                    </a:lnTo>
                    <a:lnTo>
                      <a:pt x="1923" y="2074"/>
                    </a:lnTo>
                    <a:lnTo>
                      <a:pt x="1927" y="2081"/>
                    </a:lnTo>
                    <a:lnTo>
                      <a:pt x="1937" y="2115"/>
                    </a:lnTo>
                    <a:lnTo>
                      <a:pt x="1924" y="2133"/>
                    </a:lnTo>
                    <a:lnTo>
                      <a:pt x="1901" y="2136"/>
                    </a:lnTo>
                    <a:lnTo>
                      <a:pt x="1886" y="2127"/>
                    </a:lnTo>
                    <a:lnTo>
                      <a:pt x="1873" y="2078"/>
                    </a:lnTo>
                    <a:lnTo>
                      <a:pt x="1862" y="2068"/>
                    </a:lnTo>
                    <a:lnTo>
                      <a:pt x="1849" y="2069"/>
                    </a:lnTo>
                    <a:lnTo>
                      <a:pt x="1824" y="2076"/>
                    </a:lnTo>
                    <a:lnTo>
                      <a:pt x="1808" y="2087"/>
                    </a:lnTo>
                    <a:lnTo>
                      <a:pt x="1765" y="2083"/>
                    </a:lnTo>
                    <a:lnTo>
                      <a:pt x="1735" y="2074"/>
                    </a:lnTo>
                    <a:lnTo>
                      <a:pt x="1703" y="2059"/>
                    </a:lnTo>
                    <a:lnTo>
                      <a:pt x="1696" y="2016"/>
                    </a:lnTo>
                    <a:lnTo>
                      <a:pt x="1684" y="2000"/>
                    </a:lnTo>
                    <a:lnTo>
                      <a:pt x="1673" y="1998"/>
                    </a:lnTo>
                    <a:lnTo>
                      <a:pt x="1637" y="1998"/>
                    </a:lnTo>
                    <a:lnTo>
                      <a:pt x="1637" y="1998"/>
                    </a:lnTo>
                    <a:lnTo>
                      <a:pt x="1635" y="2001"/>
                    </a:lnTo>
                    <a:lnTo>
                      <a:pt x="1605" y="2008"/>
                    </a:lnTo>
                    <a:lnTo>
                      <a:pt x="1587" y="2015"/>
                    </a:lnTo>
                    <a:lnTo>
                      <a:pt x="1564" y="2016"/>
                    </a:lnTo>
                    <a:lnTo>
                      <a:pt x="1515" y="2020"/>
                    </a:lnTo>
                    <a:lnTo>
                      <a:pt x="1495" y="2078"/>
                    </a:lnTo>
                    <a:lnTo>
                      <a:pt x="1469" y="2080"/>
                    </a:lnTo>
                    <a:lnTo>
                      <a:pt x="1448" y="2078"/>
                    </a:lnTo>
                    <a:lnTo>
                      <a:pt x="1428" y="2084"/>
                    </a:lnTo>
                    <a:lnTo>
                      <a:pt x="1422" y="2097"/>
                    </a:lnTo>
                    <a:lnTo>
                      <a:pt x="1422" y="2114"/>
                    </a:lnTo>
                    <a:lnTo>
                      <a:pt x="1417" y="2129"/>
                    </a:lnTo>
                    <a:lnTo>
                      <a:pt x="1429" y="2144"/>
                    </a:lnTo>
                    <a:lnTo>
                      <a:pt x="1401" y="2153"/>
                    </a:lnTo>
                    <a:lnTo>
                      <a:pt x="1401" y="2153"/>
                    </a:lnTo>
                    <a:lnTo>
                      <a:pt x="1399" y="2133"/>
                    </a:lnTo>
                    <a:lnTo>
                      <a:pt x="1384" y="2129"/>
                    </a:lnTo>
                    <a:lnTo>
                      <a:pt x="1370" y="2136"/>
                    </a:lnTo>
                    <a:lnTo>
                      <a:pt x="1330" y="2122"/>
                    </a:lnTo>
                    <a:lnTo>
                      <a:pt x="1276" y="2119"/>
                    </a:lnTo>
                    <a:lnTo>
                      <a:pt x="1292" y="2099"/>
                    </a:lnTo>
                    <a:lnTo>
                      <a:pt x="1285" y="2082"/>
                    </a:lnTo>
                    <a:lnTo>
                      <a:pt x="1265" y="2073"/>
                    </a:lnTo>
                    <a:lnTo>
                      <a:pt x="1251" y="2054"/>
                    </a:lnTo>
                    <a:lnTo>
                      <a:pt x="1239" y="2028"/>
                    </a:lnTo>
                    <a:lnTo>
                      <a:pt x="1202" y="2035"/>
                    </a:lnTo>
                    <a:lnTo>
                      <a:pt x="1182" y="2029"/>
                    </a:lnTo>
                    <a:lnTo>
                      <a:pt x="1172" y="1986"/>
                    </a:lnTo>
                    <a:lnTo>
                      <a:pt x="1178" y="1964"/>
                    </a:lnTo>
                    <a:lnTo>
                      <a:pt x="1219" y="1916"/>
                    </a:lnTo>
                    <a:lnTo>
                      <a:pt x="1231" y="1896"/>
                    </a:lnTo>
                    <a:lnTo>
                      <a:pt x="1236" y="1877"/>
                    </a:lnTo>
                    <a:lnTo>
                      <a:pt x="1242" y="1845"/>
                    </a:lnTo>
                    <a:lnTo>
                      <a:pt x="1233" y="1825"/>
                    </a:lnTo>
                    <a:lnTo>
                      <a:pt x="1217" y="1800"/>
                    </a:lnTo>
                    <a:lnTo>
                      <a:pt x="1200" y="1780"/>
                    </a:lnTo>
                    <a:lnTo>
                      <a:pt x="1168" y="1774"/>
                    </a:lnTo>
                    <a:lnTo>
                      <a:pt x="1152" y="1752"/>
                    </a:lnTo>
                    <a:lnTo>
                      <a:pt x="1135" y="1728"/>
                    </a:lnTo>
                    <a:lnTo>
                      <a:pt x="1103" y="1725"/>
                    </a:lnTo>
                    <a:lnTo>
                      <a:pt x="1085" y="1711"/>
                    </a:lnTo>
                    <a:lnTo>
                      <a:pt x="1057" y="1702"/>
                    </a:lnTo>
                    <a:lnTo>
                      <a:pt x="1053" y="1705"/>
                    </a:lnTo>
                    <a:lnTo>
                      <a:pt x="1034" y="1709"/>
                    </a:lnTo>
                    <a:lnTo>
                      <a:pt x="1014" y="1722"/>
                    </a:lnTo>
                    <a:lnTo>
                      <a:pt x="996" y="1740"/>
                    </a:lnTo>
                    <a:lnTo>
                      <a:pt x="967" y="1769"/>
                    </a:lnTo>
                    <a:lnTo>
                      <a:pt x="967" y="1769"/>
                    </a:lnTo>
                    <a:lnTo>
                      <a:pt x="948" y="1781"/>
                    </a:lnTo>
                    <a:lnTo>
                      <a:pt x="920" y="1795"/>
                    </a:lnTo>
                    <a:lnTo>
                      <a:pt x="875" y="1802"/>
                    </a:lnTo>
                    <a:lnTo>
                      <a:pt x="875" y="1802"/>
                    </a:lnTo>
                    <a:lnTo>
                      <a:pt x="853" y="1796"/>
                    </a:lnTo>
                    <a:lnTo>
                      <a:pt x="827" y="1803"/>
                    </a:lnTo>
                    <a:lnTo>
                      <a:pt x="808" y="1800"/>
                    </a:lnTo>
                    <a:lnTo>
                      <a:pt x="807" y="1797"/>
                    </a:lnTo>
                    <a:lnTo>
                      <a:pt x="800" y="1793"/>
                    </a:lnTo>
                    <a:lnTo>
                      <a:pt x="780" y="1786"/>
                    </a:lnTo>
                    <a:lnTo>
                      <a:pt x="752" y="1794"/>
                    </a:lnTo>
                    <a:lnTo>
                      <a:pt x="729" y="1820"/>
                    </a:lnTo>
                    <a:lnTo>
                      <a:pt x="729" y="1820"/>
                    </a:lnTo>
                    <a:lnTo>
                      <a:pt x="735" y="1793"/>
                    </a:lnTo>
                    <a:lnTo>
                      <a:pt x="695" y="1801"/>
                    </a:lnTo>
                    <a:lnTo>
                      <a:pt x="681" y="1807"/>
                    </a:lnTo>
                    <a:lnTo>
                      <a:pt x="681" y="1807"/>
                    </a:lnTo>
                    <a:lnTo>
                      <a:pt x="671" y="1804"/>
                    </a:lnTo>
                    <a:lnTo>
                      <a:pt x="652" y="1803"/>
                    </a:lnTo>
                    <a:lnTo>
                      <a:pt x="606" y="1792"/>
                    </a:lnTo>
                    <a:lnTo>
                      <a:pt x="565" y="1786"/>
                    </a:lnTo>
                    <a:lnTo>
                      <a:pt x="522" y="1766"/>
                    </a:lnTo>
                    <a:lnTo>
                      <a:pt x="502" y="1742"/>
                    </a:lnTo>
                    <a:lnTo>
                      <a:pt x="476" y="1732"/>
                    </a:lnTo>
                    <a:lnTo>
                      <a:pt x="461" y="1725"/>
                    </a:lnTo>
                    <a:lnTo>
                      <a:pt x="453" y="1713"/>
                    </a:lnTo>
                    <a:lnTo>
                      <a:pt x="437" y="1691"/>
                    </a:lnTo>
                    <a:lnTo>
                      <a:pt x="417" y="1675"/>
                    </a:lnTo>
                    <a:lnTo>
                      <a:pt x="398" y="1669"/>
                    </a:lnTo>
                    <a:lnTo>
                      <a:pt x="375" y="1657"/>
                    </a:lnTo>
                    <a:lnTo>
                      <a:pt x="356" y="1650"/>
                    </a:lnTo>
                    <a:lnTo>
                      <a:pt x="333" y="1648"/>
                    </a:lnTo>
                    <a:lnTo>
                      <a:pt x="333" y="1648"/>
                    </a:lnTo>
                    <a:lnTo>
                      <a:pt x="274" y="1611"/>
                    </a:lnTo>
                    <a:lnTo>
                      <a:pt x="205" y="1553"/>
                    </a:lnTo>
                    <a:lnTo>
                      <a:pt x="198" y="1535"/>
                    </a:lnTo>
                    <a:lnTo>
                      <a:pt x="202" y="1508"/>
                    </a:lnTo>
                    <a:lnTo>
                      <a:pt x="205" y="1505"/>
                    </a:lnTo>
                    <a:lnTo>
                      <a:pt x="227" y="1512"/>
                    </a:lnTo>
                    <a:lnTo>
                      <a:pt x="259" y="1503"/>
                    </a:lnTo>
                    <a:lnTo>
                      <a:pt x="252" y="1475"/>
                    </a:lnTo>
                    <a:lnTo>
                      <a:pt x="244" y="1448"/>
                    </a:lnTo>
                    <a:lnTo>
                      <a:pt x="264" y="1427"/>
                    </a:lnTo>
                    <a:lnTo>
                      <a:pt x="270" y="1407"/>
                    </a:lnTo>
                    <a:lnTo>
                      <a:pt x="293" y="1380"/>
                    </a:lnTo>
                    <a:lnTo>
                      <a:pt x="308" y="1357"/>
                    </a:lnTo>
                    <a:lnTo>
                      <a:pt x="308" y="1325"/>
                    </a:lnTo>
                    <a:lnTo>
                      <a:pt x="292" y="1306"/>
                    </a:lnTo>
                    <a:lnTo>
                      <a:pt x="271" y="1297"/>
                    </a:lnTo>
                    <a:lnTo>
                      <a:pt x="240" y="1298"/>
                    </a:lnTo>
                    <a:lnTo>
                      <a:pt x="156" y="1331"/>
                    </a:lnTo>
                    <a:lnTo>
                      <a:pt x="141" y="1306"/>
                    </a:lnTo>
                    <a:lnTo>
                      <a:pt x="120" y="1283"/>
                    </a:lnTo>
                    <a:lnTo>
                      <a:pt x="95" y="1259"/>
                    </a:lnTo>
                    <a:lnTo>
                      <a:pt x="82" y="1228"/>
                    </a:lnTo>
                    <a:lnTo>
                      <a:pt x="65" y="1227"/>
                    </a:lnTo>
                    <a:lnTo>
                      <a:pt x="50" y="1226"/>
                    </a:lnTo>
                    <a:lnTo>
                      <a:pt x="51" y="1213"/>
                    </a:lnTo>
                    <a:lnTo>
                      <a:pt x="67" y="1198"/>
                    </a:lnTo>
                    <a:lnTo>
                      <a:pt x="62" y="1165"/>
                    </a:lnTo>
                    <a:lnTo>
                      <a:pt x="53" y="1150"/>
                    </a:lnTo>
                    <a:lnTo>
                      <a:pt x="46" y="1121"/>
                    </a:lnTo>
                    <a:lnTo>
                      <a:pt x="39" y="1114"/>
                    </a:lnTo>
                    <a:lnTo>
                      <a:pt x="6" y="1092"/>
                    </a:lnTo>
                    <a:lnTo>
                      <a:pt x="0" y="1072"/>
                    </a:lnTo>
                    <a:lnTo>
                      <a:pt x="9" y="1056"/>
                    </a:lnTo>
                    <a:lnTo>
                      <a:pt x="28" y="1043"/>
                    </a:lnTo>
                    <a:lnTo>
                      <a:pt x="86" y="1014"/>
                    </a:lnTo>
                    <a:lnTo>
                      <a:pt x="105" y="1009"/>
                    </a:lnTo>
                    <a:lnTo>
                      <a:pt x="118" y="1013"/>
                    </a:lnTo>
                    <a:lnTo>
                      <a:pt x="137" y="1013"/>
                    </a:lnTo>
                    <a:lnTo>
                      <a:pt x="157" y="996"/>
                    </a:lnTo>
                    <a:lnTo>
                      <a:pt x="176" y="995"/>
                    </a:lnTo>
                    <a:lnTo>
                      <a:pt x="196" y="999"/>
                    </a:lnTo>
                    <a:lnTo>
                      <a:pt x="226" y="998"/>
                    </a:lnTo>
                    <a:lnTo>
                      <a:pt x="244" y="981"/>
                    </a:lnTo>
                    <a:lnTo>
                      <a:pt x="311" y="962"/>
                    </a:lnTo>
                    <a:lnTo>
                      <a:pt x="327" y="948"/>
                    </a:lnTo>
                    <a:lnTo>
                      <a:pt x="330" y="933"/>
                    </a:lnTo>
                    <a:lnTo>
                      <a:pt x="319" y="913"/>
                    </a:lnTo>
                    <a:lnTo>
                      <a:pt x="319" y="903"/>
                    </a:lnTo>
                    <a:lnTo>
                      <a:pt x="328" y="885"/>
                    </a:lnTo>
                    <a:lnTo>
                      <a:pt x="341" y="865"/>
                    </a:lnTo>
                    <a:lnTo>
                      <a:pt x="347" y="845"/>
                    </a:lnTo>
                    <a:lnTo>
                      <a:pt x="350" y="826"/>
                    </a:lnTo>
                    <a:lnTo>
                      <a:pt x="343" y="803"/>
                    </a:lnTo>
                    <a:lnTo>
                      <a:pt x="340" y="781"/>
                    </a:lnTo>
                    <a:lnTo>
                      <a:pt x="346" y="761"/>
                    </a:lnTo>
                    <a:lnTo>
                      <a:pt x="364" y="754"/>
                    </a:lnTo>
                    <a:lnTo>
                      <a:pt x="443" y="750"/>
                    </a:lnTo>
                    <a:lnTo>
                      <a:pt x="470" y="666"/>
                    </a:lnTo>
                    <a:lnTo>
                      <a:pt x="483" y="643"/>
                    </a:lnTo>
                    <a:lnTo>
                      <a:pt x="525" y="636"/>
                    </a:lnTo>
                    <a:lnTo>
                      <a:pt x="544" y="642"/>
                    </a:lnTo>
                    <a:lnTo>
                      <a:pt x="567" y="640"/>
                    </a:lnTo>
                    <a:lnTo>
                      <a:pt x="567" y="600"/>
                    </a:lnTo>
                    <a:lnTo>
                      <a:pt x="584" y="576"/>
                    </a:lnTo>
                    <a:lnTo>
                      <a:pt x="607" y="567"/>
                    </a:lnTo>
                    <a:lnTo>
                      <a:pt x="626" y="553"/>
                    </a:lnTo>
                    <a:lnTo>
                      <a:pt x="655" y="549"/>
                    </a:lnTo>
                    <a:lnTo>
                      <a:pt x="687" y="533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>
                <a:off x="3106800" y="3039840"/>
                <a:ext cx="1990080" cy="1710000"/>
              </a:xfrm>
              <a:custGeom>
                <a:avLst/>
                <a:gdLst/>
                <a:ahLst/>
                <a:rect l="l" t="t" r="r" b="b"/>
                <a:pathLst>
                  <a:path w="2509" h="2153">
                    <a:moveTo>
                      <a:pt x="687" y="533"/>
                    </a:moveTo>
                    <a:lnTo>
                      <a:pt x="701" y="585"/>
                    </a:lnTo>
                    <a:lnTo>
                      <a:pt x="695" y="620"/>
                    </a:lnTo>
                    <a:lnTo>
                      <a:pt x="714" y="638"/>
                    </a:lnTo>
                    <a:lnTo>
                      <a:pt x="757" y="663"/>
                    </a:lnTo>
                    <a:lnTo>
                      <a:pt x="777" y="669"/>
                    </a:lnTo>
                    <a:lnTo>
                      <a:pt x="787" y="682"/>
                    </a:lnTo>
                    <a:lnTo>
                      <a:pt x="781" y="724"/>
                    </a:lnTo>
                    <a:lnTo>
                      <a:pt x="776" y="750"/>
                    </a:lnTo>
                    <a:lnTo>
                      <a:pt x="792" y="779"/>
                    </a:lnTo>
                    <a:lnTo>
                      <a:pt x="811" y="795"/>
                    </a:lnTo>
                    <a:lnTo>
                      <a:pt x="850" y="813"/>
                    </a:lnTo>
                    <a:lnTo>
                      <a:pt x="873" y="829"/>
                    </a:lnTo>
                    <a:lnTo>
                      <a:pt x="940" y="832"/>
                    </a:lnTo>
                    <a:lnTo>
                      <a:pt x="947" y="837"/>
                    </a:lnTo>
                    <a:lnTo>
                      <a:pt x="965" y="880"/>
                    </a:lnTo>
                    <a:lnTo>
                      <a:pt x="986" y="885"/>
                    </a:lnTo>
                    <a:lnTo>
                      <a:pt x="997" y="895"/>
                    </a:lnTo>
                    <a:lnTo>
                      <a:pt x="998" y="915"/>
                    </a:lnTo>
                    <a:lnTo>
                      <a:pt x="1037" y="943"/>
                    </a:lnTo>
                    <a:lnTo>
                      <a:pt x="1057" y="951"/>
                    </a:lnTo>
                    <a:lnTo>
                      <a:pt x="1098" y="945"/>
                    </a:lnTo>
                    <a:lnTo>
                      <a:pt x="1143" y="925"/>
                    </a:lnTo>
                    <a:lnTo>
                      <a:pt x="1175" y="920"/>
                    </a:lnTo>
                    <a:lnTo>
                      <a:pt x="1215" y="908"/>
                    </a:lnTo>
                    <a:lnTo>
                      <a:pt x="1245" y="904"/>
                    </a:lnTo>
                    <a:lnTo>
                      <a:pt x="1255" y="907"/>
                    </a:lnTo>
                    <a:lnTo>
                      <a:pt x="1274" y="923"/>
                    </a:lnTo>
                    <a:lnTo>
                      <a:pt x="1296" y="932"/>
                    </a:lnTo>
                    <a:lnTo>
                      <a:pt x="1325" y="928"/>
                    </a:lnTo>
                    <a:lnTo>
                      <a:pt x="1357" y="927"/>
                    </a:lnTo>
                    <a:lnTo>
                      <a:pt x="1380" y="931"/>
                    </a:lnTo>
                    <a:lnTo>
                      <a:pt x="1410" y="930"/>
                    </a:lnTo>
                    <a:lnTo>
                      <a:pt x="1429" y="939"/>
                    </a:lnTo>
                    <a:lnTo>
                      <a:pt x="1459" y="945"/>
                    </a:lnTo>
                    <a:lnTo>
                      <a:pt x="1481" y="941"/>
                    </a:lnTo>
                    <a:lnTo>
                      <a:pt x="1500" y="935"/>
                    </a:lnTo>
                    <a:lnTo>
                      <a:pt x="1558" y="889"/>
                    </a:lnTo>
                    <a:lnTo>
                      <a:pt x="1576" y="879"/>
                    </a:lnTo>
                    <a:lnTo>
                      <a:pt x="1599" y="871"/>
                    </a:lnTo>
                    <a:lnTo>
                      <a:pt x="1656" y="842"/>
                    </a:lnTo>
                    <a:lnTo>
                      <a:pt x="1675" y="821"/>
                    </a:lnTo>
                    <a:lnTo>
                      <a:pt x="1704" y="786"/>
                    </a:lnTo>
                    <a:lnTo>
                      <a:pt x="1696" y="727"/>
                    </a:lnTo>
                    <a:lnTo>
                      <a:pt x="1679" y="705"/>
                    </a:lnTo>
                    <a:lnTo>
                      <a:pt x="1682" y="685"/>
                    </a:lnTo>
                    <a:lnTo>
                      <a:pt x="1702" y="676"/>
                    </a:lnTo>
                    <a:lnTo>
                      <a:pt x="1724" y="671"/>
                    </a:lnTo>
                    <a:lnTo>
                      <a:pt x="1747" y="662"/>
                    </a:lnTo>
                    <a:lnTo>
                      <a:pt x="1811" y="630"/>
                    </a:lnTo>
                    <a:lnTo>
                      <a:pt x="1830" y="616"/>
                    </a:lnTo>
                    <a:lnTo>
                      <a:pt x="1840" y="606"/>
                    </a:lnTo>
                    <a:lnTo>
                      <a:pt x="1846" y="587"/>
                    </a:lnTo>
                    <a:lnTo>
                      <a:pt x="1851" y="531"/>
                    </a:lnTo>
                    <a:lnTo>
                      <a:pt x="1863" y="525"/>
                    </a:lnTo>
                    <a:lnTo>
                      <a:pt x="1931" y="517"/>
                    </a:lnTo>
                    <a:lnTo>
                      <a:pt x="1950" y="510"/>
                    </a:lnTo>
                    <a:lnTo>
                      <a:pt x="1966" y="496"/>
                    </a:lnTo>
                    <a:lnTo>
                      <a:pt x="1973" y="480"/>
                    </a:lnTo>
                    <a:lnTo>
                      <a:pt x="1929" y="423"/>
                    </a:lnTo>
                    <a:lnTo>
                      <a:pt x="1893" y="397"/>
                    </a:lnTo>
                    <a:lnTo>
                      <a:pt x="1859" y="402"/>
                    </a:lnTo>
                    <a:lnTo>
                      <a:pt x="1833" y="425"/>
                    </a:lnTo>
                    <a:lnTo>
                      <a:pt x="1821" y="444"/>
                    </a:lnTo>
                    <a:lnTo>
                      <a:pt x="1792" y="468"/>
                    </a:lnTo>
                    <a:lnTo>
                      <a:pt x="1785" y="468"/>
                    </a:lnTo>
                    <a:lnTo>
                      <a:pt x="1775" y="428"/>
                    </a:lnTo>
                    <a:lnTo>
                      <a:pt x="1775" y="406"/>
                    </a:lnTo>
                    <a:lnTo>
                      <a:pt x="1800" y="376"/>
                    </a:lnTo>
                    <a:lnTo>
                      <a:pt x="1802" y="322"/>
                    </a:lnTo>
                    <a:lnTo>
                      <a:pt x="1802" y="322"/>
                    </a:lnTo>
                    <a:lnTo>
                      <a:pt x="1818" y="306"/>
                    </a:lnTo>
                    <a:lnTo>
                      <a:pt x="1830" y="222"/>
                    </a:lnTo>
                    <a:lnTo>
                      <a:pt x="1836" y="167"/>
                    </a:lnTo>
                    <a:lnTo>
                      <a:pt x="1808" y="131"/>
                    </a:lnTo>
                    <a:lnTo>
                      <a:pt x="1802" y="109"/>
                    </a:lnTo>
                    <a:lnTo>
                      <a:pt x="1826" y="61"/>
                    </a:lnTo>
                    <a:lnTo>
                      <a:pt x="1852" y="38"/>
                    </a:lnTo>
                    <a:lnTo>
                      <a:pt x="1875" y="30"/>
                    </a:lnTo>
                    <a:lnTo>
                      <a:pt x="1893" y="20"/>
                    </a:lnTo>
                    <a:lnTo>
                      <a:pt x="1931" y="7"/>
                    </a:lnTo>
                    <a:lnTo>
                      <a:pt x="1941" y="1"/>
                    </a:lnTo>
                    <a:lnTo>
                      <a:pt x="1980" y="0"/>
                    </a:lnTo>
                    <a:lnTo>
                      <a:pt x="1999" y="9"/>
                    </a:lnTo>
                    <a:lnTo>
                      <a:pt x="2033" y="41"/>
                    </a:lnTo>
                    <a:lnTo>
                      <a:pt x="2056" y="43"/>
                    </a:lnTo>
                    <a:lnTo>
                      <a:pt x="2067" y="53"/>
                    </a:lnTo>
                    <a:lnTo>
                      <a:pt x="2088" y="85"/>
                    </a:lnTo>
                    <a:lnTo>
                      <a:pt x="2111" y="107"/>
                    </a:lnTo>
                    <a:lnTo>
                      <a:pt x="2147" y="141"/>
                    </a:lnTo>
                    <a:lnTo>
                      <a:pt x="2170" y="145"/>
                    </a:lnTo>
                    <a:lnTo>
                      <a:pt x="2209" y="131"/>
                    </a:lnTo>
                    <a:lnTo>
                      <a:pt x="2222" y="140"/>
                    </a:lnTo>
                    <a:lnTo>
                      <a:pt x="2290" y="175"/>
                    </a:lnTo>
                    <a:lnTo>
                      <a:pt x="2297" y="184"/>
                    </a:lnTo>
                    <a:lnTo>
                      <a:pt x="2316" y="200"/>
                    </a:lnTo>
                    <a:lnTo>
                      <a:pt x="2360" y="177"/>
                    </a:lnTo>
                    <a:lnTo>
                      <a:pt x="2363" y="154"/>
                    </a:lnTo>
                    <a:lnTo>
                      <a:pt x="2369" y="138"/>
                    </a:lnTo>
                    <a:lnTo>
                      <a:pt x="2412" y="108"/>
                    </a:lnTo>
                    <a:lnTo>
                      <a:pt x="2437" y="107"/>
                    </a:lnTo>
                    <a:lnTo>
                      <a:pt x="2450" y="121"/>
                    </a:lnTo>
                    <a:lnTo>
                      <a:pt x="2454" y="149"/>
                    </a:lnTo>
                    <a:lnTo>
                      <a:pt x="2454" y="169"/>
                    </a:lnTo>
                    <a:lnTo>
                      <a:pt x="2471" y="187"/>
                    </a:lnTo>
                    <a:lnTo>
                      <a:pt x="2479" y="272"/>
                    </a:lnTo>
                    <a:lnTo>
                      <a:pt x="2502" y="298"/>
                    </a:lnTo>
                    <a:lnTo>
                      <a:pt x="2506" y="332"/>
                    </a:lnTo>
                    <a:lnTo>
                      <a:pt x="2494" y="351"/>
                    </a:lnTo>
                    <a:lnTo>
                      <a:pt x="2477" y="365"/>
                    </a:lnTo>
                    <a:lnTo>
                      <a:pt x="2467" y="361"/>
                    </a:lnTo>
                    <a:lnTo>
                      <a:pt x="2461" y="352"/>
                    </a:lnTo>
                    <a:lnTo>
                      <a:pt x="2444" y="343"/>
                    </a:lnTo>
                    <a:lnTo>
                      <a:pt x="2445" y="385"/>
                    </a:lnTo>
                    <a:lnTo>
                      <a:pt x="2459" y="404"/>
                    </a:lnTo>
                    <a:lnTo>
                      <a:pt x="2484" y="429"/>
                    </a:lnTo>
                    <a:lnTo>
                      <a:pt x="2498" y="448"/>
                    </a:lnTo>
                    <a:lnTo>
                      <a:pt x="2509" y="477"/>
                    </a:lnTo>
                    <a:lnTo>
                      <a:pt x="2509" y="477"/>
                    </a:lnTo>
                    <a:lnTo>
                      <a:pt x="2450" y="465"/>
                    </a:lnTo>
                    <a:lnTo>
                      <a:pt x="2428" y="466"/>
                    </a:lnTo>
                    <a:lnTo>
                      <a:pt x="2415" y="476"/>
                    </a:lnTo>
                    <a:lnTo>
                      <a:pt x="2408" y="492"/>
                    </a:lnTo>
                    <a:lnTo>
                      <a:pt x="2413" y="527"/>
                    </a:lnTo>
                    <a:lnTo>
                      <a:pt x="2397" y="547"/>
                    </a:lnTo>
                    <a:lnTo>
                      <a:pt x="2388" y="564"/>
                    </a:lnTo>
                    <a:lnTo>
                      <a:pt x="2398" y="601"/>
                    </a:lnTo>
                    <a:lnTo>
                      <a:pt x="2391" y="625"/>
                    </a:lnTo>
                    <a:lnTo>
                      <a:pt x="2371" y="613"/>
                    </a:lnTo>
                    <a:lnTo>
                      <a:pt x="2339" y="620"/>
                    </a:lnTo>
                    <a:lnTo>
                      <a:pt x="2327" y="639"/>
                    </a:lnTo>
                    <a:lnTo>
                      <a:pt x="2309" y="726"/>
                    </a:lnTo>
                    <a:lnTo>
                      <a:pt x="2313" y="739"/>
                    </a:lnTo>
                    <a:lnTo>
                      <a:pt x="2307" y="797"/>
                    </a:lnTo>
                    <a:lnTo>
                      <a:pt x="2288" y="807"/>
                    </a:lnTo>
                    <a:lnTo>
                      <a:pt x="2265" y="824"/>
                    </a:lnTo>
                    <a:lnTo>
                      <a:pt x="2256" y="843"/>
                    </a:lnTo>
                    <a:lnTo>
                      <a:pt x="2234" y="895"/>
                    </a:lnTo>
                    <a:lnTo>
                      <a:pt x="2216" y="909"/>
                    </a:lnTo>
                    <a:lnTo>
                      <a:pt x="2203" y="907"/>
                    </a:lnTo>
                    <a:lnTo>
                      <a:pt x="2200" y="884"/>
                    </a:lnTo>
                    <a:lnTo>
                      <a:pt x="2180" y="862"/>
                    </a:lnTo>
                    <a:lnTo>
                      <a:pt x="2180" y="841"/>
                    </a:lnTo>
                    <a:lnTo>
                      <a:pt x="2192" y="813"/>
                    </a:lnTo>
                    <a:lnTo>
                      <a:pt x="2185" y="790"/>
                    </a:lnTo>
                    <a:lnTo>
                      <a:pt x="2176" y="780"/>
                    </a:lnTo>
                    <a:lnTo>
                      <a:pt x="2165" y="777"/>
                    </a:lnTo>
                    <a:lnTo>
                      <a:pt x="2133" y="804"/>
                    </a:lnTo>
                    <a:lnTo>
                      <a:pt x="2120" y="824"/>
                    </a:lnTo>
                    <a:lnTo>
                      <a:pt x="2098" y="865"/>
                    </a:lnTo>
                    <a:lnTo>
                      <a:pt x="2094" y="895"/>
                    </a:lnTo>
                    <a:lnTo>
                      <a:pt x="2074" y="915"/>
                    </a:lnTo>
                    <a:lnTo>
                      <a:pt x="2056" y="928"/>
                    </a:lnTo>
                    <a:lnTo>
                      <a:pt x="2040" y="947"/>
                    </a:lnTo>
                    <a:lnTo>
                      <a:pt x="2042" y="957"/>
                    </a:lnTo>
                    <a:lnTo>
                      <a:pt x="2072" y="965"/>
                    </a:lnTo>
                    <a:lnTo>
                      <a:pt x="2085" y="980"/>
                    </a:lnTo>
                    <a:lnTo>
                      <a:pt x="2111" y="993"/>
                    </a:lnTo>
                    <a:lnTo>
                      <a:pt x="2129" y="990"/>
                    </a:lnTo>
                    <a:lnTo>
                      <a:pt x="2143" y="965"/>
                    </a:lnTo>
                    <a:lnTo>
                      <a:pt x="2155" y="951"/>
                    </a:lnTo>
                    <a:lnTo>
                      <a:pt x="2174" y="951"/>
                    </a:lnTo>
                    <a:lnTo>
                      <a:pt x="2194" y="941"/>
                    </a:lnTo>
                    <a:lnTo>
                      <a:pt x="2241" y="941"/>
                    </a:lnTo>
                    <a:lnTo>
                      <a:pt x="2261" y="947"/>
                    </a:lnTo>
                    <a:lnTo>
                      <a:pt x="2280" y="956"/>
                    </a:lnTo>
                    <a:lnTo>
                      <a:pt x="2285" y="972"/>
                    </a:lnTo>
                    <a:lnTo>
                      <a:pt x="2275" y="990"/>
                    </a:lnTo>
                    <a:lnTo>
                      <a:pt x="2215" y="1046"/>
                    </a:lnTo>
                    <a:lnTo>
                      <a:pt x="2196" y="1067"/>
                    </a:lnTo>
                    <a:lnTo>
                      <a:pt x="2200" y="1101"/>
                    </a:lnTo>
                    <a:lnTo>
                      <a:pt x="2194" y="1121"/>
                    </a:lnTo>
                    <a:lnTo>
                      <a:pt x="2185" y="1140"/>
                    </a:lnTo>
                    <a:lnTo>
                      <a:pt x="2203" y="1155"/>
                    </a:lnTo>
                    <a:lnTo>
                      <a:pt x="2223" y="1159"/>
                    </a:lnTo>
                    <a:lnTo>
                      <a:pt x="2265" y="1211"/>
                    </a:lnTo>
                    <a:lnTo>
                      <a:pt x="2292" y="1235"/>
                    </a:lnTo>
                    <a:lnTo>
                      <a:pt x="2312" y="1244"/>
                    </a:lnTo>
                    <a:lnTo>
                      <a:pt x="2318" y="1251"/>
                    </a:lnTo>
                    <a:lnTo>
                      <a:pt x="2329" y="1271"/>
                    </a:lnTo>
                    <a:lnTo>
                      <a:pt x="2365" y="1286"/>
                    </a:lnTo>
                    <a:lnTo>
                      <a:pt x="2383" y="1298"/>
                    </a:lnTo>
                    <a:lnTo>
                      <a:pt x="2391" y="1326"/>
                    </a:lnTo>
                    <a:lnTo>
                      <a:pt x="2384" y="1346"/>
                    </a:lnTo>
                    <a:lnTo>
                      <a:pt x="2382" y="1365"/>
                    </a:lnTo>
                    <a:lnTo>
                      <a:pt x="2376" y="1382"/>
                    </a:lnTo>
                    <a:lnTo>
                      <a:pt x="2398" y="1385"/>
                    </a:lnTo>
                    <a:lnTo>
                      <a:pt x="2412" y="1397"/>
                    </a:lnTo>
                    <a:lnTo>
                      <a:pt x="2419" y="1414"/>
                    </a:lnTo>
                    <a:lnTo>
                      <a:pt x="2419" y="1446"/>
                    </a:lnTo>
                    <a:lnTo>
                      <a:pt x="2416" y="1468"/>
                    </a:lnTo>
                    <a:lnTo>
                      <a:pt x="2398" y="1507"/>
                    </a:lnTo>
                    <a:lnTo>
                      <a:pt x="2381" y="1528"/>
                    </a:lnTo>
                    <a:lnTo>
                      <a:pt x="2375" y="1551"/>
                    </a:lnTo>
                    <a:lnTo>
                      <a:pt x="2376" y="1582"/>
                    </a:lnTo>
                    <a:lnTo>
                      <a:pt x="2347" y="1628"/>
                    </a:lnTo>
                    <a:lnTo>
                      <a:pt x="2368" y="1650"/>
                    </a:lnTo>
                    <a:lnTo>
                      <a:pt x="2375" y="1688"/>
                    </a:lnTo>
                    <a:lnTo>
                      <a:pt x="2344" y="1736"/>
                    </a:lnTo>
                    <a:lnTo>
                      <a:pt x="2324" y="1757"/>
                    </a:lnTo>
                    <a:lnTo>
                      <a:pt x="2322" y="1783"/>
                    </a:lnTo>
                    <a:lnTo>
                      <a:pt x="2284" y="1826"/>
                    </a:lnTo>
                    <a:lnTo>
                      <a:pt x="2268" y="1846"/>
                    </a:lnTo>
                    <a:lnTo>
                      <a:pt x="2264" y="1888"/>
                    </a:lnTo>
                    <a:lnTo>
                      <a:pt x="2256" y="1904"/>
                    </a:lnTo>
                    <a:lnTo>
                      <a:pt x="2242" y="1914"/>
                    </a:lnTo>
                    <a:lnTo>
                      <a:pt x="2224" y="1921"/>
                    </a:lnTo>
                    <a:lnTo>
                      <a:pt x="2206" y="1924"/>
                    </a:lnTo>
                    <a:lnTo>
                      <a:pt x="2186" y="1931"/>
                    </a:lnTo>
                    <a:lnTo>
                      <a:pt x="2158" y="1957"/>
                    </a:lnTo>
                    <a:lnTo>
                      <a:pt x="2132" y="1970"/>
                    </a:lnTo>
                    <a:lnTo>
                      <a:pt x="2100" y="1977"/>
                    </a:lnTo>
                    <a:lnTo>
                      <a:pt x="2090" y="1974"/>
                    </a:lnTo>
                    <a:lnTo>
                      <a:pt x="2071" y="1991"/>
                    </a:lnTo>
                    <a:lnTo>
                      <a:pt x="2051" y="2005"/>
                    </a:lnTo>
                    <a:lnTo>
                      <a:pt x="2032" y="2014"/>
                    </a:lnTo>
                    <a:lnTo>
                      <a:pt x="1994" y="2040"/>
                    </a:lnTo>
                    <a:lnTo>
                      <a:pt x="1949" y="2054"/>
                    </a:lnTo>
                    <a:lnTo>
                      <a:pt x="1923" y="2074"/>
                    </a:lnTo>
                    <a:lnTo>
                      <a:pt x="1927" y="2081"/>
                    </a:lnTo>
                    <a:lnTo>
                      <a:pt x="1937" y="2115"/>
                    </a:lnTo>
                    <a:lnTo>
                      <a:pt x="1924" y="2133"/>
                    </a:lnTo>
                    <a:lnTo>
                      <a:pt x="1901" y="2136"/>
                    </a:lnTo>
                    <a:lnTo>
                      <a:pt x="1886" y="2127"/>
                    </a:lnTo>
                    <a:lnTo>
                      <a:pt x="1873" y="2078"/>
                    </a:lnTo>
                    <a:lnTo>
                      <a:pt x="1862" y="2068"/>
                    </a:lnTo>
                    <a:lnTo>
                      <a:pt x="1849" y="2069"/>
                    </a:lnTo>
                    <a:lnTo>
                      <a:pt x="1824" y="2076"/>
                    </a:lnTo>
                    <a:lnTo>
                      <a:pt x="1808" y="2087"/>
                    </a:lnTo>
                    <a:lnTo>
                      <a:pt x="1765" y="2083"/>
                    </a:lnTo>
                    <a:lnTo>
                      <a:pt x="1735" y="2074"/>
                    </a:lnTo>
                    <a:lnTo>
                      <a:pt x="1703" y="2059"/>
                    </a:lnTo>
                    <a:lnTo>
                      <a:pt x="1696" y="2016"/>
                    </a:lnTo>
                    <a:lnTo>
                      <a:pt x="1684" y="2000"/>
                    </a:lnTo>
                    <a:lnTo>
                      <a:pt x="1673" y="1998"/>
                    </a:lnTo>
                    <a:lnTo>
                      <a:pt x="1637" y="1998"/>
                    </a:lnTo>
                    <a:lnTo>
                      <a:pt x="1637" y="1998"/>
                    </a:lnTo>
                    <a:lnTo>
                      <a:pt x="1635" y="2001"/>
                    </a:lnTo>
                    <a:lnTo>
                      <a:pt x="1605" y="2008"/>
                    </a:lnTo>
                    <a:lnTo>
                      <a:pt x="1587" y="2015"/>
                    </a:lnTo>
                    <a:lnTo>
                      <a:pt x="1564" y="2016"/>
                    </a:lnTo>
                    <a:lnTo>
                      <a:pt x="1515" y="2020"/>
                    </a:lnTo>
                    <a:lnTo>
                      <a:pt x="1495" y="2078"/>
                    </a:lnTo>
                    <a:lnTo>
                      <a:pt x="1469" y="2080"/>
                    </a:lnTo>
                    <a:lnTo>
                      <a:pt x="1448" y="2078"/>
                    </a:lnTo>
                    <a:lnTo>
                      <a:pt x="1428" y="2084"/>
                    </a:lnTo>
                    <a:lnTo>
                      <a:pt x="1422" y="2097"/>
                    </a:lnTo>
                    <a:lnTo>
                      <a:pt x="1422" y="2114"/>
                    </a:lnTo>
                    <a:lnTo>
                      <a:pt x="1417" y="2129"/>
                    </a:lnTo>
                    <a:lnTo>
                      <a:pt x="1429" y="2144"/>
                    </a:lnTo>
                    <a:lnTo>
                      <a:pt x="1401" y="2153"/>
                    </a:lnTo>
                    <a:lnTo>
                      <a:pt x="1401" y="2153"/>
                    </a:lnTo>
                    <a:lnTo>
                      <a:pt x="1399" y="2133"/>
                    </a:lnTo>
                    <a:lnTo>
                      <a:pt x="1384" y="2129"/>
                    </a:lnTo>
                    <a:lnTo>
                      <a:pt x="1370" y="2136"/>
                    </a:lnTo>
                    <a:lnTo>
                      <a:pt x="1330" y="2122"/>
                    </a:lnTo>
                    <a:lnTo>
                      <a:pt x="1276" y="2119"/>
                    </a:lnTo>
                    <a:lnTo>
                      <a:pt x="1292" y="2099"/>
                    </a:lnTo>
                    <a:lnTo>
                      <a:pt x="1285" y="2082"/>
                    </a:lnTo>
                    <a:lnTo>
                      <a:pt x="1265" y="2073"/>
                    </a:lnTo>
                    <a:lnTo>
                      <a:pt x="1251" y="2054"/>
                    </a:lnTo>
                    <a:lnTo>
                      <a:pt x="1239" y="2028"/>
                    </a:lnTo>
                    <a:lnTo>
                      <a:pt x="1202" y="2035"/>
                    </a:lnTo>
                    <a:lnTo>
                      <a:pt x="1182" y="2029"/>
                    </a:lnTo>
                    <a:lnTo>
                      <a:pt x="1172" y="1986"/>
                    </a:lnTo>
                    <a:lnTo>
                      <a:pt x="1178" y="1964"/>
                    </a:lnTo>
                    <a:lnTo>
                      <a:pt x="1219" y="1916"/>
                    </a:lnTo>
                    <a:lnTo>
                      <a:pt x="1231" y="1896"/>
                    </a:lnTo>
                    <a:lnTo>
                      <a:pt x="1236" y="1877"/>
                    </a:lnTo>
                    <a:lnTo>
                      <a:pt x="1242" y="1845"/>
                    </a:lnTo>
                    <a:lnTo>
                      <a:pt x="1233" y="1825"/>
                    </a:lnTo>
                    <a:lnTo>
                      <a:pt x="1217" y="1800"/>
                    </a:lnTo>
                    <a:lnTo>
                      <a:pt x="1200" y="1780"/>
                    </a:lnTo>
                    <a:lnTo>
                      <a:pt x="1168" y="1774"/>
                    </a:lnTo>
                    <a:lnTo>
                      <a:pt x="1152" y="1752"/>
                    </a:lnTo>
                    <a:lnTo>
                      <a:pt x="1135" y="1728"/>
                    </a:lnTo>
                    <a:lnTo>
                      <a:pt x="1103" y="1725"/>
                    </a:lnTo>
                    <a:lnTo>
                      <a:pt x="1085" y="1711"/>
                    </a:lnTo>
                    <a:lnTo>
                      <a:pt x="1057" y="1702"/>
                    </a:lnTo>
                    <a:lnTo>
                      <a:pt x="1053" y="1705"/>
                    </a:lnTo>
                    <a:lnTo>
                      <a:pt x="1034" y="1709"/>
                    </a:lnTo>
                    <a:lnTo>
                      <a:pt x="1014" y="1722"/>
                    </a:lnTo>
                    <a:lnTo>
                      <a:pt x="996" y="1740"/>
                    </a:lnTo>
                    <a:lnTo>
                      <a:pt x="967" y="1769"/>
                    </a:lnTo>
                    <a:lnTo>
                      <a:pt x="967" y="1769"/>
                    </a:lnTo>
                    <a:lnTo>
                      <a:pt x="948" y="1781"/>
                    </a:lnTo>
                    <a:lnTo>
                      <a:pt x="920" y="1795"/>
                    </a:lnTo>
                    <a:lnTo>
                      <a:pt x="875" y="1802"/>
                    </a:lnTo>
                    <a:lnTo>
                      <a:pt x="875" y="1802"/>
                    </a:lnTo>
                    <a:lnTo>
                      <a:pt x="853" y="1796"/>
                    </a:lnTo>
                    <a:lnTo>
                      <a:pt x="827" y="1803"/>
                    </a:lnTo>
                    <a:lnTo>
                      <a:pt x="808" y="1800"/>
                    </a:lnTo>
                    <a:lnTo>
                      <a:pt x="807" y="1797"/>
                    </a:lnTo>
                    <a:lnTo>
                      <a:pt x="800" y="1793"/>
                    </a:lnTo>
                    <a:lnTo>
                      <a:pt x="780" y="1786"/>
                    </a:lnTo>
                    <a:lnTo>
                      <a:pt x="752" y="1794"/>
                    </a:lnTo>
                    <a:lnTo>
                      <a:pt x="729" y="1820"/>
                    </a:lnTo>
                    <a:lnTo>
                      <a:pt x="729" y="1820"/>
                    </a:lnTo>
                    <a:lnTo>
                      <a:pt x="735" y="1793"/>
                    </a:lnTo>
                    <a:lnTo>
                      <a:pt x="695" y="1801"/>
                    </a:lnTo>
                    <a:lnTo>
                      <a:pt x="681" y="1807"/>
                    </a:lnTo>
                    <a:lnTo>
                      <a:pt x="681" y="1807"/>
                    </a:lnTo>
                    <a:lnTo>
                      <a:pt x="671" y="1804"/>
                    </a:lnTo>
                    <a:lnTo>
                      <a:pt x="652" y="1803"/>
                    </a:lnTo>
                    <a:lnTo>
                      <a:pt x="606" y="1792"/>
                    </a:lnTo>
                    <a:lnTo>
                      <a:pt x="565" y="1786"/>
                    </a:lnTo>
                    <a:lnTo>
                      <a:pt x="522" y="1766"/>
                    </a:lnTo>
                    <a:lnTo>
                      <a:pt x="502" y="1742"/>
                    </a:lnTo>
                    <a:lnTo>
                      <a:pt x="476" y="1732"/>
                    </a:lnTo>
                    <a:lnTo>
                      <a:pt x="461" y="1725"/>
                    </a:lnTo>
                    <a:lnTo>
                      <a:pt x="453" y="1713"/>
                    </a:lnTo>
                    <a:lnTo>
                      <a:pt x="437" y="1691"/>
                    </a:lnTo>
                    <a:lnTo>
                      <a:pt x="417" y="1675"/>
                    </a:lnTo>
                    <a:lnTo>
                      <a:pt x="398" y="1669"/>
                    </a:lnTo>
                    <a:lnTo>
                      <a:pt x="375" y="1657"/>
                    </a:lnTo>
                    <a:lnTo>
                      <a:pt x="356" y="1650"/>
                    </a:lnTo>
                    <a:lnTo>
                      <a:pt x="333" y="1648"/>
                    </a:lnTo>
                    <a:lnTo>
                      <a:pt x="333" y="1648"/>
                    </a:lnTo>
                    <a:lnTo>
                      <a:pt x="274" y="1611"/>
                    </a:lnTo>
                    <a:lnTo>
                      <a:pt x="205" y="1553"/>
                    </a:lnTo>
                    <a:lnTo>
                      <a:pt x="198" y="1535"/>
                    </a:lnTo>
                    <a:lnTo>
                      <a:pt x="202" y="1508"/>
                    </a:lnTo>
                    <a:lnTo>
                      <a:pt x="205" y="1505"/>
                    </a:lnTo>
                    <a:lnTo>
                      <a:pt x="227" y="1512"/>
                    </a:lnTo>
                    <a:lnTo>
                      <a:pt x="259" y="1503"/>
                    </a:lnTo>
                    <a:lnTo>
                      <a:pt x="252" y="1475"/>
                    </a:lnTo>
                    <a:lnTo>
                      <a:pt x="244" y="1448"/>
                    </a:lnTo>
                    <a:lnTo>
                      <a:pt x="264" y="1427"/>
                    </a:lnTo>
                    <a:lnTo>
                      <a:pt x="270" y="1407"/>
                    </a:lnTo>
                    <a:lnTo>
                      <a:pt x="293" y="1380"/>
                    </a:lnTo>
                    <a:lnTo>
                      <a:pt x="308" y="1357"/>
                    </a:lnTo>
                    <a:lnTo>
                      <a:pt x="308" y="1325"/>
                    </a:lnTo>
                    <a:lnTo>
                      <a:pt x="292" y="1306"/>
                    </a:lnTo>
                    <a:lnTo>
                      <a:pt x="271" y="1297"/>
                    </a:lnTo>
                    <a:lnTo>
                      <a:pt x="240" y="1298"/>
                    </a:lnTo>
                    <a:lnTo>
                      <a:pt x="156" y="1331"/>
                    </a:lnTo>
                    <a:lnTo>
                      <a:pt x="141" y="1306"/>
                    </a:lnTo>
                    <a:lnTo>
                      <a:pt x="120" y="1283"/>
                    </a:lnTo>
                    <a:lnTo>
                      <a:pt x="95" y="1259"/>
                    </a:lnTo>
                    <a:lnTo>
                      <a:pt x="82" y="1228"/>
                    </a:lnTo>
                    <a:lnTo>
                      <a:pt x="65" y="1227"/>
                    </a:lnTo>
                    <a:lnTo>
                      <a:pt x="50" y="1226"/>
                    </a:lnTo>
                    <a:lnTo>
                      <a:pt x="51" y="1213"/>
                    </a:lnTo>
                    <a:lnTo>
                      <a:pt x="67" y="1198"/>
                    </a:lnTo>
                    <a:lnTo>
                      <a:pt x="62" y="1165"/>
                    </a:lnTo>
                    <a:lnTo>
                      <a:pt x="53" y="1150"/>
                    </a:lnTo>
                    <a:lnTo>
                      <a:pt x="46" y="1121"/>
                    </a:lnTo>
                    <a:lnTo>
                      <a:pt x="39" y="1114"/>
                    </a:lnTo>
                    <a:lnTo>
                      <a:pt x="6" y="1092"/>
                    </a:lnTo>
                    <a:lnTo>
                      <a:pt x="0" y="1072"/>
                    </a:lnTo>
                    <a:lnTo>
                      <a:pt x="9" y="1056"/>
                    </a:lnTo>
                    <a:lnTo>
                      <a:pt x="28" y="1043"/>
                    </a:lnTo>
                    <a:lnTo>
                      <a:pt x="86" y="1014"/>
                    </a:lnTo>
                    <a:lnTo>
                      <a:pt x="105" y="1009"/>
                    </a:lnTo>
                    <a:lnTo>
                      <a:pt x="118" y="1013"/>
                    </a:lnTo>
                    <a:lnTo>
                      <a:pt x="137" y="1013"/>
                    </a:lnTo>
                    <a:lnTo>
                      <a:pt x="157" y="996"/>
                    </a:lnTo>
                    <a:lnTo>
                      <a:pt x="176" y="995"/>
                    </a:lnTo>
                    <a:lnTo>
                      <a:pt x="196" y="999"/>
                    </a:lnTo>
                    <a:lnTo>
                      <a:pt x="226" y="998"/>
                    </a:lnTo>
                    <a:lnTo>
                      <a:pt x="244" y="981"/>
                    </a:lnTo>
                    <a:lnTo>
                      <a:pt x="311" y="962"/>
                    </a:lnTo>
                    <a:lnTo>
                      <a:pt x="327" y="948"/>
                    </a:lnTo>
                    <a:lnTo>
                      <a:pt x="330" y="933"/>
                    </a:lnTo>
                    <a:lnTo>
                      <a:pt x="319" y="913"/>
                    </a:lnTo>
                    <a:lnTo>
                      <a:pt x="319" y="903"/>
                    </a:lnTo>
                    <a:lnTo>
                      <a:pt x="328" y="885"/>
                    </a:lnTo>
                    <a:lnTo>
                      <a:pt x="341" y="865"/>
                    </a:lnTo>
                    <a:lnTo>
                      <a:pt x="347" y="845"/>
                    </a:lnTo>
                    <a:lnTo>
                      <a:pt x="350" y="826"/>
                    </a:lnTo>
                    <a:lnTo>
                      <a:pt x="343" y="803"/>
                    </a:lnTo>
                    <a:lnTo>
                      <a:pt x="340" y="781"/>
                    </a:lnTo>
                    <a:lnTo>
                      <a:pt x="346" y="761"/>
                    </a:lnTo>
                    <a:lnTo>
                      <a:pt x="364" y="754"/>
                    </a:lnTo>
                    <a:lnTo>
                      <a:pt x="443" y="750"/>
                    </a:lnTo>
                    <a:lnTo>
                      <a:pt x="470" y="666"/>
                    </a:lnTo>
                    <a:lnTo>
                      <a:pt x="483" y="643"/>
                    </a:lnTo>
                    <a:lnTo>
                      <a:pt x="525" y="636"/>
                    </a:lnTo>
                    <a:lnTo>
                      <a:pt x="544" y="642"/>
                    </a:lnTo>
                    <a:lnTo>
                      <a:pt x="567" y="640"/>
                    </a:lnTo>
                    <a:lnTo>
                      <a:pt x="567" y="600"/>
                    </a:lnTo>
                    <a:lnTo>
                      <a:pt x="584" y="576"/>
                    </a:lnTo>
                    <a:lnTo>
                      <a:pt x="607" y="567"/>
                    </a:lnTo>
                    <a:lnTo>
                      <a:pt x="626" y="553"/>
                    </a:lnTo>
                    <a:lnTo>
                      <a:pt x="655" y="549"/>
                    </a:lnTo>
                    <a:lnTo>
                      <a:pt x="687" y="5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>
                <a:off x="6316560" y="5548320"/>
                <a:ext cx="387000" cy="419040"/>
              </a:xfrm>
              <a:custGeom>
                <a:avLst/>
                <a:gdLst/>
                <a:ahLst/>
                <a:rect l="l" t="t" r="r" b="b"/>
                <a:pathLst>
                  <a:path w="487" h="526">
                    <a:moveTo>
                      <a:pt x="15" y="0"/>
                    </a:moveTo>
                    <a:lnTo>
                      <a:pt x="41" y="15"/>
                    </a:lnTo>
                    <a:lnTo>
                      <a:pt x="61" y="20"/>
                    </a:lnTo>
                    <a:lnTo>
                      <a:pt x="77" y="33"/>
                    </a:lnTo>
                    <a:lnTo>
                      <a:pt x="93" y="43"/>
                    </a:lnTo>
                    <a:lnTo>
                      <a:pt x="103" y="47"/>
                    </a:lnTo>
                    <a:lnTo>
                      <a:pt x="112" y="50"/>
                    </a:lnTo>
                    <a:lnTo>
                      <a:pt x="122" y="54"/>
                    </a:lnTo>
                    <a:lnTo>
                      <a:pt x="139" y="59"/>
                    </a:lnTo>
                    <a:lnTo>
                      <a:pt x="175" y="78"/>
                    </a:lnTo>
                    <a:lnTo>
                      <a:pt x="184" y="86"/>
                    </a:lnTo>
                    <a:lnTo>
                      <a:pt x="192" y="93"/>
                    </a:lnTo>
                    <a:lnTo>
                      <a:pt x="199" y="97"/>
                    </a:lnTo>
                    <a:lnTo>
                      <a:pt x="215" y="117"/>
                    </a:lnTo>
                    <a:lnTo>
                      <a:pt x="231" y="132"/>
                    </a:lnTo>
                    <a:lnTo>
                      <a:pt x="235" y="140"/>
                    </a:lnTo>
                    <a:lnTo>
                      <a:pt x="246" y="157"/>
                    </a:lnTo>
                    <a:lnTo>
                      <a:pt x="251" y="164"/>
                    </a:lnTo>
                    <a:lnTo>
                      <a:pt x="252" y="174"/>
                    </a:lnTo>
                    <a:lnTo>
                      <a:pt x="260" y="183"/>
                    </a:lnTo>
                    <a:lnTo>
                      <a:pt x="265" y="190"/>
                    </a:lnTo>
                    <a:lnTo>
                      <a:pt x="281" y="201"/>
                    </a:lnTo>
                    <a:lnTo>
                      <a:pt x="292" y="205"/>
                    </a:lnTo>
                    <a:lnTo>
                      <a:pt x="300" y="208"/>
                    </a:lnTo>
                    <a:lnTo>
                      <a:pt x="315" y="228"/>
                    </a:lnTo>
                    <a:lnTo>
                      <a:pt x="321" y="235"/>
                    </a:lnTo>
                    <a:lnTo>
                      <a:pt x="324" y="259"/>
                    </a:lnTo>
                    <a:lnTo>
                      <a:pt x="322" y="266"/>
                    </a:lnTo>
                    <a:lnTo>
                      <a:pt x="320" y="289"/>
                    </a:lnTo>
                    <a:lnTo>
                      <a:pt x="330" y="310"/>
                    </a:lnTo>
                    <a:lnTo>
                      <a:pt x="335" y="327"/>
                    </a:lnTo>
                    <a:lnTo>
                      <a:pt x="364" y="378"/>
                    </a:lnTo>
                    <a:lnTo>
                      <a:pt x="372" y="383"/>
                    </a:lnTo>
                    <a:lnTo>
                      <a:pt x="395" y="392"/>
                    </a:lnTo>
                    <a:lnTo>
                      <a:pt x="403" y="397"/>
                    </a:lnTo>
                    <a:lnTo>
                      <a:pt x="410" y="402"/>
                    </a:lnTo>
                    <a:lnTo>
                      <a:pt x="411" y="404"/>
                    </a:lnTo>
                    <a:lnTo>
                      <a:pt x="419" y="407"/>
                    </a:lnTo>
                    <a:lnTo>
                      <a:pt x="439" y="437"/>
                    </a:lnTo>
                    <a:lnTo>
                      <a:pt x="469" y="466"/>
                    </a:lnTo>
                    <a:lnTo>
                      <a:pt x="477" y="473"/>
                    </a:lnTo>
                    <a:lnTo>
                      <a:pt x="484" y="486"/>
                    </a:lnTo>
                    <a:lnTo>
                      <a:pt x="487" y="496"/>
                    </a:lnTo>
                    <a:lnTo>
                      <a:pt x="486" y="504"/>
                    </a:lnTo>
                    <a:lnTo>
                      <a:pt x="483" y="511"/>
                    </a:lnTo>
                    <a:lnTo>
                      <a:pt x="450" y="526"/>
                    </a:lnTo>
                    <a:lnTo>
                      <a:pt x="440" y="524"/>
                    </a:lnTo>
                    <a:lnTo>
                      <a:pt x="424" y="524"/>
                    </a:lnTo>
                    <a:lnTo>
                      <a:pt x="413" y="522"/>
                    </a:lnTo>
                    <a:lnTo>
                      <a:pt x="405" y="515"/>
                    </a:lnTo>
                    <a:lnTo>
                      <a:pt x="388" y="508"/>
                    </a:lnTo>
                    <a:lnTo>
                      <a:pt x="372" y="499"/>
                    </a:lnTo>
                    <a:lnTo>
                      <a:pt x="359" y="494"/>
                    </a:lnTo>
                    <a:lnTo>
                      <a:pt x="349" y="492"/>
                    </a:lnTo>
                    <a:lnTo>
                      <a:pt x="325" y="486"/>
                    </a:lnTo>
                    <a:lnTo>
                      <a:pt x="318" y="480"/>
                    </a:lnTo>
                    <a:lnTo>
                      <a:pt x="305" y="479"/>
                    </a:lnTo>
                    <a:lnTo>
                      <a:pt x="297" y="477"/>
                    </a:lnTo>
                    <a:lnTo>
                      <a:pt x="277" y="460"/>
                    </a:lnTo>
                    <a:lnTo>
                      <a:pt x="261" y="443"/>
                    </a:lnTo>
                    <a:lnTo>
                      <a:pt x="253" y="439"/>
                    </a:lnTo>
                    <a:lnTo>
                      <a:pt x="249" y="433"/>
                    </a:lnTo>
                    <a:lnTo>
                      <a:pt x="220" y="413"/>
                    </a:lnTo>
                    <a:lnTo>
                      <a:pt x="209" y="401"/>
                    </a:lnTo>
                    <a:lnTo>
                      <a:pt x="206" y="380"/>
                    </a:lnTo>
                    <a:lnTo>
                      <a:pt x="197" y="368"/>
                    </a:lnTo>
                    <a:lnTo>
                      <a:pt x="165" y="351"/>
                    </a:lnTo>
                    <a:lnTo>
                      <a:pt x="158" y="351"/>
                    </a:lnTo>
                    <a:lnTo>
                      <a:pt x="148" y="352"/>
                    </a:lnTo>
                    <a:lnTo>
                      <a:pt x="146" y="354"/>
                    </a:lnTo>
                    <a:lnTo>
                      <a:pt x="129" y="367"/>
                    </a:lnTo>
                    <a:lnTo>
                      <a:pt x="118" y="376"/>
                    </a:lnTo>
                    <a:lnTo>
                      <a:pt x="103" y="389"/>
                    </a:lnTo>
                    <a:lnTo>
                      <a:pt x="41" y="373"/>
                    </a:lnTo>
                    <a:lnTo>
                      <a:pt x="91" y="402"/>
                    </a:lnTo>
                    <a:lnTo>
                      <a:pt x="84" y="418"/>
                    </a:lnTo>
                    <a:lnTo>
                      <a:pt x="70" y="427"/>
                    </a:lnTo>
                    <a:lnTo>
                      <a:pt x="68" y="429"/>
                    </a:lnTo>
                    <a:lnTo>
                      <a:pt x="59" y="434"/>
                    </a:lnTo>
                    <a:lnTo>
                      <a:pt x="50" y="437"/>
                    </a:lnTo>
                    <a:lnTo>
                      <a:pt x="27" y="439"/>
                    </a:lnTo>
                    <a:lnTo>
                      <a:pt x="22" y="440"/>
                    </a:lnTo>
                    <a:lnTo>
                      <a:pt x="8" y="431"/>
                    </a:lnTo>
                    <a:lnTo>
                      <a:pt x="0" y="43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6316560" y="5548320"/>
                <a:ext cx="387000" cy="419040"/>
              </a:xfrm>
              <a:custGeom>
                <a:avLst/>
                <a:gdLst/>
                <a:ahLst/>
                <a:rect l="l" t="t" r="r" b="b"/>
                <a:pathLst>
                  <a:path w="487" h="526">
                    <a:moveTo>
                      <a:pt x="15" y="0"/>
                    </a:moveTo>
                    <a:lnTo>
                      <a:pt x="41" y="15"/>
                    </a:lnTo>
                    <a:lnTo>
                      <a:pt x="61" y="20"/>
                    </a:lnTo>
                    <a:lnTo>
                      <a:pt x="77" y="33"/>
                    </a:lnTo>
                    <a:lnTo>
                      <a:pt x="93" y="43"/>
                    </a:lnTo>
                    <a:lnTo>
                      <a:pt x="103" y="47"/>
                    </a:lnTo>
                    <a:lnTo>
                      <a:pt x="112" y="50"/>
                    </a:lnTo>
                    <a:lnTo>
                      <a:pt x="122" y="54"/>
                    </a:lnTo>
                    <a:lnTo>
                      <a:pt x="139" y="59"/>
                    </a:lnTo>
                    <a:lnTo>
                      <a:pt x="175" y="78"/>
                    </a:lnTo>
                    <a:lnTo>
                      <a:pt x="184" y="86"/>
                    </a:lnTo>
                    <a:lnTo>
                      <a:pt x="192" y="93"/>
                    </a:lnTo>
                    <a:lnTo>
                      <a:pt x="199" y="97"/>
                    </a:lnTo>
                    <a:lnTo>
                      <a:pt x="215" y="117"/>
                    </a:lnTo>
                    <a:lnTo>
                      <a:pt x="231" y="132"/>
                    </a:lnTo>
                    <a:lnTo>
                      <a:pt x="235" y="140"/>
                    </a:lnTo>
                    <a:lnTo>
                      <a:pt x="246" y="157"/>
                    </a:lnTo>
                    <a:lnTo>
                      <a:pt x="251" y="164"/>
                    </a:lnTo>
                    <a:lnTo>
                      <a:pt x="252" y="174"/>
                    </a:lnTo>
                    <a:lnTo>
                      <a:pt x="260" y="183"/>
                    </a:lnTo>
                    <a:lnTo>
                      <a:pt x="265" y="190"/>
                    </a:lnTo>
                    <a:lnTo>
                      <a:pt x="281" y="201"/>
                    </a:lnTo>
                    <a:lnTo>
                      <a:pt x="292" y="205"/>
                    </a:lnTo>
                    <a:lnTo>
                      <a:pt x="300" y="208"/>
                    </a:lnTo>
                    <a:lnTo>
                      <a:pt x="315" y="228"/>
                    </a:lnTo>
                    <a:lnTo>
                      <a:pt x="321" y="235"/>
                    </a:lnTo>
                    <a:lnTo>
                      <a:pt x="324" y="259"/>
                    </a:lnTo>
                    <a:lnTo>
                      <a:pt x="322" y="266"/>
                    </a:lnTo>
                    <a:lnTo>
                      <a:pt x="320" y="289"/>
                    </a:lnTo>
                    <a:lnTo>
                      <a:pt x="330" y="310"/>
                    </a:lnTo>
                    <a:lnTo>
                      <a:pt x="335" y="327"/>
                    </a:lnTo>
                    <a:lnTo>
                      <a:pt x="364" y="378"/>
                    </a:lnTo>
                    <a:lnTo>
                      <a:pt x="372" y="383"/>
                    </a:lnTo>
                    <a:lnTo>
                      <a:pt x="395" y="392"/>
                    </a:lnTo>
                    <a:lnTo>
                      <a:pt x="403" y="397"/>
                    </a:lnTo>
                    <a:lnTo>
                      <a:pt x="410" y="402"/>
                    </a:lnTo>
                    <a:lnTo>
                      <a:pt x="411" y="404"/>
                    </a:lnTo>
                    <a:lnTo>
                      <a:pt x="419" y="407"/>
                    </a:lnTo>
                    <a:lnTo>
                      <a:pt x="439" y="437"/>
                    </a:lnTo>
                    <a:lnTo>
                      <a:pt x="469" y="466"/>
                    </a:lnTo>
                    <a:lnTo>
                      <a:pt x="477" y="473"/>
                    </a:lnTo>
                    <a:lnTo>
                      <a:pt x="484" y="486"/>
                    </a:lnTo>
                    <a:lnTo>
                      <a:pt x="487" y="496"/>
                    </a:lnTo>
                    <a:lnTo>
                      <a:pt x="486" y="504"/>
                    </a:lnTo>
                    <a:lnTo>
                      <a:pt x="483" y="511"/>
                    </a:lnTo>
                    <a:lnTo>
                      <a:pt x="450" y="526"/>
                    </a:lnTo>
                    <a:lnTo>
                      <a:pt x="440" y="524"/>
                    </a:lnTo>
                    <a:lnTo>
                      <a:pt x="424" y="524"/>
                    </a:lnTo>
                    <a:lnTo>
                      <a:pt x="413" y="522"/>
                    </a:lnTo>
                    <a:lnTo>
                      <a:pt x="405" y="515"/>
                    </a:lnTo>
                    <a:lnTo>
                      <a:pt x="388" y="508"/>
                    </a:lnTo>
                    <a:lnTo>
                      <a:pt x="372" y="499"/>
                    </a:lnTo>
                    <a:lnTo>
                      <a:pt x="359" y="494"/>
                    </a:lnTo>
                    <a:lnTo>
                      <a:pt x="349" y="492"/>
                    </a:lnTo>
                    <a:lnTo>
                      <a:pt x="325" y="486"/>
                    </a:lnTo>
                    <a:lnTo>
                      <a:pt x="318" y="480"/>
                    </a:lnTo>
                    <a:lnTo>
                      <a:pt x="305" y="479"/>
                    </a:lnTo>
                    <a:lnTo>
                      <a:pt x="297" y="477"/>
                    </a:lnTo>
                    <a:lnTo>
                      <a:pt x="277" y="460"/>
                    </a:lnTo>
                    <a:lnTo>
                      <a:pt x="261" y="443"/>
                    </a:lnTo>
                    <a:lnTo>
                      <a:pt x="253" y="439"/>
                    </a:lnTo>
                    <a:lnTo>
                      <a:pt x="249" y="433"/>
                    </a:lnTo>
                    <a:lnTo>
                      <a:pt x="220" y="413"/>
                    </a:lnTo>
                    <a:lnTo>
                      <a:pt x="209" y="401"/>
                    </a:lnTo>
                    <a:lnTo>
                      <a:pt x="206" y="380"/>
                    </a:lnTo>
                    <a:lnTo>
                      <a:pt x="197" y="368"/>
                    </a:lnTo>
                    <a:lnTo>
                      <a:pt x="165" y="351"/>
                    </a:lnTo>
                    <a:lnTo>
                      <a:pt x="158" y="351"/>
                    </a:lnTo>
                    <a:lnTo>
                      <a:pt x="148" y="352"/>
                    </a:lnTo>
                    <a:lnTo>
                      <a:pt x="146" y="354"/>
                    </a:lnTo>
                    <a:lnTo>
                      <a:pt x="129" y="367"/>
                    </a:lnTo>
                    <a:lnTo>
                      <a:pt x="118" y="376"/>
                    </a:lnTo>
                    <a:lnTo>
                      <a:pt x="103" y="389"/>
                    </a:lnTo>
                    <a:lnTo>
                      <a:pt x="41" y="373"/>
                    </a:lnTo>
                    <a:lnTo>
                      <a:pt x="91" y="402"/>
                    </a:lnTo>
                    <a:lnTo>
                      <a:pt x="84" y="418"/>
                    </a:lnTo>
                    <a:lnTo>
                      <a:pt x="70" y="427"/>
                    </a:lnTo>
                    <a:lnTo>
                      <a:pt x="68" y="429"/>
                    </a:lnTo>
                    <a:lnTo>
                      <a:pt x="59" y="434"/>
                    </a:lnTo>
                    <a:lnTo>
                      <a:pt x="50" y="437"/>
                    </a:lnTo>
                    <a:lnTo>
                      <a:pt x="27" y="439"/>
                    </a:lnTo>
                    <a:lnTo>
                      <a:pt x="22" y="440"/>
                    </a:lnTo>
                    <a:lnTo>
                      <a:pt x="8" y="431"/>
                    </a:lnTo>
                    <a:lnTo>
                      <a:pt x="0" y="432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6105600" y="5789520"/>
                <a:ext cx="82080" cy="87480"/>
              </a:xfrm>
              <a:custGeom>
                <a:avLst/>
                <a:gdLst/>
                <a:ahLst/>
                <a:rect l="l" t="t" r="r" b="b"/>
                <a:pathLst>
                  <a:path w="102" h="109">
                    <a:moveTo>
                      <a:pt x="102" y="40"/>
                    </a:moveTo>
                    <a:lnTo>
                      <a:pt x="102" y="78"/>
                    </a:lnTo>
                    <a:lnTo>
                      <a:pt x="83" y="94"/>
                    </a:lnTo>
                    <a:lnTo>
                      <a:pt x="68" y="101"/>
                    </a:lnTo>
                    <a:lnTo>
                      <a:pt x="47" y="106"/>
                    </a:lnTo>
                    <a:lnTo>
                      <a:pt x="40" y="101"/>
                    </a:lnTo>
                    <a:lnTo>
                      <a:pt x="0" y="109"/>
                    </a:lnTo>
                    <a:lnTo>
                      <a:pt x="9" y="85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24" y="23"/>
                    </a:lnTo>
                    <a:lnTo>
                      <a:pt x="30" y="14"/>
                    </a:lnTo>
                    <a:lnTo>
                      <a:pt x="45" y="0"/>
                    </a:lnTo>
                    <a:lnTo>
                      <a:pt x="102" y="4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6105600" y="5789520"/>
                <a:ext cx="82080" cy="87480"/>
              </a:xfrm>
              <a:custGeom>
                <a:avLst/>
                <a:gdLst/>
                <a:ahLst/>
                <a:rect l="l" t="t" r="r" b="b"/>
                <a:pathLst>
                  <a:path w="102" h="109">
                    <a:moveTo>
                      <a:pt x="102" y="40"/>
                    </a:moveTo>
                    <a:lnTo>
                      <a:pt x="102" y="78"/>
                    </a:lnTo>
                    <a:lnTo>
                      <a:pt x="83" y="94"/>
                    </a:lnTo>
                    <a:lnTo>
                      <a:pt x="68" y="101"/>
                    </a:lnTo>
                    <a:lnTo>
                      <a:pt x="47" y="106"/>
                    </a:lnTo>
                    <a:lnTo>
                      <a:pt x="40" y="101"/>
                    </a:lnTo>
                    <a:lnTo>
                      <a:pt x="0" y="109"/>
                    </a:lnTo>
                    <a:lnTo>
                      <a:pt x="9" y="85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24" y="23"/>
                    </a:lnTo>
                    <a:lnTo>
                      <a:pt x="30" y="14"/>
                    </a:lnTo>
                    <a:lnTo>
                      <a:pt x="45" y="0"/>
                    </a:lnTo>
                    <a:lnTo>
                      <a:pt x="102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>
                <a:off x="5852880" y="5452920"/>
                <a:ext cx="475920" cy="444600"/>
              </a:xfrm>
              <a:custGeom>
                <a:avLst/>
                <a:gdLst/>
                <a:ahLst/>
                <a:rect l="l" t="t" r="r" b="b"/>
                <a:pathLst>
                  <a:path w="599" h="559">
                    <a:moveTo>
                      <a:pt x="439" y="454"/>
                    </a:moveTo>
                    <a:lnTo>
                      <a:pt x="421" y="431"/>
                    </a:lnTo>
                    <a:lnTo>
                      <a:pt x="390" y="406"/>
                    </a:lnTo>
                    <a:lnTo>
                      <a:pt x="403" y="389"/>
                    </a:lnTo>
                    <a:lnTo>
                      <a:pt x="382" y="373"/>
                    </a:lnTo>
                    <a:lnTo>
                      <a:pt x="374" y="368"/>
                    </a:lnTo>
                    <a:lnTo>
                      <a:pt x="371" y="362"/>
                    </a:lnTo>
                    <a:lnTo>
                      <a:pt x="346" y="344"/>
                    </a:lnTo>
                    <a:lnTo>
                      <a:pt x="345" y="342"/>
                    </a:lnTo>
                    <a:lnTo>
                      <a:pt x="330" y="337"/>
                    </a:lnTo>
                    <a:lnTo>
                      <a:pt x="322" y="330"/>
                    </a:lnTo>
                    <a:lnTo>
                      <a:pt x="305" y="321"/>
                    </a:lnTo>
                    <a:lnTo>
                      <a:pt x="298" y="319"/>
                    </a:lnTo>
                    <a:lnTo>
                      <a:pt x="289" y="319"/>
                    </a:lnTo>
                    <a:lnTo>
                      <a:pt x="271" y="310"/>
                    </a:lnTo>
                    <a:lnTo>
                      <a:pt x="263" y="305"/>
                    </a:lnTo>
                    <a:lnTo>
                      <a:pt x="255" y="299"/>
                    </a:lnTo>
                    <a:lnTo>
                      <a:pt x="248" y="299"/>
                    </a:lnTo>
                    <a:lnTo>
                      <a:pt x="245" y="295"/>
                    </a:lnTo>
                    <a:lnTo>
                      <a:pt x="200" y="257"/>
                    </a:lnTo>
                    <a:lnTo>
                      <a:pt x="193" y="254"/>
                    </a:lnTo>
                    <a:lnTo>
                      <a:pt x="192" y="250"/>
                    </a:lnTo>
                    <a:lnTo>
                      <a:pt x="184" y="244"/>
                    </a:lnTo>
                    <a:lnTo>
                      <a:pt x="182" y="246"/>
                    </a:lnTo>
                    <a:lnTo>
                      <a:pt x="174" y="249"/>
                    </a:lnTo>
                    <a:lnTo>
                      <a:pt x="163" y="244"/>
                    </a:lnTo>
                    <a:lnTo>
                      <a:pt x="152" y="220"/>
                    </a:lnTo>
                    <a:lnTo>
                      <a:pt x="142" y="245"/>
                    </a:lnTo>
                    <a:lnTo>
                      <a:pt x="124" y="259"/>
                    </a:lnTo>
                    <a:lnTo>
                      <a:pt x="102" y="257"/>
                    </a:lnTo>
                    <a:lnTo>
                      <a:pt x="85" y="250"/>
                    </a:lnTo>
                    <a:lnTo>
                      <a:pt x="73" y="230"/>
                    </a:lnTo>
                    <a:lnTo>
                      <a:pt x="74" y="199"/>
                    </a:lnTo>
                    <a:lnTo>
                      <a:pt x="71" y="179"/>
                    </a:lnTo>
                    <a:lnTo>
                      <a:pt x="125" y="164"/>
                    </a:lnTo>
                    <a:lnTo>
                      <a:pt x="193" y="147"/>
                    </a:lnTo>
                    <a:lnTo>
                      <a:pt x="94" y="154"/>
                    </a:lnTo>
                    <a:lnTo>
                      <a:pt x="85" y="154"/>
                    </a:lnTo>
                    <a:lnTo>
                      <a:pt x="80" y="155"/>
                    </a:lnTo>
                    <a:lnTo>
                      <a:pt x="56" y="140"/>
                    </a:lnTo>
                    <a:lnTo>
                      <a:pt x="48" y="136"/>
                    </a:lnTo>
                    <a:lnTo>
                      <a:pt x="29" y="135"/>
                    </a:lnTo>
                    <a:lnTo>
                      <a:pt x="20" y="133"/>
                    </a:lnTo>
                    <a:lnTo>
                      <a:pt x="6" y="118"/>
                    </a:lnTo>
                    <a:lnTo>
                      <a:pt x="0" y="111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4" y="85"/>
                    </a:lnTo>
                    <a:lnTo>
                      <a:pt x="8" y="78"/>
                    </a:lnTo>
                    <a:lnTo>
                      <a:pt x="13" y="70"/>
                    </a:lnTo>
                    <a:lnTo>
                      <a:pt x="51" y="12"/>
                    </a:lnTo>
                    <a:lnTo>
                      <a:pt x="58" y="10"/>
                    </a:lnTo>
                    <a:lnTo>
                      <a:pt x="68" y="4"/>
                    </a:lnTo>
                    <a:lnTo>
                      <a:pt x="79" y="2"/>
                    </a:lnTo>
                    <a:lnTo>
                      <a:pt x="85" y="0"/>
                    </a:lnTo>
                    <a:lnTo>
                      <a:pt x="97" y="0"/>
                    </a:lnTo>
                    <a:lnTo>
                      <a:pt x="106" y="2"/>
                    </a:lnTo>
                    <a:lnTo>
                      <a:pt x="121" y="11"/>
                    </a:lnTo>
                    <a:lnTo>
                      <a:pt x="137" y="17"/>
                    </a:lnTo>
                    <a:lnTo>
                      <a:pt x="156" y="20"/>
                    </a:lnTo>
                    <a:lnTo>
                      <a:pt x="161" y="19"/>
                    </a:lnTo>
                    <a:lnTo>
                      <a:pt x="168" y="15"/>
                    </a:lnTo>
                    <a:lnTo>
                      <a:pt x="183" y="17"/>
                    </a:lnTo>
                    <a:lnTo>
                      <a:pt x="213" y="17"/>
                    </a:lnTo>
                    <a:lnTo>
                      <a:pt x="227" y="25"/>
                    </a:lnTo>
                    <a:lnTo>
                      <a:pt x="235" y="34"/>
                    </a:lnTo>
                    <a:lnTo>
                      <a:pt x="238" y="42"/>
                    </a:lnTo>
                    <a:lnTo>
                      <a:pt x="240" y="45"/>
                    </a:lnTo>
                    <a:lnTo>
                      <a:pt x="242" y="62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31" y="103"/>
                    </a:lnTo>
                    <a:lnTo>
                      <a:pt x="229" y="111"/>
                    </a:lnTo>
                    <a:lnTo>
                      <a:pt x="233" y="117"/>
                    </a:lnTo>
                    <a:lnTo>
                      <a:pt x="231" y="125"/>
                    </a:lnTo>
                    <a:lnTo>
                      <a:pt x="235" y="128"/>
                    </a:lnTo>
                    <a:lnTo>
                      <a:pt x="232" y="138"/>
                    </a:lnTo>
                    <a:lnTo>
                      <a:pt x="232" y="144"/>
                    </a:lnTo>
                    <a:lnTo>
                      <a:pt x="244" y="151"/>
                    </a:lnTo>
                    <a:lnTo>
                      <a:pt x="258" y="139"/>
                    </a:lnTo>
                    <a:lnTo>
                      <a:pt x="268" y="135"/>
                    </a:lnTo>
                    <a:lnTo>
                      <a:pt x="286" y="121"/>
                    </a:lnTo>
                    <a:lnTo>
                      <a:pt x="297" y="120"/>
                    </a:lnTo>
                    <a:lnTo>
                      <a:pt x="304" y="114"/>
                    </a:lnTo>
                    <a:lnTo>
                      <a:pt x="312" y="114"/>
                    </a:lnTo>
                    <a:lnTo>
                      <a:pt x="322" y="108"/>
                    </a:lnTo>
                    <a:lnTo>
                      <a:pt x="333" y="108"/>
                    </a:lnTo>
                    <a:lnTo>
                      <a:pt x="339" y="105"/>
                    </a:lnTo>
                    <a:lnTo>
                      <a:pt x="346" y="96"/>
                    </a:lnTo>
                    <a:lnTo>
                      <a:pt x="372" y="78"/>
                    </a:lnTo>
                    <a:lnTo>
                      <a:pt x="381" y="70"/>
                    </a:lnTo>
                    <a:lnTo>
                      <a:pt x="396" y="64"/>
                    </a:lnTo>
                    <a:lnTo>
                      <a:pt x="413" y="67"/>
                    </a:lnTo>
                    <a:lnTo>
                      <a:pt x="436" y="69"/>
                    </a:lnTo>
                    <a:lnTo>
                      <a:pt x="444" y="69"/>
                    </a:lnTo>
                    <a:lnTo>
                      <a:pt x="471" y="72"/>
                    </a:lnTo>
                    <a:lnTo>
                      <a:pt x="481" y="80"/>
                    </a:lnTo>
                    <a:lnTo>
                      <a:pt x="493" y="82"/>
                    </a:lnTo>
                    <a:lnTo>
                      <a:pt x="500" y="84"/>
                    </a:lnTo>
                    <a:lnTo>
                      <a:pt x="510" y="84"/>
                    </a:lnTo>
                    <a:lnTo>
                      <a:pt x="511" y="85"/>
                    </a:lnTo>
                    <a:lnTo>
                      <a:pt x="531" y="90"/>
                    </a:lnTo>
                    <a:lnTo>
                      <a:pt x="556" y="102"/>
                    </a:lnTo>
                    <a:lnTo>
                      <a:pt x="558" y="100"/>
                    </a:lnTo>
                    <a:lnTo>
                      <a:pt x="568" y="108"/>
                    </a:lnTo>
                    <a:lnTo>
                      <a:pt x="576" y="108"/>
                    </a:lnTo>
                    <a:lnTo>
                      <a:pt x="584" y="117"/>
                    </a:lnTo>
                    <a:lnTo>
                      <a:pt x="599" y="120"/>
                    </a:lnTo>
                    <a:lnTo>
                      <a:pt x="584" y="552"/>
                    </a:lnTo>
                    <a:lnTo>
                      <a:pt x="576" y="549"/>
                    </a:lnTo>
                    <a:lnTo>
                      <a:pt x="564" y="551"/>
                    </a:lnTo>
                    <a:lnTo>
                      <a:pt x="548" y="557"/>
                    </a:lnTo>
                    <a:lnTo>
                      <a:pt x="532" y="559"/>
                    </a:lnTo>
                    <a:lnTo>
                      <a:pt x="511" y="545"/>
                    </a:lnTo>
                    <a:lnTo>
                      <a:pt x="481" y="518"/>
                    </a:lnTo>
                    <a:lnTo>
                      <a:pt x="469" y="514"/>
                    </a:lnTo>
                    <a:lnTo>
                      <a:pt x="435" y="512"/>
                    </a:lnTo>
                    <a:lnTo>
                      <a:pt x="439" y="454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5852880" y="5452920"/>
                <a:ext cx="475920" cy="444600"/>
              </a:xfrm>
              <a:custGeom>
                <a:avLst/>
                <a:gdLst/>
                <a:ahLst/>
                <a:rect l="l" t="t" r="r" b="b"/>
                <a:pathLst>
                  <a:path w="599" h="559">
                    <a:moveTo>
                      <a:pt x="439" y="454"/>
                    </a:moveTo>
                    <a:lnTo>
                      <a:pt x="421" y="431"/>
                    </a:lnTo>
                    <a:lnTo>
                      <a:pt x="390" y="406"/>
                    </a:lnTo>
                    <a:lnTo>
                      <a:pt x="403" y="389"/>
                    </a:lnTo>
                    <a:lnTo>
                      <a:pt x="382" y="373"/>
                    </a:lnTo>
                    <a:lnTo>
                      <a:pt x="374" y="368"/>
                    </a:lnTo>
                    <a:lnTo>
                      <a:pt x="371" y="362"/>
                    </a:lnTo>
                    <a:lnTo>
                      <a:pt x="346" y="344"/>
                    </a:lnTo>
                    <a:lnTo>
                      <a:pt x="345" y="342"/>
                    </a:lnTo>
                    <a:lnTo>
                      <a:pt x="330" y="337"/>
                    </a:lnTo>
                    <a:lnTo>
                      <a:pt x="322" y="330"/>
                    </a:lnTo>
                    <a:lnTo>
                      <a:pt x="305" y="321"/>
                    </a:lnTo>
                    <a:lnTo>
                      <a:pt x="298" y="319"/>
                    </a:lnTo>
                    <a:lnTo>
                      <a:pt x="289" y="319"/>
                    </a:lnTo>
                    <a:lnTo>
                      <a:pt x="271" y="310"/>
                    </a:lnTo>
                    <a:lnTo>
                      <a:pt x="263" y="305"/>
                    </a:lnTo>
                    <a:lnTo>
                      <a:pt x="255" y="299"/>
                    </a:lnTo>
                    <a:lnTo>
                      <a:pt x="248" y="299"/>
                    </a:lnTo>
                    <a:lnTo>
                      <a:pt x="245" y="295"/>
                    </a:lnTo>
                    <a:lnTo>
                      <a:pt x="200" y="257"/>
                    </a:lnTo>
                    <a:lnTo>
                      <a:pt x="193" y="254"/>
                    </a:lnTo>
                    <a:lnTo>
                      <a:pt x="192" y="250"/>
                    </a:lnTo>
                    <a:lnTo>
                      <a:pt x="184" y="244"/>
                    </a:lnTo>
                    <a:lnTo>
                      <a:pt x="182" y="246"/>
                    </a:lnTo>
                    <a:lnTo>
                      <a:pt x="174" y="249"/>
                    </a:lnTo>
                    <a:lnTo>
                      <a:pt x="163" y="244"/>
                    </a:lnTo>
                    <a:lnTo>
                      <a:pt x="152" y="220"/>
                    </a:lnTo>
                    <a:lnTo>
                      <a:pt x="142" y="245"/>
                    </a:lnTo>
                    <a:lnTo>
                      <a:pt x="124" y="259"/>
                    </a:lnTo>
                    <a:lnTo>
                      <a:pt x="102" y="257"/>
                    </a:lnTo>
                    <a:lnTo>
                      <a:pt x="85" y="250"/>
                    </a:lnTo>
                    <a:lnTo>
                      <a:pt x="73" y="230"/>
                    </a:lnTo>
                    <a:lnTo>
                      <a:pt x="74" y="199"/>
                    </a:lnTo>
                    <a:lnTo>
                      <a:pt x="71" y="179"/>
                    </a:lnTo>
                    <a:lnTo>
                      <a:pt x="125" y="164"/>
                    </a:lnTo>
                    <a:lnTo>
                      <a:pt x="193" y="147"/>
                    </a:lnTo>
                    <a:lnTo>
                      <a:pt x="94" y="154"/>
                    </a:lnTo>
                    <a:lnTo>
                      <a:pt x="85" y="154"/>
                    </a:lnTo>
                    <a:lnTo>
                      <a:pt x="80" y="155"/>
                    </a:lnTo>
                    <a:lnTo>
                      <a:pt x="56" y="140"/>
                    </a:lnTo>
                    <a:lnTo>
                      <a:pt x="48" y="136"/>
                    </a:lnTo>
                    <a:lnTo>
                      <a:pt x="29" y="135"/>
                    </a:lnTo>
                    <a:lnTo>
                      <a:pt x="20" y="133"/>
                    </a:lnTo>
                    <a:lnTo>
                      <a:pt x="6" y="118"/>
                    </a:lnTo>
                    <a:lnTo>
                      <a:pt x="0" y="111"/>
                    </a:lnTo>
                    <a:lnTo>
                      <a:pt x="0" y="100"/>
                    </a:lnTo>
                    <a:lnTo>
                      <a:pt x="0" y="90"/>
                    </a:lnTo>
                    <a:lnTo>
                      <a:pt x="4" y="85"/>
                    </a:lnTo>
                    <a:lnTo>
                      <a:pt x="8" y="78"/>
                    </a:lnTo>
                    <a:lnTo>
                      <a:pt x="13" y="70"/>
                    </a:lnTo>
                    <a:lnTo>
                      <a:pt x="51" y="12"/>
                    </a:lnTo>
                    <a:lnTo>
                      <a:pt x="58" y="10"/>
                    </a:lnTo>
                    <a:lnTo>
                      <a:pt x="68" y="4"/>
                    </a:lnTo>
                    <a:lnTo>
                      <a:pt x="79" y="2"/>
                    </a:lnTo>
                    <a:lnTo>
                      <a:pt x="85" y="0"/>
                    </a:lnTo>
                    <a:lnTo>
                      <a:pt x="97" y="0"/>
                    </a:lnTo>
                    <a:lnTo>
                      <a:pt x="106" y="2"/>
                    </a:lnTo>
                    <a:lnTo>
                      <a:pt x="121" y="11"/>
                    </a:lnTo>
                    <a:lnTo>
                      <a:pt x="137" y="17"/>
                    </a:lnTo>
                    <a:lnTo>
                      <a:pt x="156" y="20"/>
                    </a:lnTo>
                    <a:lnTo>
                      <a:pt x="161" y="19"/>
                    </a:lnTo>
                    <a:lnTo>
                      <a:pt x="168" y="15"/>
                    </a:lnTo>
                    <a:lnTo>
                      <a:pt x="183" y="17"/>
                    </a:lnTo>
                    <a:lnTo>
                      <a:pt x="213" y="17"/>
                    </a:lnTo>
                    <a:lnTo>
                      <a:pt x="227" y="25"/>
                    </a:lnTo>
                    <a:lnTo>
                      <a:pt x="235" y="34"/>
                    </a:lnTo>
                    <a:lnTo>
                      <a:pt x="238" y="42"/>
                    </a:lnTo>
                    <a:lnTo>
                      <a:pt x="240" y="45"/>
                    </a:lnTo>
                    <a:lnTo>
                      <a:pt x="242" y="62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31" y="103"/>
                    </a:lnTo>
                    <a:lnTo>
                      <a:pt x="229" y="111"/>
                    </a:lnTo>
                    <a:lnTo>
                      <a:pt x="233" y="117"/>
                    </a:lnTo>
                    <a:lnTo>
                      <a:pt x="231" y="125"/>
                    </a:lnTo>
                    <a:lnTo>
                      <a:pt x="235" y="128"/>
                    </a:lnTo>
                    <a:lnTo>
                      <a:pt x="232" y="138"/>
                    </a:lnTo>
                    <a:lnTo>
                      <a:pt x="232" y="144"/>
                    </a:lnTo>
                    <a:lnTo>
                      <a:pt x="244" y="151"/>
                    </a:lnTo>
                    <a:lnTo>
                      <a:pt x="258" y="139"/>
                    </a:lnTo>
                    <a:lnTo>
                      <a:pt x="268" y="135"/>
                    </a:lnTo>
                    <a:lnTo>
                      <a:pt x="286" y="121"/>
                    </a:lnTo>
                    <a:lnTo>
                      <a:pt x="297" y="120"/>
                    </a:lnTo>
                    <a:lnTo>
                      <a:pt x="304" y="114"/>
                    </a:lnTo>
                    <a:lnTo>
                      <a:pt x="312" y="114"/>
                    </a:lnTo>
                    <a:lnTo>
                      <a:pt x="322" y="108"/>
                    </a:lnTo>
                    <a:lnTo>
                      <a:pt x="333" y="108"/>
                    </a:lnTo>
                    <a:lnTo>
                      <a:pt x="339" y="105"/>
                    </a:lnTo>
                    <a:lnTo>
                      <a:pt x="346" y="96"/>
                    </a:lnTo>
                    <a:lnTo>
                      <a:pt x="372" y="78"/>
                    </a:lnTo>
                    <a:lnTo>
                      <a:pt x="381" y="70"/>
                    </a:lnTo>
                    <a:lnTo>
                      <a:pt x="396" y="64"/>
                    </a:lnTo>
                    <a:lnTo>
                      <a:pt x="413" y="67"/>
                    </a:lnTo>
                    <a:lnTo>
                      <a:pt x="436" y="69"/>
                    </a:lnTo>
                    <a:lnTo>
                      <a:pt x="444" y="69"/>
                    </a:lnTo>
                    <a:lnTo>
                      <a:pt x="471" y="72"/>
                    </a:lnTo>
                    <a:lnTo>
                      <a:pt x="481" y="80"/>
                    </a:lnTo>
                    <a:lnTo>
                      <a:pt x="493" y="82"/>
                    </a:lnTo>
                    <a:lnTo>
                      <a:pt x="500" y="84"/>
                    </a:lnTo>
                    <a:lnTo>
                      <a:pt x="510" y="84"/>
                    </a:lnTo>
                    <a:lnTo>
                      <a:pt x="511" y="85"/>
                    </a:lnTo>
                    <a:lnTo>
                      <a:pt x="531" y="90"/>
                    </a:lnTo>
                    <a:lnTo>
                      <a:pt x="556" y="102"/>
                    </a:lnTo>
                    <a:lnTo>
                      <a:pt x="558" y="100"/>
                    </a:lnTo>
                    <a:lnTo>
                      <a:pt x="568" y="108"/>
                    </a:lnTo>
                    <a:lnTo>
                      <a:pt x="576" y="108"/>
                    </a:lnTo>
                    <a:lnTo>
                      <a:pt x="584" y="117"/>
                    </a:lnTo>
                    <a:lnTo>
                      <a:pt x="599" y="120"/>
                    </a:lnTo>
                    <a:lnTo>
                      <a:pt x="584" y="552"/>
                    </a:lnTo>
                    <a:lnTo>
                      <a:pt x="576" y="549"/>
                    </a:lnTo>
                    <a:lnTo>
                      <a:pt x="564" y="551"/>
                    </a:lnTo>
                    <a:lnTo>
                      <a:pt x="548" y="557"/>
                    </a:lnTo>
                    <a:lnTo>
                      <a:pt x="532" y="559"/>
                    </a:lnTo>
                    <a:lnTo>
                      <a:pt x="511" y="545"/>
                    </a:lnTo>
                    <a:lnTo>
                      <a:pt x="481" y="518"/>
                    </a:lnTo>
                    <a:lnTo>
                      <a:pt x="469" y="514"/>
                    </a:lnTo>
                    <a:lnTo>
                      <a:pt x="435" y="512"/>
                    </a:lnTo>
                    <a:lnTo>
                      <a:pt x="439" y="454"/>
                    </a:lnTo>
                  </a:path>
                </a:pathLst>
              </a:custGeom>
              <a:solidFill>
                <a:srgbClr val="ffff99"/>
              </a:solidFill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>
                <a:off x="5056200" y="2689200"/>
                <a:ext cx="312480" cy="361800"/>
              </a:xfrm>
              <a:custGeom>
                <a:avLst/>
                <a:gdLst/>
                <a:ahLst/>
                <a:rect l="l" t="t" r="r" b="b"/>
                <a:pathLst>
                  <a:path w="394" h="457">
                    <a:moveTo>
                      <a:pt x="40" y="122"/>
                    </a:moveTo>
                    <a:lnTo>
                      <a:pt x="38" y="97"/>
                    </a:lnTo>
                    <a:lnTo>
                      <a:pt x="31" y="78"/>
                    </a:lnTo>
                    <a:lnTo>
                      <a:pt x="31" y="61"/>
                    </a:lnTo>
                    <a:lnTo>
                      <a:pt x="24" y="41"/>
                    </a:lnTo>
                    <a:lnTo>
                      <a:pt x="3" y="21"/>
                    </a:lnTo>
                    <a:lnTo>
                      <a:pt x="0" y="8"/>
                    </a:lnTo>
                    <a:lnTo>
                      <a:pt x="32" y="0"/>
                    </a:lnTo>
                    <a:lnTo>
                      <a:pt x="92" y="58"/>
                    </a:lnTo>
                    <a:lnTo>
                      <a:pt x="111" y="64"/>
                    </a:lnTo>
                    <a:lnTo>
                      <a:pt x="124" y="102"/>
                    </a:lnTo>
                    <a:lnTo>
                      <a:pt x="135" y="114"/>
                    </a:lnTo>
                    <a:lnTo>
                      <a:pt x="173" y="147"/>
                    </a:lnTo>
                    <a:lnTo>
                      <a:pt x="192" y="156"/>
                    </a:lnTo>
                    <a:lnTo>
                      <a:pt x="206" y="165"/>
                    </a:lnTo>
                    <a:lnTo>
                      <a:pt x="233" y="194"/>
                    </a:lnTo>
                    <a:lnTo>
                      <a:pt x="252" y="209"/>
                    </a:lnTo>
                    <a:lnTo>
                      <a:pt x="297" y="241"/>
                    </a:lnTo>
                    <a:lnTo>
                      <a:pt x="286" y="248"/>
                    </a:lnTo>
                    <a:lnTo>
                      <a:pt x="250" y="252"/>
                    </a:lnTo>
                    <a:lnTo>
                      <a:pt x="250" y="298"/>
                    </a:lnTo>
                    <a:lnTo>
                      <a:pt x="267" y="316"/>
                    </a:lnTo>
                    <a:lnTo>
                      <a:pt x="278" y="336"/>
                    </a:lnTo>
                    <a:lnTo>
                      <a:pt x="297" y="361"/>
                    </a:lnTo>
                    <a:lnTo>
                      <a:pt x="317" y="368"/>
                    </a:lnTo>
                    <a:lnTo>
                      <a:pt x="349" y="369"/>
                    </a:lnTo>
                    <a:lnTo>
                      <a:pt x="394" y="413"/>
                    </a:lnTo>
                    <a:lnTo>
                      <a:pt x="329" y="398"/>
                    </a:lnTo>
                    <a:lnTo>
                      <a:pt x="329" y="408"/>
                    </a:lnTo>
                    <a:lnTo>
                      <a:pt x="347" y="457"/>
                    </a:lnTo>
                    <a:lnTo>
                      <a:pt x="334" y="457"/>
                    </a:lnTo>
                    <a:lnTo>
                      <a:pt x="314" y="441"/>
                    </a:lnTo>
                    <a:lnTo>
                      <a:pt x="281" y="396"/>
                    </a:lnTo>
                    <a:lnTo>
                      <a:pt x="261" y="377"/>
                    </a:lnTo>
                    <a:lnTo>
                      <a:pt x="249" y="359"/>
                    </a:lnTo>
                    <a:lnTo>
                      <a:pt x="228" y="343"/>
                    </a:lnTo>
                    <a:lnTo>
                      <a:pt x="215" y="324"/>
                    </a:lnTo>
                    <a:lnTo>
                      <a:pt x="188" y="247"/>
                    </a:lnTo>
                    <a:lnTo>
                      <a:pt x="155" y="208"/>
                    </a:lnTo>
                    <a:lnTo>
                      <a:pt x="136" y="193"/>
                    </a:lnTo>
                    <a:lnTo>
                      <a:pt x="74" y="135"/>
                    </a:lnTo>
                    <a:lnTo>
                      <a:pt x="56" y="122"/>
                    </a:lnTo>
                    <a:lnTo>
                      <a:pt x="40" y="122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>
                <a:off x="5056200" y="2689200"/>
                <a:ext cx="312480" cy="361800"/>
              </a:xfrm>
              <a:custGeom>
                <a:avLst/>
                <a:gdLst/>
                <a:ahLst/>
                <a:rect l="l" t="t" r="r" b="b"/>
                <a:pathLst>
                  <a:path w="394" h="457">
                    <a:moveTo>
                      <a:pt x="40" y="122"/>
                    </a:moveTo>
                    <a:lnTo>
                      <a:pt x="38" y="97"/>
                    </a:lnTo>
                    <a:lnTo>
                      <a:pt x="31" y="78"/>
                    </a:lnTo>
                    <a:lnTo>
                      <a:pt x="31" y="61"/>
                    </a:lnTo>
                    <a:lnTo>
                      <a:pt x="24" y="41"/>
                    </a:lnTo>
                    <a:lnTo>
                      <a:pt x="3" y="21"/>
                    </a:lnTo>
                    <a:lnTo>
                      <a:pt x="0" y="8"/>
                    </a:lnTo>
                    <a:lnTo>
                      <a:pt x="32" y="0"/>
                    </a:lnTo>
                    <a:lnTo>
                      <a:pt x="92" y="58"/>
                    </a:lnTo>
                    <a:lnTo>
                      <a:pt x="111" y="64"/>
                    </a:lnTo>
                    <a:lnTo>
                      <a:pt x="124" y="102"/>
                    </a:lnTo>
                    <a:lnTo>
                      <a:pt x="135" y="114"/>
                    </a:lnTo>
                    <a:lnTo>
                      <a:pt x="173" y="147"/>
                    </a:lnTo>
                    <a:lnTo>
                      <a:pt x="192" y="156"/>
                    </a:lnTo>
                    <a:lnTo>
                      <a:pt x="206" y="165"/>
                    </a:lnTo>
                    <a:lnTo>
                      <a:pt x="233" y="194"/>
                    </a:lnTo>
                    <a:lnTo>
                      <a:pt x="252" y="209"/>
                    </a:lnTo>
                    <a:lnTo>
                      <a:pt x="297" y="241"/>
                    </a:lnTo>
                    <a:lnTo>
                      <a:pt x="286" y="248"/>
                    </a:lnTo>
                    <a:lnTo>
                      <a:pt x="250" y="252"/>
                    </a:lnTo>
                    <a:lnTo>
                      <a:pt x="250" y="298"/>
                    </a:lnTo>
                    <a:lnTo>
                      <a:pt x="267" y="316"/>
                    </a:lnTo>
                    <a:lnTo>
                      <a:pt x="278" y="336"/>
                    </a:lnTo>
                    <a:lnTo>
                      <a:pt x="297" y="361"/>
                    </a:lnTo>
                    <a:lnTo>
                      <a:pt x="317" y="368"/>
                    </a:lnTo>
                    <a:lnTo>
                      <a:pt x="349" y="369"/>
                    </a:lnTo>
                    <a:lnTo>
                      <a:pt x="394" y="413"/>
                    </a:lnTo>
                    <a:lnTo>
                      <a:pt x="329" y="398"/>
                    </a:lnTo>
                    <a:lnTo>
                      <a:pt x="329" y="408"/>
                    </a:lnTo>
                    <a:lnTo>
                      <a:pt x="347" y="457"/>
                    </a:lnTo>
                    <a:lnTo>
                      <a:pt x="334" y="457"/>
                    </a:lnTo>
                    <a:lnTo>
                      <a:pt x="314" y="441"/>
                    </a:lnTo>
                    <a:lnTo>
                      <a:pt x="281" y="396"/>
                    </a:lnTo>
                    <a:lnTo>
                      <a:pt x="261" y="377"/>
                    </a:lnTo>
                    <a:lnTo>
                      <a:pt x="249" y="359"/>
                    </a:lnTo>
                    <a:lnTo>
                      <a:pt x="228" y="343"/>
                    </a:lnTo>
                    <a:lnTo>
                      <a:pt x="215" y="324"/>
                    </a:lnTo>
                    <a:lnTo>
                      <a:pt x="188" y="247"/>
                    </a:lnTo>
                    <a:lnTo>
                      <a:pt x="155" y="208"/>
                    </a:lnTo>
                    <a:lnTo>
                      <a:pt x="136" y="193"/>
                    </a:lnTo>
                    <a:lnTo>
                      <a:pt x="74" y="135"/>
                    </a:lnTo>
                    <a:lnTo>
                      <a:pt x="56" y="122"/>
                    </a:lnTo>
                    <a:lnTo>
                      <a:pt x="40" y="1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>
                <a:off x="4641840" y="1662120"/>
                <a:ext cx="20160" cy="54000"/>
              </a:xfrm>
              <a:custGeom>
                <a:avLst/>
                <a:gdLst/>
                <a:ahLst/>
                <a:rect l="l" t="t" r="r" b="b"/>
                <a:pathLst>
                  <a:path w="25" h="68">
                    <a:moveTo>
                      <a:pt x="16" y="0"/>
                    </a:moveTo>
                    <a:lnTo>
                      <a:pt x="25" y="9"/>
                    </a:lnTo>
                    <a:lnTo>
                      <a:pt x="17" y="68"/>
                    </a:lnTo>
                    <a:lnTo>
                      <a:pt x="8" y="61"/>
                    </a:lnTo>
                    <a:lnTo>
                      <a:pt x="0" y="30"/>
                    </a:lnTo>
                    <a:lnTo>
                      <a:pt x="7" y="7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>
                <a:off x="4305240" y="1962000"/>
                <a:ext cx="58320" cy="39600"/>
              </a:xfrm>
              <a:custGeom>
                <a:avLst/>
                <a:gdLst/>
                <a:ahLst/>
                <a:rect l="l" t="t" r="r" b="b"/>
                <a:pathLst>
                  <a:path w="72" h="50">
                    <a:moveTo>
                      <a:pt x="47" y="0"/>
                    </a:moveTo>
                    <a:lnTo>
                      <a:pt x="72" y="16"/>
                    </a:lnTo>
                    <a:lnTo>
                      <a:pt x="72" y="29"/>
                    </a:lnTo>
                    <a:lnTo>
                      <a:pt x="67" y="39"/>
                    </a:lnTo>
                    <a:lnTo>
                      <a:pt x="48" y="49"/>
                    </a:lnTo>
                    <a:lnTo>
                      <a:pt x="22" y="50"/>
                    </a:lnTo>
                    <a:lnTo>
                      <a:pt x="0" y="37"/>
                    </a:lnTo>
                    <a:lnTo>
                      <a:pt x="40" y="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>
                <a:off x="4305240" y="1962000"/>
                <a:ext cx="58320" cy="39600"/>
              </a:xfrm>
              <a:custGeom>
                <a:avLst/>
                <a:gdLst/>
                <a:ahLst/>
                <a:rect l="l" t="t" r="r" b="b"/>
                <a:pathLst>
                  <a:path w="72" h="50">
                    <a:moveTo>
                      <a:pt x="47" y="0"/>
                    </a:moveTo>
                    <a:lnTo>
                      <a:pt x="72" y="16"/>
                    </a:lnTo>
                    <a:lnTo>
                      <a:pt x="72" y="29"/>
                    </a:lnTo>
                    <a:lnTo>
                      <a:pt x="67" y="39"/>
                    </a:lnTo>
                    <a:lnTo>
                      <a:pt x="48" y="49"/>
                    </a:lnTo>
                    <a:lnTo>
                      <a:pt x="22" y="50"/>
                    </a:lnTo>
                    <a:lnTo>
                      <a:pt x="0" y="37"/>
                    </a:lnTo>
                    <a:lnTo>
                      <a:pt x="40" y="4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>
                <a:off x="3711600" y="1992240"/>
                <a:ext cx="26640" cy="39600"/>
              </a:xfrm>
              <a:custGeom>
                <a:avLst/>
                <a:gdLst/>
                <a:ahLst/>
                <a:rect l="l" t="t" r="r" b="b"/>
                <a:pathLst>
                  <a:path w="34" h="51">
                    <a:moveTo>
                      <a:pt x="7" y="0"/>
                    </a:moveTo>
                    <a:lnTo>
                      <a:pt x="26" y="9"/>
                    </a:lnTo>
                    <a:lnTo>
                      <a:pt x="34" y="38"/>
                    </a:lnTo>
                    <a:lnTo>
                      <a:pt x="4" y="51"/>
                    </a:lnTo>
                    <a:lnTo>
                      <a:pt x="1" y="42"/>
                    </a:lnTo>
                    <a:lnTo>
                      <a:pt x="0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>
                <a:off x="3711600" y="1992240"/>
                <a:ext cx="26640" cy="39600"/>
              </a:xfrm>
              <a:custGeom>
                <a:avLst/>
                <a:gdLst/>
                <a:ahLst/>
                <a:rect l="l" t="t" r="r" b="b"/>
                <a:pathLst>
                  <a:path w="34" h="51">
                    <a:moveTo>
                      <a:pt x="7" y="0"/>
                    </a:moveTo>
                    <a:lnTo>
                      <a:pt x="26" y="9"/>
                    </a:lnTo>
                    <a:lnTo>
                      <a:pt x="34" y="38"/>
                    </a:lnTo>
                    <a:lnTo>
                      <a:pt x="4" y="51"/>
                    </a:lnTo>
                    <a:lnTo>
                      <a:pt x="1" y="42"/>
                    </a:lnTo>
                    <a:lnTo>
                      <a:pt x="0" y="9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>
                <a:off x="4214880" y="2004840"/>
                <a:ext cx="83520" cy="85680"/>
              </a:xfrm>
              <a:custGeom>
                <a:avLst/>
                <a:gdLst/>
                <a:ahLst/>
                <a:rect l="l" t="t" r="r" b="b"/>
                <a:pathLst>
                  <a:path w="106" h="110">
                    <a:moveTo>
                      <a:pt x="73" y="0"/>
                    </a:moveTo>
                    <a:lnTo>
                      <a:pt x="95" y="6"/>
                    </a:lnTo>
                    <a:lnTo>
                      <a:pt x="104" y="13"/>
                    </a:lnTo>
                    <a:lnTo>
                      <a:pt x="106" y="38"/>
                    </a:lnTo>
                    <a:lnTo>
                      <a:pt x="99" y="61"/>
                    </a:lnTo>
                    <a:lnTo>
                      <a:pt x="103" y="81"/>
                    </a:lnTo>
                    <a:lnTo>
                      <a:pt x="85" y="110"/>
                    </a:lnTo>
                    <a:lnTo>
                      <a:pt x="65" y="110"/>
                    </a:lnTo>
                    <a:lnTo>
                      <a:pt x="28" y="82"/>
                    </a:lnTo>
                    <a:lnTo>
                      <a:pt x="3" y="66"/>
                    </a:lnTo>
                    <a:lnTo>
                      <a:pt x="0" y="37"/>
                    </a:lnTo>
                    <a:lnTo>
                      <a:pt x="25" y="20"/>
                    </a:lnTo>
                    <a:lnTo>
                      <a:pt x="54" y="16"/>
                    </a:lnTo>
                    <a:lnTo>
                      <a:pt x="57" y="1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>
                <a:off x="4214880" y="2004840"/>
                <a:ext cx="83520" cy="85680"/>
              </a:xfrm>
              <a:custGeom>
                <a:avLst/>
                <a:gdLst/>
                <a:ahLst/>
                <a:rect l="l" t="t" r="r" b="b"/>
                <a:pathLst>
                  <a:path w="106" h="110">
                    <a:moveTo>
                      <a:pt x="73" y="0"/>
                    </a:moveTo>
                    <a:lnTo>
                      <a:pt x="95" y="6"/>
                    </a:lnTo>
                    <a:lnTo>
                      <a:pt x="104" y="13"/>
                    </a:lnTo>
                    <a:lnTo>
                      <a:pt x="106" y="38"/>
                    </a:lnTo>
                    <a:lnTo>
                      <a:pt x="99" y="61"/>
                    </a:lnTo>
                    <a:lnTo>
                      <a:pt x="103" y="81"/>
                    </a:lnTo>
                    <a:lnTo>
                      <a:pt x="85" y="110"/>
                    </a:lnTo>
                    <a:lnTo>
                      <a:pt x="65" y="110"/>
                    </a:lnTo>
                    <a:lnTo>
                      <a:pt x="28" y="82"/>
                    </a:lnTo>
                    <a:lnTo>
                      <a:pt x="3" y="66"/>
                    </a:lnTo>
                    <a:lnTo>
                      <a:pt x="0" y="37"/>
                    </a:lnTo>
                    <a:lnTo>
                      <a:pt x="25" y="20"/>
                    </a:lnTo>
                    <a:lnTo>
                      <a:pt x="54" y="16"/>
                    </a:lnTo>
                    <a:lnTo>
                      <a:pt x="57" y="13"/>
                    </a:lnTo>
                    <a:lnTo>
                      <a:pt x="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2" name=""/>
              <p:cNvSpPr/>
              <p:nvPr/>
            </p:nvSpPr>
            <p:spPr>
              <a:xfrm>
                <a:off x="3713040" y="2025720"/>
                <a:ext cx="79200" cy="48960"/>
              </a:xfrm>
              <a:custGeom>
                <a:avLst/>
                <a:gdLst/>
                <a:ahLst/>
                <a:rect l="l" t="t" r="r" b="b"/>
                <a:pathLst>
                  <a:path w="100" h="61">
                    <a:moveTo>
                      <a:pt x="65" y="0"/>
                    </a:moveTo>
                    <a:lnTo>
                      <a:pt x="83" y="2"/>
                    </a:lnTo>
                    <a:lnTo>
                      <a:pt x="97" y="11"/>
                    </a:lnTo>
                    <a:lnTo>
                      <a:pt x="100" y="31"/>
                    </a:lnTo>
                    <a:lnTo>
                      <a:pt x="88" y="61"/>
                    </a:lnTo>
                    <a:lnTo>
                      <a:pt x="72" y="61"/>
                    </a:lnTo>
                    <a:lnTo>
                      <a:pt x="27" y="48"/>
                    </a:lnTo>
                    <a:lnTo>
                      <a:pt x="6" y="39"/>
                    </a:lnTo>
                    <a:lnTo>
                      <a:pt x="0" y="30"/>
                    </a:lnTo>
                    <a:lnTo>
                      <a:pt x="6" y="19"/>
                    </a:lnTo>
                    <a:lnTo>
                      <a:pt x="26" y="17"/>
                    </a:lnTo>
                    <a:lnTo>
                      <a:pt x="45" y="7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3" name=""/>
              <p:cNvSpPr/>
              <p:nvPr/>
            </p:nvSpPr>
            <p:spPr>
              <a:xfrm>
                <a:off x="3713040" y="2025720"/>
                <a:ext cx="79200" cy="48960"/>
              </a:xfrm>
              <a:custGeom>
                <a:avLst/>
                <a:gdLst/>
                <a:ahLst/>
                <a:rect l="l" t="t" r="r" b="b"/>
                <a:pathLst>
                  <a:path w="100" h="61">
                    <a:moveTo>
                      <a:pt x="65" y="0"/>
                    </a:moveTo>
                    <a:lnTo>
                      <a:pt x="83" y="2"/>
                    </a:lnTo>
                    <a:lnTo>
                      <a:pt x="97" y="11"/>
                    </a:lnTo>
                    <a:lnTo>
                      <a:pt x="100" y="31"/>
                    </a:lnTo>
                    <a:lnTo>
                      <a:pt x="88" y="61"/>
                    </a:lnTo>
                    <a:lnTo>
                      <a:pt x="72" y="61"/>
                    </a:lnTo>
                    <a:lnTo>
                      <a:pt x="27" y="48"/>
                    </a:lnTo>
                    <a:lnTo>
                      <a:pt x="6" y="39"/>
                    </a:lnTo>
                    <a:lnTo>
                      <a:pt x="0" y="30"/>
                    </a:lnTo>
                    <a:lnTo>
                      <a:pt x="6" y="19"/>
                    </a:lnTo>
                    <a:lnTo>
                      <a:pt x="26" y="17"/>
                    </a:lnTo>
                    <a:lnTo>
                      <a:pt x="45" y="7"/>
                    </a:lnTo>
                    <a:lnTo>
                      <a:pt x="6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4" name=""/>
              <p:cNvSpPr/>
              <p:nvPr/>
            </p:nvSpPr>
            <p:spPr>
              <a:xfrm>
                <a:off x="3794040" y="2058840"/>
                <a:ext cx="58320" cy="68400"/>
              </a:xfrm>
              <a:custGeom>
                <a:avLst/>
                <a:gdLst/>
                <a:ahLst/>
                <a:rect l="l" t="t" r="r" b="b"/>
                <a:pathLst>
                  <a:path w="73" h="88">
                    <a:moveTo>
                      <a:pt x="31" y="0"/>
                    </a:moveTo>
                    <a:lnTo>
                      <a:pt x="53" y="0"/>
                    </a:lnTo>
                    <a:lnTo>
                      <a:pt x="72" y="13"/>
                    </a:lnTo>
                    <a:lnTo>
                      <a:pt x="73" y="51"/>
                    </a:lnTo>
                    <a:lnTo>
                      <a:pt x="54" y="77"/>
                    </a:lnTo>
                    <a:lnTo>
                      <a:pt x="32" y="81"/>
                    </a:lnTo>
                    <a:lnTo>
                      <a:pt x="13" y="88"/>
                    </a:lnTo>
                    <a:lnTo>
                      <a:pt x="0" y="75"/>
                    </a:lnTo>
                    <a:lnTo>
                      <a:pt x="12" y="52"/>
                    </a:lnTo>
                    <a:lnTo>
                      <a:pt x="15" y="27"/>
                    </a:lnTo>
                    <a:lnTo>
                      <a:pt x="27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5" name=""/>
              <p:cNvSpPr/>
              <p:nvPr/>
            </p:nvSpPr>
            <p:spPr>
              <a:xfrm>
                <a:off x="3794040" y="2058840"/>
                <a:ext cx="58320" cy="68400"/>
              </a:xfrm>
              <a:custGeom>
                <a:avLst/>
                <a:gdLst/>
                <a:ahLst/>
                <a:rect l="l" t="t" r="r" b="b"/>
                <a:pathLst>
                  <a:path w="73" h="88">
                    <a:moveTo>
                      <a:pt x="31" y="0"/>
                    </a:moveTo>
                    <a:lnTo>
                      <a:pt x="53" y="0"/>
                    </a:lnTo>
                    <a:lnTo>
                      <a:pt x="72" y="13"/>
                    </a:lnTo>
                    <a:lnTo>
                      <a:pt x="73" y="51"/>
                    </a:lnTo>
                    <a:lnTo>
                      <a:pt x="54" y="77"/>
                    </a:lnTo>
                    <a:lnTo>
                      <a:pt x="32" y="81"/>
                    </a:lnTo>
                    <a:lnTo>
                      <a:pt x="13" y="88"/>
                    </a:lnTo>
                    <a:lnTo>
                      <a:pt x="0" y="75"/>
                    </a:lnTo>
                    <a:lnTo>
                      <a:pt x="12" y="52"/>
                    </a:lnTo>
                    <a:lnTo>
                      <a:pt x="15" y="27"/>
                    </a:lnTo>
                    <a:lnTo>
                      <a:pt x="27" y="6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6" name=""/>
              <p:cNvSpPr/>
              <p:nvPr/>
            </p:nvSpPr>
            <p:spPr>
              <a:xfrm>
                <a:off x="4325760" y="2071800"/>
                <a:ext cx="29880" cy="26640"/>
              </a:xfrm>
              <a:custGeom>
                <a:avLst/>
                <a:gdLst/>
                <a:ahLst/>
                <a:rect l="l" t="t" r="r" b="b"/>
                <a:pathLst>
                  <a:path w="38" h="34">
                    <a:moveTo>
                      <a:pt x="9" y="0"/>
                    </a:moveTo>
                    <a:lnTo>
                      <a:pt x="32" y="10"/>
                    </a:lnTo>
                    <a:lnTo>
                      <a:pt x="38" y="24"/>
                    </a:lnTo>
                    <a:lnTo>
                      <a:pt x="29" y="33"/>
                    </a:lnTo>
                    <a:lnTo>
                      <a:pt x="0" y="34"/>
                    </a:lnTo>
                    <a:lnTo>
                      <a:pt x="0" y="2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>
                <a:off x="4325760" y="2071800"/>
                <a:ext cx="29880" cy="26640"/>
              </a:xfrm>
              <a:custGeom>
                <a:avLst/>
                <a:gdLst/>
                <a:ahLst/>
                <a:rect l="l" t="t" r="r" b="b"/>
                <a:pathLst>
                  <a:path w="38" h="34">
                    <a:moveTo>
                      <a:pt x="9" y="0"/>
                    </a:moveTo>
                    <a:lnTo>
                      <a:pt x="32" y="10"/>
                    </a:lnTo>
                    <a:lnTo>
                      <a:pt x="38" y="24"/>
                    </a:lnTo>
                    <a:lnTo>
                      <a:pt x="29" y="33"/>
                    </a:lnTo>
                    <a:lnTo>
                      <a:pt x="0" y="34"/>
                    </a:lnTo>
                    <a:lnTo>
                      <a:pt x="0" y="21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>
                <a:off x="3232080" y="2139840"/>
                <a:ext cx="231480" cy="103320"/>
              </a:xfrm>
              <a:custGeom>
                <a:avLst/>
                <a:gdLst/>
                <a:ahLst/>
                <a:rect l="l" t="t" r="r" b="b"/>
                <a:pathLst>
                  <a:path w="293" h="130">
                    <a:moveTo>
                      <a:pt x="237" y="0"/>
                    </a:moveTo>
                    <a:lnTo>
                      <a:pt x="259" y="0"/>
                    </a:lnTo>
                    <a:lnTo>
                      <a:pt x="279" y="9"/>
                    </a:lnTo>
                    <a:lnTo>
                      <a:pt x="293" y="25"/>
                    </a:lnTo>
                    <a:lnTo>
                      <a:pt x="289" y="41"/>
                    </a:lnTo>
                    <a:lnTo>
                      <a:pt x="271" y="68"/>
                    </a:lnTo>
                    <a:lnTo>
                      <a:pt x="241" y="75"/>
                    </a:lnTo>
                    <a:lnTo>
                      <a:pt x="196" y="79"/>
                    </a:lnTo>
                    <a:lnTo>
                      <a:pt x="176" y="83"/>
                    </a:lnTo>
                    <a:lnTo>
                      <a:pt x="75" y="123"/>
                    </a:lnTo>
                    <a:lnTo>
                      <a:pt x="32" y="130"/>
                    </a:lnTo>
                    <a:lnTo>
                      <a:pt x="14" y="123"/>
                    </a:lnTo>
                    <a:lnTo>
                      <a:pt x="0" y="101"/>
                    </a:lnTo>
                    <a:lnTo>
                      <a:pt x="9" y="85"/>
                    </a:lnTo>
                    <a:lnTo>
                      <a:pt x="58" y="68"/>
                    </a:lnTo>
                    <a:lnTo>
                      <a:pt x="74" y="48"/>
                    </a:lnTo>
                    <a:lnTo>
                      <a:pt x="86" y="38"/>
                    </a:lnTo>
                    <a:lnTo>
                      <a:pt x="128" y="29"/>
                    </a:lnTo>
                    <a:lnTo>
                      <a:pt x="166" y="27"/>
                    </a:lnTo>
                    <a:lnTo>
                      <a:pt x="191" y="24"/>
                    </a:lnTo>
                    <a:lnTo>
                      <a:pt x="211" y="10"/>
                    </a:lnTo>
                    <a:lnTo>
                      <a:pt x="231" y="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>
                <a:off x="3232080" y="2139840"/>
                <a:ext cx="231480" cy="103320"/>
              </a:xfrm>
              <a:custGeom>
                <a:avLst/>
                <a:gdLst/>
                <a:ahLst/>
                <a:rect l="l" t="t" r="r" b="b"/>
                <a:pathLst>
                  <a:path w="293" h="130">
                    <a:moveTo>
                      <a:pt x="237" y="0"/>
                    </a:moveTo>
                    <a:lnTo>
                      <a:pt x="259" y="0"/>
                    </a:lnTo>
                    <a:lnTo>
                      <a:pt x="279" y="9"/>
                    </a:lnTo>
                    <a:lnTo>
                      <a:pt x="293" y="25"/>
                    </a:lnTo>
                    <a:lnTo>
                      <a:pt x="289" y="41"/>
                    </a:lnTo>
                    <a:lnTo>
                      <a:pt x="271" y="68"/>
                    </a:lnTo>
                    <a:lnTo>
                      <a:pt x="241" y="75"/>
                    </a:lnTo>
                    <a:lnTo>
                      <a:pt x="196" y="79"/>
                    </a:lnTo>
                    <a:lnTo>
                      <a:pt x="176" y="83"/>
                    </a:lnTo>
                    <a:lnTo>
                      <a:pt x="75" y="123"/>
                    </a:lnTo>
                    <a:lnTo>
                      <a:pt x="32" y="130"/>
                    </a:lnTo>
                    <a:lnTo>
                      <a:pt x="14" y="123"/>
                    </a:lnTo>
                    <a:lnTo>
                      <a:pt x="0" y="101"/>
                    </a:lnTo>
                    <a:lnTo>
                      <a:pt x="9" y="85"/>
                    </a:lnTo>
                    <a:lnTo>
                      <a:pt x="58" y="68"/>
                    </a:lnTo>
                    <a:lnTo>
                      <a:pt x="74" y="48"/>
                    </a:lnTo>
                    <a:lnTo>
                      <a:pt x="86" y="38"/>
                    </a:lnTo>
                    <a:lnTo>
                      <a:pt x="128" y="29"/>
                    </a:lnTo>
                    <a:lnTo>
                      <a:pt x="166" y="27"/>
                    </a:lnTo>
                    <a:lnTo>
                      <a:pt x="191" y="24"/>
                    </a:lnTo>
                    <a:lnTo>
                      <a:pt x="211" y="10"/>
                    </a:lnTo>
                    <a:lnTo>
                      <a:pt x="231" y="3"/>
                    </a:lnTo>
                    <a:lnTo>
                      <a:pt x="2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" name=""/>
              <p:cNvSpPr/>
              <p:nvPr/>
            </p:nvSpPr>
            <p:spPr>
              <a:xfrm>
                <a:off x="3157560" y="2244600"/>
                <a:ext cx="96480" cy="233280"/>
              </a:xfrm>
              <a:custGeom>
                <a:avLst/>
                <a:gdLst/>
                <a:ahLst/>
                <a:rect l="l" t="t" r="r" b="b"/>
                <a:pathLst>
                  <a:path w="122" h="294">
                    <a:moveTo>
                      <a:pt x="92" y="0"/>
                    </a:moveTo>
                    <a:lnTo>
                      <a:pt x="100" y="5"/>
                    </a:lnTo>
                    <a:lnTo>
                      <a:pt x="115" y="36"/>
                    </a:lnTo>
                    <a:lnTo>
                      <a:pt x="122" y="74"/>
                    </a:lnTo>
                    <a:lnTo>
                      <a:pt x="116" y="86"/>
                    </a:lnTo>
                    <a:lnTo>
                      <a:pt x="99" y="105"/>
                    </a:lnTo>
                    <a:lnTo>
                      <a:pt x="61" y="187"/>
                    </a:lnTo>
                    <a:lnTo>
                      <a:pt x="56" y="238"/>
                    </a:lnTo>
                    <a:lnTo>
                      <a:pt x="56" y="294"/>
                    </a:lnTo>
                    <a:lnTo>
                      <a:pt x="35" y="294"/>
                    </a:lnTo>
                    <a:lnTo>
                      <a:pt x="3" y="208"/>
                    </a:lnTo>
                    <a:lnTo>
                      <a:pt x="0" y="151"/>
                    </a:lnTo>
                    <a:lnTo>
                      <a:pt x="15" y="76"/>
                    </a:lnTo>
                    <a:lnTo>
                      <a:pt x="34" y="46"/>
                    </a:lnTo>
                    <a:lnTo>
                      <a:pt x="57" y="27"/>
                    </a:lnTo>
                    <a:lnTo>
                      <a:pt x="88" y="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1" name=""/>
              <p:cNvSpPr/>
              <p:nvPr/>
            </p:nvSpPr>
            <p:spPr>
              <a:xfrm>
                <a:off x="3157560" y="2244600"/>
                <a:ext cx="96480" cy="233280"/>
              </a:xfrm>
              <a:custGeom>
                <a:avLst/>
                <a:gdLst/>
                <a:ahLst/>
                <a:rect l="l" t="t" r="r" b="b"/>
                <a:pathLst>
                  <a:path w="122" h="294">
                    <a:moveTo>
                      <a:pt x="92" y="0"/>
                    </a:moveTo>
                    <a:lnTo>
                      <a:pt x="100" y="5"/>
                    </a:lnTo>
                    <a:lnTo>
                      <a:pt x="115" y="36"/>
                    </a:lnTo>
                    <a:lnTo>
                      <a:pt x="122" y="74"/>
                    </a:lnTo>
                    <a:lnTo>
                      <a:pt x="116" y="86"/>
                    </a:lnTo>
                    <a:lnTo>
                      <a:pt x="99" y="105"/>
                    </a:lnTo>
                    <a:lnTo>
                      <a:pt x="61" y="187"/>
                    </a:lnTo>
                    <a:lnTo>
                      <a:pt x="56" y="238"/>
                    </a:lnTo>
                    <a:lnTo>
                      <a:pt x="56" y="294"/>
                    </a:lnTo>
                    <a:lnTo>
                      <a:pt x="35" y="294"/>
                    </a:lnTo>
                    <a:lnTo>
                      <a:pt x="3" y="208"/>
                    </a:lnTo>
                    <a:lnTo>
                      <a:pt x="0" y="151"/>
                    </a:lnTo>
                    <a:lnTo>
                      <a:pt x="15" y="76"/>
                    </a:lnTo>
                    <a:lnTo>
                      <a:pt x="34" y="46"/>
                    </a:lnTo>
                    <a:lnTo>
                      <a:pt x="57" y="27"/>
                    </a:lnTo>
                    <a:lnTo>
                      <a:pt x="88" y="7"/>
                    </a:lnTo>
                    <a:lnTo>
                      <a:pt x="9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>
                <a:off x="5416560" y="2635200"/>
                <a:ext cx="20160" cy="31680"/>
              </a:xfrm>
              <a:custGeom>
                <a:avLst/>
                <a:gdLst/>
                <a:ahLst/>
                <a:rect l="l" t="t" r="r" b="b"/>
                <a:pathLst>
                  <a:path w="25" h="42">
                    <a:moveTo>
                      <a:pt x="11" y="0"/>
                    </a:moveTo>
                    <a:lnTo>
                      <a:pt x="24" y="0"/>
                    </a:lnTo>
                    <a:lnTo>
                      <a:pt x="25" y="22"/>
                    </a:lnTo>
                    <a:lnTo>
                      <a:pt x="22" y="42"/>
                    </a:lnTo>
                    <a:lnTo>
                      <a:pt x="0" y="26"/>
                    </a:lnTo>
                    <a:lnTo>
                      <a:pt x="9" y="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>
                <a:off x="5416560" y="2635200"/>
                <a:ext cx="20160" cy="31680"/>
              </a:xfrm>
              <a:custGeom>
                <a:avLst/>
                <a:gdLst/>
                <a:ahLst/>
                <a:rect l="l" t="t" r="r" b="b"/>
                <a:pathLst>
                  <a:path w="25" h="42">
                    <a:moveTo>
                      <a:pt x="11" y="0"/>
                    </a:moveTo>
                    <a:lnTo>
                      <a:pt x="24" y="0"/>
                    </a:lnTo>
                    <a:lnTo>
                      <a:pt x="25" y="22"/>
                    </a:lnTo>
                    <a:lnTo>
                      <a:pt x="22" y="42"/>
                    </a:lnTo>
                    <a:lnTo>
                      <a:pt x="0" y="26"/>
                    </a:lnTo>
                    <a:lnTo>
                      <a:pt x="9" y="6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>
                <a:off x="5432400" y="2692440"/>
                <a:ext cx="24840" cy="44280"/>
              </a:xfrm>
              <a:custGeom>
                <a:avLst/>
                <a:gdLst/>
                <a:ahLst/>
                <a:rect l="l" t="t" r="r" b="b"/>
                <a:pathLst>
                  <a:path w="34" h="54">
                    <a:moveTo>
                      <a:pt x="10" y="0"/>
                    </a:moveTo>
                    <a:lnTo>
                      <a:pt x="26" y="7"/>
                    </a:lnTo>
                    <a:lnTo>
                      <a:pt x="34" y="48"/>
                    </a:lnTo>
                    <a:lnTo>
                      <a:pt x="27" y="54"/>
                    </a:lnTo>
                    <a:lnTo>
                      <a:pt x="14" y="52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>
                <a:off x="5432400" y="2692440"/>
                <a:ext cx="24840" cy="44280"/>
              </a:xfrm>
              <a:custGeom>
                <a:avLst/>
                <a:gdLst/>
                <a:ahLst/>
                <a:rect l="l" t="t" r="r" b="b"/>
                <a:pathLst>
                  <a:path w="34" h="54">
                    <a:moveTo>
                      <a:pt x="10" y="0"/>
                    </a:moveTo>
                    <a:lnTo>
                      <a:pt x="26" y="7"/>
                    </a:lnTo>
                    <a:lnTo>
                      <a:pt x="34" y="48"/>
                    </a:lnTo>
                    <a:lnTo>
                      <a:pt x="27" y="54"/>
                    </a:lnTo>
                    <a:lnTo>
                      <a:pt x="14" y="52"/>
                    </a:lnTo>
                    <a:lnTo>
                      <a:pt x="0" y="7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>
                <a:off x="5456160" y="276228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23" h="47">
                    <a:moveTo>
                      <a:pt x="4" y="0"/>
                    </a:moveTo>
                    <a:lnTo>
                      <a:pt x="22" y="2"/>
                    </a:lnTo>
                    <a:lnTo>
                      <a:pt x="23" y="40"/>
                    </a:lnTo>
                    <a:lnTo>
                      <a:pt x="20" y="47"/>
                    </a:lnTo>
                    <a:lnTo>
                      <a:pt x="7" y="47"/>
                    </a:lnTo>
                    <a:lnTo>
                      <a:pt x="4" y="4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>
                <a:off x="5456160" y="2762280"/>
                <a:ext cx="18720" cy="38160"/>
              </a:xfrm>
              <a:custGeom>
                <a:avLst/>
                <a:gdLst/>
                <a:ahLst/>
                <a:rect l="l" t="t" r="r" b="b"/>
                <a:pathLst>
                  <a:path w="23" h="47">
                    <a:moveTo>
                      <a:pt x="4" y="0"/>
                    </a:moveTo>
                    <a:lnTo>
                      <a:pt x="22" y="2"/>
                    </a:lnTo>
                    <a:lnTo>
                      <a:pt x="23" y="40"/>
                    </a:lnTo>
                    <a:lnTo>
                      <a:pt x="20" y="47"/>
                    </a:lnTo>
                    <a:lnTo>
                      <a:pt x="7" y="47"/>
                    </a:lnTo>
                    <a:lnTo>
                      <a:pt x="4" y="40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>
                <a:off x="5464080" y="2825640"/>
                <a:ext cx="21960" cy="41400"/>
              </a:xfrm>
              <a:custGeom>
                <a:avLst/>
                <a:gdLst/>
                <a:ahLst/>
                <a:rect l="l" t="t" r="r" b="b"/>
                <a:pathLst>
                  <a:path w="26" h="52">
                    <a:moveTo>
                      <a:pt x="12" y="0"/>
                    </a:moveTo>
                    <a:lnTo>
                      <a:pt x="26" y="2"/>
                    </a:lnTo>
                    <a:lnTo>
                      <a:pt x="26" y="25"/>
                    </a:lnTo>
                    <a:lnTo>
                      <a:pt x="10" y="52"/>
                    </a:lnTo>
                    <a:lnTo>
                      <a:pt x="1" y="45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>
                <a:off x="5464080" y="2825640"/>
                <a:ext cx="21960" cy="41400"/>
              </a:xfrm>
              <a:custGeom>
                <a:avLst/>
                <a:gdLst/>
                <a:ahLst/>
                <a:rect l="l" t="t" r="r" b="b"/>
                <a:pathLst>
                  <a:path w="26" h="52">
                    <a:moveTo>
                      <a:pt x="12" y="0"/>
                    </a:moveTo>
                    <a:lnTo>
                      <a:pt x="26" y="2"/>
                    </a:lnTo>
                    <a:lnTo>
                      <a:pt x="26" y="25"/>
                    </a:lnTo>
                    <a:lnTo>
                      <a:pt x="10" y="52"/>
                    </a:lnTo>
                    <a:lnTo>
                      <a:pt x="1" y="45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>
                <a:off x="5467320" y="2901960"/>
                <a:ext cx="16920" cy="44280"/>
              </a:xfrm>
              <a:custGeom>
                <a:avLst/>
                <a:gdLst/>
                <a:ahLst/>
                <a:rect l="l" t="t" r="r" b="b"/>
                <a:pathLst>
                  <a:path w="23" h="55">
                    <a:moveTo>
                      <a:pt x="9" y="0"/>
                    </a:moveTo>
                    <a:lnTo>
                      <a:pt x="23" y="2"/>
                    </a:lnTo>
                    <a:lnTo>
                      <a:pt x="23" y="18"/>
                    </a:lnTo>
                    <a:lnTo>
                      <a:pt x="16" y="38"/>
                    </a:lnTo>
                    <a:lnTo>
                      <a:pt x="4" y="55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>
                <a:off x="5467320" y="2901960"/>
                <a:ext cx="16920" cy="44280"/>
              </a:xfrm>
              <a:custGeom>
                <a:avLst/>
                <a:gdLst/>
                <a:ahLst/>
                <a:rect l="l" t="t" r="r" b="b"/>
                <a:pathLst>
                  <a:path w="23" h="55">
                    <a:moveTo>
                      <a:pt x="9" y="0"/>
                    </a:moveTo>
                    <a:lnTo>
                      <a:pt x="23" y="2"/>
                    </a:lnTo>
                    <a:lnTo>
                      <a:pt x="23" y="18"/>
                    </a:lnTo>
                    <a:lnTo>
                      <a:pt x="16" y="38"/>
                    </a:lnTo>
                    <a:lnTo>
                      <a:pt x="4" y="55"/>
                    </a:lnTo>
                    <a:lnTo>
                      <a:pt x="0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>
                <a:off x="5456160" y="2965320"/>
                <a:ext cx="17280" cy="54000"/>
              </a:xfrm>
              <a:custGeom>
                <a:avLst/>
                <a:gdLst/>
                <a:ahLst/>
                <a:rect l="l" t="t" r="r" b="b"/>
                <a:pathLst>
                  <a:path w="21" h="68">
                    <a:moveTo>
                      <a:pt x="13" y="0"/>
                    </a:moveTo>
                    <a:lnTo>
                      <a:pt x="21" y="1"/>
                    </a:lnTo>
                    <a:lnTo>
                      <a:pt x="20" y="27"/>
                    </a:lnTo>
                    <a:lnTo>
                      <a:pt x="17" y="64"/>
                    </a:lnTo>
                    <a:lnTo>
                      <a:pt x="12" y="68"/>
                    </a:lnTo>
                    <a:lnTo>
                      <a:pt x="0" y="53"/>
                    </a:lnTo>
                    <a:lnTo>
                      <a:pt x="6" y="22"/>
                    </a:lnTo>
                    <a:lnTo>
                      <a:pt x="8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>
                <a:off x="5456160" y="2965320"/>
                <a:ext cx="17280" cy="54000"/>
              </a:xfrm>
              <a:custGeom>
                <a:avLst/>
                <a:gdLst/>
                <a:ahLst/>
                <a:rect l="l" t="t" r="r" b="b"/>
                <a:pathLst>
                  <a:path w="21" h="68">
                    <a:moveTo>
                      <a:pt x="13" y="0"/>
                    </a:moveTo>
                    <a:lnTo>
                      <a:pt x="21" y="1"/>
                    </a:lnTo>
                    <a:lnTo>
                      <a:pt x="20" y="27"/>
                    </a:lnTo>
                    <a:lnTo>
                      <a:pt x="17" y="64"/>
                    </a:lnTo>
                    <a:lnTo>
                      <a:pt x="12" y="68"/>
                    </a:lnTo>
                    <a:lnTo>
                      <a:pt x="0" y="53"/>
                    </a:lnTo>
                    <a:lnTo>
                      <a:pt x="6" y="22"/>
                    </a:lnTo>
                    <a:lnTo>
                      <a:pt x="8" y="6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>
                <a:off x="4113000" y="3068640"/>
                <a:ext cx="137880" cy="257040"/>
              </a:xfrm>
              <a:custGeom>
                <a:avLst/>
                <a:gdLst/>
                <a:ahLst/>
                <a:rect l="l" t="t" r="r" b="b"/>
                <a:pathLst>
                  <a:path w="173" h="324">
                    <a:moveTo>
                      <a:pt x="153" y="0"/>
                    </a:moveTo>
                    <a:lnTo>
                      <a:pt x="166" y="10"/>
                    </a:lnTo>
                    <a:lnTo>
                      <a:pt x="173" y="49"/>
                    </a:lnTo>
                    <a:lnTo>
                      <a:pt x="167" y="71"/>
                    </a:lnTo>
                    <a:lnTo>
                      <a:pt x="161" y="106"/>
                    </a:lnTo>
                    <a:lnTo>
                      <a:pt x="161" y="152"/>
                    </a:lnTo>
                    <a:lnTo>
                      <a:pt x="159" y="174"/>
                    </a:lnTo>
                    <a:lnTo>
                      <a:pt x="143" y="208"/>
                    </a:lnTo>
                    <a:lnTo>
                      <a:pt x="106" y="254"/>
                    </a:lnTo>
                    <a:lnTo>
                      <a:pt x="81" y="295"/>
                    </a:lnTo>
                    <a:lnTo>
                      <a:pt x="39" y="324"/>
                    </a:lnTo>
                    <a:lnTo>
                      <a:pt x="0" y="309"/>
                    </a:lnTo>
                    <a:lnTo>
                      <a:pt x="2" y="297"/>
                    </a:lnTo>
                    <a:lnTo>
                      <a:pt x="13" y="277"/>
                    </a:lnTo>
                    <a:lnTo>
                      <a:pt x="69" y="229"/>
                    </a:lnTo>
                    <a:lnTo>
                      <a:pt x="75" y="196"/>
                    </a:lnTo>
                    <a:lnTo>
                      <a:pt x="85" y="173"/>
                    </a:lnTo>
                    <a:lnTo>
                      <a:pt x="104" y="150"/>
                    </a:lnTo>
                    <a:lnTo>
                      <a:pt x="110" y="131"/>
                    </a:lnTo>
                    <a:lnTo>
                      <a:pt x="109" y="108"/>
                    </a:lnTo>
                    <a:lnTo>
                      <a:pt x="122" y="85"/>
                    </a:lnTo>
                    <a:lnTo>
                      <a:pt x="125" y="56"/>
                    </a:lnTo>
                    <a:lnTo>
                      <a:pt x="131" y="36"/>
                    </a:lnTo>
                    <a:lnTo>
                      <a:pt x="140" y="1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>
                <a:off x="4113000" y="3068640"/>
                <a:ext cx="137880" cy="257040"/>
              </a:xfrm>
              <a:custGeom>
                <a:avLst/>
                <a:gdLst/>
                <a:ahLst/>
                <a:rect l="l" t="t" r="r" b="b"/>
                <a:pathLst>
                  <a:path w="173" h="324">
                    <a:moveTo>
                      <a:pt x="153" y="0"/>
                    </a:moveTo>
                    <a:lnTo>
                      <a:pt x="166" y="10"/>
                    </a:lnTo>
                    <a:lnTo>
                      <a:pt x="173" y="49"/>
                    </a:lnTo>
                    <a:lnTo>
                      <a:pt x="167" y="71"/>
                    </a:lnTo>
                    <a:lnTo>
                      <a:pt x="161" y="106"/>
                    </a:lnTo>
                    <a:lnTo>
                      <a:pt x="161" y="152"/>
                    </a:lnTo>
                    <a:lnTo>
                      <a:pt x="159" y="174"/>
                    </a:lnTo>
                    <a:lnTo>
                      <a:pt x="143" y="208"/>
                    </a:lnTo>
                    <a:lnTo>
                      <a:pt x="106" y="254"/>
                    </a:lnTo>
                    <a:lnTo>
                      <a:pt x="81" y="295"/>
                    </a:lnTo>
                    <a:lnTo>
                      <a:pt x="39" y="324"/>
                    </a:lnTo>
                    <a:lnTo>
                      <a:pt x="0" y="309"/>
                    </a:lnTo>
                    <a:lnTo>
                      <a:pt x="2" y="297"/>
                    </a:lnTo>
                    <a:lnTo>
                      <a:pt x="13" y="277"/>
                    </a:lnTo>
                    <a:lnTo>
                      <a:pt x="69" y="229"/>
                    </a:lnTo>
                    <a:lnTo>
                      <a:pt x="75" y="196"/>
                    </a:lnTo>
                    <a:lnTo>
                      <a:pt x="85" y="173"/>
                    </a:lnTo>
                    <a:lnTo>
                      <a:pt x="104" y="150"/>
                    </a:lnTo>
                    <a:lnTo>
                      <a:pt x="110" y="131"/>
                    </a:lnTo>
                    <a:lnTo>
                      <a:pt x="109" y="108"/>
                    </a:lnTo>
                    <a:lnTo>
                      <a:pt x="122" y="85"/>
                    </a:lnTo>
                    <a:lnTo>
                      <a:pt x="125" y="56"/>
                    </a:lnTo>
                    <a:lnTo>
                      <a:pt x="131" y="36"/>
                    </a:lnTo>
                    <a:lnTo>
                      <a:pt x="140" y="17"/>
                    </a:lnTo>
                    <a:lnTo>
                      <a:pt x="1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6" name=""/>
              <p:cNvSpPr/>
              <p:nvPr/>
            </p:nvSpPr>
            <p:spPr>
              <a:xfrm>
                <a:off x="5235480" y="3284640"/>
                <a:ext cx="313920" cy="552240"/>
              </a:xfrm>
              <a:custGeom>
                <a:avLst/>
                <a:gdLst/>
                <a:ahLst/>
                <a:rect l="l" t="t" r="r" b="b"/>
                <a:pathLst>
                  <a:path w="396" h="698">
                    <a:moveTo>
                      <a:pt x="0" y="688"/>
                    </a:moveTo>
                    <a:lnTo>
                      <a:pt x="12" y="655"/>
                    </a:lnTo>
                    <a:lnTo>
                      <a:pt x="17" y="632"/>
                    </a:lnTo>
                    <a:lnTo>
                      <a:pt x="27" y="609"/>
                    </a:lnTo>
                    <a:lnTo>
                      <a:pt x="33" y="583"/>
                    </a:lnTo>
                    <a:lnTo>
                      <a:pt x="51" y="541"/>
                    </a:lnTo>
                    <a:lnTo>
                      <a:pt x="73" y="521"/>
                    </a:lnTo>
                    <a:lnTo>
                      <a:pt x="93" y="518"/>
                    </a:lnTo>
                    <a:lnTo>
                      <a:pt x="118" y="484"/>
                    </a:lnTo>
                    <a:lnTo>
                      <a:pt x="178" y="479"/>
                    </a:lnTo>
                    <a:lnTo>
                      <a:pt x="169" y="422"/>
                    </a:lnTo>
                    <a:lnTo>
                      <a:pt x="169" y="401"/>
                    </a:lnTo>
                    <a:lnTo>
                      <a:pt x="162" y="382"/>
                    </a:lnTo>
                    <a:lnTo>
                      <a:pt x="161" y="358"/>
                    </a:lnTo>
                    <a:lnTo>
                      <a:pt x="161" y="330"/>
                    </a:lnTo>
                    <a:lnTo>
                      <a:pt x="174" y="293"/>
                    </a:lnTo>
                    <a:lnTo>
                      <a:pt x="179" y="320"/>
                    </a:lnTo>
                    <a:lnTo>
                      <a:pt x="197" y="343"/>
                    </a:lnTo>
                    <a:lnTo>
                      <a:pt x="212" y="313"/>
                    </a:lnTo>
                    <a:lnTo>
                      <a:pt x="214" y="296"/>
                    </a:lnTo>
                    <a:lnTo>
                      <a:pt x="198" y="273"/>
                    </a:lnTo>
                    <a:lnTo>
                      <a:pt x="205" y="261"/>
                    </a:lnTo>
                    <a:lnTo>
                      <a:pt x="220" y="232"/>
                    </a:lnTo>
                    <a:lnTo>
                      <a:pt x="213" y="225"/>
                    </a:lnTo>
                    <a:lnTo>
                      <a:pt x="209" y="196"/>
                    </a:lnTo>
                    <a:lnTo>
                      <a:pt x="215" y="166"/>
                    </a:lnTo>
                    <a:lnTo>
                      <a:pt x="201" y="144"/>
                    </a:lnTo>
                    <a:lnTo>
                      <a:pt x="172" y="106"/>
                    </a:lnTo>
                    <a:lnTo>
                      <a:pt x="169" y="76"/>
                    </a:lnTo>
                    <a:lnTo>
                      <a:pt x="170" y="46"/>
                    </a:lnTo>
                    <a:lnTo>
                      <a:pt x="185" y="58"/>
                    </a:lnTo>
                    <a:lnTo>
                      <a:pt x="219" y="38"/>
                    </a:lnTo>
                    <a:lnTo>
                      <a:pt x="215" y="20"/>
                    </a:lnTo>
                    <a:lnTo>
                      <a:pt x="199" y="11"/>
                    </a:lnTo>
                    <a:lnTo>
                      <a:pt x="212" y="4"/>
                    </a:lnTo>
                    <a:lnTo>
                      <a:pt x="235" y="0"/>
                    </a:lnTo>
                    <a:lnTo>
                      <a:pt x="252" y="50"/>
                    </a:lnTo>
                    <a:lnTo>
                      <a:pt x="275" y="68"/>
                    </a:lnTo>
                    <a:lnTo>
                      <a:pt x="291" y="88"/>
                    </a:lnTo>
                    <a:lnTo>
                      <a:pt x="298" y="113"/>
                    </a:lnTo>
                    <a:lnTo>
                      <a:pt x="301" y="136"/>
                    </a:lnTo>
                    <a:lnTo>
                      <a:pt x="299" y="162"/>
                    </a:lnTo>
                    <a:lnTo>
                      <a:pt x="312" y="181"/>
                    </a:lnTo>
                    <a:lnTo>
                      <a:pt x="329" y="201"/>
                    </a:lnTo>
                    <a:lnTo>
                      <a:pt x="336" y="246"/>
                    </a:lnTo>
                    <a:lnTo>
                      <a:pt x="343" y="262"/>
                    </a:lnTo>
                    <a:lnTo>
                      <a:pt x="357" y="280"/>
                    </a:lnTo>
                    <a:lnTo>
                      <a:pt x="389" y="322"/>
                    </a:lnTo>
                    <a:lnTo>
                      <a:pt x="396" y="341"/>
                    </a:lnTo>
                    <a:lnTo>
                      <a:pt x="394" y="370"/>
                    </a:lnTo>
                    <a:lnTo>
                      <a:pt x="395" y="428"/>
                    </a:lnTo>
                    <a:lnTo>
                      <a:pt x="387" y="431"/>
                    </a:lnTo>
                    <a:lnTo>
                      <a:pt x="379" y="422"/>
                    </a:lnTo>
                    <a:lnTo>
                      <a:pt x="366" y="405"/>
                    </a:lnTo>
                    <a:lnTo>
                      <a:pt x="361" y="378"/>
                    </a:lnTo>
                    <a:lnTo>
                      <a:pt x="345" y="396"/>
                    </a:lnTo>
                    <a:lnTo>
                      <a:pt x="334" y="432"/>
                    </a:lnTo>
                    <a:lnTo>
                      <a:pt x="351" y="483"/>
                    </a:lnTo>
                    <a:lnTo>
                      <a:pt x="331" y="485"/>
                    </a:lnTo>
                    <a:lnTo>
                      <a:pt x="310" y="460"/>
                    </a:lnTo>
                    <a:lnTo>
                      <a:pt x="269" y="485"/>
                    </a:lnTo>
                    <a:lnTo>
                      <a:pt x="277" y="521"/>
                    </a:lnTo>
                    <a:lnTo>
                      <a:pt x="277" y="551"/>
                    </a:lnTo>
                    <a:lnTo>
                      <a:pt x="255" y="580"/>
                    </a:lnTo>
                    <a:lnTo>
                      <a:pt x="220" y="587"/>
                    </a:lnTo>
                    <a:lnTo>
                      <a:pt x="212" y="558"/>
                    </a:lnTo>
                    <a:lnTo>
                      <a:pt x="193" y="536"/>
                    </a:lnTo>
                    <a:lnTo>
                      <a:pt x="160" y="560"/>
                    </a:lnTo>
                    <a:lnTo>
                      <a:pt x="142" y="568"/>
                    </a:lnTo>
                    <a:lnTo>
                      <a:pt x="123" y="583"/>
                    </a:lnTo>
                    <a:lnTo>
                      <a:pt x="92" y="611"/>
                    </a:lnTo>
                    <a:lnTo>
                      <a:pt x="71" y="653"/>
                    </a:lnTo>
                    <a:lnTo>
                      <a:pt x="70" y="674"/>
                    </a:lnTo>
                    <a:lnTo>
                      <a:pt x="50" y="681"/>
                    </a:lnTo>
                    <a:lnTo>
                      <a:pt x="42" y="691"/>
                    </a:lnTo>
                    <a:lnTo>
                      <a:pt x="24" y="698"/>
                    </a:lnTo>
                    <a:lnTo>
                      <a:pt x="0" y="688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7" name=""/>
              <p:cNvSpPr/>
              <p:nvPr/>
            </p:nvSpPr>
            <p:spPr>
              <a:xfrm>
                <a:off x="5235480" y="3284640"/>
                <a:ext cx="313920" cy="552240"/>
              </a:xfrm>
              <a:custGeom>
                <a:avLst/>
                <a:gdLst/>
                <a:ahLst/>
                <a:rect l="l" t="t" r="r" b="b"/>
                <a:pathLst>
                  <a:path w="396" h="698">
                    <a:moveTo>
                      <a:pt x="0" y="688"/>
                    </a:moveTo>
                    <a:lnTo>
                      <a:pt x="12" y="655"/>
                    </a:lnTo>
                    <a:lnTo>
                      <a:pt x="17" y="632"/>
                    </a:lnTo>
                    <a:lnTo>
                      <a:pt x="27" y="609"/>
                    </a:lnTo>
                    <a:lnTo>
                      <a:pt x="33" y="583"/>
                    </a:lnTo>
                    <a:lnTo>
                      <a:pt x="51" y="541"/>
                    </a:lnTo>
                    <a:lnTo>
                      <a:pt x="73" y="521"/>
                    </a:lnTo>
                    <a:lnTo>
                      <a:pt x="93" y="518"/>
                    </a:lnTo>
                    <a:lnTo>
                      <a:pt x="118" y="484"/>
                    </a:lnTo>
                    <a:lnTo>
                      <a:pt x="178" y="479"/>
                    </a:lnTo>
                    <a:lnTo>
                      <a:pt x="169" y="422"/>
                    </a:lnTo>
                    <a:lnTo>
                      <a:pt x="169" y="401"/>
                    </a:lnTo>
                    <a:lnTo>
                      <a:pt x="162" y="382"/>
                    </a:lnTo>
                    <a:lnTo>
                      <a:pt x="161" y="358"/>
                    </a:lnTo>
                    <a:lnTo>
                      <a:pt x="161" y="330"/>
                    </a:lnTo>
                    <a:lnTo>
                      <a:pt x="174" y="293"/>
                    </a:lnTo>
                    <a:lnTo>
                      <a:pt x="179" y="320"/>
                    </a:lnTo>
                    <a:lnTo>
                      <a:pt x="197" y="343"/>
                    </a:lnTo>
                    <a:lnTo>
                      <a:pt x="212" y="313"/>
                    </a:lnTo>
                    <a:lnTo>
                      <a:pt x="214" y="296"/>
                    </a:lnTo>
                    <a:lnTo>
                      <a:pt x="198" y="273"/>
                    </a:lnTo>
                    <a:lnTo>
                      <a:pt x="205" y="261"/>
                    </a:lnTo>
                    <a:lnTo>
                      <a:pt x="220" y="232"/>
                    </a:lnTo>
                    <a:lnTo>
                      <a:pt x="213" y="225"/>
                    </a:lnTo>
                    <a:lnTo>
                      <a:pt x="209" y="196"/>
                    </a:lnTo>
                    <a:lnTo>
                      <a:pt x="215" y="166"/>
                    </a:lnTo>
                    <a:lnTo>
                      <a:pt x="201" y="144"/>
                    </a:lnTo>
                    <a:lnTo>
                      <a:pt x="172" y="106"/>
                    </a:lnTo>
                    <a:lnTo>
                      <a:pt x="169" y="76"/>
                    </a:lnTo>
                    <a:lnTo>
                      <a:pt x="170" y="46"/>
                    </a:lnTo>
                    <a:lnTo>
                      <a:pt x="185" y="58"/>
                    </a:lnTo>
                    <a:lnTo>
                      <a:pt x="219" y="38"/>
                    </a:lnTo>
                    <a:lnTo>
                      <a:pt x="215" y="20"/>
                    </a:lnTo>
                    <a:lnTo>
                      <a:pt x="199" y="11"/>
                    </a:lnTo>
                    <a:lnTo>
                      <a:pt x="212" y="4"/>
                    </a:lnTo>
                    <a:lnTo>
                      <a:pt x="235" y="0"/>
                    </a:lnTo>
                    <a:lnTo>
                      <a:pt x="252" y="50"/>
                    </a:lnTo>
                    <a:lnTo>
                      <a:pt x="275" y="68"/>
                    </a:lnTo>
                    <a:lnTo>
                      <a:pt x="291" y="88"/>
                    </a:lnTo>
                    <a:lnTo>
                      <a:pt x="298" y="113"/>
                    </a:lnTo>
                    <a:lnTo>
                      <a:pt x="301" y="136"/>
                    </a:lnTo>
                    <a:lnTo>
                      <a:pt x="299" y="162"/>
                    </a:lnTo>
                    <a:lnTo>
                      <a:pt x="312" y="181"/>
                    </a:lnTo>
                    <a:lnTo>
                      <a:pt x="329" y="201"/>
                    </a:lnTo>
                    <a:lnTo>
                      <a:pt x="336" y="246"/>
                    </a:lnTo>
                    <a:lnTo>
                      <a:pt x="343" y="262"/>
                    </a:lnTo>
                    <a:lnTo>
                      <a:pt x="357" y="280"/>
                    </a:lnTo>
                    <a:lnTo>
                      <a:pt x="389" y="322"/>
                    </a:lnTo>
                    <a:lnTo>
                      <a:pt x="396" y="341"/>
                    </a:lnTo>
                    <a:lnTo>
                      <a:pt x="394" y="370"/>
                    </a:lnTo>
                    <a:lnTo>
                      <a:pt x="395" y="428"/>
                    </a:lnTo>
                    <a:lnTo>
                      <a:pt x="387" y="431"/>
                    </a:lnTo>
                    <a:lnTo>
                      <a:pt x="379" y="422"/>
                    </a:lnTo>
                    <a:lnTo>
                      <a:pt x="366" y="405"/>
                    </a:lnTo>
                    <a:lnTo>
                      <a:pt x="361" y="378"/>
                    </a:lnTo>
                    <a:lnTo>
                      <a:pt x="345" y="396"/>
                    </a:lnTo>
                    <a:lnTo>
                      <a:pt x="334" y="432"/>
                    </a:lnTo>
                    <a:lnTo>
                      <a:pt x="351" y="483"/>
                    </a:lnTo>
                    <a:lnTo>
                      <a:pt x="331" y="485"/>
                    </a:lnTo>
                    <a:lnTo>
                      <a:pt x="310" y="460"/>
                    </a:lnTo>
                    <a:lnTo>
                      <a:pt x="269" y="485"/>
                    </a:lnTo>
                    <a:lnTo>
                      <a:pt x="277" y="521"/>
                    </a:lnTo>
                    <a:lnTo>
                      <a:pt x="277" y="551"/>
                    </a:lnTo>
                    <a:lnTo>
                      <a:pt x="255" y="580"/>
                    </a:lnTo>
                    <a:lnTo>
                      <a:pt x="220" y="587"/>
                    </a:lnTo>
                    <a:lnTo>
                      <a:pt x="212" y="558"/>
                    </a:lnTo>
                    <a:lnTo>
                      <a:pt x="193" y="536"/>
                    </a:lnTo>
                    <a:lnTo>
                      <a:pt x="160" y="560"/>
                    </a:lnTo>
                    <a:lnTo>
                      <a:pt x="142" y="568"/>
                    </a:lnTo>
                    <a:lnTo>
                      <a:pt x="123" y="583"/>
                    </a:lnTo>
                    <a:lnTo>
                      <a:pt x="92" y="611"/>
                    </a:lnTo>
                    <a:lnTo>
                      <a:pt x="71" y="653"/>
                    </a:lnTo>
                    <a:lnTo>
                      <a:pt x="70" y="674"/>
                    </a:lnTo>
                    <a:lnTo>
                      <a:pt x="50" y="681"/>
                    </a:lnTo>
                    <a:lnTo>
                      <a:pt x="42" y="691"/>
                    </a:lnTo>
                    <a:lnTo>
                      <a:pt x="24" y="698"/>
                    </a:lnTo>
                    <a:lnTo>
                      <a:pt x="0" y="68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8" name=""/>
              <p:cNvSpPr/>
              <p:nvPr/>
            </p:nvSpPr>
            <p:spPr>
              <a:xfrm>
                <a:off x="5317920" y="3752640"/>
                <a:ext cx="79200" cy="88920"/>
              </a:xfrm>
              <a:custGeom>
                <a:avLst/>
                <a:gdLst/>
                <a:ahLst/>
                <a:rect l="l" t="t" r="r" b="b"/>
                <a:pathLst>
                  <a:path w="100" h="112">
                    <a:moveTo>
                      <a:pt x="0" y="60"/>
                    </a:moveTo>
                    <a:lnTo>
                      <a:pt x="13" y="54"/>
                    </a:lnTo>
                    <a:lnTo>
                      <a:pt x="4" y="33"/>
                    </a:lnTo>
                    <a:lnTo>
                      <a:pt x="45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96" y="6"/>
                    </a:lnTo>
                    <a:lnTo>
                      <a:pt x="100" y="29"/>
                    </a:lnTo>
                    <a:lnTo>
                      <a:pt x="94" y="42"/>
                    </a:lnTo>
                    <a:lnTo>
                      <a:pt x="75" y="54"/>
                    </a:lnTo>
                    <a:lnTo>
                      <a:pt x="59" y="78"/>
                    </a:lnTo>
                    <a:lnTo>
                      <a:pt x="43" y="96"/>
                    </a:lnTo>
                    <a:lnTo>
                      <a:pt x="33" y="112"/>
                    </a:lnTo>
                    <a:lnTo>
                      <a:pt x="19" y="11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9" name=""/>
              <p:cNvSpPr/>
              <p:nvPr/>
            </p:nvSpPr>
            <p:spPr>
              <a:xfrm>
                <a:off x="5317920" y="3752640"/>
                <a:ext cx="79200" cy="88920"/>
              </a:xfrm>
              <a:custGeom>
                <a:avLst/>
                <a:gdLst/>
                <a:ahLst/>
                <a:rect l="l" t="t" r="r" b="b"/>
                <a:pathLst>
                  <a:path w="100" h="112">
                    <a:moveTo>
                      <a:pt x="0" y="60"/>
                    </a:moveTo>
                    <a:lnTo>
                      <a:pt x="13" y="54"/>
                    </a:lnTo>
                    <a:lnTo>
                      <a:pt x="4" y="33"/>
                    </a:lnTo>
                    <a:lnTo>
                      <a:pt x="45" y="21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96" y="6"/>
                    </a:lnTo>
                    <a:lnTo>
                      <a:pt x="100" y="29"/>
                    </a:lnTo>
                    <a:lnTo>
                      <a:pt x="94" y="42"/>
                    </a:lnTo>
                    <a:lnTo>
                      <a:pt x="75" y="54"/>
                    </a:lnTo>
                    <a:lnTo>
                      <a:pt x="59" y="78"/>
                    </a:lnTo>
                    <a:lnTo>
                      <a:pt x="43" y="96"/>
                    </a:lnTo>
                    <a:lnTo>
                      <a:pt x="33" y="112"/>
                    </a:lnTo>
                    <a:lnTo>
                      <a:pt x="19" y="110"/>
                    </a:lnTo>
                    <a:lnTo>
                      <a:pt x="0" y="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0" name=""/>
              <p:cNvSpPr/>
              <p:nvPr/>
            </p:nvSpPr>
            <p:spPr>
              <a:xfrm>
                <a:off x="5246640" y="3840120"/>
                <a:ext cx="83880" cy="122040"/>
              </a:xfrm>
              <a:custGeom>
                <a:avLst/>
                <a:gdLst/>
                <a:ahLst/>
                <a:rect l="l" t="t" r="r" b="b"/>
                <a:pathLst>
                  <a:path w="106" h="153">
                    <a:moveTo>
                      <a:pt x="101" y="11"/>
                    </a:moveTo>
                    <a:lnTo>
                      <a:pt x="98" y="44"/>
                    </a:lnTo>
                    <a:lnTo>
                      <a:pt x="99" y="63"/>
                    </a:lnTo>
                    <a:lnTo>
                      <a:pt x="106" y="92"/>
                    </a:lnTo>
                    <a:lnTo>
                      <a:pt x="96" y="108"/>
                    </a:lnTo>
                    <a:lnTo>
                      <a:pt x="86" y="130"/>
                    </a:lnTo>
                    <a:lnTo>
                      <a:pt x="89" y="153"/>
                    </a:lnTo>
                    <a:lnTo>
                      <a:pt x="74" y="151"/>
                    </a:lnTo>
                    <a:lnTo>
                      <a:pt x="71" y="135"/>
                    </a:lnTo>
                    <a:lnTo>
                      <a:pt x="63" y="121"/>
                    </a:lnTo>
                    <a:lnTo>
                      <a:pt x="57" y="146"/>
                    </a:lnTo>
                    <a:lnTo>
                      <a:pt x="39" y="149"/>
                    </a:lnTo>
                    <a:lnTo>
                      <a:pt x="31" y="123"/>
                    </a:lnTo>
                    <a:lnTo>
                      <a:pt x="38" y="103"/>
                    </a:lnTo>
                    <a:lnTo>
                      <a:pt x="44" y="85"/>
                    </a:lnTo>
                    <a:lnTo>
                      <a:pt x="20" y="68"/>
                    </a:lnTo>
                    <a:lnTo>
                      <a:pt x="13" y="82"/>
                    </a:lnTo>
                    <a:lnTo>
                      <a:pt x="0" y="68"/>
                    </a:lnTo>
                    <a:lnTo>
                      <a:pt x="0" y="37"/>
                    </a:lnTo>
                    <a:lnTo>
                      <a:pt x="55" y="0"/>
                    </a:lnTo>
                    <a:lnTo>
                      <a:pt x="101" y="11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1" name=""/>
              <p:cNvSpPr/>
              <p:nvPr/>
            </p:nvSpPr>
            <p:spPr>
              <a:xfrm>
                <a:off x="5246640" y="3840120"/>
                <a:ext cx="83880" cy="122040"/>
              </a:xfrm>
              <a:custGeom>
                <a:avLst/>
                <a:gdLst/>
                <a:ahLst/>
                <a:rect l="l" t="t" r="r" b="b"/>
                <a:pathLst>
                  <a:path w="106" h="153">
                    <a:moveTo>
                      <a:pt x="101" y="11"/>
                    </a:moveTo>
                    <a:lnTo>
                      <a:pt x="98" y="44"/>
                    </a:lnTo>
                    <a:lnTo>
                      <a:pt x="99" y="63"/>
                    </a:lnTo>
                    <a:lnTo>
                      <a:pt x="106" y="92"/>
                    </a:lnTo>
                    <a:lnTo>
                      <a:pt x="96" y="108"/>
                    </a:lnTo>
                    <a:lnTo>
                      <a:pt x="86" y="130"/>
                    </a:lnTo>
                    <a:lnTo>
                      <a:pt x="89" y="153"/>
                    </a:lnTo>
                    <a:lnTo>
                      <a:pt x="74" y="151"/>
                    </a:lnTo>
                    <a:lnTo>
                      <a:pt x="71" y="135"/>
                    </a:lnTo>
                    <a:lnTo>
                      <a:pt x="63" y="121"/>
                    </a:lnTo>
                    <a:lnTo>
                      <a:pt x="57" y="146"/>
                    </a:lnTo>
                    <a:lnTo>
                      <a:pt x="39" y="149"/>
                    </a:lnTo>
                    <a:lnTo>
                      <a:pt x="31" y="123"/>
                    </a:lnTo>
                    <a:lnTo>
                      <a:pt x="38" y="103"/>
                    </a:lnTo>
                    <a:lnTo>
                      <a:pt x="44" y="85"/>
                    </a:lnTo>
                    <a:lnTo>
                      <a:pt x="20" y="68"/>
                    </a:lnTo>
                    <a:lnTo>
                      <a:pt x="13" y="82"/>
                    </a:lnTo>
                    <a:lnTo>
                      <a:pt x="0" y="68"/>
                    </a:lnTo>
                    <a:lnTo>
                      <a:pt x="0" y="37"/>
                    </a:lnTo>
                    <a:lnTo>
                      <a:pt x="55" y="0"/>
                    </a:lnTo>
                    <a:lnTo>
                      <a:pt x="101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2" name=""/>
              <p:cNvSpPr/>
              <p:nvPr/>
            </p:nvSpPr>
            <p:spPr>
              <a:xfrm>
                <a:off x="5437080" y="3047760"/>
                <a:ext cx="33120" cy="46080"/>
              </a:xfrm>
              <a:custGeom>
                <a:avLst/>
                <a:gdLst/>
                <a:ahLst/>
                <a:rect l="l" t="t" r="r" b="b"/>
                <a:pathLst>
                  <a:path w="43" h="59">
                    <a:moveTo>
                      <a:pt x="0" y="50"/>
                    </a:moveTo>
                    <a:lnTo>
                      <a:pt x="10" y="30"/>
                    </a:lnTo>
                    <a:lnTo>
                      <a:pt x="17" y="10"/>
                    </a:lnTo>
                    <a:lnTo>
                      <a:pt x="31" y="0"/>
                    </a:lnTo>
                    <a:lnTo>
                      <a:pt x="43" y="7"/>
                    </a:lnTo>
                    <a:lnTo>
                      <a:pt x="9" y="5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3" name=""/>
              <p:cNvSpPr/>
              <p:nvPr/>
            </p:nvSpPr>
            <p:spPr>
              <a:xfrm>
                <a:off x="5437080" y="3047760"/>
                <a:ext cx="33120" cy="46080"/>
              </a:xfrm>
              <a:custGeom>
                <a:avLst/>
                <a:gdLst/>
                <a:ahLst/>
                <a:rect l="l" t="t" r="r" b="b"/>
                <a:pathLst>
                  <a:path w="43" h="59">
                    <a:moveTo>
                      <a:pt x="0" y="50"/>
                    </a:moveTo>
                    <a:lnTo>
                      <a:pt x="10" y="30"/>
                    </a:lnTo>
                    <a:lnTo>
                      <a:pt x="17" y="10"/>
                    </a:lnTo>
                    <a:lnTo>
                      <a:pt x="31" y="0"/>
                    </a:lnTo>
                    <a:lnTo>
                      <a:pt x="43" y="7"/>
                    </a:lnTo>
                    <a:lnTo>
                      <a:pt x="9" y="59"/>
                    </a:lnTo>
                    <a:lnTo>
                      <a:pt x="0" y="5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4" name=""/>
              <p:cNvSpPr/>
              <p:nvPr/>
            </p:nvSpPr>
            <p:spPr>
              <a:xfrm>
                <a:off x="5290920" y="3068640"/>
                <a:ext cx="179280" cy="252360"/>
              </a:xfrm>
              <a:custGeom>
                <a:avLst/>
                <a:gdLst/>
                <a:ahLst/>
                <a:rect l="l" t="t" r="r" b="b"/>
                <a:pathLst>
                  <a:path w="227" h="318">
                    <a:moveTo>
                      <a:pt x="203" y="59"/>
                    </a:moveTo>
                    <a:lnTo>
                      <a:pt x="227" y="44"/>
                    </a:lnTo>
                    <a:lnTo>
                      <a:pt x="213" y="91"/>
                    </a:lnTo>
                    <a:lnTo>
                      <a:pt x="211" y="111"/>
                    </a:lnTo>
                    <a:lnTo>
                      <a:pt x="195" y="131"/>
                    </a:lnTo>
                    <a:lnTo>
                      <a:pt x="185" y="161"/>
                    </a:lnTo>
                    <a:lnTo>
                      <a:pt x="187" y="187"/>
                    </a:lnTo>
                    <a:lnTo>
                      <a:pt x="192" y="212"/>
                    </a:lnTo>
                    <a:lnTo>
                      <a:pt x="161" y="215"/>
                    </a:lnTo>
                    <a:lnTo>
                      <a:pt x="119" y="220"/>
                    </a:lnTo>
                    <a:lnTo>
                      <a:pt x="107" y="230"/>
                    </a:lnTo>
                    <a:lnTo>
                      <a:pt x="77" y="240"/>
                    </a:lnTo>
                    <a:lnTo>
                      <a:pt x="90" y="256"/>
                    </a:lnTo>
                    <a:lnTo>
                      <a:pt x="121" y="269"/>
                    </a:lnTo>
                    <a:lnTo>
                      <a:pt x="116" y="282"/>
                    </a:lnTo>
                    <a:lnTo>
                      <a:pt x="108" y="285"/>
                    </a:lnTo>
                    <a:lnTo>
                      <a:pt x="92" y="288"/>
                    </a:lnTo>
                    <a:lnTo>
                      <a:pt x="89" y="299"/>
                    </a:lnTo>
                    <a:lnTo>
                      <a:pt x="82" y="318"/>
                    </a:lnTo>
                    <a:lnTo>
                      <a:pt x="69" y="298"/>
                    </a:lnTo>
                    <a:lnTo>
                      <a:pt x="56" y="282"/>
                    </a:lnTo>
                    <a:lnTo>
                      <a:pt x="33" y="263"/>
                    </a:lnTo>
                    <a:lnTo>
                      <a:pt x="43" y="244"/>
                    </a:lnTo>
                    <a:lnTo>
                      <a:pt x="32" y="224"/>
                    </a:lnTo>
                    <a:lnTo>
                      <a:pt x="15" y="197"/>
                    </a:lnTo>
                    <a:lnTo>
                      <a:pt x="39" y="194"/>
                    </a:lnTo>
                    <a:lnTo>
                      <a:pt x="44" y="182"/>
                    </a:lnTo>
                    <a:lnTo>
                      <a:pt x="38" y="163"/>
                    </a:lnTo>
                    <a:lnTo>
                      <a:pt x="41" y="138"/>
                    </a:lnTo>
                    <a:lnTo>
                      <a:pt x="28" y="118"/>
                    </a:lnTo>
                    <a:lnTo>
                      <a:pt x="7" y="99"/>
                    </a:lnTo>
                    <a:lnTo>
                      <a:pt x="0" y="80"/>
                    </a:lnTo>
                    <a:lnTo>
                      <a:pt x="0" y="60"/>
                    </a:lnTo>
                    <a:lnTo>
                      <a:pt x="19" y="50"/>
                    </a:lnTo>
                    <a:lnTo>
                      <a:pt x="46" y="66"/>
                    </a:lnTo>
                    <a:lnTo>
                      <a:pt x="64" y="72"/>
                    </a:lnTo>
                    <a:lnTo>
                      <a:pt x="75" y="72"/>
                    </a:lnTo>
                    <a:lnTo>
                      <a:pt x="116" y="65"/>
                    </a:lnTo>
                    <a:lnTo>
                      <a:pt x="138" y="58"/>
                    </a:lnTo>
                    <a:lnTo>
                      <a:pt x="142" y="31"/>
                    </a:lnTo>
                    <a:lnTo>
                      <a:pt x="161" y="0"/>
                    </a:lnTo>
                    <a:lnTo>
                      <a:pt x="167" y="35"/>
                    </a:lnTo>
                    <a:lnTo>
                      <a:pt x="203" y="59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5" name=""/>
              <p:cNvSpPr/>
              <p:nvPr/>
            </p:nvSpPr>
            <p:spPr>
              <a:xfrm>
                <a:off x="5290920" y="3068640"/>
                <a:ext cx="179280" cy="252360"/>
              </a:xfrm>
              <a:custGeom>
                <a:avLst/>
                <a:gdLst/>
                <a:ahLst/>
                <a:rect l="l" t="t" r="r" b="b"/>
                <a:pathLst>
                  <a:path w="227" h="318">
                    <a:moveTo>
                      <a:pt x="203" y="59"/>
                    </a:moveTo>
                    <a:lnTo>
                      <a:pt x="227" y="44"/>
                    </a:lnTo>
                    <a:lnTo>
                      <a:pt x="213" y="91"/>
                    </a:lnTo>
                    <a:lnTo>
                      <a:pt x="211" y="111"/>
                    </a:lnTo>
                    <a:lnTo>
                      <a:pt x="195" y="131"/>
                    </a:lnTo>
                    <a:lnTo>
                      <a:pt x="185" y="161"/>
                    </a:lnTo>
                    <a:lnTo>
                      <a:pt x="187" y="187"/>
                    </a:lnTo>
                    <a:lnTo>
                      <a:pt x="192" y="212"/>
                    </a:lnTo>
                    <a:lnTo>
                      <a:pt x="161" y="215"/>
                    </a:lnTo>
                    <a:lnTo>
                      <a:pt x="119" y="220"/>
                    </a:lnTo>
                    <a:lnTo>
                      <a:pt x="107" y="230"/>
                    </a:lnTo>
                    <a:lnTo>
                      <a:pt x="77" y="240"/>
                    </a:lnTo>
                    <a:lnTo>
                      <a:pt x="90" y="256"/>
                    </a:lnTo>
                    <a:lnTo>
                      <a:pt x="121" y="269"/>
                    </a:lnTo>
                    <a:lnTo>
                      <a:pt x="116" y="282"/>
                    </a:lnTo>
                    <a:lnTo>
                      <a:pt x="108" y="285"/>
                    </a:lnTo>
                    <a:lnTo>
                      <a:pt x="92" y="288"/>
                    </a:lnTo>
                    <a:lnTo>
                      <a:pt x="89" y="299"/>
                    </a:lnTo>
                    <a:lnTo>
                      <a:pt x="82" y="318"/>
                    </a:lnTo>
                    <a:lnTo>
                      <a:pt x="69" y="298"/>
                    </a:lnTo>
                    <a:lnTo>
                      <a:pt x="56" y="282"/>
                    </a:lnTo>
                    <a:lnTo>
                      <a:pt x="33" y="263"/>
                    </a:lnTo>
                    <a:lnTo>
                      <a:pt x="43" y="244"/>
                    </a:lnTo>
                    <a:lnTo>
                      <a:pt x="32" y="224"/>
                    </a:lnTo>
                    <a:lnTo>
                      <a:pt x="15" y="197"/>
                    </a:lnTo>
                    <a:lnTo>
                      <a:pt x="39" y="194"/>
                    </a:lnTo>
                    <a:lnTo>
                      <a:pt x="44" y="182"/>
                    </a:lnTo>
                    <a:lnTo>
                      <a:pt x="38" y="163"/>
                    </a:lnTo>
                    <a:lnTo>
                      <a:pt x="41" y="138"/>
                    </a:lnTo>
                    <a:lnTo>
                      <a:pt x="28" y="118"/>
                    </a:lnTo>
                    <a:lnTo>
                      <a:pt x="7" y="99"/>
                    </a:lnTo>
                    <a:lnTo>
                      <a:pt x="0" y="80"/>
                    </a:lnTo>
                    <a:lnTo>
                      <a:pt x="0" y="60"/>
                    </a:lnTo>
                    <a:lnTo>
                      <a:pt x="19" y="50"/>
                    </a:lnTo>
                    <a:lnTo>
                      <a:pt x="46" y="66"/>
                    </a:lnTo>
                    <a:lnTo>
                      <a:pt x="64" y="72"/>
                    </a:lnTo>
                    <a:lnTo>
                      <a:pt x="75" y="72"/>
                    </a:lnTo>
                    <a:lnTo>
                      <a:pt x="116" y="65"/>
                    </a:lnTo>
                    <a:lnTo>
                      <a:pt x="138" y="58"/>
                    </a:lnTo>
                    <a:lnTo>
                      <a:pt x="142" y="31"/>
                    </a:lnTo>
                    <a:lnTo>
                      <a:pt x="161" y="0"/>
                    </a:lnTo>
                    <a:lnTo>
                      <a:pt x="167" y="35"/>
                    </a:lnTo>
                    <a:lnTo>
                      <a:pt x="203" y="5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6" name=""/>
              <p:cNvSpPr/>
              <p:nvPr/>
            </p:nvSpPr>
            <p:spPr>
              <a:xfrm>
                <a:off x="2657520" y="3419280"/>
                <a:ext cx="163080" cy="185760"/>
              </a:xfrm>
              <a:custGeom>
                <a:avLst/>
                <a:gdLst/>
                <a:ahLst/>
                <a:rect l="l" t="t" r="r" b="b"/>
                <a:pathLst>
                  <a:path w="208" h="234">
                    <a:moveTo>
                      <a:pt x="143" y="0"/>
                    </a:moveTo>
                    <a:lnTo>
                      <a:pt x="158" y="3"/>
                    </a:lnTo>
                    <a:lnTo>
                      <a:pt x="163" y="23"/>
                    </a:lnTo>
                    <a:lnTo>
                      <a:pt x="188" y="13"/>
                    </a:lnTo>
                    <a:lnTo>
                      <a:pt x="203" y="9"/>
                    </a:lnTo>
                    <a:lnTo>
                      <a:pt x="207" y="15"/>
                    </a:lnTo>
                    <a:lnTo>
                      <a:pt x="208" y="34"/>
                    </a:lnTo>
                    <a:lnTo>
                      <a:pt x="204" y="54"/>
                    </a:lnTo>
                    <a:lnTo>
                      <a:pt x="195" y="74"/>
                    </a:lnTo>
                    <a:lnTo>
                      <a:pt x="177" y="91"/>
                    </a:lnTo>
                    <a:lnTo>
                      <a:pt x="164" y="113"/>
                    </a:lnTo>
                    <a:lnTo>
                      <a:pt x="165" y="152"/>
                    </a:lnTo>
                    <a:lnTo>
                      <a:pt x="152" y="174"/>
                    </a:lnTo>
                    <a:lnTo>
                      <a:pt x="107" y="181"/>
                    </a:lnTo>
                    <a:lnTo>
                      <a:pt x="82" y="230"/>
                    </a:lnTo>
                    <a:lnTo>
                      <a:pt x="64" y="234"/>
                    </a:lnTo>
                    <a:lnTo>
                      <a:pt x="51" y="230"/>
                    </a:lnTo>
                    <a:lnTo>
                      <a:pt x="48" y="225"/>
                    </a:lnTo>
                    <a:lnTo>
                      <a:pt x="41" y="187"/>
                    </a:lnTo>
                    <a:lnTo>
                      <a:pt x="31" y="190"/>
                    </a:lnTo>
                    <a:lnTo>
                      <a:pt x="12" y="190"/>
                    </a:lnTo>
                    <a:lnTo>
                      <a:pt x="1" y="181"/>
                    </a:lnTo>
                    <a:lnTo>
                      <a:pt x="0" y="129"/>
                    </a:lnTo>
                    <a:lnTo>
                      <a:pt x="29" y="83"/>
                    </a:lnTo>
                    <a:lnTo>
                      <a:pt x="35" y="63"/>
                    </a:lnTo>
                    <a:lnTo>
                      <a:pt x="48" y="44"/>
                    </a:lnTo>
                    <a:lnTo>
                      <a:pt x="67" y="33"/>
                    </a:lnTo>
                    <a:lnTo>
                      <a:pt x="82" y="30"/>
                    </a:lnTo>
                    <a:lnTo>
                      <a:pt x="98" y="33"/>
                    </a:lnTo>
                    <a:lnTo>
                      <a:pt x="114" y="14"/>
                    </a:lnTo>
                    <a:lnTo>
                      <a:pt x="140" y="3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7" name=""/>
              <p:cNvSpPr/>
              <p:nvPr/>
            </p:nvSpPr>
            <p:spPr>
              <a:xfrm>
                <a:off x="2657520" y="3419280"/>
                <a:ext cx="163080" cy="185760"/>
              </a:xfrm>
              <a:custGeom>
                <a:avLst/>
                <a:gdLst/>
                <a:ahLst/>
                <a:rect l="l" t="t" r="r" b="b"/>
                <a:pathLst>
                  <a:path w="208" h="234">
                    <a:moveTo>
                      <a:pt x="143" y="0"/>
                    </a:moveTo>
                    <a:lnTo>
                      <a:pt x="158" y="3"/>
                    </a:lnTo>
                    <a:lnTo>
                      <a:pt x="163" y="23"/>
                    </a:lnTo>
                    <a:lnTo>
                      <a:pt x="188" y="13"/>
                    </a:lnTo>
                    <a:lnTo>
                      <a:pt x="203" y="9"/>
                    </a:lnTo>
                    <a:lnTo>
                      <a:pt x="207" y="15"/>
                    </a:lnTo>
                    <a:lnTo>
                      <a:pt x="208" y="34"/>
                    </a:lnTo>
                    <a:lnTo>
                      <a:pt x="204" y="54"/>
                    </a:lnTo>
                    <a:lnTo>
                      <a:pt x="195" y="74"/>
                    </a:lnTo>
                    <a:lnTo>
                      <a:pt x="177" y="91"/>
                    </a:lnTo>
                    <a:lnTo>
                      <a:pt x="164" y="113"/>
                    </a:lnTo>
                    <a:lnTo>
                      <a:pt x="165" y="152"/>
                    </a:lnTo>
                    <a:lnTo>
                      <a:pt x="152" y="174"/>
                    </a:lnTo>
                    <a:lnTo>
                      <a:pt x="107" y="181"/>
                    </a:lnTo>
                    <a:lnTo>
                      <a:pt x="82" y="230"/>
                    </a:lnTo>
                    <a:lnTo>
                      <a:pt x="64" y="234"/>
                    </a:lnTo>
                    <a:lnTo>
                      <a:pt x="51" y="230"/>
                    </a:lnTo>
                    <a:lnTo>
                      <a:pt x="48" y="225"/>
                    </a:lnTo>
                    <a:lnTo>
                      <a:pt x="41" y="187"/>
                    </a:lnTo>
                    <a:lnTo>
                      <a:pt x="31" y="190"/>
                    </a:lnTo>
                    <a:lnTo>
                      <a:pt x="12" y="190"/>
                    </a:lnTo>
                    <a:lnTo>
                      <a:pt x="1" y="181"/>
                    </a:lnTo>
                    <a:lnTo>
                      <a:pt x="0" y="129"/>
                    </a:lnTo>
                    <a:lnTo>
                      <a:pt x="29" y="83"/>
                    </a:lnTo>
                    <a:lnTo>
                      <a:pt x="35" y="63"/>
                    </a:lnTo>
                    <a:lnTo>
                      <a:pt x="48" y="44"/>
                    </a:lnTo>
                    <a:lnTo>
                      <a:pt x="67" y="33"/>
                    </a:lnTo>
                    <a:lnTo>
                      <a:pt x="82" y="30"/>
                    </a:lnTo>
                    <a:lnTo>
                      <a:pt x="98" y="33"/>
                    </a:lnTo>
                    <a:lnTo>
                      <a:pt x="114" y="14"/>
                    </a:lnTo>
                    <a:lnTo>
                      <a:pt x="140" y="3"/>
                    </a:lnTo>
                    <a:lnTo>
                      <a:pt x="14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8" name=""/>
              <p:cNvSpPr/>
              <p:nvPr/>
            </p:nvSpPr>
            <p:spPr>
              <a:xfrm>
                <a:off x="2754360" y="3548160"/>
                <a:ext cx="1080" cy="1440"/>
              </a:xfrm>
              <a:custGeom>
                <a:avLst/>
                <a:gdLst/>
                <a:ahLst/>
                <a:rect l="l" t="t" r="r" b="b"/>
                <a:pathLst>
                  <a:path w="4" h="3"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9" name=""/>
              <p:cNvSpPr/>
              <p:nvPr/>
            </p:nvSpPr>
            <p:spPr>
              <a:xfrm>
                <a:off x="2754360" y="3548160"/>
                <a:ext cx="1080" cy="1440"/>
              </a:xfrm>
              <a:custGeom>
                <a:avLst/>
                <a:gdLst/>
                <a:ahLst/>
                <a:rect l="l" t="t" r="r" b="b"/>
                <a:pathLst>
                  <a:path w="4" h="3"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0" name=""/>
              <p:cNvSpPr/>
              <p:nvPr/>
            </p:nvSpPr>
            <p:spPr>
              <a:xfrm>
                <a:off x="3170160" y="3538440"/>
                <a:ext cx="190080" cy="85680"/>
              </a:xfrm>
              <a:custGeom>
                <a:avLst/>
                <a:gdLst/>
                <a:ahLst/>
                <a:rect l="l" t="t" r="r" b="b"/>
                <a:pathLst>
                  <a:path w="241" h="107">
                    <a:moveTo>
                      <a:pt x="76" y="1"/>
                    </a:moveTo>
                    <a:lnTo>
                      <a:pt x="115" y="0"/>
                    </a:lnTo>
                    <a:lnTo>
                      <a:pt x="124" y="2"/>
                    </a:lnTo>
                    <a:lnTo>
                      <a:pt x="147" y="18"/>
                    </a:lnTo>
                    <a:lnTo>
                      <a:pt x="196" y="26"/>
                    </a:lnTo>
                    <a:lnTo>
                      <a:pt x="214" y="21"/>
                    </a:lnTo>
                    <a:lnTo>
                      <a:pt x="241" y="26"/>
                    </a:lnTo>
                    <a:lnTo>
                      <a:pt x="238" y="42"/>
                    </a:lnTo>
                    <a:lnTo>
                      <a:pt x="205" y="49"/>
                    </a:lnTo>
                    <a:lnTo>
                      <a:pt x="109" y="29"/>
                    </a:lnTo>
                    <a:lnTo>
                      <a:pt x="67" y="59"/>
                    </a:lnTo>
                    <a:lnTo>
                      <a:pt x="48" y="91"/>
                    </a:lnTo>
                    <a:lnTo>
                      <a:pt x="52" y="107"/>
                    </a:lnTo>
                    <a:lnTo>
                      <a:pt x="35" y="107"/>
                    </a:lnTo>
                    <a:lnTo>
                      <a:pt x="17" y="101"/>
                    </a:lnTo>
                    <a:lnTo>
                      <a:pt x="7" y="91"/>
                    </a:lnTo>
                    <a:lnTo>
                      <a:pt x="0" y="69"/>
                    </a:lnTo>
                    <a:lnTo>
                      <a:pt x="60" y="10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1" name=""/>
              <p:cNvSpPr/>
              <p:nvPr/>
            </p:nvSpPr>
            <p:spPr>
              <a:xfrm>
                <a:off x="3170160" y="3538440"/>
                <a:ext cx="190080" cy="85680"/>
              </a:xfrm>
              <a:custGeom>
                <a:avLst/>
                <a:gdLst/>
                <a:ahLst/>
                <a:rect l="l" t="t" r="r" b="b"/>
                <a:pathLst>
                  <a:path w="241" h="107">
                    <a:moveTo>
                      <a:pt x="76" y="1"/>
                    </a:moveTo>
                    <a:lnTo>
                      <a:pt x="115" y="0"/>
                    </a:lnTo>
                    <a:lnTo>
                      <a:pt x="124" y="2"/>
                    </a:lnTo>
                    <a:lnTo>
                      <a:pt x="147" y="18"/>
                    </a:lnTo>
                    <a:lnTo>
                      <a:pt x="196" y="26"/>
                    </a:lnTo>
                    <a:lnTo>
                      <a:pt x="214" y="21"/>
                    </a:lnTo>
                    <a:lnTo>
                      <a:pt x="241" y="26"/>
                    </a:lnTo>
                    <a:lnTo>
                      <a:pt x="238" y="42"/>
                    </a:lnTo>
                    <a:lnTo>
                      <a:pt x="205" y="49"/>
                    </a:lnTo>
                    <a:lnTo>
                      <a:pt x="109" y="29"/>
                    </a:lnTo>
                    <a:lnTo>
                      <a:pt x="67" y="59"/>
                    </a:lnTo>
                    <a:lnTo>
                      <a:pt x="48" y="91"/>
                    </a:lnTo>
                    <a:lnTo>
                      <a:pt x="52" y="107"/>
                    </a:lnTo>
                    <a:lnTo>
                      <a:pt x="35" y="107"/>
                    </a:lnTo>
                    <a:lnTo>
                      <a:pt x="17" y="101"/>
                    </a:lnTo>
                    <a:lnTo>
                      <a:pt x="7" y="91"/>
                    </a:lnTo>
                    <a:lnTo>
                      <a:pt x="0" y="69"/>
                    </a:lnTo>
                    <a:lnTo>
                      <a:pt x="60" y="10"/>
                    </a:lnTo>
                    <a:lnTo>
                      <a:pt x="76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2" name=""/>
              <p:cNvSpPr/>
              <p:nvPr/>
            </p:nvSpPr>
            <p:spPr>
              <a:xfrm>
                <a:off x="5100480" y="3914640"/>
                <a:ext cx="26640" cy="20880"/>
              </a:xfrm>
              <a:custGeom>
                <a:avLst/>
                <a:gdLst/>
                <a:ahLst/>
                <a:rect l="l" t="t" r="r" b="b"/>
                <a:pathLst>
                  <a:path w="35" h="28">
                    <a:moveTo>
                      <a:pt x="15" y="0"/>
                    </a:moveTo>
                    <a:lnTo>
                      <a:pt x="35" y="6"/>
                    </a:lnTo>
                    <a:lnTo>
                      <a:pt x="35" y="13"/>
                    </a:lnTo>
                    <a:lnTo>
                      <a:pt x="20" y="27"/>
                    </a:lnTo>
                    <a:lnTo>
                      <a:pt x="7" y="28"/>
                    </a:lnTo>
                    <a:lnTo>
                      <a:pt x="0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3" name=""/>
              <p:cNvSpPr/>
              <p:nvPr/>
            </p:nvSpPr>
            <p:spPr>
              <a:xfrm>
                <a:off x="5100480" y="3914640"/>
                <a:ext cx="26640" cy="20880"/>
              </a:xfrm>
              <a:custGeom>
                <a:avLst/>
                <a:gdLst/>
                <a:ahLst/>
                <a:rect l="l" t="t" r="r" b="b"/>
                <a:pathLst>
                  <a:path w="35" h="28">
                    <a:moveTo>
                      <a:pt x="15" y="0"/>
                    </a:moveTo>
                    <a:lnTo>
                      <a:pt x="35" y="6"/>
                    </a:lnTo>
                    <a:lnTo>
                      <a:pt x="35" y="13"/>
                    </a:lnTo>
                    <a:lnTo>
                      <a:pt x="20" y="27"/>
                    </a:lnTo>
                    <a:lnTo>
                      <a:pt x="7" y="28"/>
                    </a:lnTo>
                    <a:lnTo>
                      <a:pt x="0" y="1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4" name=""/>
              <p:cNvSpPr/>
              <p:nvPr/>
            </p:nvSpPr>
            <p:spPr>
              <a:xfrm>
                <a:off x="5022720" y="4360680"/>
                <a:ext cx="72720" cy="177840"/>
              </a:xfrm>
              <a:custGeom>
                <a:avLst/>
                <a:gdLst/>
                <a:ahLst/>
                <a:rect l="l" t="t" r="r" b="b"/>
                <a:pathLst>
                  <a:path w="92" h="223">
                    <a:moveTo>
                      <a:pt x="53" y="0"/>
                    </a:moveTo>
                    <a:lnTo>
                      <a:pt x="76" y="0"/>
                    </a:lnTo>
                    <a:lnTo>
                      <a:pt x="89" y="12"/>
                    </a:lnTo>
                    <a:lnTo>
                      <a:pt x="92" y="38"/>
                    </a:lnTo>
                    <a:lnTo>
                      <a:pt x="87" y="45"/>
                    </a:lnTo>
                    <a:lnTo>
                      <a:pt x="76" y="64"/>
                    </a:lnTo>
                    <a:lnTo>
                      <a:pt x="84" y="109"/>
                    </a:lnTo>
                    <a:lnTo>
                      <a:pt x="75" y="145"/>
                    </a:lnTo>
                    <a:lnTo>
                      <a:pt x="73" y="170"/>
                    </a:lnTo>
                    <a:lnTo>
                      <a:pt x="76" y="191"/>
                    </a:lnTo>
                    <a:lnTo>
                      <a:pt x="76" y="209"/>
                    </a:lnTo>
                    <a:lnTo>
                      <a:pt x="71" y="220"/>
                    </a:lnTo>
                    <a:lnTo>
                      <a:pt x="57" y="223"/>
                    </a:lnTo>
                    <a:lnTo>
                      <a:pt x="5" y="189"/>
                    </a:lnTo>
                    <a:lnTo>
                      <a:pt x="0" y="105"/>
                    </a:lnTo>
                    <a:lnTo>
                      <a:pt x="3" y="62"/>
                    </a:lnTo>
                    <a:lnTo>
                      <a:pt x="12" y="43"/>
                    </a:lnTo>
                    <a:lnTo>
                      <a:pt x="28" y="20"/>
                    </a:lnTo>
                    <a:lnTo>
                      <a:pt x="47" y="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5" name=""/>
              <p:cNvSpPr/>
              <p:nvPr/>
            </p:nvSpPr>
            <p:spPr>
              <a:xfrm>
                <a:off x="5022720" y="4360680"/>
                <a:ext cx="72720" cy="177840"/>
              </a:xfrm>
              <a:custGeom>
                <a:avLst/>
                <a:gdLst/>
                <a:ahLst/>
                <a:rect l="l" t="t" r="r" b="b"/>
                <a:pathLst>
                  <a:path w="92" h="223">
                    <a:moveTo>
                      <a:pt x="53" y="0"/>
                    </a:moveTo>
                    <a:lnTo>
                      <a:pt x="76" y="0"/>
                    </a:lnTo>
                    <a:lnTo>
                      <a:pt x="89" y="12"/>
                    </a:lnTo>
                    <a:lnTo>
                      <a:pt x="92" y="38"/>
                    </a:lnTo>
                    <a:lnTo>
                      <a:pt x="87" y="45"/>
                    </a:lnTo>
                    <a:lnTo>
                      <a:pt x="76" y="64"/>
                    </a:lnTo>
                    <a:lnTo>
                      <a:pt x="84" y="109"/>
                    </a:lnTo>
                    <a:lnTo>
                      <a:pt x="75" y="145"/>
                    </a:lnTo>
                    <a:lnTo>
                      <a:pt x="73" y="170"/>
                    </a:lnTo>
                    <a:lnTo>
                      <a:pt x="76" y="191"/>
                    </a:lnTo>
                    <a:lnTo>
                      <a:pt x="76" y="209"/>
                    </a:lnTo>
                    <a:lnTo>
                      <a:pt x="71" y="220"/>
                    </a:lnTo>
                    <a:lnTo>
                      <a:pt x="57" y="223"/>
                    </a:lnTo>
                    <a:lnTo>
                      <a:pt x="5" y="189"/>
                    </a:lnTo>
                    <a:lnTo>
                      <a:pt x="0" y="105"/>
                    </a:lnTo>
                    <a:lnTo>
                      <a:pt x="3" y="62"/>
                    </a:lnTo>
                    <a:lnTo>
                      <a:pt x="12" y="43"/>
                    </a:lnTo>
                    <a:lnTo>
                      <a:pt x="28" y="20"/>
                    </a:lnTo>
                    <a:lnTo>
                      <a:pt x="47" y="7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6" name=""/>
              <p:cNvSpPr/>
              <p:nvPr/>
            </p:nvSpPr>
            <p:spPr>
              <a:xfrm>
                <a:off x="4556160" y="4744800"/>
                <a:ext cx="115560" cy="96840"/>
              </a:xfrm>
              <a:custGeom>
                <a:avLst/>
                <a:gdLst/>
                <a:ahLst/>
                <a:rect l="l" t="t" r="r" b="b"/>
                <a:pathLst>
                  <a:path w="148" h="121">
                    <a:moveTo>
                      <a:pt x="115" y="0"/>
                    </a:moveTo>
                    <a:lnTo>
                      <a:pt x="144" y="11"/>
                    </a:lnTo>
                    <a:lnTo>
                      <a:pt x="148" y="27"/>
                    </a:lnTo>
                    <a:lnTo>
                      <a:pt x="135" y="48"/>
                    </a:lnTo>
                    <a:lnTo>
                      <a:pt x="119" y="67"/>
                    </a:lnTo>
                    <a:lnTo>
                      <a:pt x="113" y="87"/>
                    </a:lnTo>
                    <a:lnTo>
                      <a:pt x="97" y="107"/>
                    </a:lnTo>
                    <a:lnTo>
                      <a:pt x="72" y="120"/>
                    </a:lnTo>
                    <a:lnTo>
                      <a:pt x="40" y="121"/>
                    </a:lnTo>
                    <a:lnTo>
                      <a:pt x="11" y="112"/>
                    </a:lnTo>
                    <a:lnTo>
                      <a:pt x="4" y="101"/>
                    </a:lnTo>
                    <a:lnTo>
                      <a:pt x="0" y="62"/>
                    </a:lnTo>
                    <a:lnTo>
                      <a:pt x="10" y="47"/>
                    </a:lnTo>
                    <a:lnTo>
                      <a:pt x="32" y="26"/>
                    </a:lnTo>
                    <a:lnTo>
                      <a:pt x="57" y="23"/>
                    </a:lnTo>
                    <a:lnTo>
                      <a:pt x="76" y="17"/>
                    </a:lnTo>
                    <a:lnTo>
                      <a:pt x="95" y="7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7" name=""/>
              <p:cNvSpPr/>
              <p:nvPr/>
            </p:nvSpPr>
            <p:spPr>
              <a:xfrm>
                <a:off x="4556160" y="4744800"/>
                <a:ext cx="115560" cy="96840"/>
              </a:xfrm>
              <a:custGeom>
                <a:avLst/>
                <a:gdLst/>
                <a:ahLst/>
                <a:rect l="l" t="t" r="r" b="b"/>
                <a:pathLst>
                  <a:path w="148" h="121">
                    <a:moveTo>
                      <a:pt x="115" y="0"/>
                    </a:moveTo>
                    <a:lnTo>
                      <a:pt x="144" y="11"/>
                    </a:lnTo>
                    <a:lnTo>
                      <a:pt x="148" y="27"/>
                    </a:lnTo>
                    <a:lnTo>
                      <a:pt x="135" y="48"/>
                    </a:lnTo>
                    <a:lnTo>
                      <a:pt x="119" y="67"/>
                    </a:lnTo>
                    <a:lnTo>
                      <a:pt x="113" y="87"/>
                    </a:lnTo>
                    <a:lnTo>
                      <a:pt x="97" y="107"/>
                    </a:lnTo>
                    <a:lnTo>
                      <a:pt x="72" y="120"/>
                    </a:lnTo>
                    <a:lnTo>
                      <a:pt x="40" y="121"/>
                    </a:lnTo>
                    <a:lnTo>
                      <a:pt x="11" y="112"/>
                    </a:lnTo>
                    <a:lnTo>
                      <a:pt x="4" y="101"/>
                    </a:lnTo>
                    <a:lnTo>
                      <a:pt x="0" y="62"/>
                    </a:lnTo>
                    <a:lnTo>
                      <a:pt x="10" y="47"/>
                    </a:lnTo>
                    <a:lnTo>
                      <a:pt x="32" y="26"/>
                    </a:lnTo>
                    <a:lnTo>
                      <a:pt x="57" y="23"/>
                    </a:lnTo>
                    <a:lnTo>
                      <a:pt x="76" y="17"/>
                    </a:lnTo>
                    <a:lnTo>
                      <a:pt x="95" y="7"/>
                    </a:lnTo>
                    <a:lnTo>
                      <a:pt x="11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8" name=""/>
              <p:cNvSpPr/>
              <p:nvPr/>
            </p:nvSpPr>
            <p:spPr>
              <a:xfrm>
                <a:off x="3222720" y="5321160"/>
                <a:ext cx="124920" cy="176400"/>
              </a:xfrm>
              <a:custGeom>
                <a:avLst/>
                <a:gdLst/>
                <a:ahLst/>
                <a:rect l="l" t="t" r="r" b="b"/>
                <a:pathLst>
                  <a:path w="157" h="222">
                    <a:moveTo>
                      <a:pt x="33" y="0"/>
                    </a:moveTo>
                    <a:lnTo>
                      <a:pt x="59" y="9"/>
                    </a:lnTo>
                    <a:lnTo>
                      <a:pt x="78" y="18"/>
                    </a:lnTo>
                    <a:lnTo>
                      <a:pt x="97" y="36"/>
                    </a:lnTo>
                    <a:lnTo>
                      <a:pt x="114" y="60"/>
                    </a:lnTo>
                    <a:lnTo>
                      <a:pt x="121" y="78"/>
                    </a:lnTo>
                    <a:lnTo>
                      <a:pt x="131" y="91"/>
                    </a:lnTo>
                    <a:lnTo>
                      <a:pt x="141" y="114"/>
                    </a:lnTo>
                    <a:lnTo>
                      <a:pt x="154" y="132"/>
                    </a:lnTo>
                    <a:lnTo>
                      <a:pt x="157" y="164"/>
                    </a:lnTo>
                    <a:lnTo>
                      <a:pt x="148" y="182"/>
                    </a:lnTo>
                    <a:lnTo>
                      <a:pt x="104" y="210"/>
                    </a:lnTo>
                    <a:lnTo>
                      <a:pt x="81" y="217"/>
                    </a:lnTo>
                    <a:lnTo>
                      <a:pt x="53" y="222"/>
                    </a:lnTo>
                    <a:lnTo>
                      <a:pt x="31" y="219"/>
                    </a:lnTo>
                    <a:lnTo>
                      <a:pt x="13" y="202"/>
                    </a:lnTo>
                    <a:lnTo>
                      <a:pt x="10" y="184"/>
                    </a:lnTo>
                    <a:lnTo>
                      <a:pt x="3" y="164"/>
                    </a:lnTo>
                    <a:lnTo>
                      <a:pt x="0" y="116"/>
                    </a:lnTo>
                    <a:lnTo>
                      <a:pt x="5" y="87"/>
                    </a:lnTo>
                    <a:lnTo>
                      <a:pt x="8" y="61"/>
                    </a:lnTo>
                    <a:lnTo>
                      <a:pt x="4" y="41"/>
                    </a:lnTo>
                    <a:lnTo>
                      <a:pt x="17" y="1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9" name=""/>
              <p:cNvSpPr/>
              <p:nvPr/>
            </p:nvSpPr>
            <p:spPr>
              <a:xfrm>
                <a:off x="3222720" y="5321160"/>
                <a:ext cx="124920" cy="176400"/>
              </a:xfrm>
              <a:custGeom>
                <a:avLst/>
                <a:gdLst/>
                <a:ahLst/>
                <a:rect l="l" t="t" r="r" b="b"/>
                <a:pathLst>
                  <a:path w="157" h="222">
                    <a:moveTo>
                      <a:pt x="33" y="0"/>
                    </a:moveTo>
                    <a:lnTo>
                      <a:pt x="59" y="9"/>
                    </a:lnTo>
                    <a:lnTo>
                      <a:pt x="78" y="18"/>
                    </a:lnTo>
                    <a:lnTo>
                      <a:pt x="97" y="36"/>
                    </a:lnTo>
                    <a:lnTo>
                      <a:pt x="114" y="60"/>
                    </a:lnTo>
                    <a:lnTo>
                      <a:pt x="121" y="78"/>
                    </a:lnTo>
                    <a:lnTo>
                      <a:pt x="131" y="91"/>
                    </a:lnTo>
                    <a:lnTo>
                      <a:pt x="141" y="114"/>
                    </a:lnTo>
                    <a:lnTo>
                      <a:pt x="154" y="132"/>
                    </a:lnTo>
                    <a:lnTo>
                      <a:pt x="157" y="164"/>
                    </a:lnTo>
                    <a:lnTo>
                      <a:pt x="148" y="182"/>
                    </a:lnTo>
                    <a:lnTo>
                      <a:pt x="104" y="210"/>
                    </a:lnTo>
                    <a:lnTo>
                      <a:pt x="81" y="217"/>
                    </a:lnTo>
                    <a:lnTo>
                      <a:pt x="53" y="222"/>
                    </a:lnTo>
                    <a:lnTo>
                      <a:pt x="31" y="219"/>
                    </a:lnTo>
                    <a:lnTo>
                      <a:pt x="13" y="202"/>
                    </a:lnTo>
                    <a:lnTo>
                      <a:pt x="10" y="184"/>
                    </a:lnTo>
                    <a:lnTo>
                      <a:pt x="3" y="164"/>
                    </a:lnTo>
                    <a:lnTo>
                      <a:pt x="0" y="116"/>
                    </a:lnTo>
                    <a:lnTo>
                      <a:pt x="5" y="87"/>
                    </a:lnTo>
                    <a:lnTo>
                      <a:pt x="8" y="61"/>
                    </a:lnTo>
                    <a:lnTo>
                      <a:pt x="4" y="41"/>
                    </a:lnTo>
                    <a:lnTo>
                      <a:pt x="17" y="19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0" name=""/>
              <p:cNvSpPr/>
              <p:nvPr/>
            </p:nvSpPr>
            <p:spPr>
              <a:xfrm>
                <a:off x="4627440" y="5499000"/>
                <a:ext cx="14040" cy="14400"/>
              </a:xfrm>
              <a:custGeom>
                <a:avLst/>
                <a:gdLst/>
                <a:ahLst/>
                <a:rect l="l" t="t" r="r" b="b"/>
                <a:pathLst>
                  <a:path w="19" h="20">
                    <a:moveTo>
                      <a:pt x="10" y="0"/>
                    </a:moveTo>
                    <a:lnTo>
                      <a:pt x="19" y="2"/>
                    </a:lnTo>
                    <a:lnTo>
                      <a:pt x="19" y="20"/>
                    </a:lnTo>
                    <a:lnTo>
                      <a:pt x="6" y="20"/>
                    </a:lnTo>
                    <a:lnTo>
                      <a:pt x="0" y="9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1" name=""/>
              <p:cNvSpPr/>
              <p:nvPr/>
            </p:nvSpPr>
            <p:spPr>
              <a:xfrm>
                <a:off x="5230800" y="5886360"/>
                <a:ext cx="153720" cy="77760"/>
              </a:xfrm>
              <a:custGeom>
                <a:avLst/>
                <a:gdLst/>
                <a:ahLst/>
                <a:rect l="l" t="t" r="r" b="b"/>
                <a:pathLst>
                  <a:path w="192" h="97">
                    <a:moveTo>
                      <a:pt x="176" y="0"/>
                    </a:moveTo>
                    <a:lnTo>
                      <a:pt x="192" y="2"/>
                    </a:lnTo>
                    <a:lnTo>
                      <a:pt x="192" y="16"/>
                    </a:lnTo>
                    <a:lnTo>
                      <a:pt x="167" y="36"/>
                    </a:lnTo>
                    <a:lnTo>
                      <a:pt x="156" y="48"/>
                    </a:lnTo>
                    <a:lnTo>
                      <a:pt x="136" y="61"/>
                    </a:lnTo>
                    <a:lnTo>
                      <a:pt x="94" y="76"/>
                    </a:lnTo>
                    <a:lnTo>
                      <a:pt x="39" y="83"/>
                    </a:lnTo>
                    <a:lnTo>
                      <a:pt x="30" y="92"/>
                    </a:lnTo>
                    <a:lnTo>
                      <a:pt x="20" y="97"/>
                    </a:lnTo>
                    <a:lnTo>
                      <a:pt x="0" y="81"/>
                    </a:lnTo>
                    <a:lnTo>
                      <a:pt x="0" y="71"/>
                    </a:lnTo>
                    <a:lnTo>
                      <a:pt x="13" y="58"/>
                    </a:lnTo>
                    <a:lnTo>
                      <a:pt x="52" y="54"/>
                    </a:lnTo>
                    <a:lnTo>
                      <a:pt x="71" y="47"/>
                    </a:lnTo>
                    <a:lnTo>
                      <a:pt x="93" y="47"/>
                    </a:lnTo>
                    <a:lnTo>
                      <a:pt x="113" y="39"/>
                    </a:lnTo>
                    <a:lnTo>
                      <a:pt x="167" y="7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2" name=""/>
              <p:cNvSpPr/>
              <p:nvPr/>
            </p:nvSpPr>
            <p:spPr>
              <a:xfrm>
                <a:off x="5230800" y="5886360"/>
                <a:ext cx="153720" cy="77760"/>
              </a:xfrm>
              <a:custGeom>
                <a:avLst/>
                <a:gdLst/>
                <a:ahLst/>
                <a:rect l="l" t="t" r="r" b="b"/>
                <a:pathLst>
                  <a:path w="192" h="97">
                    <a:moveTo>
                      <a:pt x="176" y="0"/>
                    </a:moveTo>
                    <a:lnTo>
                      <a:pt x="192" y="2"/>
                    </a:lnTo>
                    <a:lnTo>
                      <a:pt x="192" y="16"/>
                    </a:lnTo>
                    <a:lnTo>
                      <a:pt x="167" y="36"/>
                    </a:lnTo>
                    <a:lnTo>
                      <a:pt x="156" y="48"/>
                    </a:lnTo>
                    <a:lnTo>
                      <a:pt x="136" y="61"/>
                    </a:lnTo>
                    <a:lnTo>
                      <a:pt x="94" y="76"/>
                    </a:lnTo>
                    <a:lnTo>
                      <a:pt x="39" y="83"/>
                    </a:lnTo>
                    <a:lnTo>
                      <a:pt x="30" y="92"/>
                    </a:lnTo>
                    <a:lnTo>
                      <a:pt x="20" y="97"/>
                    </a:lnTo>
                    <a:lnTo>
                      <a:pt x="0" y="81"/>
                    </a:lnTo>
                    <a:lnTo>
                      <a:pt x="0" y="71"/>
                    </a:lnTo>
                    <a:lnTo>
                      <a:pt x="13" y="58"/>
                    </a:lnTo>
                    <a:lnTo>
                      <a:pt x="52" y="54"/>
                    </a:lnTo>
                    <a:lnTo>
                      <a:pt x="71" y="47"/>
                    </a:lnTo>
                    <a:lnTo>
                      <a:pt x="93" y="47"/>
                    </a:lnTo>
                    <a:lnTo>
                      <a:pt x="113" y="39"/>
                    </a:lnTo>
                    <a:lnTo>
                      <a:pt x="167" y="7"/>
                    </a:lnTo>
                    <a:lnTo>
                      <a:pt x="17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3" name=""/>
              <p:cNvSpPr/>
              <p:nvPr/>
            </p:nvSpPr>
            <p:spPr>
              <a:xfrm>
                <a:off x="4892760" y="5937120"/>
                <a:ext cx="72360" cy="34920"/>
              </a:xfrm>
              <a:custGeom>
                <a:avLst/>
                <a:gdLst/>
                <a:ahLst/>
                <a:rect l="l" t="t" r="r" b="b"/>
                <a:pathLst>
                  <a:path w="91" h="44">
                    <a:moveTo>
                      <a:pt x="73" y="1"/>
                    </a:moveTo>
                    <a:lnTo>
                      <a:pt x="89" y="0"/>
                    </a:lnTo>
                    <a:lnTo>
                      <a:pt x="91" y="27"/>
                    </a:lnTo>
                    <a:lnTo>
                      <a:pt x="71" y="27"/>
                    </a:lnTo>
                    <a:lnTo>
                      <a:pt x="42" y="35"/>
                    </a:lnTo>
                    <a:lnTo>
                      <a:pt x="23" y="44"/>
                    </a:lnTo>
                    <a:lnTo>
                      <a:pt x="13" y="44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30" y="12"/>
                    </a:lnTo>
                    <a:lnTo>
                      <a:pt x="55" y="11"/>
                    </a:lnTo>
                    <a:lnTo>
                      <a:pt x="73" y="4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4" name=""/>
              <p:cNvSpPr/>
              <p:nvPr/>
            </p:nvSpPr>
            <p:spPr>
              <a:xfrm>
                <a:off x="4892760" y="5937120"/>
                <a:ext cx="72360" cy="34920"/>
              </a:xfrm>
              <a:custGeom>
                <a:avLst/>
                <a:gdLst/>
                <a:ahLst/>
                <a:rect l="l" t="t" r="r" b="b"/>
                <a:pathLst>
                  <a:path w="91" h="44">
                    <a:moveTo>
                      <a:pt x="73" y="1"/>
                    </a:moveTo>
                    <a:lnTo>
                      <a:pt x="89" y="0"/>
                    </a:lnTo>
                    <a:lnTo>
                      <a:pt x="91" y="27"/>
                    </a:lnTo>
                    <a:lnTo>
                      <a:pt x="71" y="27"/>
                    </a:lnTo>
                    <a:lnTo>
                      <a:pt x="42" y="35"/>
                    </a:lnTo>
                    <a:lnTo>
                      <a:pt x="23" y="44"/>
                    </a:lnTo>
                    <a:lnTo>
                      <a:pt x="13" y="44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30" y="12"/>
                    </a:lnTo>
                    <a:lnTo>
                      <a:pt x="55" y="11"/>
                    </a:lnTo>
                    <a:lnTo>
                      <a:pt x="73" y="4"/>
                    </a:lnTo>
                    <a:lnTo>
                      <a:pt x="7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5" name=""/>
              <p:cNvSpPr/>
              <p:nvPr/>
            </p:nvSpPr>
            <p:spPr>
              <a:xfrm>
                <a:off x="5189400" y="5984640"/>
                <a:ext cx="71280" cy="25560"/>
              </a:xfrm>
              <a:custGeom>
                <a:avLst/>
                <a:gdLst/>
                <a:ahLst/>
                <a:rect l="l" t="t" r="r" b="b"/>
                <a:pathLst>
                  <a:path w="90" h="33">
                    <a:moveTo>
                      <a:pt x="22" y="1"/>
                    </a:moveTo>
                    <a:lnTo>
                      <a:pt x="51" y="0"/>
                    </a:lnTo>
                    <a:lnTo>
                      <a:pt x="90" y="7"/>
                    </a:lnTo>
                    <a:lnTo>
                      <a:pt x="9" y="33"/>
                    </a:lnTo>
                    <a:lnTo>
                      <a:pt x="0" y="28"/>
                    </a:lnTo>
                    <a:lnTo>
                      <a:pt x="13" y="8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6" name=""/>
              <p:cNvSpPr/>
              <p:nvPr/>
            </p:nvSpPr>
            <p:spPr>
              <a:xfrm>
                <a:off x="5189400" y="5984640"/>
                <a:ext cx="71280" cy="25560"/>
              </a:xfrm>
              <a:custGeom>
                <a:avLst/>
                <a:gdLst/>
                <a:ahLst/>
                <a:rect l="l" t="t" r="r" b="b"/>
                <a:pathLst>
                  <a:path w="90" h="33">
                    <a:moveTo>
                      <a:pt x="22" y="1"/>
                    </a:moveTo>
                    <a:lnTo>
                      <a:pt x="51" y="0"/>
                    </a:lnTo>
                    <a:lnTo>
                      <a:pt x="90" y="7"/>
                    </a:lnTo>
                    <a:lnTo>
                      <a:pt x="9" y="33"/>
                    </a:lnTo>
                    <a:lnTo>
                      <a:pt x="0" y="28"/>
                    </a:lnTo>
                    <a:lnTo>
                      <a:pt x="13" y="8"/>
                    </a:lnTo>
                    <a:lnTo>
                      <a:pt x="2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7" name=""/>
              <p:cNvSpPr/>
              <p:nvPr/>
            </p:nvSpPr>
            <p:spPr>
              <a:xfrm>
                <a:off x="5184720" y="5315040"/>
                <a:ext cx="48960" cy="31680"/>
              </a:xfrm>
              <a:custGeom>
                <a:avLst/>
                <a:gdLst/>
                <a:ahLst/>
                <a:rect l="l" t="t" r="r" b="b"/>
                <a:pathLst>
                  <a:path w="62" h="40">
                    <a:moveTo>
                      <a:pt x="28" y="5"/>
                    </a:moveTo>
                    <a:lnTo>
                      <a:pt x="62" y="0"/>
                    </a:lnTo>
                    <a:lnTo>
                      <a:pt x="61" y="9"/>
                    </a:lnTo>
                    <a:lnTo>
                      <a:pt x="43" y="25"/>
                    </a:lnTo>
                    <a:lnTo>
                      <a:pt x="15" y="40"/>
                    </a:lnTo>
                    <a:lnTo>
                      <a:pt x="2" y="39"/>
                    </a:lnTo>
                    <a:lnTo>
                      <a:pt x="0" y="31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8" name=""/>
              <p:cNvSpPr/>
              <p:nvPr/>
            </p:nvSpPr>
            <p:spPr>
              <a:xfrm>
                <a:off x="5184720" y="5315040"/>
                <a:ext cx="48960" cy="31680"/>
              </a:xfrm>
              <a:custGeom>
                <a:avLst/>
                <a:gdLst/>
                <a:ahLst/>
                <a:rect l="l" t="t" r="r" b="b"/>
                <a:pathLst>
                  <a:path w="62" h="40">
                    <a:moveTo>
                      <a:pt x="28" y="5"/>
                    </a:moveTo>
                    <a:lnTo>
                      <a:pt x="62" y="0"/>
                    </a:lnTo>
                    <a:lnTo>
                      <a:pt x="61" y="9"/>
                    </a:lnTo>
                    <a:lnTo>
                      <a:pt x="43" y="25"/>
                    </a:lnTo>
                    <a:lnTo>
                      <a:pt x="15" y="40"/>
                    </a:lnTo>
                    <a:lnTo>
                      <a:pt x="2" y="39"/>
                    </a:lnTo>
                    <a:lnTo>
                      <a:pt x="0" y="31"/>
                    </a:lnTo>
                    <a:lnTo>
                      <a:pt x="28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9" name=""/>
              <p:cNvSpPr/>
              <p:nvPr/>
            </p:nvSpPr>
            <p:spPr>
              <a:xfrm>
                <a:off x="5251320" y="5226120"/>
                <a:ext cx="29880" cy="29880"/>
              </a:xfrm>
              <a:custGeom>
                <a:avLst/>
                <a:gdLst/>
                <a:ahLst/>
                <a:rect l="l" t="t" r="r" b="b"/>
                <a:pathLst>
                  <a:path w="38" h="38">
                    <a:moveTo>
                      <a:pt x="8" y="0"/>
                    </a:moveTo>
                    <a:lnTo>
                      <a:pt x="37" y="22"/>
                    </a:lnTo>
                    <a:lnTo>
                      <a:pt x="38" y="38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0" name=""/>
              <p:cNvSpPr/>
              <p:nvPr/>
            </p:nvSpPr>
            <p:spPr>
              <a:xfrm>
                <a:off x="5251320" y="5226120"/>
                <a:ext cx="29880" cy="29880"/>
              </a:xfrm>
              <a:custGeom>
                <a:avLst/>
                <a:gdLst/>
                <a:ahLst/>
                <a:rect l="l" t="t" r="r" b="b"/>
                <a:pathLst>
                  <a:path w="38" h="38">
                    <a:moveTo>
                      <a:pt x="8" y="0"/>
                    </a:moveTo>
                    <a:lnTo>
                      <a:pt x="37" y="22"/>
                    </a:lnTo>
                    <a:lnTo>
                      <a:pt x="38" y="38"/>
                    </a:lnTo>
                    <a:lnTo>
                      <a:pt x="0" y="32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1" name=""/>
              <p:cNvSpPr/>
              <p:nvPr/>
            </p:nvSpPr>
            <p:spPr>
              <a:xfrm>
                <a:off x="5221080" y="5256000"/>
                <a:ext cx="23760" cy="16200"/>
              </a:xfrm>
              <a:custGeom>
                <a:avLst/>
                <a:gdLst/>
                <a:ahLst/>
                <a:rect l="l" t="t" r="r" b="b"/>
                <a:pathLst>
                  <a:path w="29" h="20">
                    <a:moveTo>
                      <a:pt x="0" y="0"/>
                    </a:moveTo>
                    <a:lnTo>
                      <a:pt x="29" y="8"/>
                    </a:lnTo>
                    <a:lnTo>
                      <a:pt x="4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2" name=""/>
              <p:cNvSpPr/>
              <p:nvPr/>
            </p:nvSpPr>
            <p:spPr>
              <a:xfrm>
                <a:off x="5221080" y="5256000"/>
                <a:ext cx="23760" cy="16200"/>
              </a:xfrm>
              <a:custGeom>
                <a:avLst/>
                <a:gdLst/>
                <a:ahLst/>
                <a:rect l="l" t="t" r="r" b="b"/>
                <a:pathLst>
                  <a:path w="29" h="20">
                    <a:moveTo>
                      <a:pt x="0" y="0"/>
                    </a:moveTo>
                    <a:lnTo>
                      <a:pt x="29" y="8"/>
                    </a:lnTo>
                    <a:lnTo>
                      <a:pt x="4" y="2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3" name=""/>
              <p:cNvSpPr/>
              <p:nvPr/>
            </p:nvSpPr>
            <p:spPr>
              <a:xfrm>
                <a:off x="5076720" y="4664160"/>
                <a:ext cx="231480" cy="255600"/>
              </a:xfrm>
              <a:custGeom>
                <a:avLst/>
                <a:gdLst/>
                <a:ahLst/>
                <a:rect l="l" t="t" r="r" b="b"/>
                <a:pathLst>
                  <a:path w="293" h="323">
                    <a:moveTo>
                      <a:pt x="105" y="0"/>
                    </a:moveTo>
                    <a:lnTo>
                      <a:pt x="121" y="0"/>
                    </a:lnTo>
                    <a:lnTo>
                      <a:pt x="128" y="9"/>
                    </a:lnTo>
                    <a:lnTo>
                      <a:pt x="133" y="38"/>
                    </a:lnTo>
                    <a:lnTo>
                      <a:pt x="129" y="58"/>
                    </a:lnTo>
                    <a:lnTo>
                      <a:pt x="140" y="76"/>
                    </a:lnTo>
                    <a:lnTo>
                      <a:pt x="153" y="148"/>
                    </a:lnTo>
                    <a:lnTo>
                      <a:pt x="146" y="158"/>
                    </a:lnTo>
                    <a:lnTo>
                      <a:pt x="133" y="223"/>
                    </a:lnTo>
                    <a:lnTo>
                      <a:pt x="138" y="241"/>
                    </a:lnTo>
                    <a:lnTo>
                      <a:pt x="156" y="257"/>
                    </a:lnTo>
                    <a:lnTo>
                      <a:pt x="178" y="247"/>
                    </a:lnTo>
                    <a:lnTo>
                      <a:pt x="217" y="240"/>
                    </a:lnTo>
                    <a:lnTo>
                      <a:pt x="252" y="246"/>
                    </a:lnTo>
                    <a:lnTo>
                      <a:pt x="265" y="255"/>
                    </a:lnTo>
                    <a:lnTo>
                      <a:pt x="272" y="281"/>
                    </a:lnTo>
                    <a:lnTo>
                      <a:pt x="293" y="313"/>
                    </a:lnTo>
                    <a:lnTo>
                      <a:pt x="279" y="323"/>
                    </a:lnTo>
                    <a:lnTo>
                      <a:pt x="257" y="323"/>
                    </a:lnTo>
                    <a:lnTo>
                      <a:pt x="234" y="304"/>
                    </a:lnTo>
                    <a:lnTo>
                      <a:pt x="211" y="308"/>
                    </a:lnTo>
                    <a:lnTo>
                      <a:pt x="209" y="314"/>
                    </a:lnTo>
                    <a:lnTo>
                      <a:pt x="180" y="318"/>
                    </a:lnTo>
                    <a:lnTo>
                      <a:pt x="153" y="296"/>
                    </a:lnTo>
                    <a:lnTo>
                      <a:pt x="121" y="316"/>
                    </a:lnTo>
                    <a:lnTo>
                      <a:pt x="95" y="316"/>
                    </a:lnTo>
                    <a:lnTo>
                      <a:pt x="82" y="310"/>
                    </a:lnTo>
                    <a:lnTo>
                      <a:pt x="75" y="281"/>
                    </a:lnTo>
                    <a:lnTo>
                      <a:pt x="33" y="256"/>
                    </a:lnTo>
                    <a:lnTo>
                      <a:pt x="20" y="238"/>
                    </a:lnTo>
                    <a:lnTo>
                      <a:pt x="20" y="216"/>
                    </a:lnTo>
                    <a:lnTo>
                      <a:pt x="0" y="187"/>
                    </a:lnTo>
                    <a:lnTo>
                      <a:pt x="6" y="177"/>
                    </a:lnTo>
                    <a:lnTo>
                      <a:pt x="17" y="127"/>
                    </a:lnTo>
                    <a:lnTo>
                      <a:pt x="15" y="105"/>
                    </a:lnTo>
                    <a:lnTo>
                      <a:pt x="21" y="85"/>
                    </a:lnTo>
                    <a:lnTo>
                      <a:pt x="23" y="66"/>
                    </a:lnTo>
                    <a:lnTo>
                      <a:pt x="23" y="47"/>
                    </a:lnTo>
                    <a:lnTo>
                      <a:pt x="32" y="24"/>
                    </a:lnTo>
                    <a:lnTo>
                      <a:pt x="38" y="18"/>
                    </a:lnTo>
                    <a:lnTo>
                      <a:pt x="80" y="9"/>
                    </a:lnTo>
                    <a:lnTo>
                      <a:pt x="96" y="1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4" name=""/>
              <p:cNvSpPr/>
              <p:nvPr/>
            </p:nvSpPr>
            <p:spPr>
              <a:xfrm>
                <a:off x="5076720" y="4664160"/>
                <a:ext cx="231480" cy="255600"/>
              </a:xfrm>
              <a:custGeom>
                <a:avLst/>
                <a:gdLst/>
                <a:ahLst/>
                <a:rect l="l" t="t" r="r" b="b"/>
                <a:pathLst>
                  <a:path w="293" h="323">
                    <a:moveTo>
                      <a:pt x="105" y="0"/>
                    </a:moveTo>
                    <a:lnTo>
                      <a:pt x="121" y="0"/>
                    </a:lnTo>
                    <a:lnTo>
                      <a:pt x="128" y="9"/>
                    </a:lnTo>
                    <a:lnTo>
                      <a:pt x="133" y="38"/>
                    </a:lnTo>
                    <a:lnTo>
                      <a:pt x="129" y="58"/>
                    </a:lnTo>
                    <a:lnTo>
                      <a:pt x="140" y="76"/>
                    </a:lnTo>
                    <a:lnTo>
                      <a:pt x="153" y="148"/>
                    </a:lnTo>
                    <a:lnTo>
                      <a:pt x="146" y="158"/>
                    </a:lnTo>
                    <a:lnTo>
                      <a:pt x="133" y="223"/>
                    </a:lnTo>
                    <a:lnTo>
                      <a:pt x="138" y="241"/>
                    </a:lnTo>
                    <a:lnTo>
                      <a:pt x="156" y="257"/>
                    </a:lnTo>
                    <a:lnTo>
                      <a:pt x="178" y="247"/>
                    </a:lnTo>
                    <a:lnTo>
                      <a:pt x="217" y="240"/>
                    </a:lnTo>
                    <a:lnTo>
                      <a:pt x="252" y="246"/>
                    </a:lnTo>
                    <a:lnTo>
                      <a:pt x="265" y="255"/>
                    </a:lnTo>
                    <a:lnTo>
                      <a:pt x="272" y="281"/>
                    </a:lnTo>
                    <a:lnTo>
                      <a:pt x="293" y="313"/>
                    </a:lnTo>
                    <a:lnTo>
                      <a:pt x="279" y="323"/>
                    </a:lnTo>
                    <a:lnTo>
                      <a:pt x="257" y="323"/>
                    </a:lnTo>
                    <a:lnTo>
                      <a:pt x="234" y="304"/>
                    </a:lnTo>
                    <a:lnTo>
                      <a:pt x="211" y="308"/>
                    </a:lnTo>
                    <a:lnTo>
                      <a:pt x="209" y="314"/>
                    </a:lnTo>
                    <a:lnTo>
                      <a:pt x="180" y="318"/>
                    </a:lnTo>
                    <a:lnTo>
                      <a:pt x="153" y="296"/>
                    </a:lnTo>
                    <a:lnTo>
                      <a:pt x="121" y="316"/>
                    </a:lnTo>
                    <a:lnTo>
                      <a:pt x="95" y="316"/>
                    </a:lnTo>
                    <a:lnTo>
                      <a:pt x="82" y="310"/>
                    </a:lnTo>
                    <a:lnTo>
                      <a:pt x="75" y="281"/>
                    </a:lnTo>
                    <a:lnTo>
                      <a:pt x="33" y="256"/>
                    </a:lnTo>
                    <a:lnTo>
                      <a:pt x="20" y="238"/>
                    </a:lnTo>
                    <a:lnTo>
                      <a:pt x="20" y="216"/>
                    </a:lnTo>
                    <a:lnTo>
                      <a:pt x="0" y="187"/>
                    </a:lnTo>
                    <a:lnTo>
                      <a:pt x="6" y="177"/>
                    </a:lnTo>
                    <a:lnTo>
                      <a:pt x="17" y="127"/>
                    </a:lnTo>
                    <a:lnTo>
                      <a:pt x="15" y="105"/>
                    </a:lnTo>
                    <a:lnTo>
                      <a:pt x="21" y="85"/>
                    </a:lnTo>
                    <a:lnTo>
                      <a:pt x="23" y="66"/>
                    </a:lnTo>
                    <a:lnTo>
                      <a:pt x="23" y="47"/>
                    </a:lnTo>
                    <a:lnTo>
                      <a:pt x="32" y="24"/>
                    </a:lnTo>
                    <a:lnTo>
                      <a:pt x="38" y="18"/>
                    </a:lnTo>
                    <a:lnTo>
                      <a:pt x="80" y="9"/>
                    </a:lnTo>
                    <a:lnTo>
                      <a:pt x="96" y="13"/>
                    </a:lnTo>
                    <a:lnTo>
                      <a:pt x="105" y="0"/>
                    </a:lnTo>
                  </a:path>
                </a:pathLst>
              </a:custGeom>
              <a:solidFill>
                <a:srgbClr val="ff99cc"/>
              </a:solidFill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5" name=""/>
              <p:cNvSpPr/>
              <p:nvPr/>
            </p:nvSpPr>
            <p:spPr>
              <a:xfrm>
                <a:off x="5344920" y="4962600"/>
                <a:ext cx="45720" cy="56880"/>
              </a:xfrm>
              <a:custGeom>
                <a:avLst/>
                <a:gdLst/>
                <a:ahLst/>
                <a:rect l="l" t="t" r="r" b="b"/>
                <a:pathLst>
                  <a:path w="57" h="71">
                    <a:moveTo>
                      <a:pt x="29" y="0"/>
                    </a:moveTo>
                    <a:lnTo>
                      <a:pt x="52" y="32"/>
                    </a:lnTo>
                    <a:lnTo>
                      <a:pt x="57" y="52"/>
                    </a:lnTo>
                    <a:lnTo>
                      <a:pt x="57" y="61"/>
                    </a:lnTo>
                    <a:lnTo>
                      <a:pt x="52" y="71"/>
                    </a:lnTo>
                    <a:lnTo>
                      <a:pt x="40" y="71"/>
                    </a:lnTo>
                    <a:lnTo>
                      <a:pt x="33" y="61"/>
                    </a:lnTo>
                    <a:lnTo>
                      <a:pt x="14" y="43"/>
                    </a:lnTo>
                    <a:lnTo>
                      <a:pt x="0" y="10"/>
                    </a:lnTo>
                    <a:lnTo>
                      <a:pt x="6" y="3"/>
                    </a:lnTo>
                    <a:lnTo>
                      <a:pt x="25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6" name=""/>
              <p:cNvSpPr/>
              <p:nvPr/>
            </p:nvSpPr>
            <p:spPr>
              <a:xfrm>
                <a:off x="5344920" y="4962600"/>
                <a:ext cx="45720" cy="56880"/>
              </a:xfrm>
              <a:custGeom>
                <a:avLst/>
                <a:gdLst/>
                <a:ahLst/>
                <a:rect l="l" t="t" r="r" b="b"/>
                <a:pathLst>
                  <a:path w="57" h="71">
                    <a:moveTo>
                      <a:pt x="29" y="0"/>
                    </a:moveTo>
                    <a:lnTo>
                      <a:pt x="52" y="32"/>
                    </a:lnTo>
                    <a:lnTo>
                      <a:pt x="57" y="52"/>
                    </a:lnTo>
                    <a:lnTo>
                      <a:pt x="57" y="61"/>
                    </a:lnTo>
                    <a:lnTo>
                      <a:pt x="52" y="71"/>
                    </a:lnTo>
                    <a:lnTo>
                      <a:pt x="40" y="71"/>
                    </a:lnTo>
                    <a:lnTo>
                      <a:pt x="33" y="61"/>
                    </a:lnTo>
                    <a:lnTo>
                      <a:pt x="14" y="43"/>
                    </a:lnTo>
                    <a:lnTo>
                      <a:pt x="0" y="10"/>
                    </a:lnTo>
                    <a:lnTo>
                      <a:pt x="6" y="3"/>
                    </a:lnTo>
                    <a:lnTo>
                      <a:pt x="25" y="0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080" bIns="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7" name=""/>
              <p:cNvSpPr/>
              <p:nvPr/>
            </p:nvSpPr>
            <p:spPr>
              <a:xfrm>
                <a:off x="5151240" y="4924440"/>
                <a:ext cx="48960" cy="46080"/>
              </a:xfrm>
              <a:custGeom>
                <a:avLst/>
                <a:gdLst/>
                <a:ahLst/>
                <a:rect l="l" t="t" r="r" b="b"/>
                <a:pathLst>
                  <a:path w="62" h="57">
                    <a:moveTo>
                      <a:pt x="22" y="0"/>
                    </a:moveTo>
                    <a:lnTo>
                      <a:pt x="45" y="2"/>
                    </a:lnTo>
                    <a:lnTo>
                      <a:pt x="54" y="12"/>
                    </a:lnTo>
                    <a:lnTo>
                      <a:pt x="62" y="50"/>
                    </a:lnTo>
                    <a:lnTo>
                      <a:pt x="58" y="57"/>
                    </a:lnTo>
                    <a:lnTo>
                      <a:pt x="39" y="57"/>
                    </a:lnTo>
                    <a:lnTo>
                      <a:pt x="12" y="33"/>
                    </a:lnTo>
                    <a:lnTo>
                      <a:pt x="0" y="3"/>
                    </a:lnTo>
                    <a:lnTo>
                      <a:pt x="18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8" name=""/>
              <p:cNvSpPr/>
              <p:nvPr/>
            </p:nvSpPr>
            <p:spPr>
              <a:xfrm>
                <a:off x="5151240" y="4924440"/>
                <a:ext cx="48960" cy="46080"/>
              </a:xfrm>
              <a:custGeom>
                <a:avLst/>
                <a:gdLst/>
                <a:ahLst/>
                <a:rect l="l" t="t" r="r" b="b"/>
                <a:pathLst>
                  <a:path w="62" h="57">
                    <a:moveTo>
                      <a:pt x="22" y="0"/>
                    </a:moveTo>
                    <a:lnTo>
                      <a:pt x="45" y="2"/>
                    </a:lnTo>
                    <a:lnTo>
                      <a:pt x="54" y="12"/>
                    </a:lnTo>
                    <a:lnTo>
                      <a:pt x="62" y="50"/>
                    </a:lnTo>
                    <a:lnTo>
                      <a:pt x="58" y="57"/>
                    </a:lnTo>
                    <a:lnTo>
                      <a:pt x="39" y="57"/>
                    </a:lnTo>
                    <a:lnTo>
                      <a:pt x="12" y="33"/>
                    </a:lnTo>
                    <a:lnTo>
                      <a:pt x="0" y="3"/>
                    </a:lnTo>
                    <a:lnTo>
                      <a:pt x="18" y="3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9" name=""/>
              <p:cNvSpPr/>
              <p:nvPr/>
            </p:nvSpPr>
            <p:spPr>
              <a:xfrm>
                <a:off x="5275080" y="4935600"/>
                <a:ext cx="48960" cy="20520"/>
              </a:xfrm>
              <a:custGeom>
                <a:avLst/>
                <a:gdLst/>
                <a:ahLst/>
                <a:rect l="l" t="t" r="r" b="b"/>
                <a:pathLst>
                  <a:path w="61" h="26">
                    <a:moveTo>
                      <a:pt x="9" y="0"/>
                    </a:moveTo>
                    <a:lnTo>
                      <a:pt x="35" y="3"/>
                    </a:lnTo>
                    <a:lnTo>
                      <a:pt x="56" y="13"/>
                    </a:lnTo>
                    <a:lnTo>
                      <a:pt x="61" y="26"/>
                    </a:lnTo>
                    <a:lnTo>
                      <a:pt x="23" y="26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0" name=""/>
              <p:cNvSpPr/>
              <p:nvPr/>
            </p:nvSpPr>
            <p:spPr>
              <a:xfrm>
                <a:off x="5275080" y="4935600"/>
                <a:ext cx="48960" cy="20520"/>
              </a:xfrm>
              <a:custGeom>
                <a:avLst/>
                <a:gdLst/>
                <a:ahLst/>
                <a:rect l="l" t="t" r="r" b="b"/>
                <a:pathLst>
                  <a:path w="61" h="26">
                    <a:moveTo>
                      <a:pt x="9" y="0"/>
                    </a:moveTo>
                    <a:lnTo>
                      <a:pt x="35" y="3"/>
                    </a:lnTo>
                    <a:lnTo>
                      <a:pt x="56" y="13"/>
                    </a:lnTo>
                    <a:lnTo>
                      <a:pt x="61" y="26"/>
                    </a:lnTo>
                    <a:lnTo>
                      <a:pt x="23" y="26"/>
                    </a:lnTo>
                    <a:lnTo>
                      <a:pt x="0" y="13"/>
                    </a:lnTo>
                    <a:lnTo>
                      <a:pt x="3" y="4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1" name=""/>
              <p:cNvSpPr/>
              <p:nvPr/>
            </p:nvSpPr>
            <p:spPr>
              <a:xfrm>
                <a:off x="5216400" y="4979880"/>
                <a:ext cx="61560" cy="66600"/>
              </a:xfrm>
              <a:custGeom>
                <a:avLst/>
                <a:gdLst/>
                <a:ahLst/>
                <a:rect l="l" t="t" r="r" b="b"/>
                <a:pathLst>
                  <a:path w="78" h="84">
                    <a:moveTo>
                      <a:pt x="55" y="0"/>
                    </a:moveTo>
                    <a:lnTo>
                      <a:pt x="73" y="2"/>
                    </a:lnTo>
                    <a:lnTo>
                      <a:pt x="78" y="12"/>
                    </a:lnTo>
                    <a:lnTo>
                      <a:pt x="69" y="61"/>
                    </a:lnTo>
                    <a:lnTo>
                      <a:pt x="56" y="77"/>
                    </a:lnTo>
                    <a:lnTo>
                      <a:pt x="43" y="84"/>
                    </a:lnTo>
                    <a:lnTo>
                      <a:pt x="24" y="78"/>
                    </a:lnTo>
                    <a:lnTo>
                      <a:pt x="19" y="46"/>
                    </a:lnTo>
                    <a:lnTo>
                      <a:pt x="0" y="21"/>
                    </a:lnTo>
                    <a:lnTo>
                      <a:pt x="9" y="7"/>
                    </a:lnTo>
                    <a:lnTo>
                      <a:pt x="28" y="3"/>
                    </a:lnTo>
                    <a:lnTo>
                      <a:pt x="51" y="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2" name=""/>
              <p:cNvSpPr/>
              <p:nvPr/>
            </p:nvSpPr>
            <p:spPr>
              <a:xfrm>
                <a:off x="5216400" y="4979880"/>
                <a:ext cx="61560" cy="66600"/>
              </a:xfrm>
              <a:custGeom>
                <a:avLst/>
                <a:gdLst/>
                <a:ahLst/>
                <a:rect l="l" t="t" r="r" b="b"/>
                <a:pathLst>
                  <a:path w="78" h="84">
                    <a:moveTo>
                      <a:pt x="55" y="0"/>
                    </a:moveTo>
                    <a:lnTo>
                      <a:pt x="73" y="2"/>
                    </a:lnTo>
                    <a:lnTo>
                      <a:pt x="78" y="12"/>
                    </a:lnTo>
                    <a:lnTo>
                      <a:pt x="69" y="61"/>
                    </a:lnTo>
                    <a:lnTo>
                      <a:pt x="56" y="77"/>
                    </a:lnTo>
                    <a:lnTo>
                      <a:pt x="43" y="84"/>
                    </a:lnTo>
                    <a:lnTo>
                      <a:pt x="24" y="78"/>
                    </a:lnTo>
                    <a:lnTo>
                      <a:pt x="19" y="46"/>
                    </a:lnTo>
                    <a:lnTo>
                      <a:pt x="0" y="21"/>
                    </a:lnTo>
                    <a:lnTo>
                      <a:pt x="9" y="7"/>
                    </a:lnTo>
                    <a:lnTo>
                      <a:pt x="28" y="3"/>
                    </a:lnTo>
                    <a:lnTo>
                      <a:pt x="51" y="3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3" name=""/>
              <p:cNvSpPr/>
              <p:nvPr/>
            </p:nvSpPr>
            <p:spPr>
              <a:xfrm>
                <a:off x="5122800" y="4995720"/>
                <a:ext cx="41040" cy="19080"/>
              </a:xfrm>
              <a:custGeom>
                <a:avLst/>
                <a:gdLst/>
                <a:ahLst/>
                <a:rect l="l" t="t" r="r" b="b"/>
                <a:pathLst>
                  <a:path w="51" h="23">
                    <a:moveTo>
                      <a:pt x="5" y="0"/>
                    </a:moveTo>
                    <a:lnTo>
                      <a:pt x="32" y="3"/>
                    </a:lnTo>
                    <a:lnTo>
                      <a:pt x="51" y="23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4" name=""/>
              <p:cNvSpPr/>
              <p:nvPr/>
            </p:nvSpPr>
            <p:spPr>
              <a:xfrm>
                <a:off x="5122800" y="4995720"/>
                <a:ext cx="41040" cy="19080"/>
              </a:xfrm>
              <a:custGeom>
                <a:avLst/>
                <a:gdLst/>
                <a:ahLst/>
                <a:rect l="l" t="t" r="r" b="b"/>
                <a:pathLst>
                  <a:path w="51" h="23">
                    <a:moveTo>
                      <a:pt x="5" y="0"/>
                    </a:moveTo>
                    <a:lnTo>
                      <a:pt x="32" y="3"/>
                    </a:lnTo>
                    <a:lnTo>
                      <a:pt x="51" y="23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5" name=""/>
              <p:cNvSpPr/>
              <p:nvPr/>
            </p:nvSpPr>
            <p:spPr>
              <a:xfrm>
                <a:off x="5268960" y="4998960"/>
                <a:ext cx="90000" cy="90360"/>
              </a:xfrm>
              <a:custGeom>
                <a:avLst/>
                <a:gdLst/>
                <a:ahLst/>
                <a:rect l="l" t="t" r="r" b="b"/>
                <a:pathLst>
                  <a:path w="113" h="114">
                    <a:moveTo>
                      <a:pt x="71" y="0"/>
                    </a:moveTo>
                    <a:lnTo>
                      <a:pt x="90" y="3"/>
                    </a:lnTo>
                    <a:lnTo>
                      <a:pt x="90" y="36"/>
                    </a:lnTo>
                    <a:lnTo>
                      <a:pt x="111" y="39"/>
                    </a:lnTo>
                    <a:lnTo>
                      <a:pt x="113" y="52"/>
                    </a:lnTo>
                    <a:lnTo>
                      <a:pt x="95" y="74"/>
                    </a:lnTo>
                    <a:lnTo>
                      <a:pt x="76" y="82"/>
                    </a:lnTo>
                    <a:lnTo>
                      <a:pt x="65" y="55"/>
                    </a:lnTo>
                    <a:lnTo>
                      <a:pt x="49" y="43"/>
                    </a:lnTo>
                    <a:lnTo>
                      <a:pt x="45" y="46"/>
                    </a:lnTo>
                    <a:lnTo>
                      <a:pt x="43" y="69"/>
                    </a:lnTo>
                    <a:lnTo>
                      <a:pt x="53" y="88"/>
                    </a:lnTo>
                    <a:lnTo>
                      <a:pt x="44" y="114"/>
                    </a:lnTo>
                    <a:lnTo>
                      <a:pt x="21" y="114"/>
                    </a:lnTo>
                    <a:lnTo>
                      <a:pt x="5" y="98"/>
                    </a:lnTo>
                    <a:lnTo>
                      <a:pt x="0" y="85"/>
                    </a:lnTo>
                    <a:lnTo>
                      <a:pt x="9" y="67"/>
                    </a:lnTo>
                    <a:lnTo>
                      <a:pt x="20" y="17"/>
                    </a:lnTo>
                    <a:lnTo>
                      <a:pt x="52" y="5"/>
                    </a:lnTo>
                    <a:lnTo>
                      <a:pt x="59" y="26"/>
                    </a:lnTo>
                    <a:lnTo>
                      <a:pt x="65" y="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6" name=""/>
              <p:cNvSpPr/>
              <p:nvPr/>
            </p:nvSpPr>
            <p:spPr>
              <a:xfrm>
                <a:off x="5268960" y="4998960"/>
                <a:ext cx="90000" cy="90360"/>
              </a:xfrm>
              <a:custGeom>
                <a:avLst/>
                <a:gdLst/>
                <a:ahLst/>
                <a:rect l="l" t="t" r="r" b="b"/>
                <a:pathLst>
                  <a:path w="113" h="114">
                    <a:moveTo>
                      <a:pt x="71" y="0"/>
                    </a:moveTo>
                    <a:lnTo>
                      <a:pt x="90" y="3"/>
                    </a:lnTo>
                    <a:lnTo>
                      <a:pt x="90" y="36"/>
                    </a:lnTo>
                    <a:lnTo>
                      <a:pt x="111" y="39"/>
                    </a:lnTo>
                    <a:lnTo>
                      <a:pt x="113" y="52"/>
                    </a:lnTo>
                    <a:lnTo>
                      <a:pt x="95" y="74"/>
                    </a:lnTo>
                    <a:lnTo>
                      <a:pt x="76" y="82"/>
                    </a:lnTo>
                    <a:lnTo>
                      <a:pt x="65" y="55"/>
                    </a:lnTo>
                    <a:lnTo>
                      <a:pt x="49" y="43"/>
                    </a:lnTo>
                    <a:lnTo>
                      <a:pt x="45" y="46"/>
                    </a:lnTo>
                    <a:lnTo>
                      <a:pt x="43" y="69"/>
                    </a:lnTo>
                    <a:lnTo>
                      <a:pt x="53" y="88"/>
                    </a:lnTo>
                    <a:lnTo>
                      <a:pt x="44" y="114"/>
                    </a:lnTo>
                    <a:lnTo>
                      <a:pt x="21" y="114"/>
                    </a:lnTo>
                    <a:lnTo>
                      <a:pt x="5" y="98"/>
                    </a:lnTo>
                    <a:lnTo>
                      <a:pt x="0" y="85"/>
                    </a:lnTo>
                    <a:lnTo>
                      <a:pt x="9" y="67"/>
                    </a:lnTo>
                    <a:lnTo>
                      <a:pt x="20" y="17"/>
                    </a:lnTo>
                    <a:lnTo>
                      <a:pt x="52" y="5"/>
                    </a:lnTo>
                    <a:lnTo>
                      <a:pt x="59" y="26"/>
                    </a:lnTo>
                    <a:lnTo>
                      <a:pt x="65" y="20"/>
                    </a:lnTo>
                    <a:lnTo>
                      <a:pt x="7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>
                <a:off x="5265720" y="5025960"/>
                <a:ext cx="221760" cy="192240"/>
              </a:xfrm>
              <a:custGeom>
                <a:avLst/>
                <a:gdLst/>
                <a:ahLst/>
                <a:rect l="l" t="t" r="r" b="b"/>
                <a:pathLst>
                  <a:path w="280" h="244">
                    <a:moveTo>
                      <a:pt x="190" y="0"/>
                    </a:moveTo>
                    <a:lnTo>
                      <a:pt x="213" y="4"/>
                    </a:lnTo>
                    <a:lnTo>
                      <a:pt x="235" y="17"/>
                    </a:lnTo>
                    <a:lnTo>
                      <a:pt x="245" y="36"/>
                    </a:lnTo>
                    <a:lnTo>
                      <a:pt x="246" y="65"/>
                    </a:lnTo>
                    <a:lnTo>
                      <a:pt x="272" y="103"/>
                    </a:lnTo>
                    <a:lnTo>
                      <a:pt x="280" y="148"/>
                    </a:lnTo>
                    <a:lnTo>
                      <a:pt x="274" y="166"/>
                    </a:lnTo>
                    <a:lnTo>
                      <a:pt x="258" y="193"/>
                    </a:lnTo>
                    <a:lnTo>
                      <a:pt x="242" y="191"/>
                    </a:lnTo>
                    <a:lnTo>
                      <a:pt x="220" y="184"/>
                    </a:lnTo>
                    <a:lnTo>
                      <a:pt x="223" y="207"/>
                    </a:lnTo>
                    <a:lnTo>
                      <a:pt x="220" y="226"/>
                    </a:lnTo>
                    <a:lnTo>
                      <a:pt x="201" y="239"/>
                    </a:lnTo>
                    <a:lnTo>
                      <a:pt x="175" y="244"/>
                    </a:lnTo>
                    <a:lnTo>
                      <a:pt x="155" y="231"/>
                    </a:lnTo>
                    <a:lnTo>
                      <a:pt x="130" y="231"/>
                    </a:lnTo>
                    <a:lnTo>
                      <a:pt x="121" y="225"/>
                    </a:lnTo>
                    <a:lnTo>
                      <a:pt x="110" y="182"/>
                    </a:lnTo>
                    <a:lnTo>
                      <a:pt x="103" y="177"/>
                    </a:lnTo>
                    <a:lnTo>
                      <a:pt x="39" y="209"/>
                    </a:lnTo>
                    <a:lnTo>
                      <a:pt x="33" y="233"/>
                    </a:lnTo>
                    <a:lnTo>
                      <a:pt x="4" y="235"/>
                    </a:lnTo>
                    <a:lnTo>
                      <a:pt x="1" y="230"/>
                    </a:lnTo>
                    <a:lnTo>
                      <a:pt x="0" y="201"/>
                    </a:lnTo>
                    <a:lnTo>
                      <a:pt x="3" y="181"/>
                    </a:lnTo>
                    <a:lnTo>
                      <a:pt x="15" y="162"/>
                    </a:lnTo>
                    <a:lnTo>
                      <a:pt x="25" y="142"/>
                    </a:lnTo>
                    <a:lnTo>
                      <a:pt x="38" y="128"/>
                    </a:lnTo>
                    <a:lnTo>
                      <a:pt x="57" y="119"/>
                    </a:lnTo>
                    <a:lnTo>
                      <a:pt x="88" y="112"/>
                    </a:lnTo>
                    <a:lnTo>
                      <a:pt x="102" y="116"/>
                    </a:lnTo>
                    <a:lnTo>
                      <a:pt x="133" y="73"/>
                    </a:lnTo>
                    <a:lnTo>
                      <a:pt x="143" y="53"/>
                    </a:lnTo>
                    <a:lnTo>
                      <a:pt x="168" y="11"/>
                    </a:lnTo>
                    <a:lnTo>
                      <a:pt x="174" y="5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ff99cc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" name=""/>
              <p:cNvSpPr/>
              <p:nvPr/>
            </p:nvSpPr>
            <p:spPr>
              <a:xfrm>
                <a:off x="5265720" y="5025960"/>
                <a:ext cx="221760" cy="192240"/>
              </a:xfrm>
              <a:custGeom>
                <a:avLst/>
                <a:gdLst/>
                <a:ahLst/>
                <a:rect l="l" t="t" r="r" b="b"/>
                <a:pathLst>
                  <a:path w="280" h="244">
                    <a:moveTo>
                      <a:pt x="190" y="0"/>
                    </a:moveTo>
                    <a:lnTo>
                      <a:pt x="213" y="4"/>
                    </a:lnTo>
                    <a:lnTo>
                      <a:pt x="235" y="17"/>
                    </a:lnTo>
                    <a:lnTo>
                      <a:pt x="245" y="36"/>
                    </a:lnTo>
                    <a:lnTo>
                      <a:pt x="246" y="65"/>
                    </a:lnTo>
                    <a:lnTo>
                      <a:pt x="272" y="103"/>
                    </a:lnTo>
                    <a:lnTo>
                      <a:pt x="280" y="148"/>
                    </a:lnTo>
                    <a:lnTo>
                      <a:pt x="274" y="166"/>
                    </a:lnTo>
                    <a:lnTo>
                      <a:pt x="258" y="193"/>
                    </a:lnTo>
                    <a:lnTo>
                      <a:pt x="242" y="191"/>
                    </a:lnTo>
                    <a:lnTo>
                      <a:pt x="220" y="184"/>
                    </a:lnTo>
                    <a:lnTo>
                      <a:pt x="223" y="207"/>
                    </a:lnTo>
                    <a:lnTo>
                      <a:pt x="220" y="226"/>
                    </a:lnTo>
                    <a:lnTo>
                      <a:pt x="201" y="239"/>
                    </a:lnTo>
                    <a:lnTo>
                      <a:pt x="175" y="244"/>
                    </a:lnTo>
                    <a:lnTo>
                      <a:pt x="155" y="231"/>
                    </a:lnTo>
                    <a:lnTo>
                      <a:pt x="130" y="231"/>
                    </a:lnTo>
                    <a:lnTo>
                      <a:pt x="121" y="225"/>
                    </a:lnTo>
                    <a:lnTo>
                      <a:pt x="110" y="182"/>
                    </a:lnTo>
                    <a:lnTo>
                      <a:pt x="103" y="177"/>
                    </a:lnTo>
                    <a:lnTo>
                      <a:pt x="39" y="209"/>
                    </a:lnTo>
                    <a:lnTo>
                      <a:pt x="33" y="233"/>
                    </a:lnTo>
                    <a:lnTo>
                      <a:pt x="4" y="235"/>
                    </a:lnTo>
                    <a:lnTo>
                      <a:pt x="1" y="230"/>
                    </a:lnTo>
                    <a:lnTo>
                      <a:pt x="0" y="201"/>
                    </a:lnTo>
                    <a:lnTo>
                      <a:pt x="3" y="181"/>
                    </a:lnTo>
                    <a:lnTo>
                      <a:pt x="15" y="162"/>
                    </a:lnTo>
                    <a:lnTo>
                      <a:pt x="25" y="142"/>
                    </a:lnTo>
                    <a:lnTo>
                      <a:pt x="38" y="128"/>
                    </a:lnTo>
                    <a:lnTo>
                      <a:pt x="57" y="119"/>
                    </a:lnTo>
                    <a:lnTo>
                      <a:pt x="88" y="112"/>
                    </a:lnTo>
                    <a:lnTo>
                      <a:pt x="102" y="116"/>
                    </a:lnTo>
                    <a:lnTo>
                      <a:pt x="133" y="73"/>
                    </a:lnTo>
                    <a:lnTo>
                      <a:pt x="143" y="53"/>
                    </a:lnTo>
                    <a:lnTo>
                      <a:pt x="168" y="11"/>
                    </a:lnTo>
                    <a:lnTo>
                      <a:pt x="174" y="5"/>
                    </a:lnTo>
                    <a:lnTo>
                      <a:pt x="19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" name=""/>
              <p:cNvSpPr/>
              <p:nvPr/>
            </p:nvSpPr>
            <p:spPr>
              <a:xfrm>
                <a:off x="5038560" y="5049720"/>
                <a:ext cx="98280" cy="150840"/>
              </a:xfrm>
              <a:custGeom>
                <a:avLst/>
                <a:gdLst/>
                <a:ahLst/>
                <a:rect l="l" t="t" r="r" b="b"/>
                <a:pathLst>
                  <a:path w="122" h="192">
                    <a:moveTo>
                      <a:pt x="97" y="0"/>
                    </a:moveTo>
                    <a:lnTo>
                      <a:pt x="112" y="6"/>
                    </a:lnTo>
                    <a:lnTo>
                      <a:pt x="122" y="36"/>
                    </a:lnTo>
                    <a:lnTo>
                      <a:pt x="107" y="61"/>
                    </a:lnTo>
                    <a:lnTo>
                      <a:pt x="92" y="81"/>
                    </a:lnTo>
                    <a:lnTo>
                      <a:pt x="85" y="103"/>
                    </a:lnTo>
                    <a:lnTo>
                      <a:pt x="78" y="113"/>
                    </a:lnTo>
                    <a:lnTo>
                      <a:pt x="60" y="133"/>
                    </a:lnTo>
                    <a:lnTo>
                      <a:pt x="35" y="172"/>
                    </a:lnTo>
                    <a:lnTo>
                      <a:pt x="29" y="192"/>
                    </a:lnTo>
                    <a:lnTo>
                      <a:pt x="0" y="182"/>
                    </a:lnTo>
                    <a:lnTo>
                      <a:pt x="62" y="94"/>
                    </a:lnTo>
                    <a:lnTo>
                      <a:pt x="69" y="75"/>
                    </a:lnTo>
                    <a:lnTo>
                      <a:pt x="77" y="59"/>
                    </a:lnTo>
                    <a:lnTo>
                      <a:pt x="90" y="20"/>
                    </a:lnTo>
                    <a:lnTo>
                      <a:pt x="90" y="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5038560" y="5049720"/>
                <a:ext cx="98280" cy="150840"/>
              </a:xfrm>
              <a:custGeom>
                <a:avLst/>
                <a:gdLst/>
                <a:ahLst/>
                <a:rect l="l" t="t" r="r" b="b"/>
                <a:pathLst>
                  <a:path w="122" h="192">
                    <a:moveTo>
                      <a:pt x="97" y="0"/>
                    </a:moveTo>
                    <a:lnTo>
                      <a:pt x="112" y="6"/>
                    </a:lnTo>
                    <a:lnTo>
                      <a:pt x="122" y="36"/>
                    </a:lnTo>
                    <a:lnTo>
                      <a:pt x="107" y="61"/>
                    </a:lnTo>
                    <a:lnTo>
                      <a:pt x="92" y="81"/>
                    </a:lnTo>
                    <a:lnTo>
                      <a:pt x="85" y="103"/>
                    </a:lnTo>
                    <a:lnTo>
                      <a:pt x="78" y="113"/>
                    </a:lnTo>
                    <a:lnTo>
                      <a:pt x="60" y="133"/>
                    </a:lnTo>
                    <a:lnTo>
                      <a:pt x="35" y="172"/>
                    </a:lnTo>
                    <a:lnTo>
                      <a:pt x="29" y="192"/>
                    </a:lnTo>
                    <a:lnTo>
                      <a:pt x="0" y="182"/>
                    </a:lnTo>
                    <a:lnTo>
                      <a:pt x="62" y="94"/>
                    </a:lnTo>
                    <a:lnTo>
                      <a:pt x="69" y="75"/>
                    </a:lnTo>
                    <a:lnTo>
                      <a:pt x="77" y="59"/>
                    </a:lnTo>
                    <a:lnTo>
                      <a:pt x="90" y="20"/>
                    </a:lnTo>
                    <a:lnTo>
                      <a:pt x="90" y="4"/>
                    </a:lnTo>
                    <a:lnTo>
                      <a:pt x="9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" name=""/>
              <p:cNvSpPr/>
              <p:nvPr/>
            </p:nvSpPr>
            <p:spPr>
              <a:xfrm>
                <a:off x="5317920" y="4895640"/>
                <a:ext cx="82440" cy="63720"/>
              </a:xfrm>
              <a:custGeom>
                <a:avLst/>
                <a:gdLst/>
                <a:ahLst/>
                <a:rect l="l" t="t" r="r" b="b"/>
                <a:pathLst>
                  <a:path w="104" h="80">
                    <a:moveTo>
                      <a:pt x="63" y="78"/>
                    </a:moveTo>
                    <a:lnTo>
                      <a:pt x="40" y="65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13" y="8"/>
                    </a:lnTo>
                    <a:lnTo>
                      <a:pt x="35" y="0"/>
                    </a:lnTo>
                    <a:lnTo>
                      <a:pt x="58" y="10"/>
                    </a:lnTo>
                    <a:lnTo>
                      <a:pt x="74" y="32"/>
                    </a:lnTo>
                    <a:lnTo>
                      <a:pt x="94" y="41"/>
                    </a:lnTo>
                    <a:lnTo>
                      <a:pt x="101" y="48"/>
                    </a:lnTo>
                    <a:lnTo>
                      <a:pt x="104" y="64"/>
                    </a:lnTo>
                    <a:lnTo>
                      <a:pt x="91" y="80"/>
                    </a:lnTo>
                    <a:lnTo>
                      <a:pt x="63" y="78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" name=""/>
              <p:cNvSpPr/>
              <p:nvPr/>
            </p:nvSpPr>
            <p:spPr>
              <a:xfrm>
                <a:off x="5317920" y="4895640"/>
                <a:ext cx="82440" cy="63720"/>
              </a:xfrm>
              <a:custGeom>
                <a:avLst/>
                <a:gdLst/>
                <a:ahLst/>
                <a:rect l="l" t="t" r="r" b="b"/>
                <a:pathLst>
                  <a:path w="104" h="80">
                    <a:moveTo>
                      <a:pt x="63" y="78"/>
                    </a:moveTo>
                    <a:lnTo>
                      <a:pt x="40" y="65"/>
                    </a:lnTo>
                    <a:lnTo>
                      <a:pt x="0" y="27"/>
                    </a:lnTo>
                    <a:lnTo>
                      <a:pt x="3" y="18"/>
                    </a:lnTo>
                    <a:lnTo>
                      <a:pt x="13" y="8"/>
                    </a:lnTo>
                    <a:lnTo>
                      <a:pt x="35" y="0"/>
                    </a:lnTo>
                    <a:lnTo>
                      <a:pt x="58" y="10"/>
                    </a:lnTo>
                    <a:lnTo>
                      <a:pt x="74" y="32"/>
                    </a:lnTo>
                    <a:lnTo>
                      <a:pt x="94" y="41"/>
                    </a:lnTo>
                    <a:lnTo>
                      <a:pt x="101" y="48"/>
                    </a:lnTo>
                    <a:lnTo>
                      <a:pt x="104" y="64"/>
                    </a:lnTo>
                    <a:lnTo>
                      <a:pt x="91" y="80"/>
                    </a:lnTo>
                    <a:lnTo>
                      <a:pt x="63" y="7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3983040" y="5506920"/>
                <a:ext cx="559800" cy="477720"/>
              </a:xfrm>
              <a:custGeom>
                <a:avLst/>
                <a:gdLst/>
                <a:ahLst/>
                <a:rect l="l" t="t" r="r" b="b"/>
                <a:pathLst>
                  <a:path w="706" h="602">
                    <a:moveTo>
                      <a:pt x="35" y="0"/>
                    </a:moveTo>
                    <a:lnTo>
                      <a:pt x="61" y="3"/>
                    </a:lnTo>
                    <a:lnTo>
                      <a:pt x="88" y="12"/>
                    </a:lnTo>
                    <a:lnTo>
                      <a:pt x="106" y="5"/>
                    </a:lnTo>
                    <a:lnTo>
                      <a:pt x="126" y="8"/>
                    </a:lnTo>
                    <a:lnTo>
                      <a:pt x="144" y="8"/>
                    </a:lnTo>
                    <a:lnTo>
                      <a:pt x="166" y="15"/>
                    </a:lnTo>
                    <a:lnTo>
                      <a:pt x="186" y="26"/>
                    </a:lnTo>
                    <a:lnTo>
                      <a:pt x="199" y="56"/>
                    </a:lnTo>
                    <a:lnTo>
                      <a:pt x="216" y="78"/>
                    </a:lnTo>
                    <a:lnTo>
                      <a:pt x="248" y="80"/>
                    </a:lnTo>
                    <a:lnTo>
                      <a:pt x="267" y="93"/>
                    </a:lnTo>
                    <a:lnTo>
                      <a:pt x="272" y="103"/>
                    </a:lnTo>
                    <a:lnTo>
                      <a:pt x="294" y="125"/>
                    </a:lnTo>
                    <a:lnTo>
                      <a:pt x="317" y="137"/>
                    </a:lnTo>
                    <a:lnTo>
                      <a:pt x="337" y="144"/>
                    </a:lnTo>
                    <a:lnTo>
                      <a:pt x="363" y="156"/>
                    </a:lnTo>
                    <a:lnTo>
                      <a:pt x="381" y="155"/>
                    </a:lnTo>
                    <a:lnTo>
                      <a:pt x="425" y="193"/>
                    </a:lnTo>
                    <a:lnTo>
                      <a:pt x="444" y="206"/>
                    </a:lnTo>
                    <a:lnTo>
                      <a:pt x="463" y="228"/>
                    </a:lnTo>
                    <a:lnTo>
                      <a:pt x="477" y="246"/>
                    </a:lnTo>
                    <a:lnTo>
                      <a:pt x="497" y="257"/>
                    </a:lnTo>
                    <a:lnTo>
                      <a:pt x="519" y="262"/>
                    </a:lnTo>
                    <a:lnTo>
                      <a:pt x="512" y="239"/>
                    </a:lnTo>
                    <a:lnTo>
                      <a:pt x="531" y="236"/>
                    </a:lnTo>
                    <a:lnTo>
                      <a:pt x="538" y="259"/>
                    </a:lnTo>
                    <a:lnTo>
                      <a:pt x="561" y="261"/>
                    </a:lnTo>
                    <a:lnTo>
                      <a:pt x="552" y="304"/>
                    </a:lnTo>
                    <a:lnTo>
                      <a:pt x="591" y="349"/>
                    </a:lnTo>
                    <a:lnTo>
                      <a:pt x="621" y="357"/>
                    </a:lnTo>
                    <a:lnTo>
                      <a:pt x="630" y="367"/>
                    </a:lnTo>
                    <a:lnTo>
                      <a:pt x="644" y="373"/>
                    </a:lnTo>
                    <a:lnTo>
                      <a:pt x="706" y="409"/>
                    </a:lnTo>
                    <a:lnTo>
                      <a:pt x="706" y="454"/>
                    </a:lnTo>
                    <a:lnTo>
                      <a:pt x="704" y="477"/>
                    </a:lnTo>
                    <a:lnTo>
                      <a:pt x="702" y="547"/>
                    </a:lnTo>
                    <a:lnTo>
                      <a:pt x="670" y="572"/>
                    </a:lnTo>
                    <a:lnTo>
                      <a:pt x="658" y="592"/>
                    </a:lnTo>
                    <a:lnTo>
                      <a:pt x="645" y="602"/>
                    </a:lnTo>
                    <a:lnTo>
                      <a:pt x="613" y="602"/>
                    </a:lnTo>
                    <a:lnTo>
                      <a:pt x="590" y="596"/>
                    </a:lnTo>
                    <a:lnTo>
                      <a:pt x="567" y="580"/>
                    </a:lnTo>
                    <a:lnTo>
                      <a:pt x="544" y="558"/>
                    </a:lnTo>
                    <a:lnTo>
                      <a:pt x="505" y="553"/>
                    </a:lnTo>
                    <a:lnTo>
                      <a:pt x="482" y="547"/>
                    </a:lnTo>
                    <a:lnTo>
                      <a:pt x="462" y="534"/>
                    </a:lnTo>
                    <a:lnTo>
                      <a:pt x="430" y="496"/>
                    </a:lnTo>
                    <a:lnTo>
                      <a:pt x="423" y="477"/>
                    </a:lnTo>
                    <a:lnTo>
                      <a:pt x="407" y="455"/>
                    </a:lnTo>
                    <a:lnTo>
                      <a:pt x="381" y="447"/>
                    </a:lnTo>
                    <a:lnTo>
                      <a:pt x="371" y="436"/>
                    </a:lnTo>
                    <a:lnTo>
                      <a:pt x="355" y="414"/>
                    </a:lnTo>
                    <a:lnTo>
                      <a:pt x="348" y="395"/>
                    </a:lnTo>
                    <a:lnTo>
                      <a:pt x="327" y="357"/>
                    </a:lnTo>
                    <a:lnTo>
                      <a:pt x="308" y="341"/>
                    </a:lnTo>
                    <a:lnTo>
                      <a:pt x="288" y="321"/>
                    </a:lnTo>
                    <a:lnTo>
                      <a:pt x="275" y="303"/>
                    </a:lnTo>
                    <a:lnTo>
                      <a:pt x="256" y="283"/>
                    </a:lnTo>
                    <a:lnTo>
                      <a:pt x="246" y="263"/>
                    </a:lnTo>
                    <a:lnTo>
                      <a:pt x="232" y="245"/>
                    </a:lnTo>
                    <a:lnTo>
                      <a:pt x="228" y="225"/>
                    </a:lnTo>
                    <a:lnTo>
                      <a:pt x="209" y="206"/>
                    </a:lnTo>
                    <a:lnTo>
                      <a:pt x="186" y="193"/>
                    </a:lnTo>
                    <a:lnTo>
                      <a:pt x="166" y="171"/>
                    </a:lnTo>
                    <a:lnTo>
                      <a:pt x="105" y="129"/>
                    </a:lnTo>
                    <a:lnTo>
                      <a:pt x="89" y="109"/>
                    </a:lnTo>
                    <a:lnTo>
                      <a:pt x="46" y="68"/>
                    </a:lnTo>
                    <a:lnTo>
                      <a:pt x="23" y="51"/>
                    </a:lnTo>
                    <a:lnTo>
                      <a:pt x="0" y="33"/>
                    </a:lnTo>
                    <a:lnTo>
                      <a:pt x="0" y="17"/>
                    </a:lnTo>
                    <a:lnTo>
                      <a:pt x="9" y="6"/>
                    </a:lnTo>
                    <a:lnTo>
                      <a:pt x="31" y="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" name=""/>
              <p:cNvSpPr/>
              <p:nvPr/>
            </p:nvSpPr>
            <p:spPr>
              <a:xfrm>
                <a:off x="3983040" y="5506920"/>
                <a:ext cx="559800" cy="477720"/>
              </a:xfrm>
              <a:custGeom>
                <a:avLst/>
                <a:gdLst/>
                <a:ahLst/>
                <a:rect l="l" t="t" r="r" b="b"/>
                <a:pathLst>
                  <a:path w="706" h="602">
                    <a:moveTo>
                      <a:pt x="35" y="0"/>
                    </a:moveTo>
                    <a:lnTo>
                      <a:pt x="61" y="3"/>
                    </a:lnTo>
                    <a:lnTo>
                      <a:pt x="88" y="12"/>
                    </a:lnTo>
                    <a:lnTo>
                      <a:pt x="106" y="5"/>
                    </a:lnTo>
                    <a:lnTo>
                      <a:pt x="126" y="8"/>
                    </a:lnTo>
                    <a:lnTo>
                      <a:pt x="144" y="8"/>
                    </a:lnTo>
                    <a:lnTo>
                      <a:pt x="166" y="15"/>
                    </a:lnTo>
                    <a:lnTo>
                      <a:pt x="186" y="26"/>
                    </a:lnTo>
                    <a:lnTo>
                      <a:pt x="199" y="56"/>
                    </a:lnTo>
                    <a:lnTo>
                      <a:pt x="216" y="78"/>
                    </a:lnTo>
                    <a:lnTo>
                      <a:pt x="248" y="80"/>
                    </a:lnTo>
                    <a:lnTo>
                      <a:pt x="267" y="93"/>
                    </a:lnTo>
                    <a:lnTo>
                      <a:pt x="272" y="103"/>
                    </a:lnTo>
                    <a:lnTo>
                      <a:pt x="294" y="125"/>
                    </a:lnTo>
                    <a:lnTo>
                      <a:pt x="317" y="137"/>
                    </a:lnTo>
                    <a:lnTo>
                      <a:pt x="337" y="144"/>
                    </a:lnTo>
                    <a:lnTo>
                      <a:pt x="363" y="156"/>
                    </a:lnTo>
                    <a:lnTo>
                      <a:pt x="381" y="155"/>
                    </a:lnTo>
                    <a:lnTo>
                      <a:pt x="425" y="193"/>
                    </a:lnTo>
                    <a:lnTo>
                      <a:pt x="444" y="206"/>
                    </a:lnTo>
                    <a:lnTo>
                      <a:pt x="463" y="228"/>
                    </a:lnTo>
                    <a:lnTo>
                      <a:pt x="477" y="246"/>
                    </a:lnTo>
                    <a:lnTo>
                      <a:pt x="497" y="257"/>
                    </a:lnTo>
                    <a:lnTo>
                      <a:pt x="519" y="262"/>
                    </a:lnTo>
                    <a:lnTo>
                      <a:pt x="512" y="239"/>
                    </a:lnTo>
                    <a:lnTo>
                      <a:pt x="531" y="236"/>
                    </a:lnTo>
                    <a:lnTo>
                      <a:pt x="538" y="259"/>
                    </a:lnTo>
                    <a:lnTo>
                      <a:pt x="561" y="261"/>
                    </a:lnTo>
                    <a:lnTo>
                      <a:pt x="552" y="304"/>
                    </a:lnTo>
                    <a:lnTo>
                      <a:pt x="591" y="349"/>
                    </a:lnTo>
                    <a:lnTo>
                      <a:pt x="621" y="357"/>
                    </a:lnTo>
                    <a:lnTo>
                      <a:pt x="630" y="367"/>
                    </a:lnTo>
                    <a:lnTo>
                      <a:pt x="644" y="373"/>
                    </a:lnTo>
                    <a:lnTo>
                      <a:pt x="706" y="409"/>
                    </a:lnTo>
                    <a:lnTo>
                      <a:pt x="706" y="454"/>
                    </a:lnTo>
                    <a:lnTo>
                      <a:pt x="704" y="477"/>
                    </a:lnTo>
                    <a:lnTo>
                      <a:pt x="702" y="547"/>
                    </a:lnTo>
                    <a:lnTo>
                      <a:pt x="670" y="572"/>
                    </a:lnTo>
                    <a:lnTo>
                      <a:pt x="658" y="592"/>
                    </a:lnTo>
                    <a:lnTo>
                      <a:pt x="645" y="602"/>
                    </a:lnTo>
                    <a:lnTo>
                      <a:pt x="613" y="602"/>
                    </a:lnTo>
                    <a:lnTo>
                      <a:pt x="590" y="596"/>
                    </a:lnTo>
                    <a:lnTo>
                      <a:pt x="567" y="580"/>
                    </a:lnTo>
                    <a:lnTo>
                      <a:pt x="544" y="558"/>
                    </a:lnTo>
                    <a:lnTo>
                      <a:pt x="505" y="553"/>
                    </a:lnTo>
                    <a:lnTo>
                      <a:pt x="482" y="547"/>
                    </a:lnTo>
                    <a:lnTo>
                      <a:pt x="462" y="534"/>
                    </a:lnTo>
                    <a:lnTo>
                      <a:pt x="430" y="496"/>
                    </a:lnTo>
                    <a:lnTo>
                      <a:pt x="423" y="477"/>
                    </a:lnTo>
                    <a:lnTo>
                      <a:pt x="407" y="455"/>
                    </a:lnTo>
                    <a:lnTo>
                      <a:pt x="381" y="447"/>
                    </a:lnTo>
                    <a:lnTo>
                      <a:pt x="371" y="436"/>
                    </a:lnTo>
                    <a:lnTo>
                      <a:pt x="355" y="414"/>
                    </a:lnTo>
                    <a:lnTo>
                      <a:pt x="348" y="395"/>
                    </a:lnTo>
                    <a:lnTo>
                      <a:pt x="327" y="357"/>
                    </a:lnTo>
                    <a:lnTo>
                      <a:pt x="308" y="341"/>
                    </a:lnTo>
                    <a:lnTo>
                      <a:pt x="288" y="321"/>
                    </a:lnTo>
                    <a:lnTo>
                      <a:pt x="275" y="303"/>
                    </a:lnTo>
                    <a:lnTo>
                      <a:pt x="256" y="283"/>
                    </a:lnTo>
                    <a:lnTo>
                      <a:pt x="246" y="263"/>
                    </a:lnTo>
                    <a:lnTo>
                      <a:pt x="232" y="245"/>
                    </a:lnTo>
                    <a:lnTo>
                      <a:pt x="228" y="225"/>
                    </a:lnTo>
                    <a:lnTo>
                      <a:pt x="209" y="206"/>
                    </a:lnTo>
                    <a:lnTo>
                      <a:pt x="186" y="193"/>
                    </a:lnTo>
                    <a:lnTo>
                      <a:pt x="166" y="171"/>
                    </a:lnTo>
                    <a:lnTo>
                      <a:pt x="105" y="129"/>
                    </a:lnTo>
                    <a:lnTo>
                      <a:pt x="89" y="109"/>
                    </a:lnTo>
                    <a:lnTo>
                      <a:pt x="46" y="68"/>
                    </a:lnTo>
                    <a:lnTo>
                      <a:pt x="23" y="51"/>
                    </a:lnTo>
                    <a:lnTo>
                      <a:pt x="0" y="33"/>
                    </a:lnTo>
                    <a:lnTo>
                      <a:pt x="0" y="17"/>
                    </a:lnTo>
                    <a:lnTo>
                      <a:pt x="9" y="6"/>
                    </a:lnTo>
                    <a:lnTo>
                      <a:pt x="31" y="3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" name=""/>
              <p:cNvSpPr/>
              <p:nvPr/>
            </p:nvSpPr>
            <p:spPr>
              <a:xfrm>
                <a:off x="4022640" y="5634000"/>
                <a:ext cx="39240" cy="25200"/>
              </a:xfrm>
              <a:custGeom>
                <a:avLst/>
                <a:gdLst/>
                <a:ahLst/>
                <a:rect l="l" t="t" r="r" b="b"/>
                <a:pathLst>
                  <a:path w="48" h="31">
                    <a:moveTo>
                      <a:pt x="7" y="0"/>
                    </a:moveTo>
                    <a:lnTo>
                      <a:pt x="26" y="3"/>
                    </a:lnTo>
                    <a:lnTo>
                      <a:pt x="48" y="22"/>
                    </a:lnTo>
                    <a:lnTo>
                      <a:pt x="40" y="31"/>
                    </a:lnTo>
                    <a:lnTo>
                      <a:pt x="27" y="3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" name=""/>
              <p:cNvSpPr/>
              <p:nvPr/>
            </p:nvSpPr>
            <p:spPr>
              <a:xfrm>
                <a:off x="4022640" y="5634000"/>
                <a:ext cx="39240" cy="25200"/>
              </a:xfrm>
              <a:custGeom>
                <a:avLst/>
                <a:gdLst/>
                <a:ahLst/>
                <a:rect l="l" t="t" r="r" b="b"/>
                <a:pathLst>
                  <a:path w="48" h="31">
                    <a:moveTo>
                      <a:pt x="7" y="0"/>
                    </a:moveTo>
                    <a:lnTo>
                      <a:pt x="26" y="3"/>
                    </a:lnTo>
                    <a:lnTo>
                      <a:pt x="48" y="22"/>
                    </a:lnTo>
                    <a:lnTo>
                      <a:pt x="40" y="31"/>
                    </a:lnTo>
                    <a:lnTo>
                      <a:pt x="27" y="3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7" name=""/>
              <p:cNvSpPr/>
              <p:nvPr/>
            </p:nvSpPr>
            <p:spPr>
              <a:xfrm>
                <a:off x="4089240" y="5692680"/>
                <a:ext cx="50400" cy="36720"/>
              </a:xfrm>
              <a:custGeom>
                <a:avLst/>
                <a:gdLst/>
                <a:ahLst/>
                <a:rect l="l" t="t" r="r" b="b"/>
                <a:pathLst>
                  <a:path w="62" h="48">
                    <a:moveTo>
                      <a:pt x="3" y="0"/>
                    </a:moveTo>
                    <a:lnTo>
                      <a:pt x="34" y="0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19" y="29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8" name=""/>
              <p:cNvSpPr/>
              <p:nvPr/>
            </p:nvSpPr>
            <p:spPr>
              <a:xfrm>
                <a:off x="4089240" y="5692680"/>
                <a:ext cx="50400" cy="36720"/>
              </a:xfrm>
              <a:custGeom>
                <a:avLst/>
                <a:gdLst/>
                <a:ahLst/>
                <a:rect l="l" t="t" r="r" b="b"/>
                <a:pathLst>
                  <a:path w="62" h="48">
                    <a:moveTo>
                      <a:pt x="3" y="0"/>
                    </a:moveTo>
                    <a:lnTo>
                      <a:pt x="34" y="0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19" y="29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080" bIns="-10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4451400" y="5721120"/>
                <a:ext cx="21600" cy="20880"/>
              </a:xfrm>
              <a:custGeom>
                <a:avLst/>
                <a:gdLst/>
                <a:ahLst/>
                <a:rect l="l" t="t" r="r" b="b"/>
                <a:pathLst>
                  <a:path w="29" h="26">
                    <a:moveTo>
                      <a:pt x="14" y="0"/>
                    </a:moveTo>
                    <a:lnTo>
                      <a:pt x="29" y="7"/>
                    </a:lnTo>
                    <a:lnTo>
                      <a:pt x="14" y="26"/>
                    </a:lnTo>
                    <a:lnTo>
                      <a:pt x="0" y="16"/>
                    </a:lnTo>
                    <a:lnTo>
                      <a:pt x="4" y="1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0" name=""/>
              <p:cNvSpPr/>
              <p:nvPr/>
            </p:nvSpPr>
            <p:spPr>
              <a:xfrm>
                <a:off x="4451400" y="5721120"/>
                <a:ext cx="21600" cy="20880"/>
              </a:xfrm>
              <a:custGeom>
                <a:avLst/>
                <a:gdLst/>
                <a:ahLst/>
                <a:rect l="l" t="t" r="r" b="b"/>
                <a:pathLst>
                  <a:path w="29" h="26">
                    <a:moveTo>
                      <a:pt x="14" y="0"/>
                    </a:moveTo>
                    <a:lnTo>
                      <a:pt x="29" y="7"/>
                    </a:lnTo>
                    <a:lnTo>
                      <a:pt x="14" y="26"/>
                    </a:lnTo>
                    <a:lnTo>
                      <a:pt x="0" y="16"/>
                    </a:lnTo>
                    <a:lnTo>
                      <a:pt x="4" y="10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920" bIns="-25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>
                <a:off x="4443480" y="5746680"/>
                <a:ext cx="34560" cy="2844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10" y="0"/>
                    </a:moveTo>
                    <a:lnTo>
                      <a:pt x="26" y="3"/>
                    </a:lnTo>
                    <a:lnTo>
                      <a:pt x="42" y="19"/>
                    </a:lnTo>
                    <a:lnTo>
                      <a:pt x="37" y="35"/>
                    </a:lnTo>
                    <a:lnTo>
                      <a:pt x="23" y="35"/>
                    </a:lnTo>
                    <a:lnTo>
                      <a:pt x="7" y="23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4443480" y="5746680"/>
                <a:ext cx="34560" cy="28440"/>
              </a:xfrm>
              <a:custGeom>
                <a:avLst/>
                <a:gdLst/>
                <a:ahLst/>
                <a:rect l="l" t="t" r="r" b="b"/>
                <a:pathLst>
                  <a:path w="42" h="35">
                    <a:moveTo>
                      <a:pt x="10" y="0"/>
                    </a:moveTo>
                    <a:lnTo>
                      <a:pt x="26" y="3"/>
                    </a:lnTo>
                    <a:lnTo>
                      <a:pt x="42" y="19"/>
                    </a:lnTo>
                    <a:lnTo>
                      <a:pt x="37" y="35"/>
                    </a:lnTo>
                    <a:lnTo>
                      <a:pt x="23" y="35"/>
                    </a:lnTo>
                    <a:lnTo>
                      <a:pt x="7" y="23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3" name=""/>
              <p:cNvSpPr/>
              <p:nvPr/>
            </p:nvSpPr>
            <p:spPr>
              <a:xfrm>
                <a:off x="4164120" y="5800680"/>
                <a:ext cx="39240" cy="36360"/>
              </a:xfrm>
              <a:custGeom>
                <a:avLst/>
                <a:gdLst/>
                <a:ahLst/>
                <a:rect l="l" t="t" r="r" b="b"/>
                <a:pathLst>
                  <a:path w="51" h="46">
                    <a:moveTo>
                      <a:pt x="7" y="0"/>
                    </a:moveTo>
                    <a:lnTo>
                      <a:pt x="23" y="3"/>
                    </a:lnTo>
                    <a:lnTo>
                      <a:pt x="40" y="23"/>
                    </a:lnTo>
                    <a:lnTo>
                      <a:pt x="51" y="41"/>
                    </a:lnTo>
                    <a:lnTo>
                      <a:pt x="27" y="46"/>
                    </a:lnTo>
                    <a:lnTo>
                      <a:pt x="10" y="35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4" name=""/>
              <p:cNvSpPr/>
              <p:nvPr/>
            </p:nvSpPr>
            <p:spPr>
              <a:xfrm>
                <a:off x="4164120" y="5800680"/>
                <a:ext cx="39240" cy="36360"/>
              </a:xfrm>
              <a:custGeom>
                <a:avLst/>
                <a:gdLst/>
                <a:ahLst/>
                <a:rect l="l" t="t" r="r" b="b"/>
                <a:pathLst>
                  <a:path w="51" h="46">
                    <a:moveTo>
                      <a:pt x="7" y="0"/>
                    </a:moveTo>
                    <a:lnTo>
                      <a:pt x="23" y="3"/>
                    </a:lnTo>
                    <a:lnTo>
                      <a:pt x="40" y="23"/>
                    </a:lnTo>
                    <a:lnTo>
                      <a:pt x="51" y="41"/>
                    </a:lnTo>
                    <a:lnTo>
                      <a:pt x="27" y="46"/>
                    </a:lnTo>
                    <a:lnTo>
                      <a:pt x="10" y="35"/>
                    </a:lnTo>
                    <a:lnTo>
                      <a:pt x="0" y="7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5" name=""/>
              <p:cNvSpPr/>
              <p:nvPr/>
            </p:nvSpPr>
            <p:spPr>
              <a:xfrm>
                <a:off x="4521240" y="5784840"/>
                <a:ext cx="40680" cy="36360"/>
              </a:xfrm>
              <a:custGeom>
                <a:avLst/>
                <a:gdLst/>
                <a:ahLst/>
                <a:rect l="l" t="t" r="r" b="b"/>
                <a:pathLst>
                  <a:path w="52" h="46">
                    <a:moveTo>
                      <a:pt x="21" y="0"/>
                    </a:moveTo>
                    <a:lnTo>
                      <a:pt x="52" y="25"/>
                    </a:lnTo>
                    <a:lnTo>
                      <a:pt x="47" y="46"/>
                    </a:lnTo>
                    <a:lnTo>
                      <a:pt x="26" y="36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6" name=""/>
              <p:cNvSpPr/>
              <p:nvPr/>
            </p:nvSpPr>
            <p:spPr>
              <a:xfrm>
                <a:off x="4521240" y="5784840"/>
                <a:ext cx="40680" cy="36360"/>
              </a:xfrm>
              <a:custGeom>
                <a:avLst/>
                <a:gdLst/>
                <a:ahLst/>
                <a:rect l="l" t="t" r="r" b="b"/>
                <a:pathLst>
                  <a:path w="52" h="46">
                    <a:moveTo>
                      <a:pt x="21" y="0"/>
                    </a:moveTo>
                    <a:lnTo>
                      <a:pt x="52" y="25"/>
                    </a:lnTo>
                    <a:lnTo>
                      <a:pt x="47" y="46"/>
                    </a:lnTo>
                    <a:lnTo>
                      <a:pt x="26" y="36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7" name=""/>
              <p:cNvSpPr/>
              <p:nvPr/>
            </p:nvSpPr>
            <p:spPr>
              <a:xfrm>
                <a:off x="4614840" y="5813280"/>
                <a:ext cx="24840" cy="19080"/>
              </a:xfrm>
              <a:custGeom>
                <a:avLst/>
                <a:gdLst/>
                <a:ahLst/>
                <a:rect l="l" t="t" r="r" b="b"/>
                <a:pathLst>
                  <a:path w="33" h="24">
                    <a:moveTo>
                      <a:pt x="10" y="0"/>
                    </a:moveTo>
                    <a:lnTo>
                      <a:pt x="33" y="6"/>
                    </a:lnTo>
                    <a:lnTo>
                      <a:pt x="33" y="23"/>
                    </a:lnTo>
                    <a:lnTo>
                      <a:pt x="0" y="24"/>
                    </a:lnTo>
                    <a:lnTo>
                      <a:pt x="3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8" name=""/>
              <p:cNvSpPr/>
              <p:nvPr/>
            </p:nvSpPr>
            <p:spPr>
              <a:xfrm>
                <a:off x="4614840" y="5813280"/>
                <a:ext cx="24840" cy="19080"/>
              </a:xfrm>
              <a:custGeom>
                <a:avLst/>
                <a:gdLst/>
                <a:ahLst/>
                <a:rect l="l" t="t" r="r" b="b"/>
                <a:pathLst>
                  <a:path w="33" h="24">
                    <a:moveTo>
                      <a:pt x="10" y="0"/>
                    </a:moveTo>
                    <a:lnTo>
                      <a:pt x="33" y="6"/>
                    </a:lnTo>
                    <a:lnTo>
                      <a:pt x="33" y="23"/>
                    </a:lnTo>
                    <a:lnTo>
                      <a:pt x="0" y="24"/>
                    </a:lnTo>
                    <a:lnTo>
                      <a:pt x="3" y="4"/>
                    </a:lnTo>
                    <a:lnTo>
                      <a:pt x="1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9" name=""/>
              <p:cNvSpPr/>
              <p:nvPr/>
            </p:nvSpPr>
            <p:spPr>
              <a:xfrm>
                <a:off x="4221000" y="5864040"/>
                <a:ext cx="53640" cy="47880"/>
              </a:xfrm>
              <a:custGeom>
                <a:avLst/>
                <a:gdLst/>
                <a:ahLst/>
                <a:rect l="l" t="t" r="r" b="b"/>
                <a:pathLst>
                  <a:path w="68" h="60">
                    <a:moveTo>
                      <a:pt x="9" y="0"/>
                    </a:moveTo>
                    <a:lnTo>
                      <a:pt x="32" y="4"/>
                    </a:lnTo>
                    <a:lnTo>
                      <a:pt x="52" y="13"/>
                    </a:lnTo>
                    <a:lnTo>
                      <a:pt x="55" y="35"/>
                    </a:lnTo>
                    <a:lnTo>
                      <a:pt x="68" y="53"/>
                    </a:lnTo>
                    <a:lnTo>
                      <a:pt x="59" y="60"/>
                    </a:lnTo>
                    <a:lnTo>
                      <a:pt x="46" y="60"/>
                    </a:lnTo>
                    <a:lnTo>
                      <a:pt x="39" y="54"/>
                    </a:lnTo>
                    <a:lnTo>
                      <a:pt x="36" y="36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0" name=""/>
              <p:cNvSpPr/>
              <p:nvPr/>
            </p:nvSpPr>
            <p:spPr>
              <a:xfrm>
                <a:off x="4221000" y="5864040"/>
                <a:ext cx="53640" cy="47880"/>
              </a:xfrm>
              <a:custGeom>
                <a:avLst/>
                <a:gdLst/>
                <a:ahLst/>
                <a:rect l="l" t="t" r="r" b="b"/>
                <a:pathLst>
                  <a:path w="68" h="60">
                    <a:moveTo>
                      <a:pt x="9" y="0"/>
                    </a:moveTo>
                    <a:lnTo>
                      <a:pt x="32" y="4"/>
                    </a:lnTo>
                    <a:lnTo>
                      <a:pt x="52" y="13"/>
                    </a:lnTo>
                    <a:lnTo>
                      <a:pt x="55" y="35"/>
                    </a:lnTo>
                    <a:lnTo>
                      <a:pt x="68" y="53"/>
                    </a:lnTo>
                    <a:lnTo>
                      <a:pt x="59" y="60"/>
                    </a:lnTo>
                    <a:lnTo>
                      <a:pt x="46" y="60"/>
                    </a:lnTo>
                    <a:lnTo>
                      <a:pt x="39" y="54"/>
                    </a:lnTo>
                    <a:lnTo>
                      <a:pt x="36" y="36"/>
                    </a:lnTo>
                    <a:lnTo>
                      <a:pt x="0" y="13"/>
                    </a:lnTo>
                    <a:lnTo>
                      <a:pt x="3" y="7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1" name=""/>
              <p:cNvSpPr/>
              <p:nvPr/>
            </p:nvSpPr>
            <p:spPr>
              <a:xfrm>
                <a:off x="5079960" y="5949720"/>
                <a:ext cx="93240" cy="61920"/>
              </a:xfrm>
              <a:custGeom>
                <a:avLst/>
                <a:gdLst/>
                <a:ahLst/>
                <a:rect l="l" t="t" r="r" b="b"/>
                <a:pathLst>
                  <a:path w="117" h="79">
                    <a:moveTo>
                      <a:pt x="0" y="57"/>
                    </a:moveTo>
                    <a:lnTo>
                      <a:pt x="38" y="36"/>
                    </a:lnTo>
                    <a:lnTo>
                      <a:pt x="56" y="29"/>
                    </a:lnTo>
                    <a:lnTo>
                      <a:pt x="40" y="4"/>
                    </a:lnTo>
                    <a:lnTo>
                      <a:pt x="43" y="0"/>
                    </a:lnTo>
                    <a:lnTo>
                      <a:pt x="62" y="0"/>
                    </a:lnTo>
                    <a:lnTo>
                      <a:pt x="85" y="6"/>
                    </a:lnTo>
                    <a:lnTo>
                      <a:pt x="116" y="6"/>
                    </a:lnTo>
                    <a:lnTo>
                      <a:pt x="117" y="42"/>
                    </a:lnTo>
                    <a:lnTo>
                      <a:pt x="94" y="49"/>
                    </a:lnTo>
                    <a:lnTo>
                      <a:pt x="76" y="58"/>
                    </a:lnTo>
                    <a:lnTo>
                      <a:pt x="18" y="79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2" name=""/>
              <p:cNvSpPr/>
              <p:nvPr/>
            </p:nvSpPr>
            <p:spPr>
              <a:xfrm>
                <a:off x="5079960" y="5949720"/>
                <a:ext cx="93240" cy="61920"/>
              </a:xfrm>
              <a:custGeom>
                <a:avLst/>
                <a:gdLst/>
                <a:ahLst/>
                <a:rect l="l" t="t" r="r" b="b"/>
                <a:pathLst>
                  <a:path w="117" h="79">
                    <a:moveTo>
                      <a:pt x="0" y="57"/>
                    </a:moveTo>
                    <a:lnTo>
                      <a:pt x="38" y="36"/>
                    </a:lnTo>
                    <a:lnTo>
                      <a:pt x="56" y="29"/>
                    </a:lnTo>
                    <a:lnTo>
                      <a:pt x="40" y="4"/>
                    </a:lnTo>
                    <a:lnTo>
                      <a:pt x="43" y="0"/>
                    </a:lnTo>
                    <a:lnTo>
                      <a:pt x="62" y="0"/>
                    </a:lnTo>
                    <a:lnTo>
                      <a:pt x="85" y="6"/>
                    </a:lnTo>
                    <a:lnTo>
                      <a:pt x="116" y="6"/>
                    </a:lnTo>
                    <a:lnTo>
                      <a:pt x="117" y="42"/>
                    </a:lnTo>
                    <a:lnTo>
                      <a:pt x="94" y="49"/>
                    </a:lnTo>
                    <a:lnTo>
                      <a:pt x="76" y="58"/>
                    </a:lnTo>
                    <a:lnTo>
                      <a:pt x="18" y="79"/>
                    </a:lnTo>
                    <a:lnTo>
                      <a:pt x="0" y="63"/>
                    </a:lnTo>
                    <a:lnTo>
                      <a:pt x="0" y="60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3" name=""/>
              <p:cNvSpPr/>
              <p:nvPr/>
            </p:nvSpPr>
            <p:spPr>
              <a:xfrm>
                <a:off x="4500360" y="5940360"/>
                <a:ext cx="468000" cy="122400"/>
              </a:xfrm>
              <a:custGeom>
                <a:avLst/>
                <a:gdLst/>
                <a:ahLst/>
                <a:rect l="l" t="t" r="r" b="b"/>
                <a:pathLst>
                  <a:path w="589" h="153">
                    <a:moveTo>
                      <a:pt x="587" y="77"/>
                    </a:moveTo>
                    <a:lnTo>
                      <a:pt x="584" y="96"/>
                    </a:lnTo>
                    <a:lnTo>
                      <a:pt x="565" y="97"/>
                    </a:lnTo>
                    <a:lnTo>
                      <a:pt x="513" y="116"/>
                    </a:lnTo>
                    <a:lnTo>
                      <a:pt x="452" y="124"/>
                    </a:lnTo>
                    <a:lnTo>
                      <a:pt x="434" y="131"/>
                    </a:lnTo>
                    <a:lnTo>
                      <a:pt x="414" y="142"/>
                    </a:lnTo>
                    <a:lnTo>
                      <a:pt x="356" y="143"/>
                    </a:lnTo>
                    <a:lnTo>
                      <a:pt x="301" y="140"/>
                    </a:lnTo>
                    <a:lnTo>
                      <a:pt x="285" y="144"/>
                    </a:lnTo>
                    <a:lnTo>
                      <a:pt x="262" y="153"/>
                    </a:lnTo>
                    <a:lnTo>
                      <a:pt x="213" y="149"/>
                    </a:lnTo>
                    <a:lnTo>
                      <a:pt x="167" y="132"/>
                    </a:lnTo>
                    <a:lnTo>
                      <a:pt x="149" y="123"/>
                    </a:lnTo>
                    <a:lnTo>
                      <a:pt x="129" y="107"/>
                    </a:lnTo>
                    <a:lnTo>
                      <a:pt x="110" y="99"/>
                    </a:lnTo>
                    <a:lnTo>
                      <a:pt x="97" y="98"/>
                    </a:lnTo>
                    <a:lnTo>
                      <a:pt x="79" y="108"/>
                    </a:lnTo>
                    <a:lnTo>
                      <a:pt x="33" y="106"/>
                    </a:lnTo>
                    <a:lnTo>
                      <a:pt x="13" y="100"/>
                    </a:lnTo>
                    <a:lnTo>
                      <a:pt x="0" y="84"/>
                    </a:lnTo>
                    <a:lnTo>
                      <a:pt x="26" y="61"/>
                    </a:lnTo>
                    <a:lnTo>
                      <a:pt x="38" y="41"/>
                    </a:lnTo>
                    <a:lnTo>
                      <a:pt x="60" y="31"/>
                    </a:lnTo>
                    <a:lnTo>
                      <a:pt x="109" y="24"/>
                    </a:lnTo>
                    <a:lnTo>
                      <a:pt x="141" y="30"/>
                    </a:lnTo>
                    <a:lnTo>
                      <a:pt x="198" y="29"/>
                    </a:lnTo>
                    <a:lnTo>
                      <a:pt x="231" y="48"/>
                    </a:lnTo>
                    <a:lnTo>
                      <a:pt x="270" y="37"/>
                    </a:lnTo>
                    <a:lnTo>
                      <a:pt x="328" y="30"/>
                    </a:lnTo>
                    <a:lnTo>
                      <a:pt x="349" y="0"/>
                    </a:lnTo>
                    <a:lnTo>
                      <a:pt x="386" y="9"/>
                    </a:lnTo>
                    <a:lnTo>
                      <a:pt x="440" y="5"/>
                    </a:lnTo>
                    <a:lnTo>
                      <a:pt x="460" y="8"/>
                    </a:lnTo>
                    <a:lnTo>
                      <a:pt x="476" y="26"/>
                    </a:lnTo>
                    <a:lnTo>
                      <a:pt x="496" y="43"/>
                    </a:lnTo>
                    <a:lnTo>
                      <a:pt x="521" y="49"/>
                    </a:lnTo>
                    <a:lnTo>
                      <a:pt x="548" y="52"/>
                    </a:lnTo>
                    <a:lnTo>
                      <a:pt x="567" y="48"/>
                    </a:lnTo>
                    <a:lnTo>
                      <a:pt x="583" y="51"/>
                    </a:lnTo>
                    <a:lnTo>
                      <a:pt x="589" y="67"/>
                    </a:lnTo>
                    <a:lnTo>
                      <a:pt x="587" y="77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4" name=""/>
              <p:cNvSpPr/>
              <p:nvPr/>
            </p:nvSpPr>
            <p:spPr>
              <a:xfrm>
                <a:off x="4500360" y="5940360"/>
                <a:ext cx="468000" cy="122400"/>
              </a:xfrm>
              <a:custGeom>
                <a:avLst/>
                <a:gdLst/>
                <a:ahLst/>
                <a:rect l="l" t="t" r="r" b="b"/>
                <a:pathLst>
                  <a:path w="589" h="153">
                    <a:moveTo>
                      <a:pt x="587" y="77"/>
                    </a:moveTo>
                    <a:lnTo>
                      <a:pt x="584" y="96"/>
                    </a:lnTo>
                    <a:lnTo>
                      <a:pt x="565" y="97"/>
                    </a:lnTo>
                    <a:lnTo>
                      <a:pt x="513" y="116"/>
                    </a:lnTo>
                    <a:lnTo>
                      <a:pt x="452" y="124"/>
                    </a:lnTo>
                    <a:lnTo>
                      <a:pt x="434" y="131"/>
                    </a:lnTo>
                    <a:lnTo>
                      <a:pt x="414" y="142"/>
                    </a:lnTo>
                    <a:lnTo>
                      <a:pt x="356" y="143"/>
                    </a:lnTo>
                    <a:lnTo>
                      <a:pt x="301" y="140"/>
                    </a:lnTo>
                    <a:lnTo>
                      <a:pt x="285" y="144"/>
                    </a:lnTo>
                    <a:lnTo>
                      <a:pt x="262" y="153"/>
                    </a:lnTo>
                    <a:lnTo>
                      <a:pt x="213" y="149"/>
                    </a:lnTo>
                    <a:lnTo>
                      <a:pt x="167" y="132"/>
                    </a:lnTo>
                    <a:lnTo>
                      <a:pt x="149" y="123"/>
                    </a:lnTo>
                    <a:lnTo>
                      <a:pt x="129" y="107"/>
                    </a:lnTo>
                    <a:lnTo>
                      <a:pt x="110" y="99"/>
                    </a:lnTo>
                    <a:lnTo>
                      <a:pt x="97" y="98"/>
                    </a:lnTo>
                    <a:lnTo>
                      <a:pt x="79" y="108"/>
                    </a:lnTo>
                    <a:lnTo>
                      <a:pt x="33" y="106"/>
                    </a:lnTo>
                    <a:lnTo>
                      <a:pt x="13" y="100"/>
                    </a:lnTo>
                    <a:lnTo>
                      <a:pt x="0" y="84"/>
                    </a:lnTo>
                    <a:lnTo>
                      <a:pt x="26" y="61"/>
                    </a:lnTo>
                    <a:lnTo>
                      <a:pt x="38" y="41"/>
                    </a:lnTo>
                    <a:lnTo>
                      <a:pt x="60" y="31"/>
                    </a:lnTo>
                    <a:lnTo>
                      <a:pt x="109" y="24"/>
                    </a:lnTo>
                    <a:lnTo>
                      <a:pt x="141" y="30"/>
                    </a:lnTo>
                    <a:lnTo>
                      <a:pt x="198" y="29"/>
                    </a:lnTo>
                    <a:lnTo>
                      <a:pt x="231" y="48"/>
                    </a:lnTo>
                    <a:lnTo>
                      <a:pt x="270" y="37"/>
                    </a:lnTo>
                    <a:lnTo>
                      <a:pt x="328" y="30"/>
                    </a:lnTo>
                    <a:lnTo>
                      <a:pt x="349" y="0"/>
                    </a:lnTo>
                    <a:lnTo>
                      <a:pt x="386" y="9"/>
                    </a:lnTo>
                    <a:lnTo>
                      <a:pt x="440" y="5"/>
                    </a:lnTo>
                    <a:lnTo>
                      <a:pt x="460" y="8"/>
                    </a:lnTo>
                    <a:lnTo>
                      <a:pt x="476" y="26"/>
                    </a:lnTo>
                    <a:lnTo>
                      <a:pt x="496" y="43"/>
                    </a:lnTo>
                    <a:lnTo>
                      <a:pt x="521" y="49"/>
                    </a:lnTo>
                    <a:lnTo>
                      <a:pt x="548" y="52"/>
                    </a:lnTo>
                    <a:lnTo>
                      <a:pt x="567" y="48"/>
                    </a:lnTo>
                    <a:lnTo>
                      <a:pt x="583" y="51"/>
                    </a:lnTo>
                    <a:lnTo>
                      <a:pt x="589" y="67"/>
                    </a:lnTo>
                    <a:lnTo>
                      <a:pt x="587" y="77"/>
                    </a:lnTo>
                  </a:path>
                </a:pathLst>
              </a:custGeom>
              <a:solidFill>
                <a:srgbClr val="ffff99"/>
              </a:solidFill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5" name=""/>
              <p:cNvSpPr/>
              <p:nvPr/>
            </p:nvSpPr>
            <p:spPr>
              <a:xfrm>
                <a:off x="4976640" y="5972040"/>
                <a:ext cx="96480" cy="44640"/>
              </a:xfrm>
              <a:custGeom>
                <a:avLst/>
                <a:gdLst/>
                <a:ahLst/>
                <a:rect l="l" t="t" r="r" b="b"/>
                <a:pathLst>
                  <a:path w="122" h="57">
                    <a:moveTo>
                      <a:pt x="2" y="28"/>
                    </a:moveTo>
                    <a:lnTo>
                      <a:pt x="26" y="21"/>
                    </a:lnTo>
                    <a:lnTo>
                      <a:pt x="43" y="27"/>
                    </a:lnTo>
                    <a:lnTo>
                      <a:pt x="55" y="37"/>
                    </a:lnTo>
                    <a:lnTo>
                      <a:pt x="61" y="30"/>
                    </a:lnTo>
                    <a:lnTo>
                      <a:pt x="102" y="0"/>
                    </a:lnTo>
                    <a:lnTo>
                      <a:pt x="115" y="9"/>
                    </a:lnTo>
                    <a:lnTo>
                      <a:pt x="122" y="29"/>
                    </a:lnTo>
                    <a:lnTo>
                      <a:pt x="116" y="25"/>
                    </a:lnTo>
                    <a:lnTo>
                      <a:pt x="100" y="32"/>
                    </a:lnTo>
                    <a:lnTo>
                      <a:pt x="84" y="48"/>
                    </a:lnTo>
                    <a:lnTo>
                      <a:pt x="73" y="55"/>
                    </a:lnTo>
                    <a:lnTo>
                      <a:pt x="37" y="57"/>
                    </a:lnTo>
                    <a:lnTo>
                      <a:pt x="26" y="53"/>
                    </a:lnTo>
                    <a:lnTo>
                      <a:pt x="9" y="42"/>
                    </a:lnTo>
                    <a:lnTo>
                      <a:pt x="0" y="3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6" name=""/>
              <p:cNvSpPr/>
              <p:nvPr/>
            </p:nvSpPr>
            <p:spPr>
              <a:xfrm>
                <a:off x="4976640" y="5972040"/>
                <a:ext cx="96480" cy="44640"/>
              </a:xfrm>
              <a:custGeom>
                <a:avLst/>
                <a:gdLst/>
                <a:ahLst/>
                <a:rect l="l" t="t" r="r" b="b"/>
                <a:pathLst>
                  <a:path w="122" h="57">
                    <a:moveTo>
                      <a:pt x="2" y="28"/>
                    </a:moveTo>
                    <a:lnTo>
                      <a:pt x="26" y="21"/>
                    </a:lnTo>
                    <a:lnTo>
                      <a:pt x="43" y="27"/>
                    </a:lnTo>
                    <a:lnTo>
                      <a:pt x="55" y="37"/>
                    </a:lnTo>
                    <a:lnTo>
                      <a:pt x="61" y="30"/>
                    </a:lnTo>
                    <a:lnTo>
                      <a:pt x="102" y="0"/>
                    </a:lnTo>
                    <a:lnTo>
                      <a:pt x="115" y="9"/>
                    </a:lnTo>
                    <a:lnTo>
                      <a:pt x="122" y="29"/>
                    </a:lnTo>
                    <a:lnTo>
                      <a:pt x="116" y="25"/>
                    </a:lnTo>
                    <a:lnTo>
                      <a:pt x="100" y="32"/>
                    </a:lnTo>
                    <a:lnTo>
                      <a:pt x="84" y="48"/>
                    </a:lnTo>
                    <a:lnTo>
                      <a:pt x="73" y="55"/>
                    </a:lnTo>
                    <a:lnTo>
                      <a:pt x="37" y="57"/>
                    </a:lnTo>
                    <a:lnTo>
                      <a:pt x="26" y="53"/>
                    </a:lnTo>
                    <a:lnTo>
                      <a:pt x="9" y="42"/>
                    </a:lnTo>
                    <a:lnTo>
                      <a:pt x="0" y="38"/>
                    </a:lnTo>
                    <a:lnTo>
                      <a:pt x="2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7" name=""/>
              <p:cNvSpPr/>
              <p:nvPr/>
            </p:nvSpPr>
            <p:spPr>
              <a:xfrm>
                <a:off x="4670280" y="5394240"/>
                <a:ext cx="506160" cy="425520"/>
              </a:xfrm>
              <a:custGeom>
                <a:avLst/>
                <a:gdLst/>
                <a:ahLst/>
                <a:rect l="l" t="t" r="r" b="b"/>
                <a:pathLst>
                  <a:path w="640" h="536">
                    <a:moveTo>
                      <a:pt x="544" y="0"/>
                    </a:moveTo>
                    <a:lnTo>
                      <a:pt x="548" y="29"/>
                    </a:lnTo>
                    <a:lnTo>
                      <a:pt x="535" y="48"/>
                    </a:lnTo>
                    <a:lnTo>
                      <a:pt x="522" y="59"/>
                    </a:lnTo>
                    <a:lnTo>
                      <a:pt x="549" y="97"/>
                    </a:lnTo>
                    <a:lnTo>
                      <a:pt x="572" y="103"/>
                    </a:lnTo>
                    <a:lnTo>
                      <a:pt x="597" y="138"/>
                    </a:lnTo>
                    <a:lnTo>
                      <a:pt x="604" y="144"/>
                    </a:lnTo>
                    <a:lnTo>
                      <a:pt x="624" y="154"/>
                    </a:lnTo>
                    <a:lnTo>
                      <a:pt x="640" y="187"/>
                    </a:lnTo>
                    <a:lnTo>
                      <a:pt x="638" y="189"/>
                    </a:lnTo>
                    <a:lnTo>
                      <a:pt x="609" y="192"/>
                    </a:lnTo>
                    <a:lnTo>
                      <a:pt x="589" y="199"/>
                    </a:lnTo>
                    <a:lnTo>
                      <a:pt x="571" y="210"/>
                    </a:lnTo>
                    <a:lnTo>
                      <a:pt x="562" y="233"/>
                    </a:lnTo>
                    <a:lnTo>
                      <a:pt x="559" y="285"/>
                    </a:lnTo>
                    <a:lnTo>
                      <a:pt x="534" y="313"/>
                    </a:lnTo>
                    <a:lnTo>
                      <a:pt x="525" y="342"/>
                    </a:lnTo>
                    <a:lnTo>
                      <a:pt x="512" y="362"/>
                    </a:lnTo>
                    <a:lnTo>
                      <a:pt x="496" y="381"/>
                    </a:lnTo>
                    <a:lnTo>
                      <a:pt x="481" y="437"/>
                    </a:lnTo>
                    <a:lnTo>
                      <a:pt x="481" y="456"/>
                    </a:lnTo>
                    <a:lnTo>
                      <a:pt x="484" y="472"/>
                    </a:lnTo>
                    <a:lnTo>
                      <a:pt x="475" y="489"/>
                    </a:lnTo>
                    <a:lnTo>
                      <a:pt x="469" y="492"/>
                    </a:lnTo>
                    <a:lnTo>
                      <a:pt x="439" y="493"/>
                    </a:lnTo>
                    <a:lnTo>
                      <a:pt x="418" y="519"/>
                    </a:lnTo>
                    <a:lnTo>
                      <a:pt x="399" y="529"/>
                    </a:lnTo>
                    <a:lnTo>
                      <a:pt x="376" y="525"/>
                    </a:lnTo>
                    <a:lnTo>
                      <a:pt x="321" y="514"/>
                    </a:lnTo>
                    <a:lnTo>
                      <a:pt x="295" y="514"/>
                    </a:lnTo>
                    <a:lnTo>
                      <a:pt x="282" y="508"/>
                    </a:lnTo>
                    <a:lnTo>
                      <a:pt x="269" y="495"/>
                    </a:lnTo>
                    <a:lnTo>
                      <a:pt x="251" y="515"/>
                    </a:lnTo>
                    <a:lnTo>
                      <a:pt x="215" y="522"/>
                    </a:lnTo>
                    <a:lnTo>
                      <a:pt x="195" y="536"/>
                    </a:lnTo>
                    <a:lnTo>
                      <a:pt x="177" y="530"/>
                    </a:lnTo>
                    <a:lnTo>
                      <a:pt x="166" y="514"/>
                    </a:lnTo>
                    <a:lnTo>
                      <a:pt x="134" y="524"/>
                    </a:lnTo>
                    <a:lnTo>
                      <a:pt x="115" y="533"/>
                    </a:lnTo>
                    <a:lnTo>
                      <a:pt x="96" y="531"/>
                    </a:lnTo>
                    <a:lnTo>
                      <a:pt x="82" y="515"/>
                    </a:lnTo>
                    <a:lnTo>
                      <a:pt x="75" y="495"/>
                    </a:lnTo>
                    <a:lnTo>
                      <a:pt x="65" y="451"/>
                    </a:lnTo>
                    <a:lnTo>
                      <a:pt x="45" y="454"/>
                    </a:lnTo>
                    <a:lnTo>
                      <a:pt x="40" y="448"/>
                    </a:lnTo>
                    <a:lnTo>
                      <a:pt x="29" y="429"/>
                    </a:lnTo>
                    <a:lnTo>
                      <a:pt x="22" y="407"/>
                    </a:lnTo>
                    <a:lnTo>
                      <a:pt x="18" y="384"/>
                    </a:lnTo>
                    <a:lnTo>
                      <a:pt x="2" y="364"/>
                    </a:lnTo>
                    <a:lnTo>
                      <a:pt x="2" y="323"/>
                    </a:lnTo>
                    <a:lnTo>
                      <a:pt x="10" y="291"/>
                    </a:lnTo>
                    <a:lnTo>
                      <a:pt x="0" y="268"/>
                    </a:lnTo>
                    <a:lnTo>
                      <a:pt x="33" y="274"/>
                    </a:lnTo>
                    <a:lnTo>
                      <a:pt x="65" y="280"/>
                    </a:lnTo>
                    <a:lnTo>
                      <a:pt x="88" y="293"/>
                    </a:lnTo>
                    <a:lnTo>
                      <a:pt x="111" y="301"/>
                    </a:lnTo>
                    <a:lnTo>
                      <a:pt x="181" y="306"/>
                    </a:lnTo>
                    <a:lnTo>
                      <a:pt x="201" y="300"/>
                    </a:lnTo>
                    <a:lnTo>
                      <a:pt x="226" y="281"/>
                    </a:lnTo>
                    <a:lnTo>
                      <a:pt x="233" y="260"/>
                    </a:lnTo>
                    <a:lnTo>
                      <a:pt x="239" y="255"/>
                    </a:lnTo>
                    <a:lnTo>
                      <a:pt x="284" y="251"/>
                    </a:lnTo>
                    <a:lnTo>
                      <a:pt x="309" y="243"/>
                    </a:lnTo>
                    <a:lnTo>
                      <a:pt x="332" y="227"/>
                    </a:lnTo>
                    <a:lnTo>
                      <a:pt x="354" y="214"/>
                    </a:lnTo>
                    <a:lnTo>
                      <a:pt x="373" y="197"/>
                    </a:lnTo>
                    <a:lnTo>
                      <a:pt x="389" y="174"/>
                    </a:lnTo>
                    <a:lnTo>
                      <a:pt x="384" y="142"/>
                    </a:lnTo>
                    <a:lnTo>
                      <a:pt x="400" y="122"/>
                    </a:lnTo>
                    <a:lnTo>
                      <a:pt x="438" y="63"/>
                    </a:lnTo>
                    <a:lnTo>
                      <a:pt x="442" y="37"/>
                    </a:lnTo>
                    <a:lnTo>
                      <a:pt x="467" y="17"/>
                    </a:lnTo>
                    <a:lnTo>
                      <a:pt x="480" y="14"/>
                    </a:lnTo>
                    <a:lnTo>
                      <a:pt x="506" y="14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8" name=""/>
              <p:cNvSpPr/>
              <p:nvPr/>
            </p:nvSpPr>
            <p:spPr>
              <a:xfrm>
                <a:off x="4670280" y="5394240"/>
                <a:ext cx="506160" cy="425520"/>
              </a:xfrm>
              <a:custGeom>
                <a:avLst/>
                <a:gdLst/>
                <a:ahLst/>
                <a:rect l="l" t="t" r="r" b="b"/>
                <a:pathLst>
                  <a:path w="640" h="536">
                    <a:moveTo>
                      <a:pt x="544" y="0"/>
                    </a:moveTo>
                    <a:lnTo>
                      <a:pt x="548" y="29"/>
                    </a:lnTo>
                    <a:lnTo>
                      <a:pt x="535" y="48"/>
                    </a:lnTo>
                    <a:lnTo>
                      <a:pt x="522" y="59"/>
                    </a:lnTo>
                    <a:lnTo>
                      <a:pt x="549" y="97"/>
                    </a:lnTo>
                    <a:lnTo>
                      <a:pt x="572" y="103"/>
                    </a:lnTo>
                    <a:lnTo>
                      <a:pt x="597" y="138"/>
                    </a:lnTo>
                    <a:lnTo>
                      <a:pt x="604" y="144"/>
                    </a:lnTo>
                    <a:lnTo>
                      <a:pt x="624" y="154"/>
                    </a:lnTo>
                    <a:lnTo>
                      <a:pt x="640" y="187"/>
                    </a:lnTo>
                    <a:lnTo>
                      <a:pt x="638" y="189"/>
                    </a:lnTo>
                    <a:lnTo>
                      <a:pt x="609" y="192"/>
                    </a:lnTo>
                    <a:lnTo>
                      <a:pt x="589" y="199"/>
                    </a:lnTo>
                    <a:lnTo>
                      <a:pt x="571" y="210"/>
                    </a:lnTo>
                    <a:lnTo>
                      <a:pt x="562" y="233"/>
                    </a:lnTo>
                    <a:lnTo>
                      <a:pt x="559" y="285"/>
                    </a:lnTo>
                    <a:lnTo>
                      <a:pt x="534" y="313"/>
                    </a:lnTo>
                    <a:lnTo>
                      <a:pt x="525" y="342"/>
                    </a:lnTo>
                    <a:lnTo>
                      <a:pt x="512" y="362"/>
                    </a:lnTo>
                    <a:lnTo>
                      <a:pt x="496" y="381"/>
                    </a:lnTo>
                    <a:lnTo>
                      <a:pt x="481" y="437"/>
                    </a:lnTo>
                    <a:lnTo>
                      <a:pt x="481" y="456"/>
                    </a:lnTo>
                    <a:lnTo>
                      <a:pt x="484" y="472"/>
                    </a:lnTo>
                    <a:lnTo>
                      <a:pt x="475" y="489"/>
                    </a:lnTo>
                    <a:lnTo>
                      <a:pt x="469" y="492"/>
                    </a:lnTo>
                    <a:lnTo>
                      <a:pt x="439" y="493"/>
                    </a:lnTo>
                    <a:lnTo>
                      <a:pt x="418" y="519"/>
                    </a:lnTo>
                    <a:lnTo>
                      <a:pt x="399" y="529"/>
                    </a:lnTo>
                    <a:lnTo>
                      <a:pt x="376" y="525"/>
                    </a:lnTo>
                    <a:lnTo>
                      <a:pt x="321" y="514"/>
                    </a:lnTo>
                    <a:lnTo>
                      <a:pt x="295" y="514"/>
                    </a:lnTo>
                    <a:lnTo>
                      <a:pt x="282" y="508"/>
                    </a:lnTo>
                    <a:lnTo>
                      <a:pt x="269" y="495"/>
                    </a:lnTo>
                    <a:lnTo>
                      <a:pt x="251" y="515"/>
                    </a:lnTo>
                    <a:lnTo>
                      <a:pt x="215" y="522"/>
                    </a:lnTo>
                    <a:lnTo>
                      <a:pt x="195" y="536"/>
                    </a:lnTo>
                    <a:lnTo>
                      <a:pt x="177" y="530"/>
                    </a:lnTo>
                    <a:lnTo>
                      <a:pt x="166" y="514"/>
                    </a:lnTo>
                    <a:lnTo>
                      <a:pt x="134" y="524"/>
                    </a:lnTo>
                    <a:lnTo>
                      <a:pt x="115" y="533"/>
                    </a:lnTo>
                    <a:lnTo>
                      <a:pt x="96" y="531"/>
                    </a:lnTo>
                    <a:lnTo>
                      <a:pt x="82" y="515"/>
                    </a:lnTo>
                    <a:lnTo>
                      <a:pt x="75" y="495"/>
                    </a:lnTo>
                    <a:lnTo>
                      <a:pt x="65" y="451"/>
                    </a:lnTo>
                    <a:lnTo>
                      <a:pt x="45" y="454"/>
                    </a:lnTo>
                    <a:lnTo>
                      <a:pt x="40" y="448"/>
                    </a:lnTo>
                    <a:lnTo>
                      <a:pt x="29" y="429"/>
                    </a:lnTo>
                    <a:lnTo>
                      <a:pt x="22" y="407"/>
                    </a:lnTo>
                    <a:lnTo>
                      <a:pt x="18" y="384"/>
                    </a:lnTo>
                    <a:lnTo>
                      <a:pt x="2" y="364"/>
                    </a:lnTo>
                    <a:lnTo>
                      <a:pt x="2" y="323"/>
                    </a:lnTo>
                    <a:lnTo>
                      <a:pt x="10" y="291"/>
                    </a:lnTo>
                    <a:lnTo>
                      <a:pt x="0" y="268"/>
                    </a:lnTo>
                    <a:lnTo>
                      <a:pt x="33" y="274"/>
                    </a:lnTo>
                    <a:lnTo>
                      <a:pt x="65" y="280"/>
                    </a:lnTo>
                    <a:lnTo>
                      <a:pt x="88" y="293"/>
                    </a:lnTo>
                    <a:lnTo>
                      <a:pt x="111" y="301"/>
                    </a:lnTo>
                    <a:lnTo>
                      <a:pt x="181" y="306"/>
                    </a:lnTo>
                    <a:lnTo>
                      <a:pt x="201" y="300"/>
                    </a:lnTo>
                    <a:lnTo>
                      <a:pt x="226" y="281"/>
                    </a:lnTo>
                    <a:lnTo>
                      <a:pt x="233" y="260"/>
                    </a:lnTo>
                    <a:lnTo>
                      <a:pt x="239" y="255"/>
                    </a:lnTo>
                    <a:lnTo>
                      <a:pt x="284" y="251"/>
                    </a:lnTo>
                    <a:lnTo>
                      <a:pt x="309" y="243"/>
                    </a:lnTo>
                    <a:lnTo>
                      <a:pt x="332" y="227"/>
                    </a:lnTo>
                    <a:lnTo>
                      <a:pt x="354" y="214"/>
                    </a:lnTo>
                    <a:lnTo>
                      <a:pt x="373" y="197"/>
                    </a:lnTo>
                    <a:lnTo>
                      <a:pt x="389" y="174"/>
                    </a:lnTo>
                    <a:lnTo>
                      <a:pt x="384" y="142"/>
                    </a:lnTo>
                    <a:lnTo>
                      <a:pt x="400" y="122"/>
                    </a:lnTo>
                    <a:lnTo>
                      <a:pt x="438" y="63"/>
                    </a:lnTo>
                    <a:lnTo>
                      <a:pt x="442" y="37"/>
                    </a:lnTo>
                    <a:lnTo>
                      <a:pt x="467" y="17"/>
                    </a:lnTo>
                    <a:lnTo>
                      <a:pt x="480" y="14"/>
                    </a:lnTo>
                    <a:lnTo>
                      <a:pt x="506" y="14"/>
                    </a:lnTo>
                    <a:lnTo>
                      <a:pt x="54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9" name=""/>
              <p:cNvSpPr/>
              <p:nvPr/>
            </p:nvSpPr>
            <p:spPr>
              <a:xfrm>
                <a:off x="4670280" y="5270400"/>
                <a:ext cx="493560" cy="368280"/>
              </a:xfrm>
              <a:custGeom>
                <a:avLst/>
                <a:gdLst/>
                <a:ahLst/>
                <a:rect l="l" t="t" r="r" b="b"/>
                <a:pathLst>
                  <a:path w="623" h="463">
                    <a:moveTo>
                      <a:pt x="0" y="425"/>
                    </a:moveTo>
                    <a:lnTo>
                      <a:pt x="15" y="409"/>
                    </a:lnTo>
                    <a:lnTo>
                      <a:pt x="58" y="401"/>
                    </a:lnTo>
                    <a:lnTo>
                      <a:pt x="94" y="391"/>
                    </a:lnTo>
                    <a:lnTo>
                      <a:pt x="113" y="405"/>
                    </a:lnTo>
                    <a:lnTo>
                      <a:pt x="128" y="407"/>
                    </a:lnTo>
                    <a:lnTo>
                      <a:pt x="128" y="378"/>
                    </a:lnTo>
                    <a:lnTo>
                      <a:pt x="141" y="345"/>
                    </a:lnTo>
                    <a:lnTo>
                      <a:pt x="234" y="308"/>
                    </a:lnTo>
                    <a:lnTo>
                      <a:pt x="249" y="298"/>
                    </a:lnTo>
                    <a:lnTo>
                      <a:pt x="249" y="265"/>
                    </a:lnTo>
                    <a:lnTo>
                      <a:pt x="261" y="247"/>
                    </a:lnTo>
                    <a:lnTo>
                      <a:pt x="270" y="210"/>
                    </a:lnTo>
                    <a:lnTo>
                      <a:pt x="277" y="201"/>
                    </a:lnTo>
                    <a:lnTo>
                      <a:pt x="322" y="180"/>
                    </a:lnTo>
                    <a:lnTo>
                      <a:pt x="337" y="166"/>
                    </a:lnTo>
                    <a:lnTo>
                      <a:pt x="373" y="150"/>
                    </a:lnTo>
                    <a:lnTo>
                      <a:pt x="376" y="141"/>
                    </a:lnTo>
                    <a:lnTo>
                      <a:pt x="407" y="69"/>
                    </a:lnTo>
                    <a:lnTo>
                      <a:pt x="467" y="7"/>
                    </a:lnTo>
                    <a:lnTo>
                      <a:pt x="483" y="0"/>
                    </a:lnTo>
                    <a:lnTo>
                      <a:pt x="506" y="6"/>
                    </a:lnTo>
                    <a:lnTo>
                      <a:pt x="519" y="32"/>
                    </a:lnTo>
                    <a:lnTo>
                      <a:pt x="517" y="54"/>
                    </a:lnTo>
                    <a:lnTo>
                      <a:pt x="558" y="57"/>
                    </a:lnTo>
                    <a:lnTo>
                      <a:pt x="593" y="60"/>
                    </a:lnTo>
                    <a:lnTo>
                      <a:pt x="616" y="59"/>
                    </a:lnTo>
                    <a:lnTo>
                      <a:pt x="623" y="66"/>
                    </a:lnTo>
                    <a:lnTo>
                      <a:pt x="623" y="82"/>
                    </a:lnTo>
                    <a:lnTo>
                      <a:pt x="610" y="102"/>
                    </a:lnTo>
                    <a:lnTo>
                      <a:pt x="590" y="118"/>
                    </a:lnTo>
                    <a:lnTo>
                      <a:pt x="602" y="140"/>
                    </a:lnTo>
                    <a:lnTo>
                      <a:pt x="595" y="147"/>
                    </a:lnTo>
                    <a:lnTo>
                      <a:pt x="573" y="152"/>
                    </a:lnTo>
                    <a:lnTo>
                      <a:pt x="544" y="157"/>
                    </a:lnTo>
                    <a:lnTo>
                      <a:pt x="544" y="157"/>
                    </a:lnTo>
                    <a:lnTo>
                      <a:pt x="506" y="171"/>
                    </a:lnTo>
                    <a:lnTo>
                      <a:pt x="480" y="171"/>
                    </a:lnTo>
                    <a:lnTo>
                      <a:pt x="467" y="174"/>
                    </a:lnTo>
                    <a:lnTo>
                      <a:pt x="442" y="194"/>
                    </a:lnTo>
                    <a:lnTo>
                      <a:pt x="438" y="220"/>
                    </a:lnTo>
                    <a:lnTo>
                      <a:pt x="400" y="279"/>
                    </a:lnTo>
                    <a:lnTo>
                      <a:pt x="384" y="299"/>
                    </a:lnTo>
                    <a:lnTo>
                      <a:pt x="389" y="331"/>
                    </a:lnTo>
                    <a:lnTo>
                      <a:pt x="373" y="354"/>
                    </a:lnTo>
                    <a:lnTo>
                      <a:pt x="354" y="371"/>
                    </a:lnTo>
                    <a:lnTo>
                      <a:pt x="332" y="384"/>
                    </a:lnTo>
                    <a:lnTo>
                      <a:pt x="309" y="400"/>
                    </a:lnTo>
                    <a:lnTo>
                      <a:pt x="284" y="408"/>
                    </a:lnTo>
                    <a:lnTo>
                      <a:pt x="239" y="412"/>
                    </a:lnTo>
                    <a:lnTo>
                      <a:pt x="233" y="417"/>
                    </a:lnTo>
                    <a:lnTo>
                      <a:pt x="226" y="438"/>
                    </a:lnTo>
                    <a:lnTo>
                      <a:pt x="201" y="457"/>
                    </a:lnTo>
                    <a:lnTo>
                      <a:pt x="181" y="463"/>
                    </a:lnTo>
                    <a:lnTo>
                      <a:pt x="111" y="458"/>
                    </a:lnTo>
                    <a:lnTo>
                      <a:pt x="88" y="450"/>
                    </a:lnTo>
                    <a:lnTo>
                      <a:pt x="65" y="437"/>
                    </a:lnTo>
                    <a:lnTo>
                      <a:pt x="33" y="431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0" name=""/>
              <p:cNvSpPr/>
              <p:nvPr/>
            </p:nvSpPr>
            <p:spPr>
              <a:xfrm>
                <a:off x="4670280" y="5270400"/>
                <a:ext cx="493560" cy="368280"/>
              </a:xfrm>
              <a:custGeom>
                <a:avLst/>
                <a:gdLst/>
                <a:ahLst/>
                <a:rect l="l" t="t" r="r" b="b"/>
                <a:pathLst>
                  <a:path w="623" h="463">
                    <a:moveTo>
                      <a:pt x="0" y="425"/>
                    </a:moveTo>
                    <a:lnTo>
                      <a:pt x="15" y="409"/>
                    </a:lnTo>
                    <a:lnTo>
                      <a:pt x="58" y="401"/>
                    </a:lnTo>
                    <a:lnTo>
                      <a:pt x="94" y="391"/>
                    </a:lnTo>
                    <a:lnTo>
                      <a:pt x="113" y="405"/>
                    </a:lnTo>
                    <a:lnTo>
                      <a:pt x="128" y="407"/>
                    </a:lnTo>
                    <a:lnTo>
                      <a:pt x="128" y="378"/>
                    </a:lnTo>
                    <a:lnTo>
                      <a:pt x="141" y="345"/>
                    </a:lnTo>
                    <a:lnTo>
                      <a:pt x="234" y="308"/>
                    </a:lnTo>
                    <a:lnTo>
                      <a:pt x="249" y="298"/>
                    </a:lnTo>
                    <a:lnTo>
                      <a:pt x="249" y="265"/>
                    </a:lnTo>
                    <a:lnTo>
                      <a:pt x="261" y="247"/>
                    </a:lnTo>
                    <a:lnTo>
                      <a:pt x="270" y="210"/>
                    </a:lnTo>
                    <a:lnTo>
                      <a:pt x="277" y="201"/>
                    </a:lnTo>
                    <a:lnTo>
                      <a:pt x="322" y="180"/>
                    </a:lnTo>
                    <a:lnTo>
                      <a:pt x="337" y="166"/>
                    </a:lnTo>
                    <a:lnTo>
                      <a:pt x="373" y="150"/>
                    </a:lnTo>
                    <a:lnTo>
                      <a:pt x="376" y="141"/>
                    </a:lnTo>
                    <a:lnTo>
                      <a:pt x="407" y="69"/>
                    </a:lnTo>
                    <a:lnTo>
                      <a:pt x="467" y="7"/>
                    </a:lnTo>
                    <a:lnTo>
                      <a:pt x="483" y="0"/>
                    </a:lnTo>
                    <a:lnTo>
                      <a:pt x="506" y="6"/>
                    </a:lnTo>
                    <a:lnTo>
                      <a:pt x="519" y="32"/>
                    </a:lnTo>
                    <a:lnTo>
                      <a:pt x="517" y="54"/>
                    </a:lnTo>
                    <a:lnTo>
                      <a:pt x="558" y="57"/>
                    </a:lnTo>
                    <a:lnTo>
                      <a:pt x="593" y="60"/>
                    </a:lnTo>
                    <a:lnTo>
                      <a:pt x="616" y="59"/>
                    </a:lnTo>
                    <a:lnTo>
                      <a:pt x="623" y="66"/>
                    </a:lnTo>
                    <a:lnTo>
                      <a:pt x="623" y="82"/>
                    </a:lnTo>
                    <a:lnTo>
                      <a:pt x="610" y="102"/>
                    </a:lnTo>
                    <a:lnTo>
                      <a:pt x="590" y="118"/>
                    </a:lnTo>
                    <a:lnTo>
                      <a:pt x="602" y="140"/>
                    </a:lnTo>
                    <a:lnTo>
                      <a:pt x="595" y="147"/>
                    </a:lnTo>
                    <a:lnTo>
                      <a:pt x="573" y="152"/>
                    </a:lnTo>
                    <a:lnTo>
                      <a:pt x="544" y="157"/>
                    </a:lnTo>
                    <a:lnTo>
                      <a:pt x="544" y="157"/>
                    </a:lnTo>
                    <a:lnTo>
                      <a:pt x="506" y="171"/>
                    </a:lnTo>
                    <a:lnTo>
                      <a:pt x="480" y="171"/>
                    </a:lnTo>
                    <a:lnTo>
                      <a:pt x="467" y="174"/>
                    </a:lnTo>
                    <a:lnTo>
                      <a:pt x="442" y="194"/>
                    </a:lnTo>
                    <a:lnTo>
                      <a:pt x="438" y="220"/>
                    </a:lnTo>
                    <a:lnTo>
                      <a:pt x="400" y="279"/>
                    </a:lnTo>
                    <a:lnTo>
                      <a:pt x="384" y="299"/>
                    </a:lnTo>
                    <a:lnTo>
                      <a:pt x="389" y="331"/>
                    </a:lnTo>
                    <a:lnTo>
                      <a:pt x="373" y="354"/>
                    </a:lnTo>
                    <a:lnTo>
                      <a:pt x="354" y="371"/>
                    </a:lnTo>
                    <a:lnTo>
                      <a:pt x="332" y="384"/>
                    </a:lnTo>
                    <a:lnTo>
                      <a:pt x="309" y="400"/>
                    </a:lnTo>
                    <a:lnTo>
                      <a:pt x="284" y="408"/>
                    </a:lnTo>
                    <a:lnTo>
                      <a:pt x="239" y="412"/>
                    </a:lnTo>
                    <a:lnTo>
                      <a:pt x="233" y="417"/>
                    </a:lnTo>
                    <a:lnTo>
                      <a:pt x="226" y="438"/>
                    </a:lnTo>
                    <a:lnTo>
                      <a:pt x="201" y="457"/>
                    </a:lnTo>
                    <a:lnTo>
                      <a:pt x="181" y="463"/>
                    </a:lnTo>
                    <a:lnTo>
                      <a:pt x="111" y="458"/>
                    </a:lnTo>
                    <a:lnTo>
                      <a:pt x="88" y="450"/>
                    </a:lnTo>
                    <a:lnTo>
                      <a:pt x="65" y="437"/>
                    </a:lnTo>
                    <a:lnTo>
                      <a:pt x="33" y="431"/>
                    </a:lnTo>
                    <a:lnTo>
                      <a:pt x="0" y="4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1" name=""/>
              <p:cNvSpPr/>
              <p:nvPr/>
            </p:nvSpPr>
            <p:spPr>
              <a:xfrm>
                <a:off x="5510160" y="5241960"/>
                <a:ext cx="18720" cy="14040"/>
              </a:xfrm>
              <a:custGeom>
                <a:avLst/>
                <a:gdLst/>
                <a:ahLst/>
                <a:rect l="l" t="t" r="r" b="b"/>
                <a:pathLst>
                  <a:path w="23" h="20">
                    <a:moveTo>
                      <a:pt x="11" y="0"/>
                    </a:moveTo>
                    <a:lnTo>
                      <a:pt x="23" y="4"/>
                    </a:lnTo>
                    <a:lnTo>
                      <a:pt x="21" y="2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2" name=""/>
              <p:cNvSpPr/>
              <p:nvPr/>
            </p:nvSpPr>
            <p:spPr>
              <a:xfrm>
                <a:off x="5510160" y="5241960"/>
                <a:ext cx="18720" cy="14040"/>
              </a:xfrm>
              <a:custGeom>
                <a:avLst/>
                <a:gdLst/>
                <a:ahLst/>
                <a:rect l="l" t="t" r="r" b="b"/>
                <a:pathLst>
                  <a:path w="23" h="20">
                    <a:moveTo>
                      <a:pt x="11" y="0"/>
                    </a:moveTo>
                    <a:lnTo>
                      <a:pt x="23" y="4"/>
                    </a:lnTo>
                    <a:lnTo>
                      <a:pt x="21" y="20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3" name=""/>
              <p:cNvSpPr/>
              <p:nvPr/>
            </p:nvSpPr>
            <p:spPr>
              <a:xfrm>
                <a:off x="5599080" y="5308560"/>
                <a:ext cx="18720" cy="1260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4" y="0"/>
                    </a:moveTo>
                    <a:lnTo>
                      <a:pt x="23" y="0"/>
                    </a:lnTo>
                    <a:lnTo>
                      <a:pt x="20" y="16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4" name=""/>
              <p:cNvSpPr/>
              <p:nvPr/>
            </p:nvSpPr>
            <p:spPr>
              <a:xfrm>
                <a:off x="5599080" y="5308560"/>
                <a:ext cx="18720" cy="1260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4" y="0"/>
                    </a:moveTo>
                    <a:lnTo>
                      <a:pt x="23" y="0"/>
                    </a:lnTo>
                    <a:lnTo>
                      <a:pt x="20" y="16"/>
                    </a:ln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5" name=""/>
              <p:cNvSpPr/>
              <p:nvPr/>
            </p:nvSpPr>
            <p:spPr>
              <a:xfrm>
                <a:off x="5556240" y="5325840"/>
                <a:ext cx="93240" cy="163800"/>
              </a:xfrm>
              <a:custGeom>
                <a:avLst/>
                <a:gdLst/>
                <a:ahLst/>
                <a:rect l="l" t="t" r="r" b="b"/>
                <a:pathLst>
                  <a:path w="118" h="207">
                    <a:moveTo>
                      <a:pt x="39" y="0"/>
                    </a:moveTo>
                    <a:lnTo>
                      <a:pt x="58" y="6"/>
                    </a:lnTo>
                    <a:lnTo>
                      <a:pt x="58" y="15"/>
                    </a:lnTo>
                    <a:lnTo>
                      <a:pt x="52" y="35"/>
                    </a:lnTo>
                    <a:lnTo>
                      <a:pt x="91" y="25"/>
                    </a:lnTo>
                    <a:lnTo>
                      <a:pt x="100" y="35"/>
                    </a:lnTo>
                    <a:lnTo>
                      <a:pt x="100" y="50"/>
                    </a:lnTo>
                    <a:lnTo>
                      <a:pt x="91" y="70"/>
                    </a:lnTo>
                    <a:lnTo>
                      <a:pt x="114" y="84"/>
                    </a:lnTo>
                    <a:lnTo>
                      <a:pt x="118" y="98"/>
                    </a:lnTo>
                    <a:lnTo>
                      <a:pt x="108" y="111"/>
                    </a:lnTo>
                    <a:lnTo>
                      <a:pt x="89" y="118"/>
                    </a:lnTo>
                    <a:lnTo>
                      <a:pt x="70" y="132"/>
                    </a:lnTo>
                    <a:lnTo>
                      <a:pt x="70" y="144"/>
                    </a:lnTo>
                    <a:lnTo>
                      <a:pt x="81" y="166"/>
                    </a:lnTo>
                    <a:lnTo>
                      <a:pt x="90" y="182"/>
                    </a:lnTo>
                    <a:lnTo>
                      <a:pt x="81" y="189"/>
                    </a:lnTo>
                    <a:lnTo>
                      <a:pt x="58" y="187"/>
                    </a:lnTo>
                    <a:lnTo>
                      <a:pt x="45" y="207"/>
                    </a:lnTo>
                    <a:lnTo>
                      <a:pt x="10" y="207"/>
                    </a:lnTo>
                    <a:lnTo>
                      <a:pt x="0" y="197"/>
                    </a:lnTo>
                    <a:lnTo>
                      <a:pt x="3" y="187"/>
                    </a:lnTo>
                    <a:lnTo>
                      <a:pt x="30" y="184"/>
                    </a:lnTo>
                    <a:lnTo>
                      <a:pt x="52" y="148"/>
                    </a:lnTo>
                    <a:lnTo>
                      <a:pt x="47" y="125"/>
                    </a:lnTo>
                    <a:lnTo>
                      <a:pt x="24" y="99"/>
                    </a:lnTo>
                    <a:lnTo>
                      <a:pt x="24" y="74"/>
                    </a:lnTo>
                    <a:lnTo>
                      <a:pt x="17" y="61"/>
                    </a:lnTo>
                    <a:lnTo>
                      <a:pt x="20" y="45"/>
                    </a:lnTo>
                    <a:lnTo>
                      <a:pt x="29" y="1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6" name=""/>
              <p:cNvSpPr/>
              <p:nvPr/>
            </p:nvSpPr>
            <p:spPr>
              <a:xfrm>
                <a:off x="5556240" y="5325840"/>
                <a:ext cx="93240" cy="163800"/>
              </a:xfrm>
              <a:custGeom>
                <a:avLst/>
                <a:gdLst/>
                <a:ahLst/>
                <a:rect l="l" t="t" r="r" b="b"/>
                <a:pathLst>
                  <a:path w="118" h="207">
                    <a:moveTo>
                      <a:pt x="39" y="0"/>
                    </a:moveTo>
                    <a:lnTo>
                      <a:pt x="58" y="6"/>
                    </a:lnTo>
                    <a:lnTo>
                      <a:pt x="58" y="15"/>
                    </a:lnTo>
                    <a:lnTo>
                      <a:pt x="52" y="35"/>
                    </a:lnTo>
                    <a:lnTo>
                      <a:pt x="91" y="25"/>
                    </a:lnTo>
                    <a:lnTo>
                      <a:pt x="100" y="35"/>
                    </a:lnTo>
                    <a:lnTo>
                      <a:pt x="100" y="50"/>
                    </a:lnTo>
                    <a:lnTo>
                      <a:pt x="91" y="70"/>
                    </a:lnTo>
                    <a:lnTo>
                      <a:pt x="114" y="84"/>
                    </a:lnTo>
                    <a:lnTo>
                      <a:pt x="118" y="98"/>
                    </a:lnTo>
                    <a:lnTo>
                      <a:pt x="108" y="111"/>
                    </a:lnTo>
                    <a:lnTo>
                      <a:pt x="89" y="118"/>
                    </a:lnTo>
                    <a:lnTo>
                      <a:pt x="70" y="132"/>
                    </a:lnTo>
                    <a:lnTo>
                      <a:pt x="70" y="144"/>
                    </a:lnTo>
                    <a:lnTo>
                      <a:pt x="81" y="166"/>
                    </a:lnTo>
                    <a:lnTo>
                      <a:pt x="90" y="182"/>
                    </a:lnTo>
                    <a:lnTo>
                      <a:pt x="81" y="189"/>
                    </a:lnTo>
                    <a:lnTo>
                      <a:pt x="58" y="187"/>
                    </a:lnTo>
                    <a:lnTo>
                      <a:pt x="45" y="207"/>
                    </a:lnTo>
                    <a:lnTo>
                      <a:pt x="10" y="207"/>
                    </a:lnTo>
                    <a:lnTo>
                      <a:pt x="0" y="197"/>
                    </a:lnTo>
                    <a:lnTo>
                      <a:pt x="3" y="187"/>
                    </a:lnTo>
                    <a:lnTo>
                      <a:pt x="30" y="184"/>
                    </a:lnTo>
                    <a:lnTo>
                      <a:pt x="52" y="148"/>
                    </a:lnTo>
                    <a:lnTo>
                      <a:pt x="47" y="125"/>
                    </a:lnTo>
                    <a:lnTo>
                      <a:pt x="24" y="99"/>
                    </a:lnTo>
                    <a:lnTo>
                      <a:pt x="24" y="74"/>
                    </a:lnTo>
                    <a:lnTo>
                      <a:pt x="17" y="61"/>
                    </a:lnTo>
                    <a:lnTo>
                      <a:pt x="20" y="45"/>
                    </a:lnTo>
                    <a:lnTo>
                      <a:pt x="29" y="17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7" name=""/>
              <p:cNvSpPr/>
              <p:nvPr/>
            </p:nvSpPr>
            <p:spPr>
              <a:xfrm>
                <a:off x="5708520" y="5378400"/>
                <a:ext cx="58320" cy="38160"/>
              </a:xfrm>
              <a:custGeom>
                <a:avLst/>
                <a:gdLst/>
                <a:ahLst/>
                <a:rect l="l" t="t" r="r" b="b"/>
                <a:pathLst>
                  <a:path w="75" h="49">
                    <a:moveTo>
                      <a:pt x="52" y="0"/>
                    </a:moveTo>
                    <a:lnTo>
                      <a:pt x="75" y="6"/>
                    </a:lnTo>
                    <a:lnTo>
                      <a:pt x="75" y="19"/>
                    </a:lnTo>
                    <a:lnTo>
                      <a:pt x="63" y="29"/>
                    </a:lnTo>
                    <a:lnTo>
                      <a:pt x="36" y="32"/>
                    </a:lnTo>
                    <a:lnTo>
                      <a:pt x="18" y="49"/>
                    </a:lnTo>
                    <a:lnTo>
                      <a:pt x="7" y="49"/>
                    </a:lnTo>
                    <a:lnTo>
                      <a:pt x="1" y="43"/>
                    </a:lnTo>
                    <a:lnTo>
                      <a:pt x="0" y="34"/>
                    </a:lnTo>
                    <a:lnTo>
                      <a:pt x="7" y="23"/>
                    </a:lnTo>
                    <a:lnTo>
                      <a:pt x="39" y="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" name=""/>
              <p:cNvSpPr/>
              <p:nvPr/>
            </p:nvSpPr>
            <p:spPr>
              <a:xfrm>
                <a:off x="5708520" y="5378400"/>
                <a:ext cx="58320" cy="38160"/>
              </a:xfrm>
              <a:custGeom>
                <a:avLst/>
                <a:gdLst/>
                <a:ahLst/>
                <a:rect l="l" t="t" r="r" b="b"/>
                <a:pathLst>
                  <a:path w="75" h="49">
                    <a:moveTo>
                      <a:pt x="52" y="0"/>
                    </a:moveTo>
                    <a:lnTo>
                      <a:pt x="75" y="6"/>
                    </a:lnTo>
                    <a:lnTo>
                      <a:pt x="75" y="19"/>
                    </a:lnTo>
                    <a:lnTo>
                      <a:pt x="63" y="29"/>
                    </a:lnTo>
                    <a:lnTo>
                      <a:pt x="36" y="32"/>
                    </a:lnTo>
                    <a:lnTo>
                      <a:pt x="18" y="49"/>
                    </a:lnTo>
                    <a:lnTo>
                      <a:pt x="7" y="49"/>
                    </a:lnTo>
                    <a:lnTo>
                      <a:pt x="1" y="43"/>
                    </a:lnTo>
                    <a:lnTo>
                      <a:pt x="0" y="34"/>
                    </a:lnTo>
                    <a:lnTo>
                      <a:pt x="7" y="23"/>
                    </a:lnTo>
                    <a:lnTo>
                      <a:pt x="39" y="9"/>
                    </a:lnTo>
                    <a:lnTo>
                      <a:pt x="5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" name=""/>
              <p:cNvSpPr/>
              <p:nvPr/>
            </p:nvSpPr>
            <p:spPr>
              <a:xfrm>
                <a:off x="5164200" y="5402160"/>
                <a:ext cx="304200" cy="452520"/>
              </a:xfrm>
              <a:custGeom>
                <a:avLst/>
                <a:gdLst/>
                <a:ahLst/>
                <a:rect l="l" t="t" r="r" b="b"/>
                <a:pathLst>
                  <a:path w="383" h="570">
                    <a:moveTo>
                      <a:pt x="357" y="0"/>
                    </a:moveTo>
                    <a:lnTo>
                      <a:pt x="382" y="9"/>
                    </a:lnTo>
                    <a:lnTo>
                      <a:pt x="383" y="20"/>
                    </a:lnTo>
                    <a:lnTo>
                      <a:pt x="370" y="39"/>
                    </a:lnTo>
                    <a:lnTo>
                      <a:pt x="367" y="61"/>
                    </a:lnTo>
                    <a:lnTo>
                      <a:pt x="349" y="100"/>
                    </a:lnTo>
                    <a:lnTo>
                      <a:pt x="336" y="114"/>
                    </a:lnTo>
                    <a:lnTo>
                      <a:pt x="318" y="127"/>
                    </a:lnTo>
                    <a:lnTo>
                      <a:pt x="291" y="137"/>
                    </a:lnTo>
                    <a:lnTo>
                      <a:pt x="246" y="144"/>
                    </a:lnTo>
                    <a:lnTo>
                      <a:pt x="228" y="154"/>
                    </a:lnTo>
                    <a:lnTo>
                      <a:pt x="174" y="168"/>
                    </a:lnTo>
                    <a:lnTo>
                      <a:pt x="153" y="175"/>
                    </a:lnTo>
                    <a:lnTo>
                      <a:pt x="114" y="173"/>
                    </a:lnTo>
                    <a:lnTo>
                      <a:pt x="102" y="189"/>
                    </a:lnTo>
                    <a:lnTo>
                      <a:pt x="109" y="209"/>
                    </a:lnTo>
                    <a:lnTo>
                      <a:pt x="102" y="228"/>
                    </a:lnTo>
                    <a:lnTo>
                      <a:pt x="115" y="250"/>
                    </a:lnTo>
                    <a:lnTo>
                      <a:pt x="132" y="260"/>
                    </a:lnTo>
                    <a:lnTo>
                      <a:pt x="152" y="234"/>
                    </a:lnTo>
                    <a:lnTo>
                      <a:pt x="174" y="220"/>
                    </a:lnTo>
                    <a:lnTo>
                      <a:pt x="215" y="206"/>
                    </a:lnTo>
                    <a:lnTo>
                      <a:pt x="257" y="173"/>
                    </a:lnTo>
                    <a:lnTo>
                      <a:pt x="282" y="166"/>
                    </a:lnTo>
                    <a:lnTo>
                      <a:pt x="305" y="173"/>
                    </a:lnTo>
                    <a:lnTo>
                      <a:pt x="305" y="189"/>
                    </a:lnTo>
                    <a:lnTo>
                      <a:pt x="290" y="205"/>
                    </a:lnTo>
                    <a:lnTo>
                      <a:pt x="270" y="219"/>
                    </a:lnTo>
                    <a:lnTo>
                      <a:pt x="256" y="239"/>
                    </a:lnTo>
                    <a:lnTo>
                      <a:pt x="249" y="251"/>
                    </a:lnTo>
                    <a:lnTo>
                      <a:pt x="227" y="274"/>
                    </a:lnTo>
                    <a:lnTo>
                      <a:pt x="201" y="278"/>
                    </a:lnTo>
                    <a:lnTo>
                      <a:pt x="239" y="303"/>
                    </a:lnTo>
                    <a:lnTo>
                      <a:pt x="253" y="318"/>
                    </a:lnTo>
                    <a:lnTo>
                      <a:pt x="253" y="347"/>
                    </a:lnTo>
                    <a:lnTo>
                      <a:pt x="231" y="370"/>
                    </a:lnTo>
                    <a:lnTo>
                      <a:pt x="224" y="380"/>
                    </a:lnTo>
                    <a:lnTo>
                      <a:pt x="231" y="386"/>
                    </a:lnTo>
                    <a:lnTo>
                      <a:pt x="254" y="396"/>
                    </a:lnTo>
                    <a:lnTo>
                      <a:pt x="276" y="411"/>
                    </a:lnTo>
                    <a:lnTo>
                      <a:pt x="281" y="441"/>
                    </a:lnTo>
                    <a:lnTo>
                      <a:pt x="250" y="454"/>
                    </a:lnTo>
                    <a:lnTo>
                      <a:pt x="205" y="490"/>
                    </a:lnTo>
                    <a:lnTo>
                      <a:pt x="182" y="494"/>
                    </a:lnTo>
                    <a:lnTo>
                      <a:pt x="156" y="475"/>
                    </a:lnTo>
                    <a:lnTo>
                      <a:pt x="136" y="453"/>
                    </a:lnTo>
                    <a:lnTo>
                      <a:pt x="120" y="444"/>
                    </a:lnTo>
                    <a:lnTo>
                      <a:pt x="114" y="460"/>
                    </a:lnTo>
                    <a:lnTo>
                      <a:pt x="117" y="483"/>
                    </a:lnTo>
                    <a:lnTo>
                      <a:pt x="118" y="524"/>
                    </a:lnTo>
                    <a:lnTo>
                      <a:pt x="115" y="544"/>
                    </a:lnTo>
                    <a:lnTo>
                      <a:pt x="102" y="561"/>
                    </a:lnTo>
                    <a:lnTo>
                      <a:pt x="83" y="570"/>
                    </a:lnTo>
                    <a:lnTo>
                      <a:pt x="57" y="570"/>
                    </a:lnTo>
                    <a:lnTo>
                      <a:pt x="47" y="568"/>
                    </a:lnTo>
                    <a:lnTo>
                      <a:pt x="38" y="549"/>
                    </a:lnTo>
                    <a:lnTo>
                      <a:pt x="43" y="525"/>
                    </a:lnTo>
                    <a:lnTo>
                      <a:pt x="46" y="487"/>
                    </a:lnTo>
                    <a:lnTo>
                      <a:pt x="45" y="468"/>
                    </a:lnTo>
                    <a:lnTo>
                      <a:pt x="39" y="461"/>
                    </a:lnTo>
                    <a:lnTo>
                      <a:pt x="12" y="462"/>
                    </a:lnTo>
                    <a:lnTo>
                      <a:pt x="7" y="452"/>
                    </a:lnTo>
                    <a:lnTo>
                      <a:pt x="0" y="430"/>
                    </a:lnTo>
                    <a:lnTo>
                      <a:pt x="5" y="410"/>
                    </a:lnTo>
                    <a:lnTo>
                      <a:pt x="24" y="371"/>
                    </a:lnTo>
                    <a:lnTo>
                      <a:pt x="27" y="339"/>
                    </a:lnTo>
                    <a:lnTo>
                      <a:pt x="23" y="300"/>
                    </a:lnTo>
                    <a:lnTo>
                      <a:pt x="35" y="272"/>
                    </a:lnTo>
                    <a:lnTo>
                      <a:pt x="50" y="248"/>
                    </a:lnTo>
                    <a:lnTo>
                      <a:pt x="57" y="235"/>
                    </a:lnTo>
                    <a:lnTo>
                      <a:pt x="47" y="206"/>
                    </a:lnTo>
                    <a:lnTo>
                      <a:pt x="53" y="177"/>
                    </a:lnTo>
                    <a:lnTo>
                      <a:pt x="60" y="158"/>
                    </a:lnTo>
                    <a:lnTo>
                      <a:pt x="69" y="144"/>
                    </a:lnTo>
                    <a:lnTo>
                      <a:pt x="92" y="131"/>
                    </a:lnTo>
                    <a:lnTo>
                      <a:pt x="94" y="108"/>
                    </a:lnTo>
                    <a:lnTo>
                      <a:pt x="107" y="98"/>
                    </a:lnTo>
                    <a:lnTo>
                      <a:pt x="130" y="92"/>
                    </a:lnTo>
                    <a:lnTo>
                      <a:pt x="155" y="91"/>
                    </a:lnTo>
                    <a:lnTo>
                      <a:pt x="175" y="98"/>
                    </a:lnTo>
                    <a:lnTo>
                      <a:pt x="201" y="93"/>
                    </a:lnTo>
                    <a:lnTo>
                      <a:pt x="226" y="86"/>
                    </a:lnTo>
                    <a:lnTo>
                      <a:pt x="252" y="83"/>
                    </a:lnTo>
                    <a:lnTo>
                      <a:pt x="292" y="69"/>
                    </a:lnTo>
                    <a:lnTo>
                      <a:pt x="312" y="59"/>
                    </a:lnTo>
                    <a:lnTo>
                      <a:pt x="328" y="44"/>
                    </a:lnTo>
                    <a:lnTo>
                      <a:pt x="332" y="23"/>
                    </a:lnTo>
                    <a:lnTo>
                      <a:pt x="337" y="14"/>
                    </a:lnTo>
                    <a:lnTo>
                      <a:pt x="357" y="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" name=""/>
              <p:cNvSpPr/>
              <p:nvPr/>
            </p:nvSpPr>
            <p:spPr>
              <a:xfrm>
                <a:off x="5164200" y="5402160"/>
                <a:ext cx="304200" cy="452520"/>
              </a:xfrm>
              <a:custGeom>
                <a:avLst/>
                <a:gdLst/>
                <a:ahLst/>
                <a:rect l="l" t="t" r="r" b="b"/>
                <a:pathLst>
                  <a:path w="383" h="570">
                    <a:moveTo>
                      <a:pt x="357" y="0"/>
                    </a:moveTo>
                    <a:lnTo>
                      <a:pt x="382" y="9"/>
                    </a:lnTo>
                    <a:lnTo>
                      <a:pt x="383" y="20"/>
                    </a:lnTo>
                    <a:lnTo>
                      <a:pt x="370" y="39"/>
                    </a:lnTo>
                    <a:lnTo>
                      <a:pt x="367" y="61"/>
                    </a:lnTo>
                    <a:lnTo>
                      <a:pt x="349" y="100"/>
                    </a:lnTo>
                    <a:lnTo>
                      <a:pt x="336" y="114"/>
                    </a:lnTo>
                    <a:lnTo>
                      <a:pt x="318" y="127"/>
                    </a:lnTo>
                    <a:lnTo>
                      <a:pt x="291" y="137"/>
                    </a:lnTo>
                    <a:lnTo>
                      <a:pt x="246" y="144"/>
                    </a:lnTo>
                    <a:lnTo>
                      <a:pt x="228" y="154"/>
                    </a:lnTo>
                    <a:lnTo>
                      <a:pt x="174" y="168"/>
                    </a:lnTo>
                    <a:lnTo>
                      <a:pt x="153" y="175"/>
                    </a:lnTo>
                    <a:lnTo>
                      <a:pt x="114" y="173"/>
                    </a:lnTo>
                    <a:lnTo>
                      <a:pt x="102" y="189"/>
                    </a:lnTo>
                    <a:lnTo>
                      <a:pt x="109" y="209"/>
                    </a:lnTo>
                    <a:lnTo>
                      <a:pt x="102" y="228"/>
                    </a:lnTo>
                    <a:lnTo>
                      <a:pt x="115" y="250"/>
                    </a:lnTo>
                    <a:lnTo>
                      <a:pt x="132" y="260"/>
                    </a:lnTo>
                    <a:lnTo>
                      <a:pt x="152" y="234"/>
                    </a:lnTo>
                    <a:lnTo>
                      <a:pt x="174" y="220"/>
                    </a:lnTo>
                    <a:lnTo>
                      <a:pt x="215" y="206"/>
                    </a:lnTo>
                    <a:lnTo>
                      <a:pt x="257" y="173"/>
                    </a:lnTo>
                    <a:lnTo>
                      <a:pt x="282" y="166"/>
                    </a:lnTo>
                    <a:lnTo>
                      <a:pt x="305" y="173"/>
                    </a:lnTo>
                    <a:lnTo>
                      <a:pt x="305" y="189"/>
                    </a:lnTo>
                    <a:lnTo>
                      <a:pt x="290" y="205"/>
                    </a:lnTo>
                    <a:lnTo>
                      <a:pt x="270" y="219"/>
                    </a:lnTo>
                    <a:lnTo>
                      <a:pt x="256" y="239"/>
                    </a:lnTo>
                    <a:lnTo>
                      <a:pt x="249" y="251"/>
                    </a:lnTo>
                    <a:lnTo>
                      <a:pt x="227" y="274"/>
                    </a:lnTo>
                    <a:lnTo>
                      <a:pt x="201" y="278"/>
                    </a:lnTo>
                    <a:lnTo>
                      <a:pt x="239" y="303"/>
                    </a:lnTo>
                    <a:lnTo>
                      <a:pt x="253" y="318"/>
                    </a:lnTo>
                    <a:lnTo>
                      <a:pt x="253" y="347"/>
                    </a:lnTo>
                    <a:lnTo>
                      <a:pt x="231" y="370"/>
                    </a:lnTo>
                    <a:lnTo>
                      <a:pt x="224" y="380"/>
                    </a:lnTo>
                    <a:lnTo>
                      <a:pt x="231" y="386"/>
                    </a:lnTo>
                    <a:lnTo>
                      <a:pt x="254" y="396"/>
                    </a:lnTo>
                    <a:lnTo>
                      <a:pt x="276" y="411"/>
                    </a:lnTo>
                    <a:lnTo>
                      <a:pt x="281" y="441"/>
                    </a:lnTo>
                    <a:lnTo>
                      <a:pt x="250" y="454"/>
                    </a:lnTo>
                    <a:lnTo>
                      <a:pt x="205" y="490"/>
                    </a:lnTo>
                    <a:lnTo>
                      <a:pt x="182" y="494"/>
                    </a:lnTo>
                    <a:lnTo>
                      <a:pt x="156" y="475"/>
                    </a:lnTo>
                    <a:lnTo>
                      <a:pt x="136" y="453"/>
                    </a:lnTo>
                    <a:lnTo>
                      <a:pt x="120" y="444"/>
                    </a:lnTo>
                    <a:lnTo>
                      <a:pt x="114" y="460"/>
                    </a:lnTo>
                    <a:lnTo>
                      <a:pt x="117" y="483"/>
                    </a:lnTo>
                    <a:lnTo>
                      <a:pt x="118" y="524"/>
                    </a:lnTo>
                    <a:lnTo>
                      <a:pt x="115" y="544"/>
                    </a:lnTo>
                    <a:lnTo>
                      <a:pt x="102" y="561"/>
                    </a:lnTo>
                    <a:lnTo>
                      <a:pt x="83" y="570"/>
                    </a:lnTo>
                    <a:lnTo>
                      <a:pt x="57" y="570"/>
                    </a:lnTo>
                    <a:lnTo>
                      <a:pt x="47" y="568"/>
                    </a:lnTo>
                    <a:lnTo>
                      <a:pt x="38" y="549"/>
                    </a:lnTo>
                    <a:lnTo>
                      <a:pt x="43" y="525"/>
                    </a:lnTo>
                    <a:lnTo>
                      <a:pt x="46" y="487"/>
                    </a:lnTo>
                    <a:lnTo>
                      <a:pt x="45" y="468"/>
                    </a:lnTo>
                    <a:lnTo>
                      <a:pt x="39" y="461"/>
                    </a:lnTo>
                    <a:lnTo>
                      <a:pt x="12" y="462"/>
                    </a:lnTo>
                    <a:lnTo>
                      <a:pt x="7" y="452"/>
                    </a:lnTo>
                    <a:lnTo>
                      <a:pt x="0" y="430"/>
                    </a:lnTo>
                    <a:lnTo>
                      <a:pt x="5" y="410"/>
                    </a:lnTo>
                    <a:lnTo>
                      <a:pt x="24" y="371"/>
                    </a:lnTo>
                    <a:lnTo>
                      <a:pt x="27" y="339"/>
                    </a:lnTo>
                    <a:lnTo>
                      <a:pt x="23" y="300"/>
                    </a:lnTo>
                    <a:lnTo>
                      <a:pt x="35" y="272"/>
                    </a:lnTo>
                    <a:lnTo>
                      <a:pt x="50" y="248"/>
                    </a:lnTo>
                    <a:lnTo>
                      <a:pt x="57" y="235"/>
                    </a:lnTo>
                    <a:lnTo>
                      <a:pt x="47" y="206"/>
                    </a:lnTo>
                    <a:lnTo>
                      <a:pt x="53" y="177"/>
                    </a:lnTo>
                    <a:lnTo>
                      <a:pt x="60" y="158"/>
                    </a:lnTo>
                    <a:lnTo>
                      <a:pt x="69" y="144"/>
                    </a:lnTo>
                    <a:lnTo>
                      <a:pt x="92" y="131"/>
                    </a:lnTo>
                    <a:lnTo>
                      <a:pt x="94" y="108"/>
                    </a:lnTo>
                    <a:lnTo>
                      <a:pt x="107" y="98"/>
                    </a:lnTo>
                    <a:lnTo>
                      <a:pt x="130" y="92"/>
                    </a:lnTo>
                    <a:lnTo>
                      <a:pt x="155" y="91"/>
                    </a:lnTo>
                    <a:lnTo>
                      <a:pt x="175" y="98"/>
                    </a:lnTo>
                    <a:lnTo>
                      <a:pt x="201" y="93"/>
                    </a:lnTo>
                    <a:lnTo>
                      <a:pt x="226" y="86"/>
                    </a:lnTo>
                    <a:lnTo>
                      <a:pt x="252" y="83"/>
                    </a:lnTo>
                    <a:lnTo>
                      <a:pt x="292" y="69"/>
                    </a:lnTo>
                    <a:lnTo>
                      <a:pt x="312" y="59"/>
                    </a:lnTo>
                    <a:lnTo>
                      <a:pt x="328" y="44"/>
                    </a:lnTo>
                    <a:lnTo>
                      <a:pt x="332" y="23"/>
                    </a:lnTo>
                    <a:lnTo>
                      <a:pt x="337" y="14"/>
                    </a:lnTo>
                    <a:lnTo>
                      <a:pt x="3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" name=""/>
              <p:cNvSpPr/>
              <p:nvPr/>
            </p:nvSpPr>
            <p:spPr>
              <a:xfrm>
                <a:off x="5743440" y="5427720"/>
                <a:ext cx="18720" cy="1260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2" y="0"/>
                    </a:moveTo>
                    <a:lnTo>
                      <a:pt x="22" y="4"/>
                    </a:lnTo>
                    <a:lnTo>
                      <a:pt x="25" y="13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" name=""/>
              <p:cNvSpPr/>
              <p:nvPr/>
            </p:nvSpPr>
            <p:spPr>
              <a:xfrm>
                <a:off x="5743440" y="5427720"/>
                <a:ext cx="18720" cy="12600"/>
              </a:xfrm>
              <a:custGeom>
                <a:avLst/>
                <a:gdLst/>
                <a:ahLst/>
                <a:rect l="l" t="t" r="r" b="b"/>
                <a:pathLst>
                  <a:path w="25" h="16">
                    <a:moveTo>
                      <a:pt x="2" y="0"/>
                    </a:moveTo>
                    <a:lnTo>
                      <a:pt x="22" y="4"/>
                    </a:lnTo>
                    <a:lnTo>
                      <a:pt x="25" y="13"/>
                    </a:lnTo>
                    <a:lnTo>
                      <a:pt x="0" y="16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" name=""/>
              <p:cNvSpPr/>
              <p:nvPr/>
            </p:nvSpPr>
            <p:spPr>
              <a:xfrm>
                <a:off x="5681520" y="5456160"/>
                <a:ext cx="20520" cy="17640"/>
              </a:xfrm>
              <a:custGeom>
                <a:avLst/>
                <a:gdLst/>
                <a:ahLst/>
                <a:rect l="l" t="t" r="r" b="b"/>
                <a:pathLst>
                  <a:path w="25" h="22">
                    <a:moveTo>
                      <a:pt x="9" y="0"/>
                    </a:moveTo>
                    <a:lnTo>
                      <a:pt x="25" y="6"/>
                    </a:lnTo>
                    <a:lnTo>
                      <a:pt x="19" y="22"/>
                    </a:lnTo>
                    <a:lnTo>
                      <a:pt x="9" y="22"/>
                    </a:lnTo>
                    <a:lnTo>
                      <a:pt x="0" y="16"/>
                    </a:lnTo>
                    <a:lnTo>
                      <a:pt x="3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" name=""/>
              <p:cNvSpPr/>
              <p:nvPr/>
            </p:nvSpPr>
            <p:spPr>
              <a:xfrm>
                <a:off x="5681520" y="5456160"/>
                <a:ext cx="20520" cy="17640"/>
              </a:xfrm>
              <a:custGeom>
                <a:avLst/>
                <a:gdLst/>
                <a:ahLst/>
                <a:rect l="l" t="t" r="r" b="b"/>
                <a:pathLst>
                  <a:path w="25" h="22">
                    <a:moveTo>
                      <a:pt x="9" y="0"/>
                    </a:moveTo>
                    <a:lnTo>
                      <a:pt x="25" y="6"/>
                    </a:lnTo>
                    <a:lnTo>
                      <a:pt x="19" y="22"/>
                    </a:lnTo>
                    <a:lnTo>
                      <a:pt x="9" y="22"/>
                    </a:lnTo>
                    <a:lnTo>
                      <a:pt x="0" y="16"/>
                    </a:lnTo>
                    <a:lnTo>
                      <a:pt x="3" y="4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9160" bIns="-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5702400" y="5483160"/>
                <a:ext cx="20160" cy="1908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4" y="1"/>
                    </a:moveTo>
                    <a:lnTo>
                      <a:pt x="27" y="0"/>
                    </a:lnTo>
                    <a:lnTo>
                      <a:pt x="27" y="16"/>
                    </a:lnTo>
                    <a:lnTo>
                      <a:pt x="12" y="23"/>
                    </a:lnTo>
                    <a:lnTo>
                      <a:pt x="1" y="16"/>
                    </a:lnTo>
                    <a:lnTo>
                      <a:pt x="0" y="7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" name=""/>
              <p:cNvSpPr/>
              <p:nvPr/>
            </p:nvSpPr>
            <p:spPr>
              <a:xfrm>
                <a:off x="5702400" y="5483160"/>
                <a:ext cx="20160" cy="1908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4" y="1"/>
                    </a:moveTo>
                    <a:lnTo>
                      <a:pt x="27" y="0"/>
                    </a:lnTo>
                    <a:lnTo>
                      <a:pt x="27" y="16"/>
                    </a:lnTo>
                    <a:lnTo>
                      <a:pt x="12" y="23"/>
                    </a:lnTo>
                    <a:lnTo>
                      <a:pt x="1" y="16"/>
                    </a:lnTo>
                    <a:lnTo>
                      <a:pt x="0" y="7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7" name=""/>
              <p:cNvSpPr/>
              <p:nvPr/>
            </p:nvSpPr>
            <p:spPr>
              <a:xfrm>
                <a:off x="5584680" y="5499000"/>
                <a:ext cx="45720" cy="25560"/>
              </a:xfrm>
              <a:custGeom>
                <a:avLst/>
                <a:gdLst/>
                <a:ahLst/>
                <a:rect l="l" t="t" r="r" b="b"/>
                <a:pathLst>
                  <a:path w="58" h="34">
                    <a:moveTo>
                      <a:pt x="31" y="0"/>
                    </a:moveTo>
                    <a:lnTo>
                      <a:pt x="51" y="4"/>
                    </a:lnTo>
                    <a:lnTo>
                      <a:pt x="58" y="9"/>
                    </a:lnTo>
                    <a:lnTo>
                      <a:pt x="22" y="34"/>
                    </a:lnTo>
                    <a:lnTo>
                      <a:pt x="3" y="34"/>
                    </a:lnTo>
                    <a:lnTo>
                      <a:pt x="0" y="21"/>
                    </a:lnTo>
                    <a:lnTo>
                      <a:pt x="25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" name=""/>
              <p:cNvSpPr/>
              <p:nvPr/>
            </p:nvSpPr>
            <p:spPr>
              <a:xfrm>
                <a:off x="5584680" y="5499000"/>
                <a:ext cx="45720" cy="25560"/>
              </a:xfrm>
              <a:custGeom>
                <a:avLst/>
                <a:gdLst/>
                <a:ahLst/>
                <a:rect l="l" t="t" r="r" b="b"/>
                <a:pathLst>
                  <a:path w="58" h="34">
                    <a:moveTo>
                      <a:pt x="31" y="0"/>
                    </a:moveTo>
                    <a:lnTo>
                      <a:pt x="51" y="4"/>
                    </a:lnTo>
                    <a:lnTo>
                      <a:pt x="58" y="9"/>
                    </a:lnTo>
                    <a:lnTo>
                      <a:pt x="22" y="34"/>
                    </a:lnTo>
                    <a:lnTo>
                      <a:pt x="3" y="34"/>
                    </a:lnTo>
                    <a:lnTo>
                      <a:pt x="0" y="21"/>
                    </a:lnTo>
                    <a:lnTo>
                      <a:pt x="25" y="4"/>
                    </a:lnTo>
                    <a:lnTo>
                      <a:pt x="3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" name=""/>
              <p:cNvSpPr/>
              <p:nvPr/>
            </p:nvSpPr>
            <p:spPr>
              <a:xfrm>
                <a:off x="5627520" y="5524560"/>
                <a:ext cx="131400" cy="66600"/>
              </a:xfrm>
              <a:custGeom>
                <a:avLst/>
                <a:gdLst/>
                <a:ahLst/>
                <a:rect l="l" t="t" r="r" b="b"/>
                <a:pathLst>
                  <a:path w="167" h="83">
                    <a:moveTo>
                      <a:pt x="101" y="0"/>
                    </a:moveTo>
                    <a:lnTo>
                      <a:pt x="140" y="0"/>
                    </a:lnTo>
                    <a:lnTo>
                      <a:pt x="160" y="12"/>
                    </a:lnTo>
                    <a:lnTo>
                      <a:pt x="167" y="41"/>
                    </a:lnTo>
                    <a:lnTo>
                      <a:pt x="144" y="51"/>
                    </a:lnTo>
                    <a:lnTo>
                      <a:pt x="108" y="48"/>
                    </a:lnTo>
                    <a:lnTo>
                      <a:pt x="96" y="58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45" y="76"/>
                    </a:lnTo>
                    <a:lnTo>
                      <a:pt x="18" y="83"/>
                    </a:lnTo>
                    <a:lnTo>
                      <a:pt x="0" y="83"/>
                    </a:lnTo>
                    <a:lnTo>
                      <a:pt x="16" y="47"/>
                    </a:lnTo>
                    <a:lnTo>
                      <a:pt x="38" y="24"/>
                    </a:lnTo>
                    <a:lnTo>
                      <a:pt x="63" y="20"/>
                    </a:lnTo>
                    <a:lnTo>
                      <a:pt x="92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0" name=""/>
              <p:cNvSpPr/>
              <p:nvPr/>
            </p:nvSpPr>
            <p:spPr>
              <a:xfrm>
                <a:off x="5627520" y="5524560"/>
                <a:ext cx="131400" cy="66600"/>
              </a:xfrm>
              <a:custGeom>
                <a:avLst/>
                <a:gdLst/>
                <a:ahLst/>
                <a:rect l="l" t="t" r="r" b="b"/>
                <a:pathLst>
                  <a:path w="167" h="83">
                    <a:moveTo>
                      <a:pt x="101" y="0"/>
                    </a:moveTo>
                    <a:lnTo>
                      <a:pt x="140" y="0"/>
                    </a:lnTo>
                    <a:lnTo>
                      <a:pt x="160" y="12"/>
                    </a:lnTo>
                    <a:lnTo>
                      <a:pt x="167" y="41"/>
                    </a:lnTo>
                    <a:lnTo>
                      <a:pt x="144" y="51"/>
                    </a:lnTo>
                    <a:lnTo>
                      <a:pt x="108" y="48"/>
                    </a:lnTo>
                    <a:lnTo>
                      <a:pt x="96" y="58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45" y="76"/>
                    </a:lnTo>
                    <a:lnTo>
                      <a:pt x="18" y="83"/>
                    </a:lnTo>
                    <a:lnTo>
                      <a:pt x="0" y="83"/>
                    </a:lnTo>
                    <a:lnTo>
                      <a:pt x="16" y="47"/>
                    </a:lnTo>
                    <a:lnTo>
                      <a:pt x="38" y="24"/>
                    </a:lnTo>
                    <a:lnTo>
                      <a:pt x="63" y="20"/>
                    </a:lnTo>
                    <a:lnTo>
                      <a:pt x="92" y="3"/>
                    </a:lnTo>
                    <a:lnTo>
                      <a:pt x="1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800" bIns="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" name=""/>
              <p:cNvSpPr/>
              <p:nvPr/>
            </p:nvSpPr>
            <p:spPr>
              <a:xfrm>
                <a:off x="5440320" y="5551560"/>
                <a:ext cx="88560" cy="37800"/>
              </a:xfrm>
              <a:custGeom>
                <a:avLst/>
                <a:gdLst/>
                <a:ahLst/>
                <a:rect l="l" t="t" r="r" b="b"/>
                <a:pathLst>
                  <a:path w="113" h="47">
                    <a:moveTo>
                      <a:pt x="102" y="0"/>
                    </a:moveTo>
                    <a:lnTo>
                      <a:pt x="113" y="6"/>
                    </a:lnTo>
                    <a:lnTo>
                      <a:pt x="113" y="13"/>
                    </a:lnTo>
                    <a:lnTo>
                      <a:pt x="100" y="23"/>
                    </a:lnTo>
                    <a:lnTo>
                      <a:pt x="80" y="30"/>
                    </a:lnTo>
                    <a:lnTo>
                      <a:pt x="52" y="35"/>
                    </a:lnTo>
                    <a:lnTo>
                      <a:pt x="0" y="47"/>
                    </a:lnTo>
                    <a:lnTo>
                      <a:pt x="12" y="24"/>
                    </a:lnTo>
                    <a:lnTo>
                      <a:pt x="68" y="17"/>
                    </a:lnTo>
                    <a:lnTo>
                      <a:pt x="90" y="5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2" name=""/>
              <p:cNvSpPr/>
              <p:nvPr/>
            </p:nvSpPr>
            <p:spPr>
              <a:xfrm>
                <a:off x="5440320" y="5551560"/>
                <a:ext cx="88560" cy="37800"/>
              </a:xfrm>
              <a:custGeom>
                <a:avLst/>
                <a:gdLst/>
                <a:ahLst/>
                <a:rect l="l" t="t" r="r" b="b"/>
                <a:pathLst>
                  <a:path w="113" h="47">
                    <a:moveTo>
                      <a:pt x="102" y="0"/>
                    </a:moveTo>
                    <a:lnTo>
                      <a:pt x="113" y="6"/>
                    </a:lnTo>
                    <a:lnTo>
                      <a:pt x="113" y="13"/>
                    </a:lnTo>
                    <a:lnTo>
                      <a:pt x="100" y="23"/>
                    </a:lnTo>
                    <a:lnTo>
                      <a:pt x="80" y="30"/>
                    </a:lnTo>
                    <a:lnTo>
                      <a:pt x="52" y="35"/>
                    </a:lnTo>
                    <a:lnTo>
                      <a:pt x="0" y="47"/>
                    </a:lnTo>
                    <a:lnTo>
                      <a:pt x="12" y="24"/>
                    </a:lnTo>
                    <a:lnTo>
                      <a:pt x="68" y="17"/>
                    </a:lnTo>
                    <a:lnTo>
                      <a:pt x="90" y="5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3" name=""/>
              <p:cNvSpPr/>
              <p:nvPr/>
            </p:nvSpPr>
            <p:spPr>
              <a:xfrm>
                <a:off x="5373720" y="5583240"/>
                <a:ext cx="20160" cy="14400"/>
              </a:xfrm>
              <a:custGeom>
                <a:avLst/>
                <a:gdLst/>
                <a:ahLst/>
                <a:rect l="l" t="t" r="r" b="b"/>
                <a:pathLst>
                  <a:path w="25" h="20">
                    <a:moveTo>
                      <a:pt x="11" y="0"/>
                    </a:moveTo>
                    <a:lnTo>
                      <a:pt x="25" y="4"/>
                    </a:lnTo>
                    <a:lnTo>
                      <a:pt x="25" y="13"/>
                    </a:lnTo>
                    <a:lnTo>
                      <a:pt x="5" y="20"/>
                    </a:lnTo>
                    <a:lnTo>
                      <a:pt x="0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>
                <a:off x="5373720" y="5583240"/>
                <a:ext cx="20160" cy="14400"/>
              </a:xfrm>
              <a:custGeom>
                <a:avLst/>
                <a:gdLst/>
                <a:ahLst/>
                <a:rect l="l" t="t" r="r" b="b"/>
                <a:pathLst>
                  <a:path w="25" h="20">
                    <a:moveTo>
                      <a:pt x="11" y="0"/>
                    </a:moveTo>
                    <a:lnTo>
                      <a:pt x="25" y="4"/>
                    </a:lnTo>
                    <a:lnTo>
                      <a:pt x="25" y="13"/>
                    </a:lnTo>
                    <a:lnTo>
                      <a:pt x="5" y="20"/>
                    </a:lnTo>
                    <a:lnTo>
                      <a:pt x="0" y="9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5" name=""/>
              <p:cNvSpPr/>
              <p:nvPr/>
            </p:nvSpPr>
            <p:spPr>
              <a:xfrm>
                <a:off x="5527440" y="5594400"/>
                <a:ext cx="60120" cy="46080"/>
              </a:xfrm>
              <a:custGeom>
                <a:avLst/>
                <a:gdLst/>
                <a:ahLst/>
                <a:rect l="l" t="t" r="r" b="b"/>
                <a:pathLst>
                  <a:path w="75" h="59">
                    <a:moveTo>
                      <a:pt x="49" y="0"/>
                    </a:moveTo>
                    <a:lnTo>
                      <a:pt x="75" y="13"/>
                    </a:lnTo>
                    <a:lnTo>
                      <a:pt x="75" y="22"/>
                    </a:lnTo>
                    <a:lnTo>
                      <a:pt x="46" y="47"/>
                    </a:lnTo>
                    <a:lnTo>
                      <a:pt x="18" y="59"/>
                    </a:lnTo>
                    <a:lnTo>
                      <a:pt x="7" y="49"/>
                    </a:lnTo>
                    <a:lnTo>
                      <a:pt x="0" y="14"/>
                    </a:lnTo>
                    <a:lnTo>
                      <a:pt x="4" y="11"/>
                    </a:lnTo>
                    <a:lnTo>
                      <a:pt x="29" y="1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6" name=""/>
              <p:cNvSpPr/>
              <p:nvPr/>
            </p:nvSpPr>
            <p:spPr>
              <a:xfrm>
                <a:off x="5527440" y="5594400"/>
                <a:ext cx="60120" cy="46080"/>
              </a:xfrm>
              <a:custGeom>
                <a:avLst/>
                <a:gdLst/>
                <a:ahLst/>
                <a:rect l="l" t="t" r="r" b="b"/>
                <a:pathLst>
                  <a:path w="75" h="59">
                    <a:moveTo>
                      <a:pt x="49" y="0"/>
                    </a:moveTo>
                    <a:lnTo>
                      <a:pt x="75" y="13"/>
                    </a:lnTo>
                    <a:lnTo>
                      <a:pt x="75" y="22"/>
                    </a:lnTo>
                    <a:lnTo>
                      <a:pt x="46" y="47"/>
                    </a:lnTo>
                    <a:lnTo>
                      <a:pt x="18" y="59"/>
                    </a:lnTo>
                    <a:lnTo>
                      <a:pt x="7" y="49"/>
                    </a:lnTo>
                    <a:lnTo>
                      <a:pt x="0" y="14"/>
                    </a:lnTo>
                    <a:lnTo>
                      <a:pt x="4" y="11"/>
                    </a:lnTo>
                    <a:lnTo>
                      <a:pt x="29" y="11"/>
                    </a:lnTo>
                    <a:lnTo>
                      <a:pt x="4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4232160" y="5457600"/>
                <a:ext cx="228240" cy="216000"/>
              </a:xfrm>
              <a:custGeom>
                <a:avLst/>
                <a:gdLst/>
                <a:ahLst/>
                <a:rect l="l" t="t" r="r" b="b"/>
                <a:pathLst>
                  <a:path w="288" h="273">
                    <a:moveTo>
                      <a:pt x="150" y="0"/>
                    </a:moveTo>
                    <a:lnTo>
                      <a:pt x="193" y="15"/>
                    </a:lnTo>
                    <a:lnTo>
                      <a:pt x="203" y="26"/>
                    </a:lnTo>
                    <a:lnTo>
                      <a:pt x="216" y="67"/>
                    </a:lnTo>
                    <a:lnTo>
                      <a:pt x="221" y="112"/>
                    </a:lnTo>
                    <a:lnTo>
                      <a:pt x="214" y="132"/>
                    </a:lnTo>
                    <a:lnTo>
                      <a:pt x="212" y="155"/>
                    </a:lnTo>
                    <a:lnTo>
                      <a:pt x="218" y="160"/>
                    </a:lnTo>
                    <a:lnTo>
                      <a:pt x="238" y="171"/>
                    </a:lnTo>
                    <a:lnTo>
                      <a:pt x="258" y="186"/>
                    </a:lnTo>
                    <a:lnTo>
                      <a:pt x="267" y="205"/>
                    </a:lnTo>
                    <a:lnTo>
                      <a:pt x="271" y="224"/>
                    </a:lnTo>
                    <a:lnTo>
                      <a:pt x="284" y="247"/>
                    </a:lnTo>
                    <a:lnTo>
                      <a:pt x="288" y="265"/>
                    </a:lnTo>
                    <a:lnTo>
                      <a:pt x="214" y="273"/>
                    </a:lnTo>
                    <a:lnTo>
                      <a:pt x="180" y="248"/>
                    </a:lnTo>
                    <a:lnTo>
                      <a:pt x="157" y="233"/>
                    </a:lnTo>
                    <a:lnTo>
                      <a:pt x="132" y="220"/>
                    </a:lnTo>
                    <a:lnTo>
                      <a:pt x="110" y="204"/>
                    </a:lnTo>
                    <a:lnTo>
                      <a:pt x="91" y="195"/>
                    </a:lnTo>
                    <a:lnTo>
                      <a:pt x="77" y="186"/>
                    </a:lnTo>
                    <a:lnTo>
                      <a:pt x="61" y="164"/>
                    </a:lnTo>
                    <a:lnTo>
                      <a:pt x="54" y="128"/>
                    </a:lnTo>
                    <a:lnTo>
                      <a:pt x="43" y="105"/>
                    </a:lnTo>
                    <a:lnTo>
                      <a:pt x="11" y="61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28" y="1"/>
                    </a:lnTo>
                    <a:lnTo>
                      <a:pt x="53" y="14"/>
                    </a:lnTo>
                    <a:lnTo>
                      <a:pt x="76" y="41"/>
                    </a:lnTo>
                    <a:lnTo>
                      <a:pt x="101" y="41"/>
                    </a:lnTo>
                    <a:lnTo>
                      <a:pt x="117" y="22"/>
                    </a:lnTo>
                    <a:lnTo>
                      <a:pt x="132" y="6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" name=""/>
              <p:cNvSpPr/>
              <p:nvPr/>
            </p:nvSpPr>
            <p:spPr>
              <a:xfrm>
                <a:off x="4232160" y="5457600"/>
                <a:ext cx="228240" cy="216000"/>
              </a:xfrm>
              <a:custGeom>
                <a:avLst/>
                <a:gdLst/>
                <a:ahLst/>
                <a:rect l="l" t="t" r="r" b="b"/>
                <a:pathLst>
                  <a:path w="288" h="273">
                    <a:moveTo>
                      <a:pt x="150" y="0"/>
                    </a:moveTo>
                    <a:lnTo>
                      <a:pt x="193" y="15"/>
                    </a:lnTo>
                    <a:lnTo>
                      <a:pt x="203" y="26"/>
                    </a:lnTo>
                    <a:lnTo>
                      <a:pt x="216" y="67"/>
                    </a:lnTo>
                    <a:lnTo>
                      <a:pt x="221" y="112"/>
                    </a:lnTo>
                    <a:lnTo>
                      <a:pt x="214" y="132"/>
                    </a:lnTo>
                    <a:lnTo>
                      <a:pt x="212" y="155"/>
                    </a:lnTo>
                    <a:lnTo>
                      <a:pt x="218" y="160"/>
                    </a:lnTo>
                    <a:lnTo>
                      <a:pt x="238" y="171"/>
                    </a:lnTo>
                    <a:lnTo>
                      <a:pt x="258" y="186"/>
                    </a:lnTo>
                    <a:lnTo>
                      <a:pt x="267" y="205"/>
                    </a:lnTo>
                    <a:lnTo>
                      <a:pt x="271" y="224"/>
                    </a:lnTo>
                    <a:lnTo>
                      <a:pt x="284" y="247"/>
                    </a:lnTo>
                    <a:lnTo>
                      <a:pt x="288" y="265"/>
                    </a:lnTo>
                    <a:lnTo>
                      <a:pt x="214" y="273"/>
                    </a:lnTo>
                    <a:lnTo>
                      <a:pt x="180" y="248"/>
                    </a:lnTo>
                    <a:lnTo>
                      <a:pt x="157" y="233"/>
                    </a:lnTo>
                    <a:lnTo>
                      <a:pt x="132" y="220"/>
                    </a:lnTo>
                    <a:lnTo>
                      <a:pt x="110" y="204"/>
                    </a:lnTo>
                    <a:lnTo>
                      <a:pt x="91" y="195"/>
                    </a:lnTo>
                    <a:lnTo>
                      <a:pt x="77" y="186"/>
                    </a:lnTo>
                    <a:lnTo>
                      <a:pt x="61" y="164"/>
                    </a:lnTo>
                    <a:lnTo>
                      <a:pt x="54" y="128"/>
                    </a:lnTo>
                    <a:lnTo>
                      <a:pt x="43" y="105"/>
                    </a:lnTo>
                    <a:lnTo>
                      <a:pt x="11" y="61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28" y="1"/>
                    </a:lnTo>
                    <a:lnTo>
                      <a:pt x="53" y="14"/>
                    </a:lnTo>
                    <a:lnTo>
                      <a:pt x="76" y="41"/>
                    </a:lnTo>
                    <a:lnTo>
                      <a:pt x="101" y="41"/>
                    </a:lnTo>
                    <a:lnTo>
                      <a:pt x="117" y="22"/>
                    </a:lnTo>
                    <a:lnTo>
                      <a:pt x="132" y="6"/>
                    </a:lnTo>
                    <a:lnTo>
                      <a:pt x="15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" name=""/>
              <p:cNvSpPr/>
              <p:nvPr/>
            </p:nvSpPr>
            <p:spPr>
              <a:xfrm>
                <a:off x="4098960" y="4784760"/>
                <a:ext cx="348840" cy="704880"/>
              </a:xfrm>
              <a:custGeom>
                <a:avLst/>
                <a:gdLst/>
                <a:ahLst/>
                <a:rect l="l" t="t" r="r" b="b"/>
                <a:pathLst>
                  <a:path w="440" h="888">
                    <a:moveTo>
                      <a:pt x="434" y="309"/>
                    </a:moveTo>
                    <a:lnTo>
                      <a:pt x="440" y="284"/>
                    </a:lnTo>
                    <a:lnTo>
                      <a:pt x="431" y="262"/>
                    </a:lnTo>
                    <a:lnTo>
                      <a:pt x="428" y="228"/>
                    </a:lnTo>
                    <a:lnTo>
                      <a:pt x="409" y="204"/>
                    </a:lnTo>
                    <a:lnTo>
                      <a:pt x="400" y="164"/>
                    </a:lnTo>
                    <a:lnTo>
                      <a:pt x="378" y="143"/>
                    </a:lnTo>
                    <a:lnTo>
                      <a:pt x="363" y="112"/>
                    </a:lnTo>
                    <a:lnTo>
                      <a:pt x="334" y="80"/>
                    </a:lnTo>
                    <a:lnTo>
                      <a:pt x="319" y="97"/>
                    </a:lnTo>
                    <a:lnTo>
                      <a:pt x="279" y="104"/>
                    </a:lnTo>
                    <a:lnTo>
                      <a:pt x="266" y="110"/>
                    </a:lnTo>
                    <a:lnTo>
                      <a:pt x="256" y="117"/>
                    </a:lnTo>
                    <a:lnTo>
                      <a:pt x="239" y="120"/>
                    </a:lnTo>
                    <a:lnTo>
                      <a:pt x="224" y="120"/>
                    </a:lnTo>
                    <a:lnTo>
                      <a:pt x="202" y="111"/>
                    </a:lnTo>
                    <a:lnTo>
                      <a:pt x="192" y="86"/>
                    </a:lnTo>
                    <a:lnTo>
                      <a:pt x="177" y="43"/>
                    </a:lnTo>
                    <a:lnTo>
                      <a:pt x="159" y="48"/>
                    </a:lnTo>
                    <a:lnTo>
                      <a:pt x="144" y="21"/>
                    </a:lnTo>
                    <a:lnTo>
                      <a:pt x="128" y="0"/>
                    </a:lnTo>
                    <a:lnTo>
                      <a:pt x="105" y="15"/>
                    </a:lnTo>
                    <a:lnTo>
                      <a:pt x="99" y="33"/>
                    </a:lnTo>
                    <a:lnTo>
                      <a:pt x="80" y="33"/>
                    </a:lnTo>
                    <a:lnTo>
                      <a:pt x="57" y="63"/>
                    </a:lnTo>
                    <a:lnTo>
                      <a:pt x="38" y="82"/>
                    </a:lnTo>
                    <a:lnTo>
                      <a:pt x="15" y="88"/>
                    </a:lnTo>
                    <a:lnTo>
                      <a:pt x="9" y="95"/>
                    </a:lnTo>
                    <a:lnTo>
                      <a:pt x="0" y="114"/>
                    </a:lnTo>
                    <a:lnTo>
                      <a:pt x="4" y="136"/>
                    </a:lnTo>
                    <a:lnTo>
                      <a:pt x="5" y="181"/>
                    </a:lnTo>
                    <a:lnTo>
                      <a:pt x="37" y="230"/>
                    </a:lnTo>
                    <a:lnTo>
                      <a:pt x="45" y="248"/>
                    </a:lnTo>
                    <a:lnTo>
                      <a:pt x="54" y="269"/>
                    </a:lnTo>
                    <a:lnTo>
                      <a:pt x="68" y="287"/>
                    </a:lnTo>
                    <a:lnTo>
                      <a:pt x="68" y="330"/>
                    </a:lnTo>
                    <a:lnTo>
                      <a:pt x="73" y="343"/>
                    </a:lnTo>
                    <a:lnTo>
                      <a:pt x="91" y="381"/>
                    </a:lnTo>
                    <a:lnTo>
                      <a:pt x="92" y="424"/>
                    </a:lnTo>
                    <a:lnTo>
                      <a:pt x="103" y="444"/>
                    </a:lnTo>
                    <a:lnTo>
                      <a:pt x="113" y="453"/>
                    </a:lnTo>
                    <a:lnTo>
                      <a:pt x="56" y="688"/>
                    </a:lnTo>
                    <a:lnTo>
                      <a:pt x="56" y="688"/>
                    </a:lnTo>
                    <a:lnTo>
                      <a:pt x="46" y="711"/>
                    </a:lnTo>
                    <a:lnTo>
                      <a:pt x="43" y="730"/>
                    </a:lnTo>
                    <a:lnTo>
                      <a:pt x="46" y="746"/>
                    </a:lnTo>
                    <a:lnTo>
                      <a:pt x="53" y="752"/>
                    </a:lnTo>
                    <a:lnTo>
                      <a:pt x="73" y="752"/>
                    </a:lnTo>
                    <a:lnTo>
                      <a:pt x="103" y="793"/>
                    </a:lnTo>
                    <a:lnTo>
                      <a:pt x="130" y="835"/>
                    </a:lnTo>
                    <a:lnTo>
                      <a:pt x="149" y="847"/>
                    </a:lnTo>
                    <a:lnTo>
                      <a:pt x="169" y="847"/>
                    </a:lnTo>
                    <a:lnTo>
                      <a:pt x="197" y="848"/>
                    </a:lnTo>
                    <a:lnTo>
                      <a:pt x="222" y="861"/>
                    </a:lnTo>
                    <a:lnTo>
                      <a:pt x="245" y="888"/>
                    </a:lnTo>
                    <a:lnTo>
                      <a:pt x="270" y="888"/>
                    </a:lnTo>
                    <a:lnTo>
                      <a:pt x="286" y="869"/>
                    </a:lnTo>
                    <a:lnTo>
                      <a:pt x="301" y="853"/>
                    </a:lnTo>
                    <a:lnTo>
                      <a:pt x="319" y="847"/>
                    </a:lnTo>
                    <a:lnTo>
                      <a:pt x="319" y="847"/>
                    </a:lnTo>
                    <a:lnTo>
                      <a:pt x="310" y="829"/>
                    </a:lnTo>
                    <a:lnTo>
                      <a:pt x="298" y="815"/>
                    </a:lnTo>
                    <a:lnTo>
                      <a:pt x="278" y="813"/>
                    </a:lnTo>
                    <a:lnTo>
                      <a:pt x="258" y="807"/>
                    </a:lnTo>
                    <a:lnTo>
                      <a:pt x="239" y="798"/>
                    </a:lnTo>
                    <a:lnTo>
                      <a:pt x="197" y="791"/>
                    </a:lnTo>
                    <a:lnTo>
                      <a:pt x="174" y="776"/>
                    </a:lnTo>
                    <a:lnTo>
                      <a:pt x="164" y="756"/>
                    </a:lnTo>
                    <a:lnTo>
                      <a:pt x="157" y="702"/>
                    </a:lnTo>
                    <a:lnTo>
                      <a:pt x="127" y="680"/>
                    </a:lnTo>
                    <a:lnTo>
                      <a:pt x="133" y="641"/>
                    </a:lnTo>
                    <a:lnTo>
                      <a:pt x="135" y="612"/>
                    </a:lnTo>
                    <a:lnTo>
                      <a:pt x="148" y="593"/>
                    </a:lnTo>
                    <a:lnTo>
                      <a:pt x="150" y="550"/>
                    </a:lnTo>
                    <a:lnTo>
                      <a:pt x="147" y="489"/>
                    </a:lnTo>
                    <a:lnTo>
                      <a:pt x="136" y="467"/>
                    </a:lnTo>
                    <a:lnTo>
                      <a:pt x="145" y="444"/>
                    </a:lnTo>
                    <a:lnTo>
                      <a:pt x="151" y="437"/>
                    </a:lnTo>
                    <a:lnTo>
                      <a:pt x="160" y="437"/>
                    </a:lnTo>
                    <a:lnTo>
                      <a:pt x="179" y="435"/>
                    </a:lnTo>
                    <a:lnTo>
                      <a:pt x="198" y="452"/>
                    </a:lnTo>
                    <a:lnTo>
                      <a:pt x="185" y="479"/>
                    </a:lnTo>
                    <a:lnTo>
                      <a:pt x="230" y="473"/>
                    </a:lnTo>
                    <a:lnTo>
                      <a:pt x="281" y="487"/>
                    </a:lnTo>
                    <a:lnTo>
                      <a:pt x="281" y="487"/>
                    </a:lnTo>
                    <a:lnTo>
                      <a:pt x="269" y="446"/>
                    </a:lnTo>
                    <a:lnTo>
                      <a:pt x="279" y="424"/>
                    </a:lnTo>
                    <a:lnTo>
                      <a:pt x="269" y="393"/>
                    </a:lnTo>
                    <a:lnTo>
                      <a:pt x="279" y="360"/>
                    </a:lnTo>
                    <a:lnTo>
                      <a:pt x="317" y="352"/>
                    </a:lnTo>
                    <a:lnTo>
                      <a:pt x="343" y="321"/>
                    </a:lnTo>
                    <a:lnTo>
                      <a:pt x="384" y="305"/>
                    </a:lnTo>
                    <a:lnTo>
                      <a:pt x="434" y="309"/>
                    </a:lnTo>
                    <a:close/>
                  </a:path>
                </a:pathLst>
              </a:custGeom>
              <a:solidFill>
                <a:srgbClr val="7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>
                <a:off x="4098960" y="4784760"/>
                <a:ext cx="348840" cy="704880"/>
              </a:xfrm>
              <a:custGeom>
                <a:avLst/>
                <a:gdLst/>
                <a:ahLst/>
                <a:rect l="l" t="t" r="r" b="b"/>
                <a:pathLst>
                  <a:path w="440" h="888">
                    <a:moveTo>
                      <a:pt x="434" y="309"/>
                    </a:moveTo>
                    <a:lnTo>
                      <a:pt x="440" y="284"/>
                    </a:lnTo>
                    <a:lnTo>
                      <a:pt x="431" y="262"/>
                    </a:lnTo>
                    <a:lnTo>
                      <a:pt x="428" y="228"/>
                    </a:lnTo>
                    <a:lnTo>
                      <a:pt x="409" y="204"/>
                    </a:lnTo>
                    <a:lnTo>
                      <a:pt x="400" y="164"/>
                    </a:lnTo>
                    <a:lnTo>
                      <a:pt x="378" y="143"/>
                    </a:lnTo>
                    <a:lnTo>
                      <a:pt x="363" y="112"/>
                    </a:lnTo>
                    <a:lnTo>
                      <a:pt x="334" y="80"/>
                    </a:lnTo>
                    <a:lnTo>
                      <a:pt x="319" y="97"/>
                    </a:lnTo>
                    <a:lnTo>
                      <a:pt x="279" y="104"/>
                    </a:lnTo>
                    <a:lnTo>
                      <a:pt x="266" y="110"/>
                    </a:lnTo>
                    <a:lnTo>
                      <a:pt x="256" y="117"/>
                    </a:lnTo>
                    <a:lnTo>
                      <a:pt x="239" y="120"/>
                    </a:lnTo>
                    <a:lnTo>
                      <a:pt x="224" y="120"/>
                    </a:lnTo>
                    <a:lnTo>
                      <a:pt x="202" y="111"/>
                    </a:lnTo>
                    <a:lnTo>
                      <a:pt x="192" y="86"/>
                    </a:lnTo>
                    <a:lnTo>
                      <a:pt x="177" y="43"/>
                    </a:lnTo>
                    <a:lnTo>
                      <a:pt x="159" y="48"/>
                    </a:lnTo>
                    <a:lnTo>
                      <a:pt x="144" y="21"/>
                    </a:lnTo>
                    <a:lnTo>
                      <a:pt x="128" y="0"/>
                    </a:lnTo>
                    <a:lnTo>
                      <a:pt x="105" y="15"/>
                    </a:lnTo>
                    <a:lnTo>
                      <a:pt x="99" y="33"/>
                    </a:lnTo>
                    <a:lnTo>
                      <a:pt x="80" y="33"/>
                    </a:lnTo>
                    <a:lnTo>
                      <a:pt x="57" y="63"/>
                    </a:lnTo>
                    <a:lnTo>
                      <a:pt x="38" y="82"/>
                    </a:lnTo>
                    <a:lnTo>
                      <a:pt x="15" y="88"/>
                    </a:lnTo>
                    <a:lnTo>
                      <a:pt x="9" y="95"/>
                    </a:lnTo>
                    <a:lnTo>
                      <a:pt x="0" y="114"/>
                    </a:lnTo>
                    <a:lnTo>
                      <a:pt x="4" y="136"/>
                    </a:lnTo>
                    <a:lnTo>
                      <a:pt x="5" y="181"/>
                    </a:lnTo>
                    <a:lnTo>
                      <a:pt x="37" y="230"/>
                    </a:lnTo>
                    <a:lnTo>
                      <a:pt x="45" y="248"/>
                    </a:lnTo>
                    <a:lnTo>
                      <a:pt x="54" y="269"/>
                    </a:lnTo>
                    <a:lnTo>
                      <a:pt x="68" y="287"/>
                    </a:lnTo>
                    <a:lnTo>
                      <a:pt x="68" y="330"/>
                    </a:lnTo>
                    <a:lnTo>
                      <a:pt x="73" y="343"/>
                    </a:lnTo>
                    <a:lnTo>
                      <a:pt x="91" y="381"/>
                    </a:lnTo>
                    <a:lnTo>
                      <a:pt x="92" y="424"/>
                    </a:lnTo>
                    <a:lnTo>
                      <a:pt x="103" y="444"/>
                    </a:lnTo>
                    <a:lnTo>
                      <a:pt x="113" y="453"/>
                    </a:lnTo>
                    <a:lnTo>
                      <a:pt x="56" y="688"/>
                    </a:lnTo>
                    <a:lnTo>
                      <a:pt x="56" y="688"/>
                    </a:lnTo>
                    <a:lnTo>
                      <a:pt x="46" y="711"/>
                    </a:lnTo>
                    <a:lnTo>
                      <a:pt x="43" y="730"/>
                    </a:lnTo>
                    <a:lnTo>
                      <a:pt x="46" y="746"/>
                    </a:lnTo>
                    <a:lnTo>
                      <a:pt x="53" y="752"/>
                    </a:lnTo>
                    <a:lnTo>
                      <a:pt x="73" y="752"/>
                    </a:lnTo>
                    <a:lnTo>
                      <a:pt x="103" y="793"/>
                    </a:lnTo>
                    <a:lnTo>
                      <a:pt x="130" y="835"/>
                    </a:lnTo>
                    <a:lnTo>
                      <a:pt x="149" y="847"/>
                    </a:lnTo>
                    <a:lnTo>
                      <a:pt x="169" y="847"/>
                    </a:lnTo>
                    <a:lnTo>
                      <a:pt x="197" y="848"/>
                    </a:lnTo>
                    <a:lnTo>
                      <a:pt x="222" y="861"/>
                    </a:lnTo>
                    <a:lnTo>
                      <a:pt x="245" y="888"/>
                    </a:lnTo>
                    <a:lnTo>
                      <a:pt x="270" y="888"/>
                    </a:lnTo>
                    <a:lnTo>
                      <a:pt x="286" y="869"/>
                    </a:lnTo>
                    <a:lnTo>
                      <a:pt x="301" y="853"/>
                    </a:lnTo>
                    <a:lnTo>
                      <a:pt x="319" y="847"/>
                    </a:lnTo>
                    <a:lnTo>
                      <a:pt x="319" y="847"/>
                    </a:lnTo>
                    <a:lnTo>
                      <a:pt x="310" y="829"/>
                    </a:lnTo>
                    <a:lnTo>
                      <a:pt x="298" y="815"/>
                    </a:lnTo>
                    <a:lnTo>
                      <a:pt x="278" y="813"/>
                    </a:lnTo>
                    <a:lnTo>
                      <a:pt x="258" y="807"/>
                    </a:lnTo>
                    <a:lnTo>
                      <a:pt x="239" y="798"/>
                    </a:lnTo>
                    <a:lnTo>
                      <a:pt x="197" y="791"/>
                    </a:lnTo>
                    <a:lnTo>
                      <a:pt x="174" y="776"/>
                    </a:lnTo>
                    <a:lnTo>
                      <a:pt x="164" y="756"/>
                    </a:lnTo>
                    <a:lnTo>
                      <a:pt x="157" y="702"/>
                    </a:lnTo>
                    <a:lnTo>
                      <a:pt x="127" y="680"/>
                    </a:lnTo>
                    <a:lnTo>
                      <a:pt x="133" y="641"/>
                    </a:lnTo>
                    <a:lnTo>
                      <a:pt x="135" y="612"/>
                    </a:lnTo>
                    <a:lnTo>
                      <a:pt x="148" y="593"/>
                    </a:lnTo>
                    <a:lnTo>
                      <a:pt x="150" y="550"/>
                    </a:lnTo>
                    <a:lnTo>
                      <a:pt x="147" y="489"/>
                    </a:lnTo>
                    <a:lnTo>
                      <a:pt x="136" y="467"/>
                    </a:lnTo>
                    <a:lnTo>
                      <a:pt x="145" y="444"/>
                    </a:lnTo>
                    <a:lnTo>
                      <a:pt x="151" y="437"/>
                    </a:lnTo>
                    <a:lnTo>
                      <a:pt x="160" y="437"/>
                    </a:lnTo>
                    <a:lnTo>
                      <a:pt x="179" y="435"/>
                    </a:lnTo>
                    <a:lnTo>
                      <a:pt x="198" y="452"/>
                    </a:lnTo>
                    <a:lnTo>
                      <a:pt x="185" y="479"/>
                    </a:lnTo>
                    <a:lnTo>
                      <a:pt x="230" y="473"/>
                    </a:lnTo>
                    <a:lnTo>
                      <a:pt x="281" y="487"/>
                    </a:lnTo>
                    <a:lnTo>
                      <a:pt x="281" y="487"/>
                    </a:lnTo>
                    <a:lnTo>
                      <a:pt x="269" y="446"/>
                    </a:lnTo>
                    <a:lnTo>
                      <a:pt x="279" y="424"/>
                    </a:lnTo>
                    <a:lnTo>
                      <a:pt x="269" y="393"/>
                    </a:lnTo>
                    <a:lnTo>
                      <a:pt x="279" y="360"/>
                    </a:lnTo>
                    <a:lnTo>
                      <a:pt x="317" y="352"/>
                    </a:lnTo>
                    <a:lnTo>
                      <a:pt x="343" y="321"/>
                    </a:lnTo>
                    <a:lnTo>
                      <a:pt x="384" y="305"/>
                    </a:lnTo>
                    <a:lnTo>
                      <a:pt x="434" y="3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" name=""/>
              <p:cNvSpPr/>
              <p:nvPr/>
            </p:nvSpPr>
            <p:spPr>
              <a:xfrm>
                <a:off x="4311720" y="5005440"/>
                <a:ext cx="269280" cy="250560"/>
              </a:xfrm>
              <a:custGeom>
                <a:avLst/>
                <a:gdLst/>
                <a:ahLst/>
                <a:rect l="l" t="t" r="r" b="b"/>
                <a:pathLst>
                  <a:path w="341" h="316">
                    <a:moveTo>
                      <a:pt x="165" y="315"/>
                    </a:moveTo>
                    <a:lnTo>
                      <a:pt x="216" y="264"/>
                    </a:lnTo>
                    <a:lnTo>
                      <a:pt x="251" y="252"/>
                    </a:lnTo>
                    <a:lnTo>
                      <a:pt x="257" y="229"/>
                    </a:lnTo>
                    <a:lnTo>
                      <a:pt x="237" y="222"/>
                    </a:lnTo>
                    <a:lnTo>
                      <a:pt x="271" y="199"/>
                    </a:lnTo>
                    <a:lnTo>
                      <a:pt x="309" y="181"/>
                    </a:lnTo>
                    <a:lnTo>
                      <a:pt x="332" y="160"/>
                    </a:lnTo>
                    <a:lnTo>
                      <a:pt x="341" y="142"/>
                    </a:lnTo>
                    <a:lnTo>
                      <a:pt x="333" y="113"/>
                    </a:lnTo>
                    <a:lnTo>
                      <a:pt x="329" y="85"/>
                    </a:lnTo>
                    <a:lnTo>
                      <a:pt x="315" y="63"/>
                    </a:lnTo>
                    <a:lnTo>
                      <a:pt x="306" y="44"/>
                    </a:lnTo>
                    <a:lnTo>
                      <a:pt x="299" y="3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4" y="14"/>
                    </a:lnTo>
                    <a:lnTo>
                      <a:pt x="254" y="13"/>
                    </a:lnTo>
                    <a:lnTo>
                      <a:pt x="233" y="13"/>
                    </a:lnTo>
                    <a:lnTo>
                      <a:pt x="233" y="21"/>
                    </a:lnTo>
                    <a:lnTo>
                      <a:pt x="226" y="35"/>
                    </a:lnTo>
                    <a:lnTo>
                      <a:pt x="194" y="33"/>
                    </a:lnTo>
                    <a:lnTo>
                      <a:pt x="165" y="31"/>
                    </a:lnTo>
                    <a:lnTo>
                      <a:pt x="115" y="27"/>
                    </a:lnTo>
                    <a:lnTo>
                      <a:pt x="74" y="43"/>
                    </a:lnTo>
                    <a:lnTo>
                      <a:pt x="48" y="74"/>
                    </a:lnTo>
                    <a:lnTo>
                      <a:pt x="10" y="82"/>
                    </a:lnTo>
                    <a:lnTo>
                      <a:pt x="0" y="115"/>
                    </a:lnTo>
                    <a:lnTo>
                      <a:pt x="10" y="146"/>
                    </a:lnTo>
                    <a:lnTo>
                      <a:pt x="0" y="168"/>
                    </a:lnTo>
                    <a:lnTo>
                      <a:pt x="12" y="209"/>
                    </a:lnTo>
                    <a:lnTo>
                      <a:pt x="40" y="239"/>
                    </a:lnTo>
                    <a:lnTo>
                      <a:pt x="55" y="259"/>
                    </a:lnTo>
                    <a:lnTo>
                      <a:pt x="68" y="243"/>
                    </a:lnTo>
                    <a:lnTo>
                      <a:pt x="90" y="260"/>
                    </a:lnTo>
                    <a:lnTo>
                      <a:pt x="103" y="288"/>
                    </a:lnTo>
                    <a:lnTo>
                      <a:pt x="137" y="316"/>
                    </a:lnTo>
                    <a:lnTo>
                      <a:pt x="165" y="315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" name=""/>
              <p:cNvSpPr/>
              <p:nvPr/>
            </p:nvSpPr>
            <p:spPr>
              <a:xfrm>
                <a:off x="4311720" y="5005440"/>
                <a:ext cx="269280" cy="250560"/>
              </a:xfrm>
              <a:custGeom>
                <a:avLst/>
                <a:gdLst/>
                <a:ahLst/>
                <a:rect l="l" t="t" r="r" b="b"/>
                <a:pathLst>
                  <a:path w="341" h="316">
                    <a:moveTo>
                      <a:pt x="165" y="315"/>
                    </a:moveTo>
                    <a:lnTo>
                      <a:pt x="216" y="264"/>
                    </a:lnTo>
                    <a:lnTo>
                      <a:pt x="251" y="252"/>
                    </a:lnTo>
                    <a:lnTo>
                      <a:pt x="257" y="229"/>
                    </a:lnTo>
                    <a:lnTo>
                      <a:pt x="237" y="222"/>
                    </a:lnTo>
                    <a:lnTo>
                      <a:pt x="271" y="199"/>
                    </a:lnTo>
                    <a:lnTo>
                      <a:pt x="309" y="181"/>
                    </a:lnTo>
                    <a:lnTo>
                      <a:pt x="332" y="160"/>
                    </a:lnTo>
                    <a:lnTo>
                      <a:pt x="341" y="142"/>
                    </a:lnTo>
                    <a:lnTo>
                      <a:pt x="333" y="113"/>
                    </a:lnTo>
                    <a:lnTo>
                      <a:pt x="329" y="85"/>
                    </a:lnTo>
                    <a:lnTo>
                      <a:pt x="315" y="63"/>
                    </a:lnTo>
                    <a:lnTo>
                      <a:pt x="306" y="44"/>
                    </a:lnTo>
                    <a:lnTo>
                      <a:pt x="299" y="3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274" y="14"/>
                    </a:lnTo>
                    <a:lnTo>
                      <a:pt x="254" y="13"/>
                    </a:lnTo>
                    <a:lnTo>
                      <a:pt x="233" y="13"/>
                    </a:lnTo>
                    <a:lnTo>
                      <a:pt x="233" y="21"/>
                    </a:lnTo>
                    <a:lnTo>
                      <a:pt x="226" y="35"/>
                    </a:lnTo>
                    <a:lnTo>
                      <a:pt x="194" y="33"/>
                    </a:lnTo>
                    <a:lnTo>
                      <a:pt x="165" y="31"/>
                    </a:lnTo>
                    <a:lnTo>
                      <a:pt x="115" y="27"/>
                    </a:lnTo>
                    <a:lnTo>
                      <a:pt x="74" y="43"/>
                    </a:lnTo>
                    <a:lnTo>
                      <a:pt x="48" y="74"/>
                    </a:lnTo>
                    <a:lnTo>
                      <a:pt x="10" y="82"/>
                    </a:lnTo>
                    <a:lnTo>
                      <a:pt x="0" y="115"/>
                    </a:lnTo>
                    <a:lnTo>
                      <a:pt x="10" y="146"/>
                    </a:lnTo>
                    <a:lnTo>
                      <a:pt x="0" y="168"/>
                    </a:lnTo>
                    <a:lnTo>
                      <a:pt x="12" y="209"/>
                    </a:lnTo>
                    <a:lnTo>
                      <a:pt x="40" y="239"/>
                    </a:lnTo>
                    <a:lnTo>
                      <a:pt x="55" y="259"/>
                    </a:lnTo>
                    <a:lnTo>
                      <a:pt x="68" y="243"/>
                    </a:lnTo>
                    <a:lnTo>
                      <a:pt x="90" y="260"/>
                    </a:lnTo>
                    <a:lnTo>
                      <a:pt x="103" y="288"/>
                    </a:lnTo>
                    <a:lnTo>
                      <a:pt x="137" y="316"/>
                    </a:lnTo>
                    <a:lnTo>
                      <a:pt x="165" y="3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3863880" y="5106960"/>
                <a:ext cx="26640" cy="46080"/>
              </a:xfrm>
              <a:custGeom>
                <a:avLst/>
                <a:gdLst/>
                <a:ahLst/>
                <a:rect l="l" t="t" r="r" b="b"/>
                <a:pathLst>
                  <a:path w="35" h="58">
                    <a:moveTo>
                      <a:pt x="24" y="0"/>
                    </a:moveTo>
                    <a:lnTo>
                      <a:pt x="35" y="7"/>
                    </a:lnTo>
                    <a:lnTo>
                      <a:pt x="22" y="52"/>
                    </a:lnTo>
                    <a:lnTo>
                      <a:pt x="16" y="58"/>
                    </a:lnTo>
                    <a:lnTo>
                      <a:pt x="0" y="48"/>
                    </a:lnTo>
                    <a:lnTo>
                      <a:pt x="8" y="20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" name=""/>
              <p:cNvSpPr/>
              <p:nvPr/>
            </p:nvSpPr>
            <p:spPr>
              <a:xfrm>
                <a:off x="3863880" y="5106960"/>
                <a:ext cx="26640" cy="46080"/>
              </a:xfrm>
              <a:custGeom>
                <a:avLst/>
                <a:gdLst/>
                <a:ahLst/>
                <a:rect l="l" t="t" r="r" b="b"/>
                <a:pathLst>
                  <a:path w="35" h="58">
                    <a:moveTo>
                      <a:pt x="24" y="0"/>
                    </a:moveTo>
                    <a:lnTo>
                      <a:pt x="35" y="7"/>
                    </a:lnTo>
                    <a:lnTo>
                      <a:pt x="22" y="52"/>
                    </a:lnTo>
                    <a:lnTo>
                      <a:pt x="16" y="58"/>
                    </a:lnTo>
                    <a:lnTo>
                      <a:pt x="0" y="48"/>
                    </a:lnTo>
                    <a:lnTo>
                      <a:pt x="8" y="20"/>
                    </a:lnTo>
                    <a:lnTo>
                      <a:pt x="19" y="3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5" name=""/>
              <p:cNvSpPr/>
              <p:nvPr/>
            </p:nvSpPr>
            <p:spPr>
              <a:xfrm>
                <a:off x="3860640" y="5186160"/>
                <a:ext cx="18720" cy="32040"/>
              </a:xfrm>
              <a:custGeom>
                <a:avLst/>
                <a:gdLst/>
                <a:ahLst/>
                <a:rect l="l" t="t" r="r" b="b"/>
                <a:pathLst>
                  <a:path w="23" h="39">
                    <a:moveTo>
                      <a:pt x="7" y="0"/>
                    </a:moveTo>
                    <a:lnTo>
                      <a:pt x="19" y="0"/>
                    </a:lnTo>
                    <a:lnTo>
                      <a:pt x="23" y="13"/>
                    </a:lnTo>
                    <a:lnTo>
                      <a:pt x="23" y="38"/>
                    </a:lnTo>
                    <a:lnTo>
                      <a:pt x="3" y="39"/>
                    </a:lnTo>
                    <a:lnTo>
                      <a:pt x="0" y="2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" name=""/>
              <p:cNvSpPr/>
              <p:nvPr/>
            </p:nvSpPr>
            <p:spPr>
              <a:xfrm>
                <a:off x="3860640" y="5186160"/>
                <a:ext cx="18720" cy="32040"/>
              </a:xfrm>
              <a:custGeom>
                <a:avLst/>
                <a:gdLst/>
                <a:ahLst/>
                <a:rect l="l" t="t" r="r" b="b"/>
                <a:pathLst>
                  <a:path w="23" h="39">
                    <a:moveTo>
                      <a:pt x="7" y="0"/>
                    </a:moveTo>
                    <a:lnTo>
                      <a:pt x="19" y="0"/>
                    </a:lnTo>
                    <a:lnTo>
                      <a:pt x="23" y="13"/>
                    </a:lnTo>
                    <a:lnTo>
                      <a:pt x="23" y="38"/>
                    </a:lnTo>
                    <a:lnTo>
                      <a:pt x="3" y="39"/>
                    </a:lnTo>
                    <a:lnTo>
                      <a:pt x="0" y="20"/>
                    </a:lnTo>
                    <a:lnTo>
                      <a:pt x="3" y="4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760" bIns="-14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7" name=""/>
              <p:cNvSpPr/>
              <p:nvPr/>
            </p:nvSpPr>
            <p:spPr>
              <a:xfrm>
                <a:off x="3854520" y="5236920"/>
                <a:ext cx="16920" cy="1296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7" y="0"/>
                    </a:moveTo>
                    <a:lnTo>
                      <a:pt x="23" y="2"/>
                    </a:lnTo>
                    <a:lnTo>
                      <a:pt x="19" y="16"/>
                    </a:lnTo>
                    <a:lnTo>
                      <a:pt x="3" y="16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8" name=""/>
              <p:cNvSpPr/>
              <p:nvPr/>
            </p:nvSpPr>
            <p:spPr>
              <a:xfrm>
                <a:off x="3854520" y="5236920"/>
                <a:ext cx="16920" cy="1296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7" y="0"/>
                    </a:moveTo>
                    <a:lnTo>
                      <a:pt x="23" y="2"/>
                    </a:lnTo>
                    <a:lnTo>
                      <a:pt x="19" y="16"/>
                    </a:lnTo>
                    <a:lnTo>
                      <a:pt x="3" y="16"/>
                    </a:lnTo>
                    <a:lnTo>
                      <a:pt x="0" y="3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3851280" y="5280120"/>
                <a:ext cx="16920" cy="1260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3" y="0"/>
                    </a:moveTo>
                    <a:lnTo>
                      <a:pt x="22" y="2"/>
                    </a:lnTo>
                    <a:lnTo>
                      <a:pt x="23" y="9"/>
                    </a:lnTo>
                    <a:lnTo>
                      <a:pt x="13" y="1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0" name=""/>
              <p:cNvSpPr/>
              <p:nvPr/>
            </p:nvSpPr>
            <p:spPr>
              <a:xfrm>
                <a:off x="3851280" y="5280120"/>
                <a:ext cx="16920" cy="1260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3" y="0"/>
                    </a:moveTo>
                    <a:lnTo>
                      <a:pt x="22" y="2"/>
                    </a:lnTo>
                    <a:lnTo>
                      <a:pt x="23" y="9"/>
                    </a:lnTo>
                    <a:lnTo>
                      <a:pt x="13" y="16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1" name=""/>
              <p:cNvSpPr/>
              <p:nvPr/>
            </p:nvSpPr>
            <p:spPr>
              <a:xfrm>
                <a:off x="3854520" y="5330880"/>
                <a:ext cx="16920" cy="12600"/>
              </a:xfrm>
              <a:custGeom>
                <a:avLst/>
                <a:gdLst/>
                <a:ahLst/>
                <a:rect l="l" t="t" r="r" b="b"/>
                <a:pathLst>
                  <a:path w="22" h="17">
                    <a:moveTo>
                      <a:pt x="5" y="0"/>
                    </a:moveTo>
                    <a:lnTo>
                      <a:pt x="22" y="4"/>
                    </a:lnTo>
                    <a:lnTo>
                      <a:pt x="0" y="1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" name=""/>
              <p:cNvSpPr/>
              <p:nvPr/>
            </p:nvSpPr>
            <p:spPr>
              <a:xfrm>
                <a:off x="3854520" y="5330880"/>
                <a:ext cx="16920" cy="12600"/>
              </a:xfrm>
              <a:custGeom>
                <a:avLst/>
                <a:gdLst/>
                <a:ahLst/>
                <a:rect l="l" t="t" r="r" b="b"/>
                <a:pathLst>
                  <a:path w="22" h="17">
                    <a:moveTo>
                      <a:pt x="5" y="0"/>
                    </a:moveTo>
                    <a:lnTo>
                      <a:pt x="22" y="4"/>
                    </a:lnTo>
                    <a:lnTo>
                      <a:pt x="0" y="17"/>
                    </a:ln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3" name=""/>
              <p:cNvSpPr/>
              <p:nvPr/>
            </p:nvSpPr>
            <p:spPr>
              <a:xfrm>
                <a:off x="3870360" y="5365800"/>
                <a:ext cx="20160" cy="12600"/>
              </a:xfrm>
              <a:custGeom>
                <a:avLst/>
                <a:gdLst/>
                <a:ahLst/>
                <a:rect l="l" t="t" r="r" b="b"/>
                <a:pathLst>
                  <a:path w="27" h="16">
                    <a:moveTo>
                      <a:pt x="6" y="0"/>
                    </a:moveTo>
                    <a:lnTo>
                      <a:pt x="26" y="0"/>
                    </a:lnTo>
                    <a:lnTo>
                      <a:pt x="27" y="9"/>
                    </a:lnTo>
                    <a:lnTo>
                      <a:pt x="20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4" name=""/>
              <p:cNvSpPr/>
              <p:nvPr/>
            </p:nvSpPr>
            <p:spPr>
              <a:xfrm>
                <a:off x="3870360" y="5365800"/>
                <a:ext cx="20160" cy="12600"/>
              </a:xfrm>
              <a:custGeom>
                <a:avLst/>
                <a:gdLst/>
                <a:ahLst/>
                <a:rect l="l" t="t" r="r" b="b"/>
                <a:pathLst>
                  <a:path w="27" h="16">
                    <a:moveTo>
                      <a:pt x="6" y="0"/>
                    </a:moveTo>
                    <a:lnTo>
                      <a:pt x="26" y="0"/>
                    </a:lnTo>
                    <a:lnTo>
                      <a:pt x="27" y="9"/>
                    </a:lnTo>
                    <a:lnTo>
                      <a:pt x="20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" name=""/>
              <p:cNvSpPr/>
              <p:nvPr/>
            </p:nvSpPr>
            <p:spPr>
              <a:xfrm>
                <a:off x="3903480" y="5437080"/>
                <a:ext cx="18720" cy="1260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3" y="0"/>
                    </a:moveTo>
                    <a:lnTo>
                      <a:pt x="23" y="2"/>
                    </a:lnTo>
                    <a:lnTo>
                      <a:pt x="16" y="16"/>
                    </a:lnTo>
                    <a:lnTo>
                      <a:pt x="7" y="1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6" name=""/>
              <p:cNvSpPr/>
              <p:nvPr/>
            </p:nvSpPr>
            <p:spPr>
              <a:xfrm>
                <a:off x="3903480" y="5437080"/>
                <a:ext cx="18720" cy="12600"/>
              </a:xfrm>
              <a:custGeom>
                <a:avLst/>
                <a:gdLst/>
                <a:ahLst/>
                <a:rect l="l" t="t" r="r" b="b"/>
                <a:pathLst>
                  <a:path w="23" h="16">
                    <a:moveTo>
                      <a:pt x="3" y="0"/>
                    </a:moveTo>
                    <a:lnTo>
                      <a:pt x="23" y="2"/>
                    </a:lnTo>
                    <a:lnTo>
                      <a:pt x="16" y="16"/>
                    </a:lnTo>
                    <a:lnTo>
                      <a:pt x="7" y="16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200" bIns="-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7" name=""/>
              <p:cNvSpPr/>
              <p:nvPr/>
            </p:nvSpPr>
            <p:spPr>
              <a:xfrm>
                <a:off x="3632040" y="4565520"/>
                <a:ext cx="209160" cy="263520"/>
              </a:xfrm>
              <a:custGeom>
                <a:avLst/>
                <a:gdLst/>
                <a:ahLst/>
                <a:rect l="l" t="t" r="r" b="b"/>
                <a:pathLst>
                  <a:path w="262" h="333">
                    <a:moveTo>
                      <a:pt x="262" y="287"/>
                    </a:moveTo>
                    <a:lnTo>
                      <a:pt x="244" y="277"/>
                    </a:lnTo>
                    <a:lnTo>
                      <a:pt x="256" y="248"/>
                    </a:lnTo>
                    <a:lnTo>
                      <a:pt x="236" y="209"/>
                    </a:lnTo>
                    <a:lnTo>
                      <a:pt x="226" y="177"/>
                    </a:lnTo>
                    <a:lnTo>
                      <a:pt x="222" y="135"/>
                    </a:lnTo>
                    <a:lnTo>
                      <a:pt x="228" y="116"/>
                    </a:lnTo>
                    <a:lnTo>
                      <a:pt x="218" y="97"/>
                    </a:lnTo>
                    <a:lnTo>
                      <a:pt x="196" y="90"/>
                    </a:lnTo>
                    <a:lnTo>
                      <a:pt x="166" y="87"/>
                    </a:lnTo>
                    <a:lnTo>
                      <a:pt x="140" y="82"/>
                    </a:lnTo>
                    <a:lnTo>
                      <a:pt x="114" y="78"/>
                    </a:lnTo>
                    <a:lnTo>
                      <a:pt x="94" y="72"/>
                    </a:lnTo>
                    <a:lnTo>
                      <a:pt x="85" y="67"/>
                    </a:lnTo>
                    <a:lnTo>
                      <a:pt x="85" y="56"/>
                    </a:lnTo>
                    <a:lnTo>
                      <a:pt x="100" y="29"/>
                    </a:lnTo>
                    <a:lnTo>
                      <a:pt x="71" y="0"/>
                    </a:lnTo>
                    <a:lnTo>
                      <a:pt x="0" y="10"/>
                    </a:lnTo>
                    <a:lnTo>
                      <a:pt x="7" y="19"/>
                    </a:lnTo>
                    <a:lnTo>
                      <a:pt x="14" y="55"/>
                    </a:lnTo>
                    <a:lnTo>
                      <a:pt x="4" y="78"/>
                    </a:lnTo>
                    <a:lnTo>
                      <a:pt x="1" y="107"/>
                    </a:lnTo>
                    <a:lnTo>
                      <a:pt x="6" y="125"/>
                    </a:lnTo>
                    <a:lnTo>
                      <a:pt x="18" y="145"/>
                    </a:lnTo>
                    <a:lnTo>
                      <a:pt x="32" y="197"/>
                    </a:lnTo>
                    <a:lnTo>
                      <a:pt x="39" y="238"/>
                    </a:lnTo>
                    <a:lnTo>
                      <a:pt x="47" y="271"/>
                    </a:lnTo>
                    <a:lnTo>
                      <a:pt x="53" y="287"/>
                    </a:lnTo>
                    <a:lnTo>
                      <a:pt x="53" y="287"/>
                    </a:lnTo>
                    <a:lnTo>
                      <a:pt x="78" y="274"/>
                    </a:lnTo>
                    <a:lnTo>
                      <a:pt x="98" y="258"/>
                    </a:lnTo>
                    <a:lnTo>
                      <a:pt x="128" y="259"/>
                    </a:lnTo>
                    <a:lnTo>
                      <a:pt x="150" y="256"/>
                    </a:lnTo>
                    <a:lnTo>
                      <a:pt x="160" y="243"/>
                    </a:lnTo>
                    <a:lnTo>
                      <a:pt x="159" y="200"/>
                    </a:lnTo>
                    <a:lnTo>
                      <a:pt x="178" y="204"/>
                    </a:lnTo>
                    <a:lnTo>
                      <a:pt x="197" y="220"/>
                    </a:lnTo>
                    <a:lnTo>
                      <a:pt x="214" y="249"/>
                    </a:lnTo>
                    <a:lnTo>
                      <a:pt x="214" y="268"/>
                    </a:lnTo>
                    <a:lnTo>
                      <a:pt x="222" y="333"/>
                    </a:lnTo>
                    <a:lnTo>
                      <a:pt x="262" y="287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" name=""/>
              <p:cNvSpPr/>
              <p:nvPr/>
            </p:nvSpPr>
            <p:spPr>
              <a:xfrm>
                <a:off x="3632040" y="4565520"/>
                <a:ext cx="209160" cy="263520"/>
              </a:xfrm>
              <a:custGeom>
                <a:avLst/>
                <a:gdLst/>
                <a:ahLst/>
                <a:rect l="l" t="t" r="r" b="b"/>
                <a:pathLst>
                  <a:path w="262" h="333">
                    <a:moveTo>
                      <a:pt x="262" y="287"/>
                    </a:moveTo>
                    <a:lnTo>
                      <a:pt x="244" y="277"/>
                    </a:lnTo>
                    <a:lnTo>
                      <a:pt x="256" y="248"/>
                    </a:lnTo>
                    <a:lnTo>
                      <a:pt x="236" y="209"/>
                    </a:lnTo>
                    <a:lnTo>
                      <a:pt x="226" y="177"/>
                    </a:lnTo>
                    <a:lnTo>
                      <a:pt x="222" y="135"/>
                    </a:lnTo>
                    <a:lnTo>
                      <a:pt x="228" y="116"/>
                    </a:lnTo>
                    <a:lnTo>
                      <a:pt x="218" y="97"/>
                    </a:lnTo>
                    <a:lnTo>
                      <a:pt x="196" y="90"/>
                    </a:lnTo>
                    <a:lnTo>
                      <a:pt x="166" y="87"/>
                    </a:lnTo>
                    <a:lnTo>
                      <a:pt x="140" y="82"/>
                    </a:lnTo>
                    <a:lnTo>
                      <a:pt x="114" y="78"/>
                    </a:lnTo>
                    <a:lnTo>
                      <a:pt x="94" y="72"/>
                    </a:lnTo>
                    <a:lnTo>
                      <a:pt x="85" y="67"/>
                    </a:lnTo>
                    <a:lnTo>
                      <a:pt x="85" y="56"/>
                    </a:lnTo>
                    <a:lnTo>
                      <a:pt x="100" y="29"/>
                    </a:lnTo>
                    <a:lnTo>
                      <a:pt x="71" y="0"/>
                    </a:lnTo>
                    <a:lnTo>
                      <a:pt x="0" y="10"/>
                    </a:lnTo>
                    <a:lnTo>
                      <a:pt x="7" y="19"/>
                    </a:lnTo>
                    <a:lnTo>
                      <a:pt x="14" y="55"/>
                    </a:lnTo>
                    <a:lnTo>
                      <a:pt x="4" y="78"/>
                    </a:lnTo>
                    <a:lnTo>
                      <a:pt x="1" y="107"/>
                    </a:lnTo>
                    <a:lnTo>
                      <a:pt x="6" y="125"/>
                    </a:lnTo>
                    <a:lnTo>
                      <a:pt x="18" y="145"/>
                    </a:lnTo>
                    <a:lnTo>
                      <a:pt x="32" y="197"/>
                    </a:lnTo>
                    <a:lnTo>
                      <a:pt x="39" y="238"/>
                    </a:lnTo>
                    <a:lnTo>
                      <a:pt x="47" y="271"/>
                    </a:lnTo>
                    <a:lnTo>
                      <a:pt x="53" y="287"/>
                    </a:lnTo>
                    <a:lnTo>
                      <a:pt x="53" y="287"/>
                    </a:lnTo>
                    <a:lnTo>
                      <a:pt x="78" y="274"/>
                    </a:lnTo>
                    <a:lnTo>
                      <a:pt x="98" y="258"/>
                    </a:lnTo>
                    <a:lnTo>
                      <a:pt x="128" y="259"/>
                    </a:lnTo>
                    <a:lnTo>
                      <a:pt x="150" y="256"/>
                    </a:lnTo>
                    <a:lnTo>
                      <a:pt x="160" y="243"/>
                    </a:lnTo>
                    <a:lnTo>
                      <a:pt x="159" y="200"/>
                    </a:lnTo>
                    <a:lnTo>
                      <a:pt x="178" y="204"/>
                    </a:lnTo>
                    <a:lnTo>
                      <a:pt x="197" y="220"/>
                    </a:lnTo>
                    <a:lnTo>
                      <a:pt x="214" y="249"/>
                    </a:lnTo>
                    <a:lnTo>
                      <a:pt x="214" y="268"/>
                    </a:lnTo>
                    <a:lnTo>
                      <a:pt x="222" y="333"/>
                    </a:lnTo>
                    <a:lnTo>
                      <a:pt x="262" y="2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9" name=""/>
              <p:cNvSpPr/>
              <p:nvPr/>
            </p:nvSpPr>
            <p:spPr>
              <a:xfrm>
                <a:off x="2522520" y="3992400"/>
                <a:ext cx="613800" cy="588960"/>
              </a:xfrm>
              <a:custGeom>
                <a:avLst/>
                <a:gdLst/>
                <a:ahLst/>
                <a:rect l="l" t="t" r="r" b="b"/>
                <a:pathLst>
                  <a:path w="773" h="744">
                    <a:moveTo>
                      <a:pt x="757" y="26"/>
                    </a:moveTo>
                    <a:lnTo>
                      <a:pt x="718" y="26"/>
                    </a:lnTo>
                    <a:lnTo>
                      <a:pt x="696" y="39"/>
                    </a:lnTo>
                    <a:lnTo>
                      <a:pt x="702" y="49"/>
                    </a:lnTo>
                    <a:lnTo>
                      <a:pt x="720" y="77"/>
                    </a:lnTo>
                    <a:lnTo>
                      <a:pt x="748" y="107"/>
                    </a:lnTo>
                    <a:lnTo>
                      <a:pt x="758" y="135"/>
                    </a:lnTo>
                    <a:lnTo>
                      <a:pt x="773" y="165"/>
                    </a:lnTo>
                    <a:lnTo>
                      <a:pt x="773" y="165"/>
                    </a:lnTo>
                    <a:lnTo>
                      <a:pt x="720" y="160"/>
                    </a:lnTo>
                    <a:lnTo>
                      <a:pt x="714" y="167"/>
                    </a:lnTo>
                    <a:lnTo>
                      <a:pt x="699" y="210"/>
                    </a:lnTo>
                    <a:lnTo>
                      <a:pt x="699" y="235"/>
                    </a:lnTo>
                    <a:lnTo>
                      <a:pt x="709" y="251"/>
                    </a:lnTo>
                    <a:lnTo>
                      <a:pt x="735" y="273"/>
                    </a:lnTo>
                    <a:lnTo>
                      <a:pt x="762" y="293"/>
                    </a:lnTo>
                    <a:lnTo>
                      <a:pt x="763" y="329"/>
                    </a:lnTo>
                    <a:lnTo>
                      <a:pt x="718" y="375"/>
                    </a:lnTo>
                    <a:lnTo>
                      <a:pt x="692" y="427"/>
                    </a:lnTo>
                    <a:lnTo>
                      <a:pt x="674" y="439"/>
                    </a:lnTo>
                    <a:lnTo>
                      <a:pt x="656" y="457"/>
                    </a:lnTo>
                    <a:lnTo>
                      <a:pt x="627" y="466"/>
                    </a:lnTo>
                    <a:lnTo>
                      <a:pt x="604" y="483"/>
                    </a:lnTo>
                    <a:lnTo>
                      <a:pt x="584" y="503"/>
                    </a:lnTo>
                    <a:lnTo>
                      <a:pt x="566" y="528"/>
                    </a:lnTo>
                    <a:lnTo>
                      <a:pt x="530" y="538"/>
                    </a:lnTo>
                    <a:lnTo>
                      <a:pt x="508" y="540"/>
                    </a:lnTo>
                    <a:lnTo>
                      <a:pt x="488" y="530"/>
                    </a:lnTo>
                    <a:lnTo>
                      <a:pt x="476" y="530"/>
                    </a:lnTo>
                    <a:lnTo>
                      <a:pt x="453" y="546"/>
                    </a:lnTo>
                    <a:lnTo>
                      <a:pt x="422" y="567"/>
                    </a:lnTo>
                    <a:lnTo>
                      <a:pt x="411" y="590"/>
                    </a:lnTo>
                    <a:lnTo>
                      <a:pt x="416" y="621"/>
                    </a:lnTo>
                    <a:lnTo>
                      <a:pt x="439" y="654"/>
                    </a:lnTo>
                    <a:lnTo>
                      <a:pt x="452" y="679"/>
                    </a:lnTo>
                    <a:lnTo>
                      <a:pt x="465" y="699"/>
                    </a:lnTo>
                    <a:lnTo>
                      <a:pt x="469" y="720"/>
                    </a:lnTo>
                    <a:lnTo>
                      <a:pt x="458" y="735"/>
                    </a:lnTo>
                    <a:lnTo>
                      <a:pt x="448" y="744"/>
                    </a:lnTo>
                    <a:lnTo>
                      <a:pt x="325" y="744"/>
                    </a:lnTo>
                    <a:lnTo>
                      <a:pt x="276" y="735"/>
                    </a:lnTo>
                    <a:lnTo>
                      <a:pt x="259" y="709"/>
                    </a:lnTo>
                    <a:lnTo>
                      <a:pt x="252" y="686"/>
                    </a:lnTo>
                    <a:lnTo>
                      <a:pt x="249" y="664"/>
                    </a:lnTo>
                    <a:lnTo>
                      <a:pt x="255" y="637"/>
                    </a:lnTo>
                    <a:lnTo>
                      <a:pt x="230" y="639"/>
                    </a:lnTo>
                    <a:lnTo>
                      <a:pt x="188" y="642"/>
                    </a:lnTo>
                    <a:lnTo>
                      <a:pt x="166" y="636"/>
                    </a:lnTo>
                    <a:lnTo>
                      <a:pt x="146" y="624"/>
                    </a:lnTo>
                    <a:lnTo>
                      <a:pt x="127" y="614"/>
                    </a:lnTo>
                    <a:lnTo>
                      <a:pt x="110" y="624"/>
                    </a:lnTo>
                    <a:lnTo>
                      <a:pt x="91" y="625"/>
                    </a:lnTo>
                    <a:lnTo>
                      <a:pt x="71" y="621"/>
                    </a:lnTo>
                    <a:lnTo>
                      <a:pt x="52" y="612"/>
                    </a:lnTo>
                    <a:lnTo>
                      <a:pt x="32" y="606"/>
                    </a:lnTo>
                    <a:lnTo>
                      <a:pt x="8" y="606"/>
                    </a:lnTo>
                    <a:lnTo>
                      <a:pt x="4" y="604"/>
                    </a:lnTo>
                    <a:lnTo>
                      <a:pt x="0" y="555"/>
                    </a:lnTo>
                    <a:lnTo>
                      <a:pt x="9" y="536"/>
                    </a:lnTo>
                    <a:lnTo>
                      <a:pt x="49" y="515"/>
                    </a:lnTo>
                    <a:lnTo>
                      <a:pt x="94" y="511"/>
                    </a:lnTo>
                    <a:lnTo>
                      <a:pt x="108" y="495"/>
                    </a:lnTo>
                    <a:lnTo>
                      <a:pt x="101" y="489"/>
                    </a:lnTo>
                    <a:lnTo>
                      <a:pt x="75" y="480"/>
                    </a:lnTo>
                    <a:lnTo>
                      <a:pt x="72" y="450"/>
                    </a:lnTo>
                    <a:lnTo>
                      <a:pt x="84" y="431"/>
                    </a:lnTo>
                    <a:lnTo>
                      <a:pt x="93" y="412"/>
                    </a:lnTo>
                    <a:lnTo>
                      <a:pt x="87" y="401"/>
                    </a:lnTo>
                    <a:lnTo>
                      <a:pt x="63" y="383"/>
                    </a:lnTo>
                    <a:lnTo>
                      <a:pt x="38" y="364"/>
                    </a:lnTo>
                    <a:lnTo>
                      <a:pt x="18" y="325"/>
                    </a:lnTo>
                    <a:lnTo>
                      <a:pt x="18" y="325"/>
                    </a:lnTo>
                    <a:lnTo>
                      <a:pt x="89" y="324"/>
                    </a:lnTo>
                    <a:lnTo>
                      <a:pt x="115" y="338"/>
                    </a:lnTo>
                    <a:lnTo>
                      <a:pt x="135" y="346"/>
                    </a:lnTo>
                    <a:lnTo>
                      <a:pt x="160" y="355"/>
                    </a:lnTo>
                    <a:lnTo>
                      <a:pt x="190" y="361"/>
                    </a:lnTo>
                    <a:lnTo>
                      <a:pt x="235" y="363"/>
                    </a:lnTo>
                    <a:lnTo>
                      <a:pt x="257" y="367"/>
                    </a:lnTo>
                    <a:lnTo>
                      <a:pt x="266" y="360"/>
                    </a:lnTo>
                    <a:lnTo>
                      <a:pt x="275" y="341"/>
                    </a:lnTo>
                    <a:lnTo>
                      <a:pt x="279" y="322"/>
                    </a:lnTo>
                    <a:lnTo>
                      <a:pt x="291" y="304"/>
                    </a:lnTo>
                    <a:lnTo>
                      <a:pt x="320" y="294"/>
                    </a:lnTo>
                    <a:lnTo>
                      <a:pt x="340" y="301"/>
                    </a:lnTo>
                    <a:lnTo>
                      <a:pt x="351" y="301"/>
                    </a:lnTo>
                    <a:lnTo>
                      <a:pt x="358" y="294"/>
                    </a:lnTo>
                    <a:lnTo>
                      <a:pt x="361" y="275"/>
                    </a:lnTo>
                    <a:lnTo>
                      <a:pt x="370" y="262"/>
                    </a:lnTo>
                    <a:lnTo>
                      <a:pt x="418" y="254"/>
                    </a:lnTo>
                    <a:lnTo>
                      <a:pt x="445" y="279"/>
                    </a:lnTo>
                    <a:lnTo>
                      <a:pt x="448" y="276"/>
                    </a:lnTo>
                    <a:lnTo>
                      <a:pt x="470" y="217"/>
                    </a:lnTo>
                    <a:lnTo>
                      <a:pt x="488" y="201"/>
                    </a:lnTo>
                    <a:lnTo>
                      <a:pt x="511" y="192"/>
                    </a:lnTo>
                    <a:lnTo>
                      <a:pt x="521" y="178"/>
                    </a:lnTo>
                    <a:lnTo>
                      <a:pt x="510" y="145"/>
                    </a:lnTo>
                    <a:lnTo>
                      <a:pt x="521" y="133"/>
                    </a:lnTo>
                    <a:lnTo>
                      <a:pt x="537" y="132"/>
                    </a:lnTo>
                    <a:lnTo>
                      <a:pt x="556" y="145"/>
                    </a:lnTo>
                    <a:lnTo>
                      <a:pt x="569" y="144"/>
                    </a:lnTo>
                    <a:lnTo>
                      <a:pt x="607" y="125"/>
                    </a:lnTo>
                    <a:lnTo>
                      <a:pt x="623" y="105"/>
                    </a:lnTo>
                    <a:lnTo>
                      <a:pt x="626" y="64"/>
                    </a:lnTo>
                    <a:lnTo>
                      <a:pt x="619" y="15"/>
                    </a:lnTo>
                    <a:lnTo>
                      <a:pt x="658" y="23"/>
                    </a:lnTo>
                    <a:lnTo>
                      <a:pt x="679" y="4"/>
                    </a:lnTo>
                    <a:lnTo>
                      <a:pt x="695" y="0"/>
                    </a:lnTo>
                    <a:lnTo>
                      <a:pt x="730" y="9"/>
                    </a:lnTo>
                    <a:lnTo>
                      <a:pt x="757" y="26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0" name=""/>
              <p:cNvSpPr/>
              <p:nvPr/>
            </p:nvSpPr>
            <p:spPr>
              <a:xfrm>
                <a:off x="2522520" y="3992400"/>
                <a:ext cx="613800" cy="588960"/>
              </a:xfrm>
              <a:custGeom>
                <a:avLst/>
                <a:gdLst/>
                <a:ahLst/>
                <a:rect l="l" t="t" r="r" b="b"/>
                <a:pathLst>
                  <a:path w="773" h="744">
                    <a:moveTo>
                      <a:pt x="757" y="26"/>
                    </a:moveTo>
                    <a:lnTo>
                      <a:pt x="718" y="26"/>
                    </a:lnTo>
                    <a:lnTo>
                      <a:pt x="696" y="39"/>
                    </a:lnTo>
                    <a:lnTo>
                      <a:pt x="702" y="49"/>
                    </a:lnTo>
                    <a:lnTo>
                      <a:pt x="720" y="77"/>
                    </a:lnTo>
                    <a:lnTo>
                      <a:pt x="748" y="107"/>
                    </a:lnTo>
                    <a:lnTo>
                      <a:pt x="758" y="135"/>
                    </a:lnTo>
                    <a:lnTo>
                      <a:pt x="773" y="165"/>
                    </a:lnTo>
                    <a:lnTo>
                      <a:pt x="773" y="165"/>
                    </a:lnTo>
                    <a:lnTo>
                      <a:pt x="720" y="160"/>
                    </a:lnTo>
                    <a:lnTo>
                      <a:pt x="714" y="167"/>
                    </a:lnTo>
                    <a:lnTo>
                      <a:pt x="699" y="210"/>
                    </a:lnTo>
                    <a:lnTo>
                      <a:pt x="699" y="235"/>
                    </a:lnTo>
                    <a:lnTo>
                      <a:pt x="709" y="251"/>
                    </a:lnTo>
                    <a:lnTo>
                      <a:pt x="735" y="273"/>
                    </a:lnTo>
                    <a:lnTo>
                      <a:pt x="762" y="293"/>
                    </a:lnTo>
                    <a:lnTo>
                      <a:pt x="763" y="329"/>
                    </a:lnTo>
                    <a:lnTo>
                      <a:pt x="718" y="375"/>
                    </a:lnTo>
                    <a:lnTo>
                      <a:pt x="692" y="427"/>
                    </a:lnTo>
                    <a:lnTo>
                      <a:pt x="674" y="439"/>
                    </a:lnTo>
                    <a:lnTo>
                      <a:pt x="656" y="457"/>
                    </a:lnTo>
                    <a:lnTo>
                      <a:pt x="627" y="466"/>
                    </a:lnTo>
                    <a:lnTo>
                      <a:pt x="604" y="483"/>
                    </a:lnTo>
                    <a:lnTo>
                      <a:pt x="584" y="503"/>
                    </a:lnTo>
                    <a:lnTo>
                      <a:pt x="566" y="528"/>
                    </a:lnTo>
                    <a:lnTo>
                      <a:pt x="530" y="538"/>
                    </a:lnTo>
                    <a:lnTo>
                      <a:pt x="508" y="540"/>
                    </a:lnTo>
                    <a:lnTo>
                      <a:pt x="488" y="530"/>
                    </a:lnTo>
                    <a:lnTo>
                      <a:pt x="476" y="530"/>
                    </a:lnTo>
                    <a:lnTo>
                      <a:pt x="453" y="546"/>
                    </a:lnTo>
                    <a:lnTo>
                      <a:pt x="422" y="567"/>
                    </a:lnTo>
                    <a:lnTo>
                      <a:pt x="411" y="590"/>
                    </a:lnTo>
                    <a:lnTo>
                      <a:pt x="416" y="621"/>
                    </a:lnTo>
                    <a:lnTo>
                      <a:pt x="439" y="654"/>
                    </a:lnTo>
                    <a:lnTo>
                      <a:pt x="452" y="679"/>
                    </a:lnTo>
                    <a:lnTo>
                      <a:pt x="465" y="699"/>
                    </a:lnTo>
                    <a:lnTo>
                      <a:pt x="469" y="720"/>
                    </a:lnTo>
                    <a:lnTo>
                      <a:pt x="458" y="735"/>
                    </a:lnTo>
                    <a:lnTo>
                      <a:pt x="448" y="744"/>
                    </a:lnTo>
                    <a:lnTo>
                      <a:pt x="325" y="744"/>
                    </a:lnTo>
                    <a:lnTo>
                      <a:pt x="276" y="735"/>
                    </a:lnTo>
                    <a:lnTo>
                      <a:pt x="259" y="709"/>
                    </a:lnTo>
                    <a:lnTo>
                      <a:pt x="252" y="686"/>
                    </a:lnTo>
                    <a:lnTo>
                      <a:pt x="249" y="664"/>
                    </a:lnTo>
                    <a:lnTo>
                      <a:pt x="255" y="637"/>
                    </a:lnTo>
                    <a:lnTo>
                      <a:pt x="230" y="639"/>
                    </a:lnTo>
                    <a:lnTo>
                      <a:pt x="188" y="642"/>
                    </a:lnTo>
                    <a:lnTo>
                      <a:pt x="166" y="636"/>
                    </a:lnTo>
                    <a:lnTo>
                      <a:pt x="146" y="624"/>
                    </a:lnTo>
                    <a:lnTo>
                      <a:pt x="127" y="614"/>
                    </a:lnTo>
                    <a:lnTo>
                      <a:pt x="110" y="624"/>
                    </a:lnTo>
                    <a:lnTo>
                      <a:pt x="91" y="625"/>
                    </a:lnTo>
                    <a:lnTo>
                      <a:pt x="71" y="621"/>
                    </a:lnTo>
                    <a:lnTo>
                      <a:pt x="52" y="612"/>
                    </a:lnTo>
                    <a:lnTo>
                      <a:pt x="32" y="606"/>
                    </a:lnTo>
                    <a:lnTo>
                      <a:pt x="8" y="606"/>
                    </a:lnTo>
                    <a:lnTo>
                      <a:pt x="4" y="604"/>
                    </a:lnTo>
                    <a:lnTo>
                      <a:pt x="0" y="555"/>
                    </a:lnTo>
                    <a:lnTo>
                      <a:pt x="9" y="536"/>
                    </a:lnTo>
                    <a:lnTo>
                      <a:pt x="49" y="515"/>
                    </a:lnTo>
                    <a:lnTo>
                      <a:pt x="94" y="511"/>
                    </a:lnTo>
                    <a:lnTo>
                      <a:pt x="108" y="495"/>
                    </a:lnTo>
                    <a:lnTo>
                      <a:pt x="101" y="489"/>
                    </a:lnTo>
                    <a:lnTo>
                      <a:pt x="75" y="480"/>
                    </a:lnTo>
                    <a:lnTo>
                      <a:pt x="72" y="450"/>
                    </a:lnTo>
                    <a:lnTo>
                      <a:pt x="84" y="431"/>
                    </a:lnTo>
                    <a:lnTo>
                      <a:pt x="93" y="412"/>
                    </a:lnTo>
                    <a:lnTo>
                      <a:pt x="87" y="401"/>
                    </a:lnTo>
                    <a:lnTo>
                      <a:pt x="63" y="383"/>
                    </a:lnTo>
                    <a:lnTo>
                      <a:pt x="38" y="364"/>
                    </a:lnTo>
                    <a:lnTo>
                      <a:pt x="18" y="325"/>
                    </a:lnTo>
                    <a:lnTo>
                      <a:pt x="18" y="325"/>
                    </a:lnTo>
                    <a:lnTo>
                      <a:pt x="89" y="324"/>
                    </a:lnTo>
                    <a:lnTo>
                      <a:pt x="115" y="338"/>
                    </a:lnTo>
                    <a:lnTo>
                      <a:pt x="135" y="346"/>
                    </a:lnTo>
                    <a:lnTo>
                      <a:pt x="160" y="355"/>
                    </a:lnTo>
                    <a:lnTo>
                      <a:pt x="190" y="361"/>
                    </a:lnTo>
                    <a:lnTo>
                      <a:pt x="235" y="363"/>
                    </a:lnTo>
                    <a:lnTo>
                      <a:pt x="257" y="367"/>
                    </a:lnTo>
                    <a:lnTo>
                      <a:pt x="266" y="360"/>
                    </a:lnTo>
                    <a:lnTo>
                      <a:pt x="275" y="341"/>
                    </a:lnTo>
                    <a:lnTo>
                      <a:pt x="279" y="322"/>
                    </a:lnTo>
                    <a:lnTo>
                      <a:pt x="291" y="304"/>
                    </a:lnTo>
                    <a:lnTo>
                      <a:pt x="320" y="294"/>
                    </a:lnTo>
                    <a:lnTo>
                      <a:pt x="340" y="301"/>
                    </a:lnTo>
                    <a:lnTo>
                      <a:pt x="351" y="301"/>
                    </a:lnTo>
                    <a:lnTo>
                      <a:pt x="358" y="294"/>
                    </a:lnTo>
                    <a:lnTo>
                      <a:pt x="361" y="275"/>
                    </a:lnTo>
                    <a:lnTo>
                      <a:pt x="370" y="262"/>
                    </a:lnTo>
                    <a:lnTo>
                      <a:pt x="418" y="254"/>
                    </a:lnTo>
                    <a:lnTo>
                      <a:pt x="445" y="279"/>
                    </a:lnTo>
                    <a:lnTo>
                      <a:pt x="448" y="276"/>
                    </a:lnTo>
                    <a:lnTo>
                      <a:pt x="470" y="217"/>
                    </a:lnTo>
                    <a:lnTo>
                      <a:pt x="488" y="201"/>
                    </a:lnTo>
                    <a:lnTo>
                      <a:pt x="511" y="192"/>
                    </a:lnTo>
                    <a:lnTo>
                      <a:pt x="521" y="178"/>
                    </a:lnTo>
                    <a:lnTo>
                      <a:pt x="510" y="145"/>
                    </a:lnTo>
                    <a:lnTo>
                      <a:pt x="521" y="133"/>
                    </a:lnTo>
                    <a:lnTo>
                      <a:pt x="537" y="132"/>
                    </a:lnTo>
                    <a:lnTo>
                      <a:pt x="556" y="145"/>
                    </a:lnTo>
                    <a:lnTo>
                      <a:pt x="569" y="144"/>
                    </a:lnTo>
                    <a:lnTo>
                      <a:pt x="607" y="125"/>
                    </a:lnTo>
                    <a:lnTo>
                      <a:pt x="623" y="105"/>
                    </a:lnTo>
                    <a:lnTo>
                      <a:pt x="626" y="64"/>
                    </a:lnTo>
                    <a:lnTo>
                      <a:pt x="619" y="15"/>
                    </a:lnTo>
                    <a:lnTo>
                      <a:pt x="658" y="23"/>
                    </a:lnTo>
                    <a:lnTo>
                      <a:pt x="679" y="4"/>
                    </a:lnTo>
                    <a:lnTo>
                      <a:pt x="695" y="0"/>
                    </a:lnTo>
                    <a:lnTo>
                      <a:pt x="730" y="9"/>
                    </a:lnTo>
                    <a:lnTo>
                      <a:pt x="757" y="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4292640" y="4626000"/>
                <a:ext cx="363240" cy="718920"/>
              </a:xfrm>
              <a:custGeom>
                <a:avLst/>
                <a:gdLst/>
                <a:ahLst/>
                <a:rect l="l" t="t" r="r" b="b"/>
                <a:pathLst>
                  <a:path w="457" h="907">
                    <a:moveTo>
                      <a:pt x="0" y="80"/>
                    </a:moveTo>
                    <a:lnTo>
                      <a:pt x="20" y="22"/>
                    </a:lnTo>
                    <a:lnTo>
                      <a:pt x="69" y="18"/>
                    </a:lnTo>
                    <a:lnTo>
                      <a:pt x="92" y="17"/>
                    </a:lnTo>
                    <a:lnTo>
                      <a:pt x="110" y="10"/>
                    </a:lnTo>
                    <a:lnTo>
                      <a:pt x="140" y="3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201" y="18"/>
                    </a:lnTo>
                    <a:lnTo>
                      <a:pt x="208" y="61"/>
                    </a:lnTo>
                    <a:lnTo>
                      <a:pt x="240" y="76"/>
                    </a:lnTo>
                    <a:lnTo>
                      <a:pt x="270" y="85"/>
                    </a:lnTo>
                    <a:lnTo>
                      <a:pt x="313" y="89"/>
                    </a:lnTo>
                    <a:lnTo>
                      <a:pt x="313" y="89"/>
                    </a:lnTo>
                    <a:lnTo>
                      <a:pt x="281" y="131"/>
                    </a:lnTo>
                    <a:lnTo>
                      <a:pt x="251" y="152"/>
                    </a:lnTo>
                    <a:lnTo>
                      <a:pt x="228" y="187"/>
                    </a:lnTo>
                    <a:lnTo>
                      <a:pt x="214" y="215"/>
                    </a:lnTo>
                    <a:lnTo>
                      <a:pt x="206" y="238"/>
                    </a:lnTo>
                    <a:lnTo>
                      <a:pt x="209" y="253"/>
                    </a:lnTo>
                    <a:lnTo>
                      <a:pt x="225" y="265"/>
                    </a:lnTo>
                    <a:lnTo>
                      <a:pt x="245" y="280"/>
                    </a:lnTo>
                    <a:lnTo>
                      <a:pt x="248" y="298"/>
                    </a:lnTo>
                    <a:lnTo>
                      <a:pt x="261" y="318"/>
                    </a:lnTo>
                    <a:lnTo>
                      <a:pt x="278" y="337"/>
                    </a:lnTo>
                    <a:lnTo>
                      <a:pt x="298" y="347"/>
                    </a:lnTo>
                    <a:lnTo>
                      <a:pt x="318" y="362"/>
                    </a:lnTo>
                    <a:lnTo>
                      <a:pt x="341" y="365"/>
                    </a:lnTo>
                    <a:lnTo>
                      <a:pt x="364" y="381"/>
                    </a:lnTo>
                    <a:lnTo>
                      <a:pt x="384" y="427"/>
                    </a:lnTo>
                    <a:lnTo>
                      <a:pt x="419" y="467"/>
                    </a:lnTo>
                    <a:lnTo>
                      <a:pt x="429" y="490"/>
                    </a:lnTo>
                    <a:lnTo>
                      <a:pt x="437" y="564"/>
                    </a:lnTo>
                    <a:lnTo>
                      <a:pt x="451" y="603"/>
                    </a:lnTo>
                    <a:lnTo>
                      <a:pt x="457" y="647"/>
                    </a:lnTo>
                    <a:lnTo>
                      <a:pt x="452" y="669"/>
                    </a:lnTo>
                    <a:lnTo>
                      <a:pt x="433" y="692"/>
                    </a:lnTo>
                    <a:lnTo>
                      <a:pt x="413" y="709"/>
                    </a:lnTo>
                    <a:lnTo>
                      <a:pt x="395" y="728"/>
                    </a:lnTo>
                    <a:lnTo>
                      <a:pt x="354" y="745"/>
                    </a:lnTo>
                    <a:lnTo>
                      <a:pt x="335" y="750"/>
                    </a:lnTo>
                    <a:lnTo>
                      <a:pt x="308" y="759"/>
                    </a:lnTo>
                    <a:lnTo>
                      <a:pt x="299" y="770"/>
                    </a:lnTo>
                    <a:lnTo>
                      <a:pt x="296" y="779"/>
                    </a:lnTo>
                    <a:lnTo>
                      <a:pt x="303" y="808"/>
                    </a:lnTo>
                    <a:lnTo>
                      <a:pt x="293" y="821"/>
                    </a:lnTo>
                    <a:lnTo>
                      <a:pt x="275" y="838"/>
                    </a:lnTo>
                    <a:lnTo>
                      <a:pt x="252" y="851"/>
                    </a:lnTo>
                    <a:lnTo>
                      <a:pt x="232" y="858"/>
                    </a:lnTo>
                    <a:lnTo>
                      <a:pt x="220" y="877"/>
                    </a:lnTo>
                    <a:lnTo>
                      <a:pt x="214" y="896"/>
                    </a:lnTo>
                    <a:lnTo>
                      <a:pt x="198" y="907"/>
                    </a:lnTo>
                    <a:lnTo>
                      <a:pt x="191" y="901"/>
                    </a:lnTo>
                    <a:lnTo>
                      <a:pt x="185" y="874"/>
                    </a:lnTo>
                    <a:lnTo>
                      <a:pt x="184" y="839"/>
                    </a:lnTo>
                    <a:lnTo>
                      <a:pt x="207" y="803"/>
                    </a:lnTo>
                    <a:lnTo>
                      <a:pt x="199" y="797"/>
                    </a:lnTo>
                    <a:lnTo>
                      <a:pt x="189" y="793"/>
                    </a:lnTo>
                    <a:lnTo>
                      <a:pt x="240" y="742"/>
                    </a:lnTo>
                    <a:lnTo>
                      <a:pt x="275" y="730"/>
                    </a:lnTo>
                    <a:lnTo>
                      <a:pt x="281" y="707"/>
                    </a:lnTo>
                    <a:lnTo>
                      <a:pt x="261" y="700"/>
                    </a:lnTo>
                    <a:lnTo>
                      <a:pt x="295" y="677"/>
                    </a:lnTo>
                    <a:lnTo>
                      <a:pt x="333" y="659"/>
                    </a:lnTo>
                    <a:lnTo>
                      <a:pt x="356" y="638"/>
                    </a:lnTo>
                    <a:lnTo>
                      <a:pt x="365" y="620"/>
                    </a:lnTo>
                    <a:lnTo>
                      <a:pt x="357" y="591"/>
                    </a:lnTo>
                    <a:lnTo>
                      <a:pt x="353" y="563"/>
                    </a:lnTo>
                    <a:lnTo>
                      <a:pt x="339" y="541"/>
                    </a:lnTo>
                    <a:lnTo>
                      <a:pt x="330" y="522"/>
                    </a:lnTo>
                    <a:lnTo>
                      <a:pt x="323" y="508"/>
                    </a:lnTo>
                    <a:lnTo>
                      <a:pt x="310" y="478"/>
                    </a:lnTo>
                    <a:lnTo>
                      <a:pt x="310" y="478"/>
                    </a:lnTo>
                    <a:lnTo>
                      <a:pt x="300" y="460"/>
                    </a:lnTo>
                    <a:lnTo>
                      <a:pt x="289" y="408"/>
                    </a:lnTo>
                    <a:lnTo>
                      <a:pt x="267" y="395"/>
                    </a:lnTo>
                    <a:lnTo>
                      <a:pt x="253" y="377"/>
                    </a:lnTo>
                    <a:lnTo>
                      <a:pt x="237" y="357"/>
                    </a:lnTo>
                    <a:lnTo>
                      <a:pt x="217" y="328"/>
                    </a:lnTo>
                    <a:lnTo>
                      <a:pt x="198" y="316"/>
                    </a:lnTo>
                    <a:lnTo>
                      <a:pt x="185" y="284"/>
                    </a:lnTo>
                    <a:lnTo>
                      <a:pt x="155" y="250"/>
                    </a:lnTo>
                    <a:lnTo>
                      <a:pt x="104" y="228"/>
                    </a:lnTo>
                    <a:lnTo>
                      <a:pt x="131" y="204"/>
                    </a:lnTo>
                    <a:lnTo>
                      <a:pt x="125" y="173"/>
                    </a:lnTo>
                    <a:lnTo>
                      <a:pt x="107" y="137"/>
                    </a:lnTo>
                    <a:lnTo>
                      <a:pt x="77" y="145"/>
                    </a:lnTo>
                    <a:lnTo>
                      <a:pt x="53" y="137"/>
                    </a:lnTo>
                    <a:lnTo>
                      <a:pt x="33" y="138"/>
                    </a:lnTo>
                    <a:lnTo>
                      <a:pt x="30" y="119"/>
                    </a:lnTo>
                    <a:lnTo>
                      <a:pt x="17" y="10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2" name=""/>
              <p:cNvSpPr/>
              <p:nvPr/>
            </p:nvSpPr>
            <p:spPr>
              <a:xfrm>
                <a:off x="4292640" y="4626000"/>
                <a:ext cx="363240" cy="718920"/>
              </a:xfrm>
              <a:custGeom>
                <a:avLst/>
                <a:gdLst/>
                <a:ahLst/>
                <a:rect l="l" t="t" r="r" b="b"/>
                <a:pathLst>
                  <a:path w="457" h="907">
                    <a:moveTo>
                      <a:pt x="0" y="80"/>
                    </a:moveTo>
                    <a:lnTo>
                      <a:pt x="20" y="22"/>
                    </a:lnTo>
                    <a:lnTo>
                      <a:pt x="69" y="18"/>
                    </a:lnTo>
                    <a:lnTo>
                      <a:pt x="92" y="17"/>
                    </a:lnTo>
                    <a:lnTo>
                      <a:pt x="110" y="10"/>
                    </a:lnTo>
                    <a:lnTo>
                      <a:pt x="140" y="3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78" y="0"/>
                    </a:lnTo>
                    <a:lnTo>
                      <a:pt x="189" y="2"/>
                    </a:lnTo>
                    <a:lnTo>
                      <a:pt x="201" y="18"/>
                    </a:lnTo>
                    <a:lnTo>
                      <a:pt x="208" y="61"/>
                    </a:lnTo>
                    <a:lnTo>
                      <a:pt x="240" y="76"/>
                    </a:lnTo>
                    <a:lnTo>
                      <a:pt x="270" y="85"/>
                    </a:lnTo>
                    <a:lnTo>
                      <a:pt x="313" y="89"/>
                    </a:lnTo>
                    <a:lnTo>
                      <a:pt x="313" y="89"/>
                    </a:lnTo>
                    <a:lnTo>
                      <a:pt x="281" y="131"/>
                    </a:lnTo>
                    <a:lnTo>
                      <a:pt x="251" y="152"/>
                    </a:lnTo>
                    <a:lnTo>
                      <a:pt x="228" y="187"/>
                    </a:lnTo>
                    <a:lnTo>
                      <a:pt x="214" y="215"/>
                    </a:lnTo>
                    <a:lnTo>
                      <a:pt x="206" y="238"/>
                    </a:lnTo>
                    <a:lnTo>
                      <a:pt x="209" y="253"/>
                    </a:lnTo>
                    <a:lnTo>
                      <a:pt x="225" y="265"/>
                    </a:lnTo>
                    <a:lnTo>
                      <a:pt x="245" y="280"/>
                    </a:lnTo>
                    <a:lnTo>
                      <a:pt x="248" y="298"/>
                    </a:lnTo>
                    <a:lnTo>
                      <a:pt x="261" y="318"/>
                    </a:lnTo>
                    <a:lnTo>
                      <a:pt x="278" y="337"/>
                    </a:lnTo>
                    <a:lnTo>
                      <a:pt x="298" y="347"/>
                    </a:lnTo>
                    <a:lnTo>
                      <a:pt x="318" y="362"/>
                    </a:lnTo>
                    <a:lnTo>
                      <a:pt x="341" y="365"/>
                    </a:lnTo>
                    <a:lnTo>
                      <a:pt x="364" y="381"/>
                    </a:lnTo>
                    <a:lnTo>
                      <a:pt x="384" y="427"/>
                    </a:lnTo>
                    <a:lnTo>
                      <a:pt x="419" y="467"/>
                    </a:lnTo>
                    <a:lnTo>
                      <a:pt x="429" y="490"/>
                    </a:lnTo>
                    <a:lnTo>
                      <a:pt x="437" y="564"/>
                    </a:lnTo>
                    <a:lnTo>
                      <a:pt x="451" y="603"/>
                    </a:lnTo>
                    <a:lnTo>
                      <a:pt x="457" y="647"/>
                    </a:lnTo>
                    <a:lnTo>
                      <a:pt x="452" y="669"/>
                    </a:lnTo>
                    <a:lnTo>
                      <a:pt x="433" y="692"/>
                    </a:lnTo>
                    <a:lnTo>
                      <a:pt x="413" y="709"/>
                    </a:lnTo>
                    <a:lnTo>
                      <a:pt x="395" y="728"/>
                    </a:lnTo>
                    <a:lnTo>
                      <a:pt x="354" y="745"/>
                    </a:lnTo>
                    <a:lnTo>
                      <a:pt x="335" y="750"/>
                    </a:lnTo>
                    <a:lnTo>
                      <a:pt x="308" y="759"/>
                    </a:lnTo>
                    <a:lnTo>
                      <a:pt x="299" y="770"/>
                    </a:lnTo>
                    <a:lnTo>
                      <a:pt x="296" y="779"/>
                    </a:lnTo>
                    <a:lnTo>
                      <a:pt x="303" y="808"/>
                    </a:lnTo>
                    <a:lnTo>
                      <a:pt x="293" y="821"/>
                    </a:lnTo>
                    <a:lnTo>
                      <a:pt x="275" y="838"/>
                    </a:lnTo>
                    <a:lnTo>
                      <a:pt x="252" y="851"/>
                    </a:lnTo>
                    <a:lnTo>
                      <a:pt x="232" y="858"/>
                    </a:lnTo>
                    <a:lnTo>
                      <a:pt x="220" y="877"/>
                    </a:lnTo>
                    <a:lnTo>
                      <a:pt x="214" y="896"/>
                    </a:lnTo>
                    <a:lnTo>
                      <a:pt x="198" y="907"/>
                    </a:lnTo>
                    <a:lnTo>
                      <a:pt x="191" y="901"/>
                    </a:lnTo>
                    <a:lnTo>
                      <a:pt x="185" y="874"/>
                    </a:lnTo>
                    <a:lnTo>
                      <a:pt x="184" y="839"/>
                    </a:lnTo>
                    <a:lnTo>
                      <a:pt x="207" y="803"/>
                    </a:lnTo>
                    <a:lnTo>
                      <a:pt x="199" y="797"/>
                    </a:lnTo>
                    <a:lnTo>
                      <a:pt x="189" y="793"/>
                    </a:lnTo>
                    <a:lnTo>
                      <a:pt x="240" y="742"/>
                    </a:lnTo>
                    <a:lnTo>
                      <a:pt x="275" y="730"/>
                    </a:lnTo>
                    <a:lnTo>
                      <a:pt x="281" y="707"/>
                    </a:lnTo>
                    <a:lnTo>
                      <a:pt x="261" y="700"/>
                    </a:lnTo>
                    <a:lnTo>
                      <a:pt x="295" y="677"/>
                    </a:lnTo>
                    <a:lnTo>
                      <a:pt x="333" y="659"/>
                    </a:lnTo>
                    <a:lnTo>
                      <a:pt x="356" y="638"/>
                    </a:lnTo>
                    <a:lnTo>
                      <a:pt x="365" y="620"/>
                    </a:lnTo>
                    <a:lnTo>
                      <a:pt x="357" y="591"/>
                    </a:lnTo>
                    <a:lnTo>
                      <a:pt x="353" y="563"/>
                    </a:lnTo>
                    <a:lnTo>
                      <a:pt x="339" y="541"/>
                    </a:lnTo>
                    <a:lnTo>
                      <a:pt x="330" y="522"/>
                    </a:lnTo>
                    <a:lnTo>
                      <a:pt x="323" y="508"/>
                    </a:lnTo>
                    <a:lnTo>
                      <a:pt x="310" y="478"/>
                    </a:lnTo>
                    <a:lnTo>
                      <a:pt x="310" y="478"/>
                    </a:lnTo>
                    <a:lnTo>
                      <a:pt x="300" y="460"/>
                    </a:lnTo>
                    <a:lnTo>
                      <a:pt x="289" y="408"/>
                    </a:lnTo>
                    <a:lnTo>
                      <a:pt x="267" y="395"/>
                    </a:lnTo>
                    <a:lnTo>
                      <a:pt x="253" y="377"/>
                    </a:lnTo>
                    <a:lnTo>
                      <a:pt x="237" y="357"/>
                    </a:lnTo>
                    <a:lnTo>
                      <a:pt x="217" y="328"/>
                    </a:lnTo>
                    <a:lnTo>
                      <a:pt x="198" y="316"/>
                    </a:lnTo>
                    <a:lnTo>
                      <a:pt x="185" y="284"/>
                    </a:lnTo>
                    <a:lnTo>
                      <a:pt x="155" y="250"/>
                    </a:lnTo>
                    <a:lnTo>
                      <a:pt x="104" y="228"/>
                    </a:lnTo>
                    <a:lnTo>
                      <a:pt x="131" y="204"/>
                    </a:lnTo>
                    <a:lnTo>
                      <a:pt x="125" y="173"/>
                    </a:lnTo>
                    <a:lnTo>
                      <a:pt x="107" y="137"/>
                    </a:lnTo>
                    <a:lnTo>
                      <a:pt x="77" y="145"/>
                    </a:lnTo>
                    <a:lnTo>
                      <a:pt x="53" y="137"/>
                    </a:lnTo>
                    <a:lnTo>
                      <a:pt x="33" y="138"/>
                    </a:lnTo>
                    <a:lnTo>
                      <a:pt x="30" y="119"/>
                    </a:lnTo>
                    <a:lnTo>
                      <a:pt x="17" y="100"/>
                    </a:lnTo>
                    <a:lnTo>
                      <a:pt x="0" y="8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3" name=""/>
              <p:cNvSpPr/>
              <p:nvPr/>
            </p:nvSpPr>
            <p:spPr>
              <a:xfrm>
                <a:off x="4200480" y="4689360"/>
                <a:ext cx="337680" cy="343080"/>
              </a:xfrm>
              <a:custGeom>
                <a:avLst/>
                <a:gdLst/>
                <a:ahLst/>
                <a:rect l="l" t="t" r="r" b="b"/>
                <a:pathLst>
                  <a:path w="427" h="433">
                    <a:moveTo>
                      <a:pt x="23" y="75"/>
                    </a:moveTo>
                    <a:lnTo>
                      <a:pt x="51" y="66"/>
                    </a:lnTo>
                    <a:lnTo>
                      <a:pt x="39" y="51"/>
                    </a:lnTo>
                    <a:lnTo>
                      <a:pt x="44" y="36"/>
                    </a:lnTo>
                    <a:lnTo>
                      <a:pt x="44" y="19"/>
                    </a:lnTo>
                    <a:lnTo>
                      <a:pt x="50" y="6"/>
                    </a:lnTo>
                    <a:lnTo>
                      <a:pt x="70" y="0"/>
                    </a:lnTo>
                    <a:lnTo>
                      <a:pt x="91" y="2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34" y="20"/>
                    </a:lnTo>
                    <a:lnTo>
                      <a:pt x="147" y="39"/>
                    </a:lnTo>
                    <a:lnTo>
                      <a:pt x="150" y="58"/>
                    </a:lnTo>
                    <a:lnTo>
                      <a:pt x="170" y="57"/>
                    </a:lnTo>
                    <a:lnTo>
                      <a:pt x="194" y="65"/>
                    </a:lnTo>
                    <a:lnTo>
                      <a:pt x="224" y="57"/>
                    </a:lnTo>
                    <a:lnTo>
                      <a:pt x="242" y="93"/>
                    </a:lnTo>
                    <a:lnTo>
                      <a:pt x="248" y="124"/>
                    </a:lnTo>
                    <a:lnTo>
                      <a:pt x="221" y="148"/>
                    </a:lnTo>
                    <a:lnTo>
                      <a:pt x="272" y="170"/>
                    </a:lnTo>
                    <a:lnTo>
                      <a:pt x="302" y="204"/>
                    </a:lnTo>
                    <a:lnTo>
                      <a:pt x="315" y="236"/>
                    </a:lnTo>
                    <a:lnTo>
                      <a:pt x="334" y="248"/>
                    </a:lnTo>
                    <a:lnTo>
                      <a:pt x="354" y="277"/>
                    </a:lnTo>
                    <a:lnTo>
                      <a:pt x="370" y="297"/>
                    </a:lnTo>
                    <a:lnTo>
                      <a:pt x="384" y="315"/>
                    </a:lnTo>
                    <a:lnTo>
                      <a:pt x="406" y="328"/>
                    </a:lnTo>
                    <a:lnTo>
                      <a:pt x="417" y="380"/>
                    </a:lnTo>
                    <a:lnTo>
                      <a:pt x="427" y="398"/>
                    </a:lnTo>
                    <a:lnTo>
                      <a:pt x="415" y="412"/>
                    </a:lnTo>
                    <a:lnTo>
                      <a:pt x="395" y="411"/>
                    </a:lnTo>
                    <a:lnTo>
                      <a:pt x="374" y="411"/>
                    </a:lnTo>
                    <a:lnTo>
                      <a:pt x="374" y="419"/>
                    </a:lnTo>
                    <a:lnTo>
                      <a:pt x="367" y="433"/>
                    </a:lnTo>
                    <a:lnTo>
                      <a:pt x="335" y="431"/>
                    </a:lnTo>
                    <a:lnTo>
                      <a:pt x="306" y="429"/>
                    </a:lnTo>
                    <a:lnTo>
                      <a:pt x="312" y="404"/>
                    </a:lnTo>
                    <a:lnTo>
                      <a:pt x="303" y="382"/>
                    </a:lnTo>
                    <a:lnTo>
                      <a:pt x="300" y="348"/>
                    </a:lnTo>
                    <a:lnTo>
                      <a:pt x="281" y="324"/>
                    </a:lnTo>
                    <a:lnTo>
                      <a:pt x="272" y="284"/>
                    </a:lnTo>
                    <a:lnTo>
                      <a:pt x="250" y="263"/>
                    </a:lnTo>
                    <a:lnTo>
                      <a:pt x="235" y="232"/>
                    </a:lnTo>
                    <a:lnTo>
                      <a:pt x="206" y="200"/>
                    </a:lnTo>
                    <a:lnTo>
                      <a:pt x="191" y="217"/>
                    </a:lnTo>
                    <a:lnTo>
                      <a:pt x="151" y="224"/>
                    </a:lnTo>
                    <a:lnTo>
                      <a:pt x="138" y="230"/>
                    </a:lnTo>
                    <a:lnTo>
                      <a:pt x="128" y="237"/>
                    </a:lnTo>
                    <a:lnTo>
                      <a:pt x="111" y="240"/>
                    </a:lnTo>
                    <a:lnTo>
                      <a:pt x="96" y="240"/>
                    </a:lnTo>
                    <a:lnTo>
                      <a:pt x="74" y="231"/>
                    </a:lnTo>
                    <a:lnTo>
                      <a:pt x="64" y="206"/>
                    </a:lnTo>
                    <a:lnTo>
                      <a:pt x="49" y="163"/>
                    </a:lnTo>
                    <a:lnTo>
                      <a:pt x="31" y="168"/>
                    </a:lnTo>
                    <a:lnTo>
                      <a:pt x="16" y="141"/>
                    </a:lnTo>
                    <a:lnTo>
                      <a:pt x="0" y="120"/>
                    </a:lnTo>
                    <a:lnTo>
                      <a:pt x="2" y="123"/>
                    </a:lnTo>
                    <a:lnTo>
                      <a:pt x="23" y="75"/>
                    </a:lnTo>
                    <a:close/>
                  </a:path>
                </a:pathLst>
              </a:custGeom>
              <a:solidFill>
                <a:srgbClr val="7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4" name=""/>
              <p:cNvSpPr/>
              <p:nvPr/>
            </p:nvSpPr>
            <p:spPr>
              <a:xfrm>
                <a:off x="4200480" y="4689360"/>
                <a:ext cx="337680" cy="343080"/>
              </a:xfrm>
              <a:custGeom>
                <a:avLst/>
                <a:gdLst/>
                <a:ahLst/>
                <a:rect l="l" t="t" r="r" b="b"/>
                <a:pathLst>
                  <a:path w="427" h="433">
                    <a:moveTo>
                      <a:pt x="23" y="75"/>
                    </a:moveTo>
                    <a:lnTo>
                      <a:pt x="51" y="66"/>
                    </a:lnTo>
                    <a:lnTo>
                      <a:pt x="39" y="51"/>
                    </a:lnTo>
                    <a:lnTo>
                      <a:pt x="44" y="36"/>
                    </a:lnTo>
                    <a:lnTo>
                      <a:pt x="44" y="19"/>
                    </a:lnTo>
                    <a:lnTo>
                      <a:pt x="50" y="6"/>
                    </a:lnTo>
                    <a:lnTo>
                      <a:pt x="70" y="0"/>
                    </a:lnTo>
                    <a:lnTo>
                      <a:pt x="91" y="2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34" y="20"/>
                    </a:lnTo>
                    <a:lnTo>
                      <a:pt x="147" y="39"/>
                    </a:lnTo>
                    <a:lnTo>
                      <a:pt x="150" y="58"/>
                    </a:lnTo>
                    <a:lnTo>
                      <a:pt x="170" y="57"/>
                    </a:lnTo>
                    <a:lnTo>
                      <a:pt x="194" y="65"/>
                    </a:lnTo>
                    <a:lnTo>
                      <a:pt x="224" y="57"/>
                    </a:lnTo>
                    <a:lnTo>
                      <a:pt x="242" y="93"/>
                    </a:lnTo>
                    <a:lnTo>
                      <a:pt x="248" y="124"/>
                    </a:lnTo>
                    <a:lnTo>
                      <a:pt x="221" y="148"/>
                    </a:lnTo>
                    <a:lnTo>
                      <a:pt x="272" y="170"/>
                    </a:lnTo>
                    <a:lnTo>
                      <a:pt x="302" y="204"/>
                    </a:lnTo>
                    <a:lnTo>
                      <a:pt x="315" y="236"/>
                    </a:lnTo>
                    <a:lnTo>
                      <a:pt x="334" y="248"/>
                    </a:lnTo>
                    <a:lnTo>
                      <a:pt x="354" y="277"/>
                    </a:lnTo>
                    <a:lnTo>
                      <a:pt x="370" y="297"/>
                    </a:lnTo>
                    <a:lnTo>
                      <a:pt x="384" y="315"/>
                    </a:lnTo>
                    <a:lnTo>
                      <a:pt x="406" y="328"/>
                    </a:lnTo>
                    <a:lnTo>
                      <a:pt x="417" y="380"/>
                    </a:lnTo>
                    <a:lnTo>
                      <a:pt x="427" y="398"/>
                    </a:lnTo>
                    <a:lnTo>
                      <a:pt x="415" y="412"/>
                    </a:lnTo>
                    <a:lnTo>
                      <a:pt x="395" y="411"/>
                    </a:lnTo>
                    <a:lnTo>
                      <a:pt x="374" y="411"/>
                    </a:lnTo>
                    <a:lnTo>
                      <a:pt x="374" y="419"/>
                    </a:lnTo>
                    <a:lnTo>
                      <a:pt x="367" y="433"/>
                    </a:lnTo>
                    <a:lnTo>
                      <a:pt x="335" y="431"/>
                    </a:lnTo>
                    <a:lnTo>
                      <a:pt x="306" y="429"/>
                    </a:lnTo>
                    <a:lnTo>
                      <a:pt x="312" y="404"/>
                    </a:lnTo>
                    <a:lnTo>
                      <a:pt x="303" y="382"/>
                    </a:lnTo>
                    <a:lnTo>
                      <a:pt x="300" y="348"/>
                    </a:lnTo>
                    <a:lnTo>
                      <a:pt x="281" y="324"/>
                    </a:lnTo>
                    <a:lnTo>
                      <a:pt x="272" y="284"/>
                    </a:lnTo>
                    <a:lnTo>
                      <a:pt x="250" y="263"/>
                    </a:lnTo>
                    <a:lnTo>
                      <a:pt x="235" y="232"/>
                    </a:lnTo>
                    <a:lnTo>
                      <a:pt x="206" y="200"/>
                    </a:lnTo>
                    <a:lnTo>
                      <a:pt x="191" y="217"/>
                    </a:lnTo>
                    <a:lnTo>
                      <a:pt x="151" y="224"/>
                    </a:lnTo>
                    <a:lnTo>
                      <a:pt x="138" y="230"/>
                    </a:lnTo>
                    <a:lnTo>
                      <a:pt x="128" y="237"/>
                    </a:lnTo>
                    <a:lnTo>
                      <a:pt x="111" y="240"/>
                    </a:lnTo>
                    <a:lnTo>
                      <a:pt x="96" y="240"/>
                    </a:lnTo>
                    <a:lnTo>
                      <a:pt x="74" y="231"/>
                    </a:lnTo>
                    <a:lnTo>
                      <a:pt x="64" y="206"/>
                    </a:lnTo>
                    <a:lnTo>
                      <a:pt x="49" y="163"/>
                    </a:lnTo>
                    <a:lnTo>
                      <a:pt x="31" y="168"/>
                    </a:lnTo>
                    <a:lnTo>
                      <a:pt x="16" y="141"/>
                    </a:lnTo>
                    <a:lnTo>
                      <a:pt x="0" y="120"/>
                    </a:lnTo>
                    <a:lnTo>
                      <a:pt x="2" y="123"/>
                    </a:lnTo>
                    <a:lnTo>
                      <a:pt x="23" y="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5" name=""/>
              <p:cNvSpPr/>
              <p:nvPr/>
            </p:nvSpPr>
            <p:spPr>
              <a:xfrm>
                <a:off x="3809880" y="4448160"/>
                <a:ext cx="407520" cy="882720"/>
              </a:xfrm>
              <a:custGeom>
                <a:avLst/>
                <a:gdLst/>
                <a:ahLst/>
                <a:rect l="l" t="t" r="r" b="b"/>
                <a:pathLst>
                  <a:path w="515" h="1112">
                    <a:moveTo>
                      <a:pt x="282" y="0"/>
                    </a:moveTo>
                    <a:lnTo>
                      <a:pt x="314" y="6"/>
                    </a:lnTo>
                    <a:lnTo>
                      <a:pt x="331" y="26"/>
                    </a:lnTo>
                    <a:lnTo>
                      <a:pt x="347" y="51"/>
                    </a:lnTo>
                    <a:lnTo>
                      <a:pt x="356" y="71"/>
                    </a:lnTo>
                    <a:lnTo>
                      <a:pt x="350" y="103"/>
                    </a:lnTo>
                    <a:lnTo>
                      <a:pt x="345" y="122"/>
                    </a:lnTo>
                    <a:lnTo>
                      <a:pt x="333" y="142"/>
                    </a:lnTo>
                    <a:lnTo>
                      <a:pt x="292" y="190"/>
                    </a:lnTo>
                    <a:lnTo>
                      <a:pt x="286" y="212"/>
                    </a:lnTo>
                    <a:lnTo>
                      <a:pt x="296" y="255"/>
                    </a:lnTo>
                    <a:lnTo>
                      <a:pt x="316" y="261"/>
                    </a:lnTo>
                    <a:lnTo>
                      <a:pt x="353" y="254"/>
                    </a:lnTo>
                    <a:lnTo>
                      <a:pt x="365" y="280"/>
                    </a:lnTo>
                    <a:lnTo>
                      <a:pt x="379" y="299"/>
                    </a:lnTo>
                    <a:lnTo>
                      <a:pt x="399" y="308"/>
                    </a:lnTo>
                    <a:lnTo>
                      <a:pt x="406" y="325"/>
                    </a:lnTo>
                    <a:lnTo>
                      <a:pt x="390" y="345"/>
                    </a:lnTo>
                    <a:lnTo>
                      <a:pt x="444" y="348"/>
                    </a:lnTo>
                    <a:lnTo>
                      <a:pt x="484" y="362"/>
                    </a:lnTo>
                    <a:lnTo>
                      <a:pt x="498" y="355"/>
                    </a:lnTo>
                    <a:lnTo>
                      <a:pt x="513" y="359"/>
                    </a:lnTo>
                    <a:lnTo>
                      <a:pt x="515" y="379"/>
                    </a:lnTo>
                    <a:lnTo>
                      <a:pt x="494" y="427"/>
                    </a:lnTo>
                    <a:lnTo>
                      <a:pt x="494" y="427"/>
                    </a:lnTo>
                    <a:lnTo>
                      <a:pt x="469" y="439"/>
                    </a:lnTo>
                    <a:lnTo>
                      <a:pt x="463" y="457"/>
                    </a:lnTo>
                    <a:lnTo>
                      <a:pt x="444" y="457"/>
                    </a:lnTo>
                    <a:lnTo>
                      <a:pt x="421" y="487"/>
                    </a:lnTo>
                    <a:lnTo>
                      <a:pt x="402" y="506"/>
                    </a:lnTo>
                    <a:lnTo>
                      <a:pt x="379" y="512"/>
                    </a:lnTo>
                    <a:lnTo>
                      <a:pt x="373" y="519"/>
                    </a:lnTo>
                    <a:lnTo>
                      <a:pt x="364" y="538"/>
                    </a:lnTo>
                    <a:lnTo>
                      <a:pt x="368" y="560"/>
                    </a:lnTo>
                    <a:lnTo>
                      <a:pt x="369" y="605"/>
                    </a:lnTo>
                    <a:lnTo>
                      <a:pt x="401" y="654"/>
                    </a:lnTo>
                    <a:lnTo>
                      <a:pt x="409" y="672"/>
                    </a:lnTo>
                    <a:lnTo>
                      <a:pt x="418" y="693"/>
                    </a:lnTo>
                    <a:lnTo>
                      <a:pt x="432" y="711"/>
                    </a:lnTo>
                    <a:lnTo>
                      <a:pt x="432" y="754"/>
                    </a:lnTo>
                    <a:lnTo>
                      <a:pt x="437" y="767"/>
                    </a:lnTo>
                    <a:lnTo>
                      <a:pt x="455" y="805"/>
                    </a:lnTo>
                    <a:lnTo>
                      <a:pt x="456" y="848"/>
                    </a:lnTo>
                    <a:lnTo>
                      <a:pt x="467" y="868"/>
                    </a:lnTo>
                    <a:lnTo>
                      <a:pt x="477" y="877"/>
                    </a:lnTo>
                    <a:lnTo>
                      <a:pt x="420" y="1112"/>
                    </a:lnTo>
                    <a:lnTo>
                      <a:pt x="420" y="1112"/>
                    </a:lnTo>
                    <a:lnTo>
                      <a:pt x="410" y="1078"/>
                    </a:lnTo>
                    <a:lnTo>
                      <a:pt x="421" y="1027"/>
                    </a:lnTo>
                    <a:lnTo>
                      <a:pt x="418" y="969"/>
                    </a:lnTo>
                    <a:lnTo>
                      <a:pt x="416" y="908"/>
                    </a:lnTo>
                    <a:lnTo>
                      <a:pt x="402" y="885"/>
                    </a:lnTo>
                    <a:lnTo>
                      <a:pt x="387" y="860"/>
                    </a:lnTo>
                    <a:lnTo>
                      <a:pt x="369" y="825"/>
                    </a:lnTo>
                    <a:lnTo>
                      <a:pt x="360" y="797"/>
                    </a:lnTo>
                    <a:lnTo>
                      <a:pt x="356" y="770"/>
                    </a:lnTo>
                    <a:lnTo>
                      <a:pt x="352" y="709"/>
                    </a:lnTo>
                    <a:lnTo>
                      <a:pt x="340" y="693"/>
                    </a:lnTo>
                    <a:lnTo>
                      <a:pt x="317" y="678"/>
                    </a:lnTo>
                    <a:lnTo>
                      <a:pt x="297" y="674"/>
                    </a:lnTo>
                    <a:lnTo>
                      <a:pt x="291" y="681"/>
                    </a:lnTo>
                    <a:lnTo>
                      <a:pt x="281" y="701"/>
                    </a:lnTo>
                    <a:lnTo>
                      <a:pt x="272" y="715"/>
                    </a:lnTo>
                    <a:lnTo>
                      <a:pt x="253" y="724"/>
                    </a:lnTo>
                    <a:lnTo>
                      <a:pt x="227" y="740"/>
                    </a:lnTo>
                    <a:lnTo>
                      <a:pt x="208" y="747"/>
                    </a:lnTo>
                    <a:lnTo>
                      <a:pt x="166" y="759"/>
                    </a:lnTo>
                    <a:lnTo>
                      <a:pt x="143" y="742"/>
                    </a:lnTo>
                    <a:lnTo>
                      <a:pt x="136" y="723"/>
                    </a:lnTo>
                    <a:lnTo>
                      <a:pt x="133" y="694"/>
                    </a:lnTo>
                    <a:lnTo>
                      <a:pt x="144" y="648"/>
                    </a:lnTo>
                    <a:lnTo>
                      <a:pt x="144" y="623"/>
                    </a:lnTo>
                    <a:lnTo>
                      <a:pt x="111" y="558"/>
                    </a:lnTo>
                    <a:lnTo>
                      <a:pt x="74" y="498"/>
                    </a:lnTo>
                    <a:lnTo>
                      <a:pt x="22" y="492"/>
                    </a:lnTo>
                    <a:lnTo>
                      <a:pt x="0" y="481"/>
                    </a:lnTo>
                    <a:lnTo>
                      <a:pt x="40" y="435"/>
                    </a:lnTo>
                    <a:lnTo>
                      <a:pt x="79" y="372"/>
                    </a:lnTo>
                    <a:lnTo>
                      <a:pt x="95" y="353"/>
                    </a:lnTo>
                    <a:lnTo>
                      <a:pt x="97" y="330"/>
                    </a:lnTo>
                    <a:lnTo>
                      <a:pt x="96" y="272"/>
                    </a:lnTo>
                    <a:lnTo>
                      <a:pt x="102" y="235"/>
                    </a:lnTo>
                    <a:lnTo>
                      <a:pt x="121" y="223"/>
                    </a:lnTo>
                    <a:lnTo>
                      <a:pt x="140" y="205"/>
                    </a:lnTo>
                    <a:lnTo>
                      <a:pt x="152" y="187"/>
                    </a:lnTo>
                    <a:lnTo>
                      <a:pt x="155" y="165"/>
                    </a:lnTo>
                    <a:lnTo>
                      <a:pt x="168" y="145"/>
                    </a:lnTo>
                    <a:lnTo>
                      <a:pt x="190" y="119"/>
                    </a:lnTo>
                    <a:lnTo>
                      <a:pt x="212" y="99"/>
                    </a:lnTo>
                    <a:lnTo>
                      <a:pt x="257" y="82"/>
                    </a:lnTo>
                    <a:lnTo>
                      <a:pt x="280" y="61"/>
                    </a:lnTo>
                    <a:lnTo>
                      <a:pt x="289" y="39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6" name=""/>
              <p:cNvSpPr/>
              <p:nvPr/>
            </p:nvSpPr>
            <p:spPr>
              <a:xfrm>
                <a:off x="3809880" y="4448160"/>
                <a:ext cx="407520" cy="882720"/>
              </a:xfrm>
              <a:custGeom>
                <a:avLst/>
                <a:gdLst/>
                <a:ahLst/>
                <a:rect l="l" t="t" r="r" b="b"/>
                <a:pathLst>
                  <a:path w="515" h="1112">
                    <a:moveTo>
                      <a:pt x="282" y="0"/>
                    </a:moveTo>
                    <a:lnTo>
                      <a:pt x="314" y="6"/>
                    </a:lnTo>
                    <a:lnTo>
                      <a:pt x="331" y="26"/>
                    </a:lnTo>
                    <a:lnTo>
                      <a:pt x="347" y="51"/>
                    </a:lnTo>
                    <a:lnTo>
                      <a:pt x="356" y="71"/>
                    </a:lnTo>
                    <a:lnTo>
                      <a:pt x="350" y="103"/>
                    </a:lnTo>
                    <a:lnTo>
                      <a:pt x="345" y="122"/>
                    </a:lnTo>
                    <a:lnTo>
                      <a:pt x="333" y="142"/>
                    </a:lnTo>
                    <a:lnTo>
                      <a:pt x="292" y="190"/>
                    </a:lnTo>
                    <a:lnTo>
                      <a:pt x="286" y="212"/>
                    </a:lnTo>
                    <a:lnTo>
                      <a:pt x="296" y="255"/>
                    </a:lnTo>
                    <a:lnTo>
                      <a:pt x="316" y="261"/>
                    </a:lnTo>
                    <a:lnTo>
                      <a:pt x="353" y="254"/>
                    </a:lnTo>
                    <a:lnTo>
                      <a:pt x="365" y="280"/>
                    </a:lnTo>
                    <a:lnTo>
                      <a:pt x="379" y="299"/>
                    </a:lnTo>
                    <a:lnTo>
                      <a:pt x="399" y="308"/>
                    </a:lnTo>
                    <a:lnTo>
                      <a:pt x="406" y="325"/>
                    </a:lnTo>
                    <a:lnTo>
                      <a:pt x="390" y="345"/>
                    </a:lnTo>
                    <a:lnTo>
                      <a:pt x="444" y="348"/>
                    </a:lnTo>
                    <a:lnTo>
                      <a:pt x="484" y="362"/>
                    </a:lnTo>
                    <a:lnTo>
                      <a:pt x="498" y="355"/>
                    </a:lnTo>
                    <a:lnTo>
                      <a:pt x="513" y="359"/>
                    </a:lnTo>
                    <a:lnTo>
                      <a:pt x="515" y="379"/>
                    </a:lnTo>
                    <a:lnTo>
                      <a:pt x="494" y="427"/>
                    </a:lnTo>
                    <a:lnTo>
                      <a:pt x="494" y="427"/>
                    </a:lnTo>
                    <a:lnTo>
                      <a:pt x="469" y="439"/>
                    </a:lnTo>
                    <a:lnTo>
                      <a:pt x="463" y="457"/>
                    </a:lnTo>
                    <a:lnTo>
                      <a:pt x="444" y="457"/>
                    </a:lnTo>
                    <a:lnTo>
                      <a:pt x="421" y="487"/>
                    </a:lnTo>
                    <a:lnTo>
                      <a:pt x="402" y="506"/>
                    </a:lnTo>
                    <a:lnTo>
                      <a:pt x="379" y="512"/>
                    </a:lnTo>
                    <a:lnTo>
                      <a:pt x="373" y="519"/>
                    </a:lnTo>
                    <a:lnTo>
                      <a:pt x="364" y="538"/>
                    </a:lnTo>
                    <a:lnTo>
                      <a:pt x="368" y="560"/>
                    </a:lnTo>
                    <a:lnTo>
                      <a:pt x="369" y="605"/>
                    </a:lnTo>
                    <a:lnTo>
                      <a:pt x="401" y="654"/>
                    </a:lnTo>
                    <a:lnTo>
                      <a:pt x="409" y="672"/>
                    </a:lnTo>
                    <a:lnTo>
                      <a:pt x="418" y="693"/>
                    </a:lnTo>
                    <a:lnTo>
                      <a:pt x="432" y="711"/>
                    </a:lnTo>
                    <a:lnTo>
                      <a:pt x="432" y="754"/>
                    </a:lnTo>
                    <a:lnTo>
                      <a:pt x="437" y="767"/>
                    </a:lnTo>
                    <a:lnTo>
                      <a:pt x="455" y="805"/>
                    </a:lnTo>
                    <a:lnTo>
                      <a:pt x="456" y="848"/>
                    </a:lnTo>
                    <a:lnTo>
                      <a:pt x="467" y="868"/>
                    </a:lnTo>
                    <a:lnTo>
                      <a:pt x="477" y="877"/>
                    </a:lnTo>
                    <a:lnTo>
                      <a:pt x="420" y="1112"/>
                    </a:lnTo>
                    <a:lnTo>
                      <a:pt x="420" y="1112"/>
                    </a:lnTo>
                    <a:lnTo>
                      <a:pt x="410" y="1078"/>
                    </a:lnTo>
                    <a:lnTo>
                      <a:pt x="421" y="1027"/>
                    </a:lnTo>
                    <a:lnTo>
                      <a:pt x="418" y="969"/>
                    </a:lnTo>
                    <a:lnTo>
                      <a:pt x="416" y="908"/>
                    </a:lnTo>
                    <a:lnTo>
                      <a:pt x="402" y="885"/>
                    </a:lnTo>
                    <a:lnTo>
                      <a:pt x="387" y="860"/>
                    </a:lnTo>
                    <a:lnTo>
                      <a:pt x="369" y="825"/>
                    </a:lnTo>
                    <a:lnTo>
                      <a:pt x="360" y="797"/>
                    </a:lnTo>
                    <a:lnTo>
                      <a:pt x="356" y="770"/>
                    </a:lnTo>
                    <a:lnTo>
                      <a:pt x="352" y="709"/>
                    </a:lnTo>
                    <a:lnTo>
                      <a:pt x="340" y="693"/>
                    </a:lnTo>
                    <a:lnTo>
                      <a:pt x="317" y="678"/>
                    </a:lnTo>
                    <a:lnTo>
                      <a:pt x="297" y="674"/>
                    </a:lnTo>
                    <a:lnTo>
                      <a:pt x="291" y="681"/>
                    </a:lnTo>
                    <a:lnTo>
                      <a:pt x="281" y="701"/>
                    </a:lnTo>
                    <a:lnTo>
                      <a:pt x="272" y="715"/>
                    </a:lnTo>
                    <a:lnTo>
                      <a:pt x="253" y="724"/>
                    </a:lnTo>
                    <a:lnTo>
                      <a:pt x="227" y="740"/>
                    </a:lnTo>
                    <a:lnTo>
                      <a:pt x="208" y="747"/>
                    </a:lnTo>
                    <a:lnTo>
                      <a:pt x="166" y="759"/>
                    </a:lnTo>
                    <a:lnTo>
                      <a:pt x="143" y="742"/>
                    </a:lnTo>
                    <a:lnTo>
                      <a:pt x="136" y="723"/>
                    </a:lnTo>
                    <a:lnTo>
                      <a:pt x="133" y="694"/>
                    </a:lnTo>
                    <a:lnTo>
                      <a:pt x="144" y="648"/>
                    </a:lnTo>
                    <a:lnTo>
                      <a:pt x="144" y="623"/>
                    </a:lnTo>
                    <a:lnTo>
                      <a:pt x="111" y="558"/>
                    </a:lnTo>
                    <a:lnTo>
                      <a:pt x="74" y="498"/>
                    </a:lnTo>
                    <a:lnTo>
                      <a:pt x="22" y="492"/>
                    </a:lnTo>
                    <a:lnTo>
                      <a:pt x="0" y="481"/>
                    </a:lnTo>
                    <a:lnTo>
                      <a:pt x="40" y="435"/>
                    </a:lnTo>
                    <a:lnTo>
                      <a:pt x="79" y="372"/>
                    </a:lnTo>
                    <a:lnTo>
                      <a:pt x="95" y="353"/>
                    </a:lnTo>
                    <a:lnTo>
                      <a:pt x="97" y="330"/>
                    </a:lnTo>
                    <a:lnTo>
                      <a:pt x="96" y="272"/>
                    </a:lnTo>
                    <a:lnTo>
                      <a:pt x="102" y="235"/>
                    </a:lnTo>
                    <a:lnTo>
                      <a:pt x="121" y="223"/>
                    </a:lnTo>
                    <a:lnTo>
                      <a:pt x="140" y="205"/>
                    </a:lnTo>
                    <a:lnTo>
                      <a:pt x="152" y="187"/>
                    </a:lnTo>
                    <a:lnTo>
                      <a:pt x="155" y="165"/>
                    </a:lnTo>
                    <a:lnTo>
                      <a:pt x="168" y="145"/>
                    </a:lnTo>
                    <a:lnTo>
                      <a:pt x="190" y="119"/>
                    </a:lnTo>
                    <a:lnTo>
                      <a:pt x="212" y="99"/>
                    </a:lnTo>
                    <a:lnTo>
                      <a:pt x="257" y="82"/>
                    </a:lnTo>
                    <a:lnTo>
                      <a:pt x="280" y="61"/>
                    </a:lnTo>
                    <a:lnTo>
                      <a:pt x="289" y="39"/>
                    </a:lnTo>
                    <a:lnTo>
                      <a:pt x="28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7" name=""/>
              <p:cNvSpPr/>
              <p:nvPr/>
            </p:nvSpPr>
            <p:spPr>
              <a:xfrm>
                <a:off x="3684600" y="4457520"/>
                <a:ext cx="121680" cy="92160"/>
              </a:xfrm>
              <a:custGeom>
                <a:avLst/>
                <a:gdLst/>
                <a:ahLst/>
                <a:rect l="l" t="t" r="r" b="b"/>
                <a:pathLst>
                  <a:path w="154" h="115">
                    <a:moveTo>
                      <a:pt x="0" y="34"/>
                    </a:moveTo>
                    <a:lnTo>
                      <a:pt x="23" y="8"/>
                    </a:lnTo>
                    <a:lnTo>
                      <a:pt x="51" y="0"/>
                    </a:lnTo>
                    <a:lnTo>
                      <a:pt x="71" y="7"/>
                    </a:lnTo>
                    <a:lnTo>
                      <a:pt x="78" y="11"/>
                    </a:lnTo>
                    <a:lnTo>
                      <a:pt x="79" y="14"/>
                    </a:lnTo>
                    <a:lnTo>
                      <a:pt x="98" y="17"/>
                    </a:lnTo>
                    <a:lnTo>
                      <a:pt x="124" y="10"/>
                    </a:lnTo>
                    <a:lnTo>
                      <a:pt x="146" y="16"/>
                    </a:lnTo>
                    <a:lnTo>
                      <a:pt x="153" y="65"/>
                    </a:lnTo>
                    <a:lnTo>
                      <a:pt x="154" y="84"/>
                    </a:lnTo>
                    <a:lnTo>
                      <a:pt x="141" y="101"/>
                    </a:lnTo>
                    <a:lnTo>
                      <a:pt x="121" y="110"/>
                    </a:lnTo>
                    <a:lnTo>
                      <a:pt x="91" y="115"/>
                    </a:lnTo>
                    <a:lnTo>
                      <a:pt x="74" y="110"/>
                    </a:lnTo>
                    <a:lnTo>
                      <a:pt x="58" y="97"/>
                    </a:lnTo>
                    <a:lnTo>
                      <a:pt x="29" y="92"/>
                    </a:lnTo>
                    <a:lnTo>
                      <a:pt x="9" y="92"/>
                    </a:lnTo>
                    <a:lnTo>
                      <a:pt x="2" y="7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8" name=""/>
              <p:cNvSpPr/>
              <p:nvPr/>
            </p:nvSpPr>
            <p:spPr>
              <a:xfrm>
                <a:off x="3684600" y="4457520"/>
                <a:ext cx="121680" cy="92160"/>
              </a:xfrm>
              <a:custGeom>
                <a:avLst/>
                <a:gdLst/>
                <a:ahLst/>
                <a:rect l="l" t="t" r="r" b="b"/>
                <a:pathLst>
                  <a:path w="154" h="115">
                    <a:moveTo>
                      <a:pt x="0" y="34"/>
                    </a:moveTo>
                    <a:lnTo>
                      <a:pt x="23" y="8"/>
                    </a:lnTo>
                    <a:lnTo>
                      <a:pt x="51" y="0"/>
                    </a:lnTo>
                    <a:lnTo>
                      <a:pt x="71" y="7"/>
                    </a:lnTo>
                    <a:lnTo>
                      <a:pt x="78" y="11"/>
                    </a:lnTo>
                    <a:lnTo>
                      <a:pt x="79" y="14"/>
                    </a:lnTo>
                    <a:lnTo>
                      <a:pt x="98" y="17"/>
                    </a:lnTo>
                    <a:lnTo>
                      <a:pt x="124" y="10"/>
                    </a:lnTo>
                    <a:lnTo>
                      <a:pt x="146" y="16"/>
                    </a:lnTo>
                    <a:lnTo>
                      <a:pt x="153" y="65"/>
                    </a:lnTo>
                    <a:lnTo>
                      <a:pt x="154" y="84"/>
                    </a:lnTo>
                    <a:lnTo>
                      <a:pt x="141" y="101"/>
                    </a:lnTo>
                    <a:lnTo>
                      <a:pt x="121" y="110"/>
                    </a:lnTo>
                    <a:lnTo>
                      <a:pt x="91" y="115"/>
                    </a:lnTo>
                    <a:lnTo>
                      <a:pt x="74" y="110"/>
                    </a:lnTo>
                    <a:lnTo>
                      <a:pt x="58" y="97"/>
                    </a:lnTo>
                    <a:lnTo>
                      <a:pt x="29" y="92"/>
                    </a:lnTo>
                    <a:lnTo>
                      <a:pt x="9" y="92"/>
                    </a:lnTo>
                    <a:lnTo>
                      <a:pt x="2" y="71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9" name=""/>
              <p:cNvSpPr/>
              <p:nvPr/>
            </p:nvSpPr>
            <p:spPr>
              <a:xfrm>
                <a:off x="3317760" y="4348080"/>
                <a:ext cx="331560" cy="204840"/>
              </a:xfrm>
              <a:custGeom>
                <a:avLst/>
                <a:gdLst/>
                <a:ahLst/>
                <a:rect l="l" t="t" r="r" b="b"/>
                <a:pathLst>
                  <a:path w="419" h="259">
                    <a:moveTo>
                      <a:pt x="67" y="0"/>
                    </a:moveTo>
                    <a:lnTo>
                      <a:pt x="67" y="0"/>
                    </a:lnTo>
                    <a:lnTo>
                      <a:pt x="90" y="2"/>
                    </a:lnTo>
                    <a:lnTo>
                      <a:pt x="109" y="9"/>
                    </a:lnTo>
                    <a:lnTo>
                      <a:pt x="132" y="21"/>
                    </a:lnTo>
                    <a:lnTo>
                      <a:pt x="151" y="27"/>
                    </a:lnTo>
                    <a:lnTo>
                      <a:pt x="171" y="43"/>
                    </a:lnTo>
                    <a:lnTo>
                      <a:pt x="187" y="65"/>
                    </a:lnTo>
                    <a:lnTo>
                      <a:pt x="195" y="77"/>
                    </a:lnTo>
                    <a:lnTo>
                      <a:pt x="210" y="84"/>
                    </a:lnTo>
                    <a:lnTo>
                      <a:pt x="236" y="94"/>
                    </a:lnTo>
                    <a:lnTo>
                      <a:pt x="256" y="118"/>
                    </a:lnTo>
                    <a:lnTo>
                      <a:pt x="299" y="138"/>
                    </a:lnTo>
                    <a:lnTo>
                      <a:pt x="340" y="144"/>
                    </a:lnTo>
                    <a:lnTo>
                      <a:pt x="386" y="155"/>
                    </a:lnTo>
                    <a:lnTo>
                      <a:pt x="405" y="156"/>
                    </a:lnTo>
                    <a:lnTo>
                      <a:pt x="415" y="159"/>
                    </a:lnTo>
                    <a:lnTo>
                      <a:pt x="415" y="159"/>
                    </a:lnTo>
                    <a:lnTo>
                      <a:pt x="419" y="175"/>
                    </a:lnTo>
                    <a:lnTo>
                      <a:pt x="414" y="183"/>
                    </a:lnTo>
                    <a:lnTo>
                      <a:pt x="410" y="199"/>
                    </a:lnTo>
                    <a:lnTo>
                      <a:pt x="407" y="215"/>
                    </a:lnTo>
                    <a:lnTo>
                      <a:pt x="394" y="238"/>
                    </a:lnTo>
                    <a:lnTo>
                      <a:pt x="362" y="259"/>
                    </a:lnTo>
                    <a:lnTo>
                      <a:pt x="341" y="253"/>
                    </a:lnTo>
                    <a:lnTo>
                      <a:pt x="310" y="251"/>
                    </a:lnTo>
                    <a:lnTo>
                      <a:pt x="272" y="238"/>
                    </a:lnTo>
                    <a:lnTo>
                      <a:pt x="239" y="232"/>
                    </a:lnTo>
                    <a:lnTo>
                      <a:pt x="219" y="227"/>
                    </a:lnTo>
                    <a:lnTo>
                      <a:pt x="194" y="227"/>
                    </a:lnTo>
                    <a:lnTo>
                      <a:pt x="181" y="223"/>
                    </a:lnTo>
                    <a:lnTo>
                      <a:pt x="134" y="188"/>
                    </a:lnTo>
                    <a:lnTo>
                      <a:pt x="115" y="179"/>
                    </a:lnTo>
                    <a:lnTo>
                      <a:pt x="76" y="168"/>
                    </a:lnTo>
                    <a:lnTo>
                      <a:pt x="47" y="148"/>
                    </a:lnTo>
                    <a:lnTo>
                      <a:pt x="24" y="130"/>
                    </a:lnTo>
                    <a:lnTo>
                      <a:pt x="14" y="110"/>
                    </a:lnTo>
                    <a:lnTo>
                      <a:pt x="0" y="74"/>
                    </a:lnTo>
                    <a:lnTo>
                      <a:pt x="0" y="56"/>
                    </a:lnTo>
                    <a:lnTo>
                      <a:pt x="12" y="33"/>
                    </a:lnTo>
                    <a:lnTo>
                      <a:pt x="24" y="29"/>
                    </a:lnTo>
                    <a:lnTo>
                      <a:pt x="44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0" name=""/>
              <p:cNvSpPr/>
              <p:nvPr/>
            </p:nvSpPr>
            <p:spPr>
              <a:xfrm>
                <a:off x="3317760" y="4348080"/>
                <a:ext cx="331560" cy="204840"/>
              </a:xfrm>
              <a:custGeom>
                <a:avLst/>
                <a:gdLst/>
                <a:ahLst/>
                <a:rect l="l" t="t" r="r" b="b"/>
                <a:pathLst>
                  <a:path w="419" h="259">
                    <a:moveTo>
                      <a:pt x="67" y="0"/>
                    </a:moveTo>
                    <a:lnTo>
                      <a:pt x="67" y="0"/>
                    </a:lnTo>
                    <a:lnTo>
                      <a:pt x="90" y="2"/>
                    </a:lnTo>
                    <a:lnTo>
                      <a:pt x="109" y="9"/>
                    </a:lnTo>
                    <a:lnTo>
                      <a:pt x="132" y="21"/>
                    </a:lnTo>
                    <a:lnTo>
                      <a:pt x="151" y="27"/>
                    </a:lnTo>
                    <a:lnTo>
                      <a:pt x="171" y="43"/>
                    </a:lnTo>
                    <a:lnTo>
                      <a:pt x="187" y="65"/>
                    </a:lnTo>
                    <a:lnTo>
                      <a:pt x="195" y="77"/>
                    </a:lnTo>
                    <a:lnTo>
                      <a:pt x="210" y="84"/>
                    </a:lnTo>
                    <a:lnTo>
                      <a:pt x="236" y="94"/>
                    </a:lnTo>
                    <a:lnTo>
                      <a:pt x="256" y="118"/>
                    </a:lnTo>
                    <a:lnTo>
                      <a:pt x="299" y="138"/>
                    </a:lnTo>
                    <a:lnTo>
                      <a:pt x="340" y="144"/>
                    </a:lnTo>
                    <a:lnTo>
                      <a:pt x="386" y="155"/>
                    </a:lnTo>
                    <a:lnTo>
                      <a:pt x="405" y="156"/>
                    </a:lnTo>
                    <a:lnTo>
                      <a:pt x="415" y="159"/>
                    </a:lnTo>
                    <a:lnTo>
                      <a:pt x="415" y="159"/>
                    </a:lnTo>
                    <a:lnTo>
                      <a:pt x="419" y="175"/>
                    </a:lnTo>
                    <a:lnTo>
                      <a:pt x="414" y="183"/>
                    </a:lnTo>
                    <a:lnTo>
                      <a:pt x="410" y="199"/>
                    </a:lnTo>
                    <a:lnTo>
                      <a:pt x="407" y="215"/>
                    </a:lnTo>
                    <a:lnTo>
                      <a:pt x="394" y="238"/>
                    </a:lnTo>
                    <a:lnTo>
                      <a:pt x="362" y="259"/>
                    </a:lnTo>
                    <a:lnTo>
                      <a:pt x="341" y="253"/>
                    </a:lnTo>
                    <a:lnTo>
                      <a:pt x="310" y="251"/>
                    </a:lnTo>
                    <a:lnTo>
                      <a:pt x="272" y="238"/>
                    </a:lnTo>
                    <a:lnTo>
                      <a:pt x="239" y="232"/>
                    </a:lnTo>
                    <a:lnTo>
                      <a:pt x="219" y="227"/>
                    </a:lnTo>
                    <a:lnTo>
                      <a:pt x="194" y="227"/>
                    </a:lnTo>
                    <a:lnTo>
                      <a:pt x="181" y="223"/>
                    </a:lnTo>
                    <a:lnTo>
                      <a:pt x="134" y="188"/>
                    </a:lnTo>
                    <a:lnTo>
                      <a:pt x="115" y="179"/>
                    </a:lnTo>
                    <a:lnTo>
                      <a:pt x="76" y="168"/>
                    </a:lnTo>
                    <a:lnTo>
                      <a:pt x="47" y="148"/>
                    </a:lnTo>
                    <a:lnTo>
                      <a:pt x="24" y="130"/>
                    </a:lnTo>
                    <a:lnTo>
                      <a:pt x="14" y="110"/>
                    </a:lnTo>
                    <a:lnTo>
                      <a:pt x="0" y="74"/>
                    </a:lnTo>
                    <a:lnTo>
                      <a:pt x="0" y="56"/>
                    </a:lnTo>
                    <a:lnTo>
                      <a:pt x="12" y="33"/>
                    </a:lnTo>
                    <a:lnTo>
                      <a:pt x="24" y="29"/>
                    </a:lnTo>
                    <a:lnTo>
                      <a:pt x="44" y="19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1" name=""/>
              <p:cNvSpPr/>
              <p:nvPr/>
            </p:nvSpPr>
            <p:spPr>
              <a:xfrm>
                <a:off x="2773440" y="4011480"/>
                <a:ext cx="1264680" cy="1381320"/>
              </a:xfrm>
              <a:custGeom>
                <a:avLst/>
                <a:gdLst/>
                <a:ahLst/>
                <a:rect l="l" t="t" r="r" b="b"/>
                <a:pathLst>
                  <a:path w="1594" h="1738">
                    <a:moveTo>
                      <a:pt x="441" y="0"/>
                    </a:moveTo>
                    <a:lnTo>
                      <a:pt x="484" y="2"/>
                    </a:lnTo>
                    <a:lnTo>
                      <a:pt x="501" y="3"/>
                    </a:lnTo>
                    <a:lnTo>
                      <a:pt x="514" y="34"/>
                    </a:lnTo>
                    <a:lnTo>
                      <a:pt x="539" y="58"/>
                    </a:lnTo>
                    <a:lnTo>
                      <a:pt x="560" y="81"/>
                    </a:lnTo>
                    <a:lnTo>
                      <a:pt x="575" y="106"/>
                    </a:lnTo>
                    <a:lnTo>
                      <a:pt x="659" y="73"/>
                    </a:lnTo>
                    <a:lnTo>
                      <a:pt x="690" y="72"/>
                    </a:lnTo>
                    <a:lnTo>
                      <a:pt x="711" y="81"/>
                    </a:lnTo>
                    <a:lnTo>
                      <a:pt x="727" y="100"/>
                    </a:lnTo>
                    <a:lnTo>
                      <a:pt x="727" y="132"/>
                    </a:lnTo>
                    <a:lnTo>
                      <a:pt x="712" y="155"/>
                    </a:lnTo>
                    <a:lnTo>
                      <a:pt x="689" y="182"/>
                    </a:lnTo>
                    <a:lnTo>
                      <a:pt x="683" y="202"/>
                    </a:lnTo>
                    <a:lnTo>
                      <a:pt x="663" y="223"/>
                    </a:lnTo>
                    <a:lnTo>
                      <a:pt x="671" y="250"/>
                    </a:lnTo>
                    <a:lnTo>
                      <a:pt x="678" y="278"/>
                    </a:lnTo>
                    <a:lnTo>
                      <a:pt x="646" y="287"/>
                    </a:lnTo>
                    <a:lnTo>
                      <a:pt x="624" y="280"/>
                    </a:lnTo>
                    <a:lnTo>
                      <a:pt x="621" y="283"/>
                    </a:lnTo>
                    <a:lnTo>
                      <a:pt x="617" y="310"/>
                    </a:lnTo>
                    <a:lnTo>
                      <a:pt x="624" y="328"/>
                    </a:lnTo>
                    <a:lnTo>
                      <a:pt x="693" y="386"/>
                    </a:lnTo>
                    <a:lnTo>
                      <a:pt x="752" y="423"/>
                    </a:lnTo>
                    <a:lnTo>
                      <a:pt x="752" y="423"/>
                    </a:lnTo>
                    <a:lnTo>
                      <a:pt x="729" y="442"/>
                    </a:lnTo>
                    <a:lnTo>
                      <a:pt x="709" y="452"/>
                    </a:lnTo>
                    <a:lnTo>
                      <a:pt x="697" y="456"/>
                    </a:lnTo>
                    <a:lnTo>
                      <a:pt x="685" y="479"/>
                    </a:lnTo>
                    <a:lnTo>
                      <a:pt x="685" y="497"/>
                    </a:lnTo>
                    <a:lnTo>
                      <a:pt x="699" y="533"/>
                    </a:lnTo>
                    <a:lnTo>
                      <a:pt x="709" y="553"/>
                    </a:lnTo>
                    <a:lnTo>
                      <a:pt x="732" y="571"/>
                    </a:lnTo>
                    <a:lnTo>
                      <a:pt x="761" y="591"/>
                    </a:lnTo>
                    <a:lnTo>
                      <a:pt x="800" y="602"/>
                    </a:lnTo>
                    <a:lnTo>
                      <a:pt x="819" y="611"/>
                    </a:lnTo>
                    <a:lnTo>
                      <a:pt x="866" y="646"/>
                    </a:lnTo>
                    <a:lnTo>
                      <a:pt x="879" y="650"/>
                    </a:lnTo>
                    <a:lnTo>
                      <a:pt x="904" y="650"/>
                    </a:lnTo>
                    <a:lnTo>
                      <a:pt x="924" y="655"/>
                    </a:lnTo>
                    <a:lnTo>
                      <a:pt x="957" y="661"/>
                    </a:lnTo>
                    <a:lnTo>
                      <a:pt x="995" y="674"/>
                    </a:lnTo>
                    <a:lnTo>
                      <a:pt x="1026" y="676"/>
                    </a:lnTo>
                    <a:lnTo>
                      <a:pt x="1047" y="682"/>
                    </a:lnTo>
                    <a:lnTo>
                      <a:pt x="1079" y="661"/>
                    </a:lnTo>
                    <a:lnTo>
                      <a:pt x="1092" y="638"/>
                    </a:lnTo>
                    <a:lnTo>
                      <a:pt x="1095" y="622"/>
                    </a:lnTo>
                    <a:lnTo>
                      <a:pt x="1099" y="606"/>
                    </a:lnTo>
                    <a:lnTo>
                      <a:pt x="1104" y="598"/>
                    </a:lnTo>
                    <a:lnTo>
                      <a:pt x="1100" y="582"/>
                    </a:lnTo>
                    <a:lnTo>
                      <a:pt x="1100" y="582"/>
                    </a:lnTo>
                    <a:lnTo>
                      <a:pt x="1114" y="576"/>
                    </a:lnTo>
                    <a:lnTo>
                      <a:pt x="1154" y="568"/>
                    </a:lnTo>
                    <a:lnTo>
                      <a:pt x="1148" y="595"/>
                    </a:lnTo>
                    <a:lnTo>
                      <a:pt x="1148" y="595"/>
                    </a:lnTo>
                    <a:lnTo>
                      <a:pt x="1148" y="595"/>
                    </a:lnTo>
                    <a:lnTo>
                      <a:pt x="1150" y="632"/>
                    </a:lnTo>
                    <a:lnTo>
                      <a:pt x="1157" y="653"/>
                    </a:lnTo>
                    <a:lnTo>
                      <a:pt x="1177" y="653"/>
                    </a:lnTo>
                    <a:lnTo>
                      <a:pt x="1206" y="658"/>
                    </a:lnTo>
                    <a:lnTo>
                      <a:pt x="1222" y="671"/>
                    </a:lnTo>
                    <a:lnTo>
                      <a:pt x="1239" y="676"/>
                    </a:lnTo>
                    <a:lnTo>
                      <a:pt x="1269" y="671"/>
                    </a:lnTo>
                    <a:lnTo>
                      <a:pt x="1289" y="662"/>
                    </a:lnTo>
                    <a:lnTo>
                      <a:pt x="1302" y="645"/>
                    </a:lnTo>
                    <a:lnTo>
                      <a:pt x="1301" y="626"/>
                    </a:lnTo>
                    <a:lnTo>
                      <a:pt x="1294" y="577"/>
                    </a:lnTo>
                    <a:lnTo>
                      <a:pt x="1339" y="570"/>
                    </a:lnTo>
                    <a:lnTo>
                      <a:pt x="1367" y="556"/>
                    </a:lnTo>
                    <a:lnTo>
                      <a:pt x="1386" y="544"/>
                    </a:lnTo>
                    <a:lnTo>
                      <a:pt x="1386" y="544"/>
                    </a:lnTo>
                    <a:lnTo>
                      <a:pt x="1415" y="515"/>
                    </a:lnTo>
                    <a:lnTo>
                      <a:pt x="1433" y="497"/>
                    </a:lnTo>
                    <a:lnTo>
                      <a:pt x="1453" y="484"/>
                    </a:lnTo>
                    <a:lnTo>
                      <a:pt x="1472" y="480"/>
                    </a:lnTo>
                    <a:lnTo>
                      <a:pt x="1476" y="477"/>
                    </a:lnTo>
                    <a:lnTo>
                      <a:pt x="1504" y="486"/>
                    </a:lnTo>
                    <a:lnTo>
                      <a:pt x="1522" y="500"/>
                    </a:lnTo>
                    <a:lnTo>
                      <a:pt x="1554" y="503"/>
                    </a:lnTo>
                    <a:lnTo>
                      <a:pt x="1571" y="527"/>
                    </a:lnTo>
                    <a:lnTo>
                      <a:pt x="1587" y="549"/>
                    </a:lnTo>
                    <a:lnTo>
                      <a:pt x="1587" y="549"/>
                    </a:lnTo>
                    <a:lnTo>
                      <a:pt x="1594" y="588"/>
                    </a:lnTo>
                    <a:lnTo>
                      <a:pt x="1585" y="610"/>
                    </a:lnTo>
                    <a:lnTo>
                      <a:pt x="1562" y="631"/>
                    </a:lnTo>
                    <a:lnTo>
                      <a:pt x="1517" y="648"/>
                    </a:lnTo>
                    <a:lnTo>
                      <a:pt x="1495" y="668"/>
                    </a:lnTo>
                    <a:lnTo>
                      <a:pt x="1473" y="694"/>
                    </a:lnTo>
                    <a:lnTo>
                      <a:pt x="1460" y="714"/>
                    </a:lnTo>
                    <a:lnTo>
                      <a:pt x="1457" y="736"/>
                    </a:lnTo>
                    <a:lnTo>
                      <a:pt x="1445" y="754"/>
                    </a:lnTo>
                    <a:lnTo>
                      <a:pt x="1426" y="772"/>
                    </a:lnTo>
                    <a:lnTo>
                      <a:pt x="1407" y="784"/>
                    </a:lnTo>
                    <a:lnTo>
                      <a:pt x="1401" y="821"/>
                    </a:lnTo>
                    <a:lnTo>
                      <a:pt x="1402" y="879"/>
                    </a:lnTo>
                    <a:lnTo>
                      <a:pt x="1400" y="902"/>
                    </a:lnTo>
                    <a:lnTo>
                      <a:pt x="1384" y="921"/>
                    </a:lnTo>
                    <a:lnTo>
                      <a:pt x="1345" y="984"/>
                    </a:lnTo>
                    <a:lnTo>
                      <a:pt x="1327" y="974"/>
                    </a:lnTo>
                    <a:lnTo>
                      <a:pt x="1339" y="945"/>
                    </a:lnTo>
                    <a:lnTo>
                      <a:pt x="1319" y="906"/>
                    </a:lnTo>
                    <a:lnTo>
                      <a:pt x="1309" y="874"/>
                    </a:lnTo>
                    <a:lnTo>
                      <a:pt x="1305" y="832"/>
                    </a:lnTo>
                    <a:lnTo>
                      <a:pt x="1311" y="813"/>
                    </a:lnTo>
                    <a:lnTo>
                      <a:pt x="1301" y="794"/>
                    </a:lnTo>
                    <a:lnTo>
                      <a:pt x="1279" y="787"/>
                    </a:lnTo>
                    <a:lnTo>
                      <a:pt x="1249" y="784"/>
                    </a:lnTo>
                    <a:lnTo>
                      <a:pt x="1223" y="779"/>
                    </a:lnTo>
                    <a:lnTo>
                      <a:pt x="1197" y="775"/>
                    </a:lnTo>
                    <a:lnTo>
                      <a:pt x="1177" y="769"/>
                    </a:lnTo>
                    <a:lnTo>
                      <a:pt x="1168" y="764"/>
                    </a:lnTo>
                    <a:lnTo>
                      <a:pt x="1168" y="753"/>
                    </a:lnTo>
                    <a:lnTo>
                      <a:pt x="1183" y="726"/>
                    </a:lnTo>
                    <a:lnTo>
                      <a:pt x="1154" y="697"/>
                    </a:lnTo>
                    <a:lnTo>
                      <a:pt x="1083" y="707"/>
                    </a:lnTo>
                    <a:lnTo>
                      <a:pt x="1090" y="716"/>
                    </a:lnTo>
                    <a:lnTo>
                      <a:pt x="1097" y="752"/>
                    </a:lnTo>
                    <a:lnTo>
                      <a:pt x="1087" y="775"/>
                    </a:lnTo>
                    <a:lnTo>
                      <a:pt x="1084" y="804"/>
                    </a:lnTo>
                    <a:lnTo>
                      <a:pt x="1089" y="822"/>
                    </a:lnTo>
                    <a:lnTo>
                      <a:pt x="1101" y="842"/>
                    </a:lnTo>
                    <a:lnTo>
                      <a:pt x="1115" y="894"/>
                    </a:lnTo>
                    <a:lnTo>
                      <a:pt x="1122" y="935"/>
                    </a:lnTo>
                    <a:lnTo>
                      <a:pt x="1130" y="968"/>
                    </a:lnTo>
                    <a:lnTo>
                      <a:pt x="1136" y="984"/>
                    </a:lnTo>
                    <a:lnTo>
                      <a:pt x="1123" y="987"/>
                    </a:lnTo>
                    <a:lnTo>
                      <a:pt x="1094" y="985"/>
                    </a:lnTo>
                    <a:lnTo>
                      <a:pt x="1087" y="962"/>
                    </a:lnTo>
                    <a:lnTo>
                      <a:pt x="1080" y="956"/>
                    </a:lnTo>
                    <a:lnTo>
                      <a:pt x="1049" y="988"/>
                    </a:lnTo>
                    <a:lnTo>
                      <a:pt x="1030" y="999"/>
                    </a:lnTo>
                    <a:lnTo>
                      <a:pt x="1026" y="1025"/>
                    </a:lnTo>
                    <a:lnTo>
                      <a:pt x="1008" y="1051"/>
                    </a:lnTo>
                    <a:lnTo>
                      <a:pt x="989" y="1070"/>
                    </a:lnTo>
                    <a:lnTo>
                      <a:pt x="971" y="1079"/>
                    </a:lnTo>
                    <a:lnTo>
                      <a:pt x="951" y="1083"/>
                    </a:lnTo>
                    <a:lnTo>
                      <a:pt x="919" y="1084"/>
                    </a:lnTo>
                    <a:lnTo>
                      <a:pt x="910" y="1107"/>
                    </a:lnTo>
                    <a:lnTo>
                      <a:pt x="894" y="1130"/>
                    </a:lnTo>
                    <a:lnTo>
                      <a:pt x="865" y="1159"/>
                    </a:lnTo>
                    <a:lnTo>
                      <a:pt x="827" y="1169"/>
                    </a:lnTo>
                    <a:lnTo>
                      <a:pt x="811" y="1183"/>
                    </a:lnTo>
                    <a:lnTo>
                      <a:pt x="795" y="1203"/>
                    </a:lnTo>
                    <a:lnTo>
                      <a:pt x="785" y="1222"/>
                    </a:lnTo>
                    <a:lnTo>
                      <a:pt x="767" y="1252"/>
                    </a:lnTo>
                    <a:lnTo>
                      <a:pt x="758" y="1263"/>
                    </a:lnTo>
                    <a:lnTo>
                      <a:pt x="735" y="1275"/>
                    </a:lnTo>
                    <a:lnTo>
                      <a:pt x="722" y="1279"/>
                    </a:lnTo>
                    <a:lnTo>
                      <a:pt x="693" y="1279"/>
                    </a:lnTo>
                    <a:lnTo>
                      <a:pt x="668" y="1305"/>
                    </a:lnTo>
                    <a:lnTo>
                      <a:pt x="648" y="1309"/>
                    </a:lnTo>
                    <a:lnTo>
                      <a:pt x="629" y="1306"/>
                    </a:lnTo>
                    <a:lnTo>
                      <a:pt x="617" y="1326"/>
                    </a:lnTo>
                    <a:lnTo>
                      <a:pt x="614" y="1362"/>
                    </a:lnTo>
                    <a:lnTo>
                      <a:pt x="629" y="1402"/>
                    </a:lnTo>
                    <a:lnTo>
                      <a:pt x="631" y="1425"/>
                    </a:lnTo>
                    <a:lnTo>
                      <a:pt x="622" y="1445"/>
                    </a:lnTo>
                    <a:lnTo>
                      <a:pt x="623" y="1468"/>
                    </a:lnTo>
                    <a:lnTo>
                      <a:pt x="591" y="1507"/>
                    </a:lnTo>
                    <a:lnTo>
                      <a:pt x="588" y="1529"/>
                    </a:lnTo>
                    <a:lnTo>
                      <a:pt x="595" y="1577"/>
                    </a:lnTo>
                    <a:lnTo>
                      <a:pt x="596" y="1600"/>
                    </a:lnTo>
                    <a:lnTo>
                      <a:pt x="580" y="1623"/>
                    </a:lnTo>
                    <a:lnTo>
                      <a:pt x="564" y="1627"/>
                    </a:lnTo>
                    <a:lnTo>
                      <a:pt x="545" y="1627"/>
                    </a:lnTo>
                    <a:lnTo>
                      <a:pt x="541" y="1646"/>
                    </a:lnTo>
                    <a:lnTo>
                      <a:pt x="529" y="1666"/>
                    </a:lnTo>
                    <a:lnTo>
                      <a:pt x="510" y="1667"/>
                    </a:lnTo>
                    <a:lnTo>
                      <a:pt x="490" y="1680"/>
                    </a:lnTo>
                    <a:lnTo>
                      <a:pt x="485" y="1705"/>
                    </a:lnTo>
                    <a:lnTo>
                      <a:pt x="478" y="1718"/>
                    </a:lnTo>
                    <a:lnTo>
                      <a:pt x="462" y="1737"/>
                    </a:lnTo>
                    <a:lnTo>
                      <a:pt x="429" y="1738"/>
                    </a:lnTo>
                    <a:lnTo>
                      <a:pt x="408" y="1722"/>
                    </a:lnTo>
                    <a:lnTo>
                      <a:pt x="390" y="1704"/>
                    </a:lnTo>
                    <a:lnTo>
                      <a:pt x="381" y="1684"/>
                    </a:lnTo>
                    <a:lnTo>
                      <a:pt x="367" y="1643"/>
                    </a:lnTo>
                    <a:lnTo>
                      <a:pt x="364" y="1617"/>
                    </a:lnTo>
                    <a:lnTo>
                      <a:pt x="353" y="1594"/>
                    </a:lnTo>
                    <a:lnTo>
                      <a:pt x="346" y="1573"/>
                    </a:lnTo>
                    <a:lnTo>
                      <a:pt x="337" y="1550"/>
                    </a:lnTo>
                    <a:lnTo>
                      <a:pt x="323" y="1501"/>
                    </a:lnTo>
                    <a:lnTo>
                      <a:pt x="313" y="1483"/>
                    </a:lnTo>
                    <a:lnTo>
                      <a:pt x="285" y="1405"/>
                    </a:lnTo>
                    <a:lnTo>
                      <a:pt x="273" y="1386"/>
                    </a:lnTo>
                    <a:lnTo>
                      <a:pt x="268" y="1351"/>
                    </a:lnTo>
                    <a:lnTo>
                      <a:pt x="267" y="1310"/>
                    </a:lnTo>
                    <a:lnTo>
                      <a:pt x="265" y="1290"/>
                    </a:lnTo>
                    <a:lnTo>
                      <a:pt x="251" y="1271"/>
                    </a:lnTo>
                    <a:lnTo>
                      <a:pt x="240" y="1251"/>
                    </a:lnTo>
                    <a:lnTo>
                      <a:pt x="228" y="1233"/>
                    </a:lnTo>
                    <a:lnTo>
                      <a:pt x="207" y="1165"/>
                    </a:lnTo>
                    <a:lnTo>
                      <a:pt x="206" y="1125"/>
                    </a:lnTo>
                    <a:lnTo>
                      <a:pt x="209" y="1104"/>
                    </a:lnTo>
                    <a:lnTo>
                      <a:pt x="215" y="1077"/>
                    </a:lnTo>
                    <a:lnTo>
                      <a:pt x="221" y="1033"/>
                    </a:lnTo>
                    <a:lnTo>
                      <a:pt x="210" y="972"/>
                    </a:lnTo>
                    <a:lnTo>
                      <a:pt x="222" y="926"/>
                    </a:lnTo>
                    <a:lnTo>
                      <a:pt x="235" y="903"/>
                    </a:lnTo>
                    <a:lnTo>
                      <a:pt x="228" y="890"/>
                    </a:lnTo>
                    <a:lnTo>
                      <a:pt x="215" y="878"/>
                    </a:lnTo>
                    <a:lnTo>
                      <a:pt x="205" y="888"/>
                    </a:lnTo>
                    <a:lnTo>
                      <a:pt x="199" y="910"/>
                    </a:lnTo>
                    <a:lnTo>
                      <a:pt x="181" y="920"/>
                    </a:lnTo>
                    <a:lnTo>
                      <a:pt x="161" y="933"/>
                    </a:lnTo>
                    <a:lnTo>
                      <a:pt x="102" y="941"/>
                    </a:lnTo>
                    <a:lnTo>
                      <a:pt x="70" y="919"/>
                    </a:lnTo>
                    <a:lnTo>
                      <a:pt x="43" y="880"/>
                    </a:lnTo>
                    <a:lnTo>
                      <a:pt x="24" y="858"/>
                    </a:lnTo>
                    <a:lnTo>
                      <a:pt x="20" y="833"/>
                    </a:lnTo>
                    <a:lnTo>
                      <a:pt x="53" y="807"/>
                    </a:lnTo>
                    <a:lnTo>
                      <a:pt x="132" y="794"/>
                    </a:lnTo>
                    <a:lnTo>
                      <a:pt x="38" y="795"/>
                    </a:lnTo>
                    <a:lnTo>
                      <a:pt x="17" y="784"/>
                    </a:lnTo>
                    <a:lnTo>
                      <a:pt x="3" y="746"/>
                    </a:lnTo>
                    <a:lnTo>
                      <a:pt x="0" y="743"/>
                    </a:lnTo>
                    <a:lnTo>
                      <a:pt x="60" y="736"/>
                    </a:lnTo>
                    <a:lnTo>
                      <a:pt x="89" y="742"/>
                    </a:lnTo>
                    <a:lnTo>
                      <a:pt x="115" y="727"/>
                    </a:lnTo>
                    <a:lnTo>
                      <a:pt x="134" y="727"/>
                    </a:lnTo>
                    <a:lnTo>
                      <a:pt x="154" y="714"/>
                    </a:lnTo>
                    <a:lnTo>
                      <a:pt x="153" y="694"/>
                    </a:lnTo>
                    <a:lnTo>
                      <a:pt x="149" y="673"/>
                    </a:lnTo>
                    <a:lnTo>
                      <a:pt x="136" y="653"/>
                    </a:lnTo>
                    <a:lnTo>
                      <a:pt x="123" y="628"/>
                    </a:lnTo>
                    <a:lnTo>
                      <a:pt x="100" y="595"/>
                    </a:lnTo>
                    <a:lnTo>
                      <a:pt x="95" y="564"/>
                    </a:lnTo>
                    <a:lnTo>
                      <a:pt x="106" y="541"/>
                    </a:lnTo>
                    <a:lnTo>
                      <a:pt x="137" y="520"/>
                    </a:lnTo>
                    <a:lnTo>
                      <a:pt x="160" y="504"/>
                    </a:lnTo>
                    <a:lnTo>
                      <a:pt x="172" y="504"/>
                    </a:lnTo>
                    <a:lnTo>
                      <a:pt x="192" y="514"/>
                    </a:lnTo>
                    <a:lnTo>
                      <a:pt x="214" y="512"/>
                    </a:lnTo>
                    <a:lnTo>
                      <a:pt x="250" y="502"/>
                    </a:lnTo>
                    <a:lnTo>
                      <a:pt x="268" y="477"/>
                    </a:lnTo>
                    <a:lnTo>
                      <a:pt x="288" y="457"/>
                    </a:lnTo>
                    <a:lnTo>
                      <a:pt x="311" y="440"/>
                    </a:lnTo>
                    <a:lnTo>
                      <a:pt x="340" y="431"/>
                    </a:lnTo>
                    <a:lnTo>
                      <a:pt x="358" y="413"/>
                    </a:lnTo>
                    <a:lnTo>
                      <a:pt x="376" y="401"/>
                    </a:lnTo>
                    <a:lnTo>
                      <a:pt x="402" y="349"/>
                    </a:lnTo>
                    <a:lnTo>
                      <a:pt x="447" y="303"/>
                    </a:lnTo>
                    <a:lnTo>
                      <a:pt x="446" y="267"/>
                    </a:lnTo>
                    <a:lnTo>
                      <a:pt x="419" y="247"/>
                    </a:lnTo>
                    <a:lnTo>
                      <a:pt x="393" y="225"/>
                    </a:lnTo>
                    <a:lnTo>
                      <a:pt x="383" y="209"/>
                    </a:lnTo>
                    <a:lnTo>
                      <a:pt x="383" y="184"/>
                    </a:lnTo>
                    <a:lnTo>
                      <a:pt x="398" y="141"/>
                    </a:lnTo>
                    <a:lnTo>
                      <a:pt x="404" y="134"/>
                    </a:lnTo>
                    <a:lnTo>
                      <a:pt x="457" y="139"/>
                    </a:lnTo>
                    <a:lnTo>
                      <a:pt x="457" y="139"/>
                    </a:lnTo>
                    <a:lnTo>
                      <a:pt x="442" y="109"/>
                    </a:lnTo>
                    <a:lnTo>
                      <a:pt x="432" y="81"/>
                    </a:lnTo>
                    <a:lnTo>
                      <a:pt x="404" y="51"/>
                    </a:lnTo>
                    <a:lnTo>
                      <a:pt x="386" y="23"/>
                    </a:lnTo>
                    <a:lnTo>
                      <a:pt x="380" y="13"/>
                    </a:lnTo>
                    <a:lnTo>
                      <a:pt x="402" y="0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f99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2" name=""/>
              <p:cNvSpPr/>
              <p:nvPr/>
            </p:nvSpPr>
            <p:spPr>
              <a:xfrm>
                <a:off x="2773440" y="4011480"/>
                <a:ext cx="1264680" cy="1381320"/>
              </a:xfrm>
              <a:custGeom>
                <a:avLst/>
                <a:gdLst/>
                <a:ahLst/>
                <a:rect l="l" t="t" r="r" b="b"/>
                <a:pathLst>
                  <a:path w="1594" h="1738">
                    <a:moveTo>
                      <a:pt x="441" y="0"/>
                    </a:moveTo>
                    <a:lnTo>
                      <a:pt x="484" y="2"/>
                    </a:lnTo>
                    <a:lnTo>
                      <a:pt x="501" y="3"/>
                    </a:lnTo>
                    <a:lnTo>
                      <a:pt x="514" y="34"/>
                    </a:lnTo>
                    <a:lnTo>
                      <a:pt x="539" y="58"/>
                    </a:lnTo>
                    <a:lnTo>
                      <a:pt x="560" y="81"/>
                    </a:lnTo>
                    <a:lnTo>
                      <a:pt x="575" y="106"/>
                    </a:lnTo>
                    <a:lnTo>
                      <a:pt x="659" y="73"/>
                    </a:lnTo>
                    <a:lnTo>
                      <a:pt x="690" y="72"/>
                    </a:lnTo>
                    <a:lnTo>
                      <a:pt x="711" y="81"/>
                    </a:lnTo>
                    <a:lnTo>
                      <a:pt x="727" y="100"/>
                    </a:lnTo>
                    <a:lnTo>
                      <a:pt x="727" y="132"/>
                    </a:lnTo>
                    <a:lnTo>
                      <a:pt x="712" y="155"/>
                    </a:lnTo>
                    <a:lnTo>
                      <a:pt x="689" y="182"/>
                    </a:lnTo>
                    <a:lnTo>
                      <a:pt x="683" y="202"/>
                    </a:lnTo>
                    <a:lnTo>
                      <a:pt x="663" y="223"/>
                    </a:lnTo>
                    <a:lnTo>
                      <a:pt x="671" y="250"/>
                    </a:lnTo>
                    <a:lnTo>
                      <a:pt x="678" y="278"/>
                    </a:lnTo>
                    <a:lnTo>
                      <a:pt x="646" y="287"/>
                    </a:lnTo>
                    <a:lnTo>
                      <a:pt x="624" y="280"/>
                    </a:lnTo>
                    <a:lnTo>
                      <a:pt x="621" y="283"/>
                    </a:lnTo>
                    <a:lnTo>
                      <a:pt x="617" y="310"/>
                    </a:lnTo>
                    <a:lnTo>
                      <a:pt x="624" y="328"/>
                    </a:lnTo>
                    <a:lnTo>
                      <a:pt x="693" y="386"/>
                    </a:lnTo>
                    <a:lnTo>
                      <a:pt x="752" y="423"/>
                    </a:lnTo>
                    <a:lnTo>
                      <a:pt x="752" y="423"/>
                    </a:lnTo>
                    <a:lnTo>
                      <a:pt x="729" y="442"/>
                    </a:lnTo>
                    <a:lnTo>
                      <a:pt x="709" y="452"/>
                    </a:lnTo>
                    <a:lnTo>
                      <a:pt x="697" y="456"/>
                    </a:lnTo>
                    <a:lnTo>
                      <a:pt x="685" y="479"/>
                    </a:lnTo>
                    <a:lnTo>
                      <a:pt x="685" y="497"/>
                    </a:lnTo>
                    <a:lnTo>
                      <a:pt x="699" y="533"/>
                    </a:lnTo>
                    <a:lnTo>
                      <a:pt x="709" y="553"/>
                    </a:lnTo>
                    <a:lnTo>
                      <a:pt x="732" y="571"/>
                    </a:lnTo>
                    <a:lnTo>
                      <a:pt x="761" y="591"/>
                    </a:lnTo>
                    <a:lnTo>
                      <a:pt x="800" y="602"/>
                    </a:lnTo>
                    <a:lnTo>
                      <a:pt x="819" y="611"/>
                    </a:lnTo>
                    <a:lnTo>
                      <a:pt x="866" y="646"/>
                    </a:lnTo>
                    <a:lnTo>
                      <a:pt x="879" y="650"/>
                    </a:lnTo>
                    <a:lnTo>
                      <a:pt x="904" y="650"/>
                    </a:lnTo>
                    <a:lnTo>
                      <a:pt x="924" y="655"/>
                    </a:lnTo>
                    <a:lnTo>
                      <a:pt x="957" y="661"/>
                    </a:lnTo>
                    <a:lnTo>
                      <a:pt x="995" y="674"/>
                    </a:lnTo>
                    <a:lnTo>
                      <a:pt x="1026" y="676"/>
                    </a:lnTo>
                    <a:lnTo>
                      <a:pt x="1047" y="682"/>
                    </a:lnTo>
                    <a:lnTo>
                      <a:pt x="1079" y="661"/>
                    </a:lnTo>
                    <a:lnTo>
                      <a:pt x="1092" y="638"/>
                    </a:lnTo>
                    <a:lnTo>
                      <a:pt x="1095" y="622"/>
                    </a:lnTo>
                    <a:lnTo>
                      <a:pt x="1099" y="606"/>
                    </a:lnTo>
                    <a:lnTo>
                      <a:pt x="1104" y="598"/>
                    </a:lnTo>
                    <a:lnTo>
                      <a:pt x="1100" y="582"/>
                    </a:lnTo>
                    <a:lnTo>
                      <a:pt x="1100" y="582"/>
                    </a:lnTo>
                    <a:lnTo>
                      <a:pt x="1114" y="576"/>
                    </a:lnTo>
                    <a:lnTo>
                      <a:pt x="1154" y="568"/>
                    </a:lnTo>
                    <a:lnTo>
                      <a:pt x="1148" y="595"/>
                    </a:lnTo>
                    <a:lnTo>
                      <a:pt x="1148" y="595"/>
                    </a:lnTo>
                    <a:lnTo>
                      <a:pt x="1148" y="595"/>
                    </a:lnTo>
                    <a:lnTo>
                      <a:pt x="1150" y="632"/>
                    </a:lnTo>
                    <a:lnTo>
                      <a:pt x="1157" y="653"/>
                    </a:lnTo>
                    <a:lnTo>
                      <a:pt x="1177" y="653"/>
                    </a:lnTo>
                    <a:lnTo>
                      <a:pt x="1206" y="658"/>
                    </a:lnTo>
                    <a:lnTo>
                      <a:pt x="1222" y="671"/>
                    </a:lnTo>
                    <a:lnTo>
                      <a:pt x="1239" y="676"/>
                    </a:lnTo>
                    <a:lnTo>
                      <a:pt x="1269" y="671"/>
                    </a:lnTo>
                    <a:lnTo>
                      <a:pt x="1289" y="662"/>
                    </a:lnTo>
                    <a:lnTo>
                      <a:pt x="1302" y="645"/>
                    </a:lnTo>
                    <a:lnTo>
                      <a:pt x="1301" y="626"/>
                    </a:lnTo>
                    <a:lnTo>
                      <a:pt x="1294" y="577"/>
                    </a:lnTo>
                    <a:lnTo>
                      <a:pt x="1339" y="570"/>
                    </a:lnTo>
                    <a:lnTo>
                      <a:pt x="1367" y="556"/>
                    </a:lnTo>
                    <a:lnTo>
                      <a:pt x="1386" y="544"/>
                    </a:lnTo>
                    <a:lnTo>
                      <a:pt x="1386" y="544"/>
                    </a:lnTo>
                    <a:lnTo>
                      <a:pt x="1415" y="515"/>
                    </a:lnTo>
                    <a:lnTo>
                      <a:pt x="1433" y="497"/>
                    </a:lnTo>
                    <a:lnTo>
                      <a:pt x="1453" y="484"/>
                    </a:lnTo>
                    <a:lnTo>
                      <a:pt x="1472" y="480"/>
                    </a:lnTo>
                    <a:lnTo>
                      <a:pt x="1476" y="477"/>
                    </a:lnTo>
                    <a:lnTo>
                      <a:pt x="1504" y="486"/>
                    </a:lnTo>
                    <a:lnTo>
                      <a:pt x="1522" y="500"/>
                    </a:lnTo>
                    <a:lnTo>
                      <a:pt x="1554" y="503"/>
                    </a:lnTo>
                    <a:lnTo>
                      <a:pt x="1571" y="527"/>
                    </a:lnTo>
                    <a:lnTo>
                      <a:pt x="1587" y="549"/>
                    </a:lnTo>
                    <a:lnTo>
                      <a:pt x="1587" y="549"/>
                    </a:lnTo>
                    <a:lnTo>
                      <a:pt x="1594" y="588"/>
                    </a:lnTo>
                    <a:lnTo>
                      <a:pt x="1585" y="610"/>
                    </a:lnTo>
                    <a:lnTo>
                      <a:pt x="1562" y="631"/>
                    </a:lnTo>
                    <a:lnTo>
                      <a:pt x="1517" y="648"/>
                    </a:lnTo>
                    <a:lnTo>
                      <a:pt x="1495" y="668"/>
                    </a:lnTo>
                    <a:lnTo>
                      <a:pt x="1473" y="694"/>
                    </a:lnTo>
                    <a:lnTo>
                      <a:pt x="1460" y="714"/>
                    </a:lnTo>
                    <a:lnTo>
                      <a:pt x="1457" y="736"/>
                    </a:lnTo>
                    <a:lnTo>
                      <a:pt x="1445" y="754"/>
                    </a:lnTo>
                    <a:lnTo>
                      <a:pt x="1426" y="772"/>
                    </a:lnTo>
                    <a:lnTo>
                      <a:pt x="1407" y="784"/>
                    </a:lnTo>
                    <a:lnTo>
                      <a:pt x="1401" y="821"/>
                    </a:lnTo>
                    <a:lnTo>
                      <a:pt x="1402" y="879"/>
                    </a:lnTo>
                    <a:lnTo>
                      <a:pt x="1400" y="902"/>
                    </a:lnTo>
                    <a:lnTo>
                      <a:pt x="1384" y="921"/>
                    </a:lnTo>
                    <a:lnTo>
                      <a:pt x="1345" y="984"/>
                    </a:lnTo>
                    <a:lnTo>
                      <a:pt x="1327" y="974"/>
                    </a:lnTo>
                    <a:lnTo>
                      <a:pt x="1339" y="945"/>
                    </a:lnTo>
                    <a:lnTo>
                      <a:pt x="1319" y="906"/>
                    </a:lnTo>
                    <a:lnTo>
                      <a:pt x="1309" y="874"/>
                    </a:lnTo>
                    <a:lnTo>
                      <a:pt x="1305" y="832"/>
                    </a:lnTo>
                    <a:lnTo>
                      <a:pt x="1311" y="813"/>
                    </a:lnTo>
                    <a:lnTo>
                      <a:pt x="1301" y="794"/>
                    </a:lnTo>
                    <a:lnTo>
                      <a:pt x="1279" y="787"/>
                    </a:lnTo>
                    <a:lnTo>
                      <a:pt x="1249" y="784"/>
                    </a:lnTo>
                    <a:lnTo>
                      <a:pt x="1223" y="779"/>
                    </a:lnTo>
                    <a:lnTo>
                      <a:pt x="1197" y="775"/>
                    </a:lnTo>
                    <a:lnTo>
                      <a:pt x="1177" y="769"/>
                    </a:lnTo>
                    <a:lnTo>
                      <a:pt x="1168" y="764"/>
                    </a:lnTo>
                    <a:lnTo>
                      <a:pt x="1168" y="753"/>
                    </a:lnTo>
                    <a:lnTo>
                      <a:pt x="1183" y="726"/>
                    </a:lnTo>
                    <a:lnTo>
                      <a:pt x="1154" y="697"/>
                    </a:lnTo>
                    <a:lnTo>
                      <a:pt x="1083" y="707"/>
                    </a:lnTo>
                    <a:lnTo>
                      <a:pt x="1090" y="716"/>
                    </a:lnTo>
                    <a:lnTo>
                      <a:pt x="1097" y="752"/>
                    </a:lnTo>
                    <a:lnTo>
                      <a:pt x="1087" y="775"/>
                    </a:lnTo>
                    <a:lnTo>
                      <a:pt x="1084" y="804"/>
                    </a:lnTo>
                    <a:lnTo>
                      <a:pt x="1089" y="822"/>
                    </a:lnTo>
                    <a:lnTo>
                      <a:pt x="1101" y="842"/>
                    </a:lnTo>
                    <a:lnTo>
                      <a:pt x="1115" y="894"/>
                    </a:lnTo>
                    <a:lnTo>
                      <a:pt x="1122" y="935"/>
                    </a:lnTo>
                    <a:lnTo>
                      <a:pt x="1130" y="968"/>
                    </a:lnTo>
                    <a:lnTo>
                      <a:pt x="1136" y="984"/>
                    </a:lnTo>
                    <a:lnTo>
                      <a:pt x="1123" y="987"/>
                    </a:lnTo>
                    <a:lnTo>
                      <a:pt x="1094" y="985"/>
                    </a:lnTo>
                    <a:lnTo>
                      <a:pt x="1087" y="962"/>
                    </a:lnTo>
                    <a:lnTo>
                      <a:pt x="1080" y="956"/>
                    </a:lnTo>
                    <a:lnTo>
                      <a:pt x="1049" y="988"/>
                    </a:lnTo>
                    <a:lnTo>
                      <a:pt x="1030" y="999"/>
                    </a:lnTo>
                    <a:lnTo>
                      <a:pt x="1026" y="1025"/>
                    </a:lnTo>
                    <a:lnTo>
                      <a:pt x="1008" y="1051"/>
                    </a:lnTo>
                    <a:lnTo>
                      <a:pt x="989" y="1070"/>
                    </a:lnTo>
                    <a:lnTo>
                      <a:pt x="971" y="1079"/>
                    </a:lnTo>
                    <a:lnTo>
                      <a:pt x="951" y="1083"/>
                    </a:lnTo>
                    <a:lnTo>
                      <a:pt x="919" y="1084"/>
                    </a:lnTo>
                    <a:lnTo>
                      <a:pt x="910" y="1107"/>
                    </a:lnTo>
                    <a:lnTo>
                      <a:pt x="894" y="1130"/>
                    </a:lnTo>
                    <a:lnTo>
                      <a:pt x="865" y="1159"/>
                    </a:lnTo>
                    <a:lnTo>
                      <a:pt x="827" y="1169"/>
                    </a:lnTo>
                    <a:lnTo>
                      <a:pt x="811" y="1183"/>
                    </a:lnTo>
                    <a:lnTo>
                      <a:pt x="795" y="1203"/>
                    </a:lnTo>
                    <a:lnTo>
                      <a:pt x="785" y="1222"/>
                    </a:lnTo>
                    <a:lnTo>
                      <a:pt x="767" y="1252"/>
                    </a:lnTo>
                    <a:lnTo>
                      <a:pt x="758" y="1263"/>
                    </a:lnTo>
                    <a:lnTo>
                      <a:pt x="735" y="1275"/>
                    </a:lnTo>
                    <a:lnTo>
                      <a:pt x="722" y="1279"/>
                    </a:lnTo>
                    <a:lnTo>
                      <a:pt x="693" y="1279"/>
                    </a:lnTo>
                    <a:lnTo>
                      <a:pt x="668" y="1305"/>
                    </a:lnTo>
                    <a:lnTo>
                      <a:pt x="648" y="1309"/>
                    </a:lnTo>
                    <a:lnTo>
                      <a:pt x="629" y="1306"/>
                    </a:lnTo>
                    <a:lnTo>
                      <a:pt x="617" y="1326"/>
                    </a:lnTo>
                    <a:lnTo>
                      <a:pt x="614" y="1362"/>
                    </a:lnTo>
                    <a:lnTo>
                      <a:pt x="629" y="1402"/>
                    </a:lnTo>
                    <a:lnTo>
                      <a:pt x="631" y="1425"/>
                    </a:lnTo>
                    <a:lnTo>
                      <a:pt x="622" y="1445"/>
                    </a:lnTo>
                    <a:lnTo>
                      <a:pt x="623" y="1468"/>
                    </a:lnTo>
                    <a:lnTo>
                      <a:pt x="591" y="1507"/>
                    </a:lnTo>
                    <a:lnTo>
                      <a:pt x="588" y="1529"/>
                    </a:lnTo>
                    <a:lnTo>
                      <a:pt x="595" y="1577"/>
                    </a:lnTo>
                    <a:lnTo>
                      <a:pt x="596" y="1600"/>
                    </a:lnTo>
                    <a:lnTo>
                      <a:pt x="580" y="1623"/>
                    </a:lnTo>
                    <a:lnTo>
                      <a:pt x="564" y="1627"/>
                    </a:lnTo>
                    <a:lnTo>
                      <a:pt x="545" y="1627"/>
                    </a:lnTo>
                    <a:lnTo>
                      <a:pt x="541" y="1646"/>
                    </a:lnTo>
                    <a:lnTo>
                      <a:pt x="529" y="1666"/>
                    </a:lnTo>
                    <a:lnTo>
                      <a:pt x="510" y="1667"/>
                    </a:lnTo>
                    <a:lnTo>
                      <a:pt x="490" y="1680"/>
                    </a:lnTo>
                    <a:lnTo>
                      <a:pt x="485" y="1705"/>
                    </a:lnTo>
                    <a:lnTo>
                      <a:pt x="478" y="1718"/>
                    </a:lnTo>
                    <a:lnTo>
                      <a:pt x="462" y="1737"/>
                    </a:lnTo>
                    <a:lnTo>
                      <a:pt x="429" y="1738"/>
                    </a:lnTo>
                    <a:lnTo>
                      <a:pt x="408" y="1722"/>
                    </a:lnTo>
                    <a:lnTo>
                      <a:pt x="390" y="1704"/>
                    </a:lnTo>
                    <a:lnTo>
                      <a:pt x="381" y="1684"/>
                    </a:lnTo>
                    <a:lnTo>
                      <a:pt x="367" y="1643"/>
                    </a:lnTo>
                    <a:lnTo>
                      <a:pt x="364" y="1617"/>
                    </a:lnTo>
                    <a:lnTo>
                      <a:pt x="353" y="1594"/>
                    </a:lnTo>
                    <a:lnTo>
                      <a:pt x="346" y="1573"/>
                    </a:lnTo>
                    <a:lnTo>
                      <a:pt x="337" y="1550"/>
                    </a:lnTo>
                    <a:lnTo>
                      <a:pt x="323" y="1501"/>
                    </a:lnTo>
                    <a:lnTo>
                      <a:pt x="313" y="1483"/>
                    </a:lnTo>
                    <a:lnTo>
                      <a:pt x="285" y="1405"/>
                    </a:lnTo>
                    <a:lnTo>
                      <a:pt x="273" y="1386"/>
                    </a:lnTo>
                    <a:lnTo>
                      <a:pt x="268" y="1351"/>
                    </a:lnTo>
                    <a:lnTo>
                      <a:pt x="267" y="1310"/>
                    </a:lnTo>
                    <a:lnTo>
                      <a:pt x="265" y="1290"/>
                    </a:lnTo>
                    <a:lnTo>
                      <a:pt x="251" y="1271"/>
                    </a:lnTo>
                    <a:lnTo>
                      <a:pt x="240" y="1251"/>
                    </a:lnTo>
                    <a:lnTo>
                      <a:pt x="228" y="1233"/>
                    </a:lnTo>
                    <a:lnTo>
                      <a:pt x="207" y="1165"/>
                    </a:lnTo>
                    <a:lnTo>
                      <a:pt x="206" y="1125"/>
                    </a:lnTo>
                    <a:lnTo>
                      <a:pt x="209" y="1104"/>
                    </a:lnTo>
                    <a:lnTo>
                      <a:pt x="215" y="1077"/>
                    </a:lnTo>
                    <a:lnTo>
                      <a:pt x="221" y="1033"/>
                    </a:lnTo>
                    <a:lnTo>
                      <a:pt x="210" y="972"/>
                    </a:lnTo>
                    <a:lnTo>
                      <a:pt x="222" y="926"/>
                    </a:lnTo>
                    <a:lnTo>
                      <a:pt x="235" y="903"/>
                    </a:lnTo>
                    <a:lnTo>
                      <a:pt x="228" y="890"/>
                    </a:lnTo>
                    <a:lnTo>
                      <a:pt x="215" y="878"/>
                    </a:lnTo>
                    <a:lnTo>
                      <a:pt x="205" y="888"/>
                    </a:lnTo>
                    <a:lnTo>
                      <a:pt x="199" y="910"/>
                    </a:lnTo>
                    <a:lnTo>
                      <a:pt x="181" y="920"/>
                    </a:lnTo>
                    <a:lnTo>
                      <a:pt x="161" y="933"/>
                    </a:lnTo>
                    <a:lnTo>
                      <a:pt x="102" y="941"/>
                    </a:lnTo>
                    <a:lnTo>
                      <a:pt x="70" y="919"/>
                    </a:lnTo>
                    <a:lnTo>
                      <a:pt x="43" y="880"/>
                    </a:lnTo>
                    <a:lnTo>
                      <a:pt x="24" y="858"/>
                    </a:lnTo>
                    <a:lnTo>
                      <a:pt x="20" y="833"/>
                    </a:lnTo>
                    <a:lnTo>
                      <a:pt x="53" y="807"/>
                    </a:lnTo>
                    <a:lnTo>
                      <a:pt x="132" y="794"/>
                    </a:lnTo>
                    <a:lnTo>
                      <a:pt x="38" y="795"/>
                    </a:lnTo>
                    <a:lnTo>
                      <a:pt x="17" y="784"/>
                    </a:lnTo>
                    <a:lnTo>
                      <a:pt x="3" y="746"/>
                    </a:lnTo>
                    <a:lnTo>
                      <a:pt x="0" y="743"/>
                    </a:lnTo>
                    <a:lnTo>
                      <a:pt x="60" y="736"/>
                    </a:lnTo>
                    <a:lnTo>
                      <a:pt x="89" y="742"/>
                    </a:lnTo>
                    <a:lnTo>
                      <a:pt x="115" y="727"/>
                    </a:lnTo>
                    <a:lnTo>
                      <a:pt x="134" y="727"/>
                    </a:lnTo>
                    <a:lnTo>
                      <a:pt x="154" y="714"/>
                    </a:lnTo>
                    <a:lnTo>
                      <a:pt x="153" y="694"/>
                    </a:lnTo>
                    <a:lnTo>
                      <a:pt x="149" y="673"/>
                    </a:lnTo>
                    <a:lnTo>
                      <a:pt x="136" y="653"/>
                    </a:lnTo>
                    <a:lnTo>
                      <a:pt x="123" y="628"/>
                    </a:lnTo>
                    <a:lnTo>
                      <a:pt x="100" y="595"/>
                    </a:lnTo>
                    <a:lnTo>
                      <a:pt x="95" y="564"/>
                    </a:lnTo>
                    <a:lnTo>
                      <a:pt x="106" y="541"/>
                    </a:lnTo>
                    <a:lnTo>
                      <a:pt x="137" y="520"/>
                    </a:lnTo>
                    <a:lnTo>
                      <a:pt x="160" y="504"/>
                    </a:lnTo>
                    <a:lnTo>
                      <a:pt x="172" y="504"/>
                    </a:lnTo>
                    <a:lnTo>
                      <a:pt x="192" y="514"/>
                    </a:lnTo>
                    <a:lnTo>
                      <a:pt x="214" y="512"/>
                    </a:lnTo>
                    <a:lnTo>
                      <a:pt x="250" y="502"/>
                    </a:lnTo>
                    <a:lnTo>
                      <a:pt x="268" y="477"/>
                    </a:lnTo>
                    <a:lnTo>
                      <a:pt x="288" y="457"/>
                    </a:lnTo>
                    <a:lnTo>
                      <a:pt x="311" y="440"/>
                    </a:lnTo>
                    <a:lnTo>
                      <a:pt x="340" y="431"/>
                    </a:lnTo>
                    <a:lnTo>
                      <a:pt x="358" y="413"/>
                    </a:lnTo>
                    <a:lnTo>
                      <a:pt x="376" y="401"/>
                    </a:lnTo>
                    <a:lnTo>
                      <a:pt x="402" y="349"/>
                    </a:lnTo>
                    <a:lnTo>
                      <a:pt x="447" y="303"/>
                    </a:lnTo>
                    <a:lnTo>
                      <a:pt x="446" y="267"/>
                    </a:lnTo>
                    <a:lnTo>
                      <a:pt x="419" y="247"/>
                    </a:lnTo>
                    <a:lnTo>
                      <a:pt x="393" y="225"/>
                    </a:lnTo>
                    <a:lnTo>
                      <a:pt x="383" y="209"/>
                    </a:lnTo>
                    <a:lnTo>
                      <a:pt x="383" y="184"/>
                    </a:lnTo>
                    <a:lnTo>
                      <a:pt x="398" y="141"/>
                    </a:lnTo>
                    <a:lnTo>
                      <a:pt x="404" y="134"/>
                    </a:lnTo>
                    <a:lnTo>
                      <a:pt x="457" y="139"/>
                    </a:lnTo>
                    <a:lnTo>
                      <a:pt x="457" y="139"/>
                    </a:lnTo>
                    <a:lnTo>
                      <a:pt x="442" y="109"/>
                    </a:lnTo>
                    <a:lnTo>
                      <a:pt x="432" y="81"/>
                    </a:lnTo>
                    <a:lnTo>
                      <a:pt x="404" y="51"/>
                    </a:lnTo>
                    <a:lnTo>
                      <a:pt x="386" y="23"/>
                    </a:lnTo>
                    <a:lnTo>
                      <a:pt x="380" y="13"/>
                    </a:lnTo>
                    <a:lnTo>
                      <a:pt x="402" y="0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3" name=""/>
              <p:cNvSpPr/>
              <p:nvPr/>
            </p:nvSpPr>
            <p:spPr>
              <a:xfrm>
                <a:off x="4937040" y="3409920"/>
                <a:ext cx="169560" cy="325440"/>
              </a:xfrm>
              <a:custGeom>
                <a:avLst/>
                <a:gdLst/>
                <a:ahLst/>
                <a:rect l="l" t="t" r="r" b="b"/>
                <a:pathLst>
                  <a:path w="213" h="412">
                    <a:moveTo>
                      <a:pt x="117" y="398"/>
                    </a:moveTo>
                    <a:lnTo>
                      <a:pt x="92" y="408"/>
                    </a:lnTo>
                    <a:lnTo>
                      <a:pt x="73" y="412"/>
                    </a:lnTo>
                    <a:lnTo>
                      <a:pt x="53" y="412"/>
                    </a:lnTo>
                    <a:lnTo>
                      <a:pt x="30" y="400"/>
                    </a:lnTo>
                    <a:lnTo>
                      <a:pt x="30" y="368"/>
                    </a:lnTo>
                    <a:lnTo>
                      <a:pt x="32" y="348"/>
                    </a:lnTo>
                    <a:lnTo>
                      <a:pt x="14" y="336"/>
                    </a:lnTo>
                    <a:lnTo>
                      <a:pt x="0" y="332"/>
                    </a:lnTo>
                    <a:lnTo>
                      <a:pt x="6" y="274"/>
                    </a:lnTo>
                    <a:lnTo>
                      <a:pt x="2" y="261"/>
                    </a:lnTo>
                    <a:lnTo>
                      <a:pt x="20" y="174"/>
                    </a:lnTo>
                    <a:lnTo>
                      <a:pt x="32" y="155"/>
                    </a:lnTo>
                    <a:lnTo>
                      <a:pt x="64" y="148"/>
                    </a:lnTo>
                    <a:lnTo>
                      <a:pt x="84" y="160"/>
                    </a:lnTo>
                    <a:lnTo>
                      <a:pt x="91" y="136"/>
                    </a:lnTo>
                    <a:lnTo>
                      <a:pt x="81" y="99"/>
                    </a:lnTo>
                    <a:lnTo>
                      <a:pt x="90" y="82"/>
                    </a:lnTo>
                    <a:lnTo>
                      <a:pt x="106" y="62"/>
                    </a:lnTo>
                    <a:lnTo>
                      <a:pt x="101" y="27"/>
                    </a:lnTo>
                    <a:lnTo>
                      <a:pt x="108" y="11"/>
                    </a:lnTo>
                    <a:lnTo>
                      <a:pt x="121" y="1"/>
                    </a:lnTo>
                    <a:lnTo>
                      <a:pt x="143" y="0"/>
                    </a:lnTo>
                    <a:lnTo>
                      <a:pt x="202" y="12"/>
                    </a:lnTo>
                    <a:lnTo>
                      <a:pt x="177" y="65"/>
                    </a:lnTo>
                    <a:lnTo>
                      <a:pt x="174" y="88"/>
                    </a:lnTo>
                    <a:lnTo>
                      <a:pt x="168" y="113"/>
                    </a:lnTo>
                    <a:lnTo>
                      <a:pt x="166" y="181"/>
                    </a:lnTo>
                    <a:lnTo>
                      <a:pt x="131" y="226"/>
                    </a:lnTo>
                    <a:lnTo>
                      <a:pt x="122" y="274"/>
                    </a:lnTo>
                    <a:lnTo>
                      <a:pt x="131" y="285"/>
                    </a:lnTo>
                    <a:lnTo>
                      <a:pt x="151" y="294"/>
                    </a:lnTo>
                    <a:lnTo>
                      <a:pt x="174" y="309"/>
                    </a:lnTo>
                    <a:lnTo>
                      <a:pt x="195" y="316"/>
                    </a:lnTo>
                    <a:lnTo>
                      <a:pt x="213" y="329"/>
                    </a:lnTo>
                    <a:lnTo>
                      <a:pt x="117" y="398"/>
                    </a:lnTo>
                    <a:close/>
                  </a:path>
                </a:pathLst>
              </a:custGeom>
              <a:solidFill>
                <a:srgbClr val="ff7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4" name=""/>
              <p:cNvSpPr/>
              <p:nvPr/>
            </p:nvSpPr>
            <p:spPr>
              <a:xfrm>
                <a:off x="4937040" y="3409920"/>
                <a:ext cx="169560" cy="325440"/>
              </a:xfrm>
              <a:custGeom>
                <a:avLst/>
                <a:gdLst/>
                <a:ahLst/>
                <a:rect l="l" t="t" r="r" b="b"/>
                <a:pathLst>
                  <a:path w="213" h="412">
                    <a:moveTo>
                      <a:pt x="117" y="398"/>
                    </a:moveTo>
                    <a:lnTo>
                      <a:pt x="92" y="408"/>
                    </a:lnTo>
                    <a:lnTo>
                      <a:pt x="73" y="412"/>
                    </a:lnTo>
                    <a:lnTo>
                      <a:pt x="53" y="412"/>
                    </a:lnTo>
                    <a:lnTo>
                      <a:pt x="30" y="400"/>
                    </a:lnTo>
                    <a:lnTo>
                      <a:pt x="30" y="368"/>
                    </a:lnTo>
                    <a:lnTo>
                      <a:pt x="32" y="348"/>
                    </a:lnTo>
                    <a:lnTo>
                      <a:pt x="14" y="336"/>
                    </a:lnTo>
                    <a:lnTo>
                      <a:pt x="0" y="332"/>
                    </a:lnTo>
                    <a:lnTo>
                      <a:pt x="6" y="274"/>
                    </a:lnTo>
                    <a:lnTo>
                      <a:pt x="2" y="261"/>
                    </a:lnTo>
                    <a:lnTo>
                      <a:pt x="20" y="174"/>
                    </a:lnTo>
                    <a:lnTo>
                      <a:pt x="32" y="155"/>
                    </a:lnTo>
                    <a:lnTo>
                      <a:pt x="64" y="148"/>
                    </a:lnTo>
                    <a:lnTo>
                      <a:pt x="84" y="160"/>
                    </a:lnTo>
                    <a:lnTo>
                      <a:pt x="91" y="136"/>
                    </a:lnTo>
                    <a:lnTo>
                      <a:pt x="81" y="99"/>
                    </a:lnTo>
                    <a:lnTo>
                      <a:pt x="90" y="82"/>
                    </a:lnTo>
                    <a:lnTo>
                      <a:pt x="106" y="62"/>
                    </a:lnTo>
                    <a:lnTo>
                      <a:pt x="101" y="27"/>
                    </a:lnTo>
                    <a:lnTo>
                      <a:pt x="108" y="11"/>
                    </a:lnTo>
                    <a:lnTo>
                      <a:pt x="121" y="1"/>
                    </a:lnTo>
                    <a:lnTo>
                      <a:pt x="143" y="0"/>
                    </a:lnTo>
                    <a:lnTo>
                      <a:pt x="202" y="12"/>
                    </a:lnTo>
                    <a:lnTo>
                      <a:pt x="177" y="65"/>
                    </a:lnTo>
                    <a:lnTo>
                      <a:pt x="174" y="88"/>
                    </a:lnTo>
                    <a:lnTo>
                      <a:pt x="168" y="113"/>
                    </a:lnTo>
                    <a:lnTo>
                      <a:pt x="166" y="181"/>
                    </a:lnTo>
                    <a:lnTo>
                      <a:pt x="131" y="226"/>
                    </a:lnTo>
                    <a:lnTo>
                      <a:pt x="122" y="274"/>
                    </a:lnTo>
                    <a:lnTo>
                      <a:pt x="131" y="285"/>
                    </a:lnTo>
                    <a:lnTo>
                      <a:pt x="151" y="294"/>
                    </a:lnTo>
                    <a:lnTo>
                      <a:pt x="174" y="309"/>
                    </a:lnTo>
                    <a:lnTo>
                      <a:pt x="195" y="316"/>
                    </a:lnTo>
                    <a:lnTo>
                      <a:pt x="213" y="329"/>
                    </a:lnTo>
                    <a:lnTo>
                      <a:pt x="117" y="39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5" name=""/>
              <p:cNvSpPr/>
              <p:nvPr/>
            </p:nvSpPr>
            <p:spPr>
              <a:xfrm>
                <a:off x="5030640" y="3670200"/>
                <a:ext cx="156960" cy="193680"/>
              </a:xfrm>
              <a:custGeom>
                <a:avLst/>
                <a:gdLst/>
                <a:ahLst/>
                <a:rect l="l" t="t" r="r" b="b"/>
                <a:pathLst>
                  <a:path w="199" h="244">
                    <a:moveTo>
                      <a:pt x="96" y="0"/>
                    </a:moveTo>
                    <a:lnTo>
                      <a:pt x="117" y="22"/>
                    </a:lnTo>
                    <a:lnTo>
                      <a:pt x="141" y="31"/>
                    </a:lnTo>
                    <a:lnTo>
                      <a:pt x="162" y="47"/>
                    </a:lnTo>
                    <a:lnTo>
                      <a:pt x="168" y="69"/>
                    </a:lnTo>
                    <a:lnTo>
                      <a:pt x="181" y="101"/>
                    </a:lnTo>
                    <a:lnTo>
                      <a:pt x="192" y="114"/>
                    </a:lnTo>
                    <a:lnTo>
                      <a:pt x="199" y="149"/>
                    </a:lnTo>
                    <a:lnTo>
                      <a:pt x="179" y="176"/>
                    </a:lnTo>
                    <a:lnTo>
                      <a:pt x="147" y="182"/>
                    </a:lnTo>
                    <a:lnTo>
                      <a:pt x="145" y="200"/>
                    </a:lnTo>
                    <a:lnTo>
                      <a:pt x="132" y="220"/>
                    </a:lnTo>
                    <a:lnTo>
                      <a:pt x="91" y="240"/>
                    </a:lnTo>
                    <a:lnTo>
                      <a:pt x="68" y="244"/>
                    </a:lnTo>
                    <a:lnTo>
                      <a:pt x="49" y="205"/>
                    </a:lnTo>
                    <a:lnTo>
                      <a:pt x="45" y="171"/>
                    </a:lnTo>
                    <a:lnTo>
                      <a:pt x="21" y="159"/>
                    </a:lnTo>
                    <a:lnTo>
                      <a:pt x="15" y="153"/>
                    </a:lnTo>
                    <a:lnTo>
                      <a:pt x="14" y="110"/>
                    </a:lnTo>
                    <a:lnTo>
                      <a:pt x="14" y="88"/>
                    </a:lnTo>
                    <a:lnTo>
                      <a:pt x="0" y="6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ff7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6" name=""/>
              <p:cNvSpPr/>
              <p:nvPr/>
            </p:nvSpPr>
            <p:spPr>
              <a:xfrm>
                <a:off x="5030640" y="3670200"/>
                <a:ext cx="156960" cy="193680"/>
              </a:xfrm>
              <a:custGeom>
                <a:avLst/>
                <a:gdLst/>
                <a:ahLst/>
                <a:rect l="l" t="t" r="r" b="b"/>
                <a:pathLst>
                  <a:path w="199" h="244">
                    <a:moveTo>
                      <a:pt x="96" y="0"/>
                    </a:moveTo>
                    <a:lnTo>
                      <a:pt x="117" y="22"/>
                    </a:lnTo>
                    <a:lnTo>
                      <a:pt x="141" y="31"/>
                    </a:lnTo>
                    <a:lnTo>
                      <a:pt x="162" y="47"/>
                    </a:lnTo>
                    <a:lnTo>
                      <a:pt x="168" y="69"/>
                    </a:lnTo>
                    <a:lnTo>
                      <a:pt x="181" y="101"/>
                    </a:lnTo>
                    <a:lnTo>
                      <a:pt x="192" y="114"/>
                    </a:lnTo>
                    <a:lnTo>
                      <a:pt x="199" y="149"/>
                    </a:lnTo>
                    <a:lnTo>
                      <a:pt x="179" y="176"/>
                    </a:lnTo>
                    <a:lnTo>
                      <a:pt x="147" y="182"/>
                    </a:lnTo>
                    <a:lnTo>
                      <a:pt x="145" y="200"/>
                    </a:lnTo>
                    <a:lnTo>
                      <a:pt x="132" y="220"/>
                    </a:lnTo>
                    <a:lnTo>
                      <a:pt x="91" y="240"/>
                    </a:lnTo>
                    <a:lnTo>
                      <a:pt x="68" y="244"/>
                    </a:lnTo>
                    <a:lnTo>
                      <a:pt x="49" y="205"/>
                    </a:lnTo>
                    <a:lnTo>
                      <a:pt x="45" y="171"/>
                    </a:lnTo>
                    <a:lnTo>
                      <a:pt x="21" y="159"/>
                    </a:lnTo>
                    <a:lnTo>
                      <a:pt x="15" y="153"/>
                    </a:lnTo>
                    <a:lnTo>
                      <a:pt x="14" y="110"/>
                    </a:lnTo>
                    <a:lnTo>
                      <a:pt x="14" y="88"/>
                    </a:lnTo>
                    <a:lnTo>
                      <a:pt x="0" y="69"/>
                    </a:lnTo>
                    <a:lnTo>
                      <a:pt x="9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7" name=""/>
              <p:cNvSpPr/>
              <p:nvPr/>
            </p:nvSpPr>
            <p:spPr>
              <a:xfrm>
                <a:off x="3601800" y="3813120"/>
                <a:ext cx="29880" cy="23760"/>
              </a:xfrm>
              <a:custGeom>
                <a:avLst/>
                <a:gdLst/>
                <a:ahLst/>
                <a:rect l="l" t="t" r="r" b="b"/>
                <a:pathLst>
                  <a:path w="39" h="28">
                    <a:moveTo>
                      <a:pt x="0" y="0"/>
                    </a:moveTo>
                    <a:lnTo>
                      <a:pt x="19" y="3"/>
                    </a:lnTo>
                    <a:lnTo>
                      <a:pt x="38" y="9"/>
                    </a:lnTo>
                    <a:lnTo>
                      <a:pt x="39" y="28"/>
                    </a:lnTo>
                    <a:lnTo>
                      <a:pt x="25" y="28"/>
                    </a:lnTo>
                    <a:lnTo>
                      <a:pt x="5" y="19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" name=""/>
              <p:cNvSpPr/>
              <p:nvPr/>
            </p:nvSpPr>
            <p:spPr>
              <a:xfrm>
                <a:off x="3601800" y="3813120"/>
                <a:ext cx="29880" cy="23760"/>
              </a:xfrm>
              <a:custGeom>
                <a:avLst/>
                <a:gdLst/>
                <a:ahLst/>
                <a:rect l="l" t="t" r="r" b="b"/>
                <a:pathLst>
                  <a:path w="39" h="28">
                    <a:moveTo>
                      <a:pt x="0" y="0"/>
                    </a:moveTo>
                    <a:lnTo>
                      <a:pt x="19" y="3"/>
                    </a:lnTo>
                    <a:lnTo>
                      <a:pt x="38" y="9"/>
                    </a:lnTo>
                    <a:lnTo>
                      <a:pt x="39" y="28"/>
                    </a:lnTo>
                    <a:lnTo>
                      <a:pt x="25" y="28"/>
                    </a:lnTo>
                    <a:lnTo>
                      <a:pt x="5" y="19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" name=""/>
              <p:cNvSpPr/>
              <p:nvPr/>
            </p:nvSpPr>
            <p:spPr>
              <a:xfrm>
                <a:off x="4081320" y="4005360"/>
                <a:ext cx="39240" cy="36360"/>
              </a:xfrm>
              <a:custGeom>
                <a:avLst/>
                <a:gdLst/>
                <a:ahLst/>
                <a:rect l="l" t="t" r="r" b="b"/>
                <a:pathLst>
                  <a:path w="51" h="46">
                    <a:moveTo>
                      <a:pt x="17" y="0"/>
                    </a:moveTo>
                    <a:lnTo>
                      <a:pt x="35" y="6"/>
                    </a:lnTo>
                    <a:lnTo>
                      <a:pt x="51" y="29"/>
                    </a:lnTo>
                    <a:lnTo>
                      <a:pt x="45" y="36"/>
                    </a:lnTo>
                    <a:lnTo>
                      <a:pt x="20" y="45"/>
                    </a:lnTo>
                    <a:lnTo>
                      <a:pt x="10" y="46"/>
                    </a:lnTo>
                    <a:lnTo>
                      <a:pt x="0" y="40"/>
                    </a:lnTo>
                    <a:lnTo>
                      <a:pt x="7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" name=""/>
              <p:cNvSpPr/>
              <p:nvPr/>
            </p:nvSpPr>
            <p:spPr>
              <a:xfrm>
                <a:off x="4081320" y="4005360"/>
                <a:ext cx="39240" cy="36360"/>
              </a:xfrm>
              <a:custGeom>
                <a:avLst/>
                <a:gdLst/>
                <a:ahLst/>
                <a:rect l="l" t="t" r="r" b="b"/>
                <a:pathLst>
                  <a:path w="51" h="46">
                    <a:moveTo>
                      <a:pt x="17" y="0"/>
                    </a:moveTo>
                    <a:lnTo>
                      <a:pt x="35" y="6"/>
                    </a:lnTo>
                    <a:lnTo>
                      <a:pt x="51" y="29"/>
                    </a:lnTo>
                    <a:lnTo>
                      <a:pt x="45" y="36"/>
                    </a:lnTo>
                    <a:lnTo>
                      <a:pt x="20" y="45"/>
                    </a:lnTo>
                    <a:lnTo>
                      <a:pt x="10" y="46"/>
                    </a:lnTo>
                    <a:lnTo>
                      <a:pt x="0" y="40"/>
                    </a:lnTo>
                    <a:lnTo>
                      <a:pt x="7" y="4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" name=""/>
              <p:cNvSpPr/>
              <p:nvPr/>
            </p:nvSpPr>
            <p:spPr>
              <a:xfrm>
                <a:off x="4622760" y="4284720"/>
                <a:ext cx="51840" cy="41040"/>
              </a:xfrm>
              <a:custGeom>
                <a:avLst/>
                <a:gdLst/>
                <a:ahLst/>
                <a:rect l="l" t="t" r="r" b="b"/>
                <a:pathLst>
                  <a:path w="65" h="52">
                    <a:moveTo>
                      <a:pt x="42" y="0"/>
                    </a:moveTo>
                    <a:lnTo>
                      <a:pt x="62" y="2"/>
                    </a:lnTo>
                    <a:lnTo>
                      <a:pt x="65" y="15"/>
                    </a:lnTo>
                    <a:lnTo>
                      <a:pt x="53" y="38"/>
                    </a:lnTo>
                    <a:lnTo>
                      <a:pt x="30" y="52"/>
                    </a:lnTo>
                    <a:lnTo>
                      <a:pt x="4" y="46"/>
                    </a:lnTo>
                    <a:lnTo>
                      <a:pt x="0" y="25"/>
                    </a:lnTo>
                    <a:lnTo>
                      <a:pt x="23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" name=""/>
              <p:cNvSpPr/>
              <p:nvPr/>
            </p:nvSpPr>
            <p:spPr>
              <a:xfrm>
                <a:off x="4622760" y="4284720"/>
                <a:ext cx="51840" cy="41040"/>
              </a:xfrm>
              <a:custGeom>
                <a:avLst/>
                <a:gdLst/>
                <a:ahLst/>
                <a:rect l="l" t="t" r="r" b="b"/>
                <a:pathLst>
                  <a:path w="65" h="52">
                    <a:moveTo>
                      <a:pt x="42" y="0"/>
                    </a:moveTo>
                    <a:lnTo>
                      <a:pt x="62" y="2"/>
                    </a:lnTo>
                    <a:lnTo>
                      <a:pt x="65" y="15"/>
                    </a:lnTo>
                    <a:lnTo>
                      <a:pt x="53" y="38"/>
                    </a:lnTo>
                    <a:lnTo>
                      <a:pt x="30" y="52"/>
                    </a:lnTo>
                    <a:lnTo>
                      <a:pt x="4" y="46"/>
                    </a:lnTo>
                    <a:lnTo>
                      <a:pt x="0" y="25"/>
                    </a:lnTo>
                    <a:lnTo>
                      <a:pt x="23" y="7"/>
                    </a:lnTo>
                    <a:lnTo>
                      <a:pt x="4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" name=""/>
              <p:cNvSpPr/>
              <p:nvPr/>
            </p:nvSpPr>
            <p:spPr>
              <a:xfrm>
                <a:off x="3720960" y="4335480"/>
                <a:ext cx="45720" cy="28440"/>
              </a:xfrm>
              <a:custGeom>
                <a:avLst/>
                <a:gdLst/>
                <a:ahLst/>
                <a:rect l="l" t="t" r="r" b="b"/>
                <a:pathLst>
                  <a:path w="57" h="35">
                    <a:moveTo>
                      <a:pt x="25" y="0"/>
                    </a:moveTo>
                    <a:lnTo>
                      <a:pt x="44" y="6"/>
                    </a:lnTo>
                    <a:lnTo>
                      <a:pt x="57" y="21"/>
                    </a:lnTo>
                    <a:lnTo>
                      <a:pt x="51" y="28"/>
                    </a:lnTo>
                    <a:lnTo>
                      <a:pt x="32" y="35"/>
                    </a:lnTo>
                    <a:lnTo>
                      <a:pt x="12" y="32"/>
                    </a:lnTo>
                    <a:lnTo>
                      <a:pt x="0" y="16"/>
                    </a:lnTo>
                    <a:lnTo>
                      <a:pt x="21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" name=""/>
              <p:cNvSpPr/>
              <p:nvPr/>
            </p:nvSpPr>
            <p:spPr>
              <a:xfrm>
                <a:off x="3720960" y="4335480"/>
                <a:ext cx="45720" cy="28440"/>
              </a:xfrm>
              <a:custGeom>
                <a:avLst/>
                <a:gdLst/>
                <a:ahLst/>
                <a:rect l="l" t="t" r="r" b="b"/>
                <a:pathLst>
                  <a:path w="57" h="35">
                    <a:moveTo>
                      <a:pt x="25" y="0"/>
                    </a:moveTo>
                    <a:lnTo>
                      <a:pt x="44" y="6"/>
                    </a:lnTo>
                    <a:lnTo>
                      <a:pt x="57" y="21"/>
                    </a:lnTo>
                    <a:lnTo>
                      <a:pt x="51" y="28"/>
                    </a:lnTo>
                    <a:lnTo>
                      <a:pt x="32" y="35"/>
                    </a:lnTo>
                    <a:lnTo>
                      <a:pt x="12" y="32"/>
                    </a:lnTo>
                    <a:lnTo>
                      <a:pt x="0" y="16"/>
                    </a:lnTo>
                    <a:lnTo>
                      <a:pt x="21" y="3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" name=""/>
              <p:cNvSpPr/>
              <p:nvPr/>
            </p:nvSpPr>
            <p:spPr>
              <a:xfrm>
                <a:off x="3579840" y="4319640"/>
                <a:ext cx="20160" cy="2844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6" y="0"/>
                    </a:moveTo>
                    <a:lnTo>
                      <a:pt x="25" y="3"/>
                    </a:lnTo>
                    <a:lnTo>
                      <a:pt x="9" y="30"/>
                    </a:lnTo>
                    <a:lnTo>
                      <a:pt x="0" y="36"/>
                    </a:lnTo>
                    <a:lnTo>
                      <a:pt x="2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" name=""/>
              <p:cNvSpPr/>
              <p:nvPr/>
            </p:nvSpPr>
            <p:spPr>
              <a:xfrm>
                <a:off x="3579840" y="4319640"/>
                <a:ext cx="20160" cy="28440"/>
              </a:xfrm>
              <a:custGeom>
                <a:avLst/>
                <a:gdLst/>
                <a:ahLst/>
                <a:rect l="l" t="t" r="r" b="b"/>
                <a:pathLst>
                  <a:path w="25" h="36">
                    <a:moveTo>
                      <a:pt x="6" y="0"/>
                    </a:moveTo>
                    <a:lnTo>
                      <a:pt x="25" y="3"/>
                    </a:lnTo>
                    <a:lnTo>
                      <a:pt x="9" y="30"/>
                    </a:lnTo>
                    <a:lnTo>
                      <a:pt x="0" y="36"/>
                    </a:lnTo>
                    <a:lnTo>
                      <a:pt x="2" y="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360" bIns="-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" name=""/>
              <p:cNvSpPr/>
              <p:nvPr/>
            </p:nvSpPr>
            <p:spPr>
              <a:xfrm>
                <a:off x="2536920" y="3884400"/>
                <a:ext cx="621720" cy="398520"/>
              </a:xfrm>
              <a:custGeom>
                <a:avLst/>
                <a:gdLst/>
                <a:ahLst/>
                <a:rect l="l" t="t" r="r" b="b"/>
                <a:pathLst>
                  <a:path w="784" h="502">
                    <a:moveTo>
                      <a:pt x="784" y="134"/>
                    </a:moveTo>
                    <a:lnTo>
                      <a:pt x="744" y="124"/>
                    </a:lnTo>
                    <a:lnTo>
                      <a:pt x="689" y="116"/>
                    </a:lnTo>
                    <a:lnTo>
                      <a:pt x="648" y="120"/>
                    </a:lnTo>
                    <a:lnTo>
                      <a:pt x="628" y="117"/>
                    </a:lnTo>
                    <a:lnTo>
                      <a:pt x="632" y="85"/>
                    </a:lnTo>
                    <a:lnTo>
                      <a:pt x="638" y="62"/>
                    </a:lnTo>
                    <a:lnTo>
                      <a:pt x="649" y="42"/>
                    </a:lnTo>
                    <a:lnTo>
                      <a:pt x="649" y="17"/>
                    </a:lnTo>
                    <a:lnTo>
                      <a:pt x="626" y="0"/>
                    </a:lnTo>
                    <a:lnTo>
                      <a:pt x="601" y="7"/>
                    </a:lnTo>
                    <a:lnTo>
                      <a:pt x="582" y="23"/>
                    </a:lnTo>
                    <a:lnTo>
                      <a:pt x="566" y="47"/>
                    </a:lnTo>
                    <a:lnTo>
                      <a:pt x="560" y="67"/>
                    </a:lnTo>
                    <a:lnTo>
                      <a:pt x="541" y="80"/>
                    </a:lnTo>
                    <a:lnTo>
                      <a:pt x="521" y="90"/>
                    </a:lnTo>
                    <a:lnTo>
                      <a:pt x="480" y="90"/>
                    </a:lnTo>
                    <a:lnTo>
                      <a:pt x="437" y="79"/>
                    </a:lnTo>
                    <a:lnTo>
                      <a:pt x="414" y="63"/>
                    </a:lnTo>
                    <a:lnTo>
                      <a:pt x="394" y="57"/>
                    </a:lnTo>
                    <a:lnTo>
                      <a:pt x="375" y="48"/>
                    </a:lnTo>
                    <a:lnTo>
                      <a:pt x="352" y="41"/>
                    </a:lnTo>
                    <a:lnTo>
                      <a:pt x="317" y="49"/>
                    </a:lnTo>
                    <a:lnTo>
                      <a:pt x="306" y="62"/>
                    </a:lnTo>
                    <a:lnTo>
                      <a:pt x="302" y="106"/>
                    </a:lnTo>
                    <a:lnTo>
                      <a:pt x="283" y="97"/>
                    </a:lnTo>
                    <a:lnTo>
                      <a:pt x="252" y="120"/>
                    </a:lnTo>
                    <a:lnTo>
                      <a:pt x="248" y="147"/>
                    </a:lnTo>
                    <a:lnTo>
                      <a:pt x="239" y="156"/>
                    </a:lnTo>
                    <a:lnTo>
                      <a:pt x="211" y="150"/>
                    </a:lnTo>
                    <a:lnTo>
                      <a:pt x="171" y="100"/>
                    </a:lnTo>
                    <a:lnTo>
                      <a:pt x="167" y="87"/>
                    </a:lnTo>
                    <a:lnTo>
                      <a:pt x="162" y="103"/>
                    </a:lnTo>
                    <a:lnTo>
                      <a:pt x="141" y="87"/>
                    </a:lnTo>
                    <a:lnTo>
                      <a:pt x="128" y="83"/>
                    </a:lnTo>
                    <a:lnTo>
                      <a:pt x="113" y="97"/>
                    </a:lnTo>
                    <a:lnTo>
                      <a:pt x="97" y="133"/>
                    </a:lnTo>
                    <a:lnTo>
                      <a:pt x="81" y="136"/>
                    </a:lnTo>
                    <a:lnTo>
                      <a:pt x="71" y="143"/>
                    </a:lnTo>
                    <a:lnTo>
                      <a:pt x="65" y="159"/>
                    </a:lnTo>
                    <a:lnTo>
                      <a:pt x="69" y="195"/>
                    </a:lnTo>
                    <a:lnTo>
                      <a:pt x="41" y="227"/>
                    </a:lnTo>
                    <a:lnTo>
                      <a:pt x="12" y="270"/>
                    </a:lnTo>
                    <a:lnTo>
                      <a:pt x="15" y="308"/>
                    </a:lnTo>
                    <a:lnTo>
                      <a:pt x="29" y="328"/>
                    </a:lnTo>
                    <a:lnTo>
                      <a:pt x="49" y="337"/>
                    </a:lnTo>
                    <a:lnTo>
                      <a:pt x="56" y="343"/>
                    </a:lnTo>
                    <a:lnTo>
                      <a:pt x="57" y="369"/>
                    </a:lnTo>
                    <a:lnTo>
                      <a:pt x="48" y="389"/>
                    </a:lnTo>
                    <a:lnTo>
                      <a:pt x="34" y="408"/>
                    </a:lnTo>
                    <a:lnTo>
                      <a:pt x="15" y="421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71" y="459"/>
                    </a:lnTo>
                    <a:lnTo>
                      <a:pt x="97" y="473"/>
                    </a:lnTo>
                    <a:lnTo>
                      <a:pt x="117" y="481"/>
                    </a:lnTo>
                    <a:lnTo>
                      <a:pt x="142" y="490"/>
                    </a:lnTo>
                    <a:lnTo>
                      <a:pt x="172" y="496"/>
                    </a:lnTo>
                    <a:lnTo>
                      <a:pt x="217" y="498"/>
                    </a:lnTo>
                    <a:lnTo>
                      <a:pt x="239" y="502"/>
                    </a:lnTo>
                    <a:lnTo>
                      <a:pt x="248" y="495"/>
                    </a:lnTo>
                    <a:lnTo>
                      <a:pt x="257" y="476"/>
                    </a:lnTo>
                    <a:lnTo>
                      <a:pt x="261" y="457"/>
                    </a:lnTo>
                    <a:lnTo>
                      <a:pt x="273" y="439"/>
                    </a:lnTo>
                    <a:lnTo>
                      <a:pt x="302" y="429"/>
                    </a:lnTo>
                    <a:lnTo>
                      <a:pt x="322" y="436"/>
                    </a:lnTo>
                    <a:lnTo>
                      <a:pt x="333" y="436"/>
                    </a:lnTo>
                    <a:lnTo>
                      <a:pt x="340" y="429"/>
                    </a:lnTo>
                    <a:lnTo>
                      <a:pt x="343" y="410"/>
                    </a:lnTo>
                    <a:lnTo>
                      <a:pt x="352" y="397"/>
                    </a:lnTo>
                    <a:lnTo>
                      <a:pt x="400" y="389"/>
                    </a:lnTo>
                    <a:lnTo>
                      <a:pt x="427" y="414"/>
                    </a:lnTo>
                    <a:lnTo>
                      <a:pt x="430" y="411"/>
                    </a:lnTo>
                    <a:lnTo>
                      <a:pt x="452" y="352"/>
                    </a:lnTo>
                    <a:lnTo>
                      <a:pt x="470" y="336"/>
                    </a:lnTo>
                    <a:lnTo>
                      <a:pt x="493" y="327"/>
                    </a:lnTo>
                    <a:lnTo>
                      <a:pt x="503" y="313"/>
                    </a:lnTo>
                    <a:lnTo>
                      <a:pt x="492" y="280"/>
                    </a:lnTo>
                    <a:lnTo>
                      <a:pt x="503" y="268"/>
                    </a:lnTo>
                    <a:lnTo>
                      <a:pt x="519" y="267"/>
                    </a:lnTo>
                    <a:lnTo>
                      <a:pt x="538" y="280"/>
                    </a:lnTo>
                    <a:lnTo>
                      <a:pt x="551" y="279"/>
                    </a:lnTo>
                    <a:lnTo>
                      <a:pt x="589" y="260"/>
                    </a:lnTo>
                    <a:lnTo>
                      <a:pt x="605" y="240"/>
                    </a:lnTo>
                    <a:lnTo>
                      <a:pt x="608" y="199"/>
                    </a:lnTo>
                    <a:lnTo>
                      <a:pt x="601" y="150"/>
                    </a:lnTo>
                    <a:lnTo>
                      <a:pt x="640" y="158"/>
                    </a:lnTo>
                    <a:lnTo>
                      <a:pt x="661" y="139"/>
                    </a:lnTo>
                    <a:lnTo>
                      <a:pt x="677" y="135"/>
                    </a:lnTo>
                    <a:lnTo>
                      <a:pt x="712" y="144"/>
                    </a:lnTo>
                    <a:lnTo>
                      <a:pt x="739" y="161"/>
                    </a:lnTo>
                    <a:lnTo>
                      <a:pt x="767" y="162"/>
                    </a:lnTo>
                    <a:lnTo>
                      <a:pt x="768" y="149"/>
                    </a:lnTo>
                    <a:lnTo>
                      <a:pt x="784" y="134"/>
                    </a:lnTo>
                    <a:close/>
                  </a:path>
                </a:pathLst>
              </a:custGeom>
              <a:solidFill>
                <a:srgbClr val="ff7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8" name=""/>
              <p:cNvSpPr/>
              <p:nvPr/>
            </p:nvSpPr>
            <p:spPr>
              <a:xfrm>
                <a:off x="2536920" y="3884400"/>
                <a:ext cx="621720" cy="398520"/>
              </a:xfrm>
              <a:custGeom>
                <a:avLst/>
                <a:gdLst/>
                <a:ahLst/>
                <a:rect l="l" t="t" r="r" b="b"/>
                <a:pathLst>
                  <a:path w="784" h="502">
                    <a:moveTo>
                      <a:pt x="784" y="134"/>
                    </a:moveTo>
                    <a:lnTo>
                      <a:pt x="744" y="124"/>
                    </a:lnTo>
                    <a:lnTo>
                      <a:pt x="689" y="116"/>
                    </a:lnTo>
                    <a:lnTo>
                      <a:pt x="648" y="120"/>
                    </a:lnTo>
                    <a:lnTo>
                      <a:pt x="628" y="117"/>
                    </a:lnTo>
                    <a:lnTo>
                      <a:pt x="632" y="85"/>
                    </a:lnTo>
                    <a:lnTo>
                      <a:pt x="638" y="62"/>
                    </a:lnTo>
                    <a:lnTo>
                      <a:pt x="649" y="42"/>
                    </a:lnTo>
                    <a:lnTo>
                      <a:pt x="649" y="17"/>
                    </a:lnTo>
                    <a:lnTo>
                      <a:pt x="626" y="0"/>
                    </a:lnTo>
                    <a:lnTo>
                      <a:pt x="601" y="7"/>
                    </a:lnTo>
                    <a:lnTo>
                      <a:pt x="582" y="23"/>
                    </a:lnTo>
                    <a:lnTo>
                      <a:pt x="566" y="47"/>
                    </a:lnTo>
                    <a:lnTo>
                      <a:pt x="560" y="67"/>
                    </a:lnTo>
                    <a:lnTo>
                      <a:pt x="541" y="80"/>
                    </a:lnTo>
                    <a:lnTo>
                      <a:pt x="521" y="90"/>
                    </a:lnTo>
                    <a:lnTo>
                      <a:pt x="480" y="90"/>
                    </a:lnTo>
                    <a:lnTo>
                      <a:pt x="437" y="79"/>
                    </a:lnTo>
                    <a:lnTo>
                      <a:pt x="414" y="63"/>
                    </a:lnTo>
                    <a:lnTo>
                      <a:pt x="394" y="57"/>
                    </a:lnTo>
                    <a:lnTo>
                      <a:pt x="375" y="48"/>
                    </a:lnTo>
                    <a:lnTo>
                      <a:pt x="352" y="41"/>
                    </a:lnTo>
                    <a:lnTo>
                      <a:pt x="317" y="49"/>
                    </a:lnTo>
                    <a:lnTo>
                      <a:pt x="306" y="62"/>
                    </a:lnTo>
                    <a:lnTo>
                      <a:pt x="302" y="106"/>
                    </a:lnTo>
                    <a:lnTo>
                      <a:pt x="283" y="97"/>
                    </a:lnTo>
                    <a:lnTo>
                      <a:pt x="252" y="120"/>
                    </a:lnTo>
                    <a:lnTo>
                      <a:pt x="248" y="147"/>
                    </a:lnTo>
                    <a:lnTo>
                      <a:pt x="239" y="156"/>
                    </a:lnTo>
                    <a:lnTo>
                      <a:pt x="211" y="150"/>
                    </a:lnTo>
                    <a:lnTo>
                      <a:pt x="171" y="100"/>
                    </a:lnTo>
                    <a:lnTo>
                      <a:pt x="167" y="87"/>
                    </a:lnTo>
                    <a:lnTo>
                      <a:pt x="162" y="103"/>
                    </a:lnTo>
                    <a:lnTo>
                      <a:pt x="141" y="87"/>
                    </a:lnTo>
                    <a:lnTo>
                      <a:pt x="128" y="83"/>
                    </a:lnTo>
                    <a:lnTo>
                      <a:pt x="113" y="97"/>
                    </a:lnTo>
                    <a:lnTo>
                      <a:pt x="97" y="133"/>
                    </a:lnTo>
                    <a:lnTo>
                      <a:pt x="81" y="136"/>
                    </a:lnTo>
                    <a:lnTo>
                      <a:pt x="71" y="143"/>
                    </a:lnTo>
                    <a:lnTo>
                      <a:pt x="65" y="159"/>
                    </a:lnTo>
                    <a:lnTo>
                      <a:pt x="69" y="195"/>
                    </a:lnTo>
                    <a:lnTo>
                      <a:pt x="41" y="227"/>
                    </a:lnTo>
                    <a:lnTo>
                      <a:pt x="12" y="270"/>
                    </a:lnTo>
                    <a:lnTo>
                      <a:pt x="15" y="308"/>
                    </a:lnTo>
                    <a:lnTo>
                      <a:pt x="29" y="328"/>
                    </a:lnTo>
                    <a:lnTo>
                      <a:pt x="49" y="337"/>
                    </a:lnTo>
                    <a:lnTo>
                      <a:pt x="56" y="343"/>
                    </a:lnTo>
                    <a:lnTo>
                      <a:pt x="57" y="369"/>
                    </a:lnTo>
                    <a:lnTo>
                      <a:pt x="48" y="389"/>
                    </a:lnTo>
                    <a:lnTo>
                      <a:pt x="34" y="408"/>
                    </a:lnTo>
                    <a:lnTo>
                      <a:pt x="15" y="421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71" y="459"/>
                    </a:lnTo>
                    <a:lnTo>
                      <a:pt x="97" y="473"/>
                    </a:lnTo>
                    <a:lnTo>
                      <a:pt x="117" y="481"/>
                    </a:lnTo>
                    <a:lnTo>
                      <a:pt x="142" y="490"/>
                    </a:lnTo>
                    <a:lnTo>
                      <a:pt x="172" y="496"/>
                    </a:lnTo>
                    <a:lnTo>
                      <a:pt x="217" y="498"/>
                    </a:lnTo>
                    <a:lnTo>
                      <a:pt x="239" y="502"/>
                    </a:lnTo>
                    <a:lnTo>
                      <a:pt x="248" y="495"/>
                    </a:lnTo>
                    <a:lnTo>
                      <a:pt x="257" y="476"/>
                    </a:lnTo>
                    <a:lnTo>
                      <a:pt x="261" y="457"/>
                    </a:lnTo>
                    <a:lnTo>
                      <a:pt x="273" y="439"/>
                    </a:lnTo>
                    <a:lnTo>
                      <a:pt x="302" y="429"/>
                    </a:lnTo>
                    <a:lnTo>
                      <a:pt x="322" y="436"/>
                    </a:lnTo>
                    <a:lnTo>
                      <a:pt x="333" y="436"/>
                    </a:lnTo>
                    <a:lnTo>
                      <a:pt x="340" y="429"/>
                    </a:lnTo>
                    <a:lnTo>
                      <a:pt x="343" y="410"/>
                    </a:lnTo>
                    <a:lnTo>
                      <a:pt x="352" y="397"/>
                    </a:lnTo>
                    <a:lnTo>
                      <a:pt x="400" y="389"/>
                    </a:lnTo>
                    <a:lnTo>
                      <a:pt x="427" y="414"/>
                    </a:lnTo>
                    <a:lnTo>
                      <a:pt x="430" y="411"/>
                    </a:lnTo>
                    <a:lnTo>
                      <a:pt x="452" y="352"/>
                    </a:lnTo>
                    <a:lnTo>
                      <a:pt x="470" y="336"/>
                    </a:lnTo>
                    <a:lnTo>
                      <a:pt x="493" y="327"/>
                    </a:lnTo>
                    <a:lnTo>
                      <a:pt x="503" y="313"/>
                    </a:lnTo>
                    <a:lnTo>
                      <a:pt x="492" y="280"/>
                    </a:lnTo>
                    <a:lnTo>
                      <a:pt x="503" y="268"/>
                    </a:lnTo>
                    <a:lnTo>
                      <a:pt x="519" y="267"/>
                    </a:lnTo>
                    <a:lnTo>
                      <a:pt x="538" y="280"/>
                    </a:lnTo>
                    <a:lnTo>
                      <a:pt x="551" y="279"/>
                    </a:lnTo>
                    <a:lnTo>
                      <a:pt x="589" y="260"/>
                    </a:lnTo>
                    <a:lnTo>
                      <a:pt x="605" y="240"/>
                    </a:lnTo>
                    <a:lnTo>
                      <a:pt x="608" y="199"/>
                    </a:lnTo>
                    <a:lnTo>
                      <a:pt x="601" y="150"/>
                    </a:lnTo>
                    <a:lnTo>
                      <a:pt x="640" y="158"/>
                    </a:lnTo>
                    <a:lnTo>
                      <a:pt x="661" y="139"/>
                    </a:lnTo>
                    <a:lnTo>
                      <a:pt x="677" y="135"/>
                    </a:lnTo>
                    <a:lnTo>
                      <a:pt x="712" y="144"/>
                    </a:lnTo>
                    <a:lnTo>
                      <a:pt x="739" y="161"/>
                    </a:lnTo>
                    <a:lnTo>
                      <a:pt x="767" y="162"/>
                    </a:lnTo>
                    <a:lnTo>
                      <a:pt x="768" y="149"/>
                    </a:lnTo>
                    <a:lnTo>
                      <a:pt x="784" y="1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9" name=""/>
              <p:cNvSpPr/>
              <p:nvPr/>
            </p:nvSpPr>
            <p:spPr>
              <a:xfrm>
                <a:off x="3651120" y="3279600"/>
                <a:ext cx="1020600" cy="515880"/>
              </a:xfrm>
              <a:custGeom>
                <a:avLst/>
                <a:gdLst/>
                <a:ahLst/>
                <a:rect l="l" t="t" r="r" b="b"/>
                <a:pathLst>
                  <a:path w="1286" h="649">
                    <a:moveTo>
                      <a:pt x="1115" y="20"/>
                    </a:moveTo>
                    <a:lnTo>
                      <a:pt x="1113" y="74"/>
                    </a:lnTo>
                    <a:lnTo>
                      <a:pt x="1088" y="104"/>
                    </a:lnTo>
                    <a:lnTo>
                      <a:pt x="1088" y="126"/>
                    </a:lnTo>
                    <a:lnTo>
                      <a:pt x="1098" y="166"/>
                    </a:lnTo>
                    <a:lnTo>
                      <a:pt x="1105" y="166"/>
                    </a:lnTo>
                    <a:lnTo>
                      <a:pt x="1134" y="142"/>
                    </a:lnTo>
                    <a:lnTo>
                      <a:pt x="1146" y="123"/>
                    </a:lnTo>
                    <a:lnTo>
                      <a:pt x="1172" y="100"/>
                    </a:lnTo>
                    <a:lnTo>
                      <a:pt x="1206" y="95"/>
                    </a:lnTo>
                    <a:lnTo>
                      <a:pt x="1242" y="121"/>
                    </a:lnTo>
                    <a:lnTo>
                      <a:pt x="1286" y="178"/>
                    </a:lnTo>
                    <a:lnTo>
                      <a:pt x="1279" y="194"/>
                    </a:lnTo>
                    <a:lnTo>
                      <a:pt x="1263" y="208"/>
                    </a:lnTo>
                    <a:lnTo>
                      <a:pt x="1244" y="215"/>
                    </a:lnTo>
                    <a:lnTo>
                      <a:pt x="1176" y="223"/>
                    </a:lnTo>
                    <a:lnTo>
                      <a:pt x="1164" y="229"/>
                    </a:lnTo>
                    <a:lnTo>
                      <a:pt x="1159" y="285"/>
                    </a:lnTo>
                    <a:lnTo>
                      <a:pt x="1153" y="304"/>
                    </a:lnTo>
                    <a:lnTo>
                      <a:pt x="1143" y="314"/>
                    </a:lnTo>
                    <a:lnTo>
                      <a:pt x="1124" y="328"/>
                    </a:lnTo>
                    <a:lnTo>
                      <a:pt x="1060" y="360"/>
                    </a:lnTo>
                    <a:lnTo>
                      <a:pt x="1037" y="369"/>
                    </a:lnTo>
                    <a:lnTo>
                      <a:pt x="1015" y="374"/>
                    </a:lnTo>
                    <a:lnTo>
                      <a:pt x="995" y="383"/>
                    </a:lnTo>
                    <a:lnTo>
                      <a:pt x="992" y="403"/>
                    </a:lnTo>
                    <a:lnTo>
                      <a:pt x="1009" y="425"/>
                    </a:lnTo>
                    <a:lnTo>
                      <a:pt x="1017" y="484"/>
                    </a:lnTo>
                    <a:lnTo>
                      <a:pt x="988" y="519"/>
                    </a:lnTo>
                    <a:lnTo>
                      <a:pt x="969" y="540"/>
                    </a:lnTo>
                    <a:lnTo>
                      <a:pt x="912" y="569"/>
                    </a:lnTo>
                    <a:lnTo>
                      <a:pt x="889" y="577"/>
                    </a:lnTo>
                    <a:lnTo>
                      <a:pt x="871" y="587"/>
                    </a:lnTo>
                    <a:lnTo>
                      <a:pt x="813" y="633"/>
                    </a:lnTo>
                    <a:lnTo>
                      <a:pt x="794" y="639"/>
                    </a:lnTo>
                    <a:lnTo>
                      <a:pt x="772" y="643"/>
                    </a:lnTo>
                    <a:lnTo>
                      <a:pt x="742" y="637"/>
                    </a:lnTo>
                    <a:lnTo>
                      <a:pt x="723" y="628"/>
                    </a:lnTo>
                    <a:lnTo>
                      <a:pt x="693" y="629"/>
                    </a:lnTo>
                    <a:lnTo>
                      <a:pt x="670" y="625"/>
                    </a:lnTo>
                    <a:lnTo>
                      <a:pt x="638" y="626"/>
                    </a:lnTo>
                    <a:lnTo>
                      <a:pt x="609" y="630"/>
                    </a:lnTo>
                    <a:lnTo>
                      <a:pt x="587" y="621"/>
                    </a:lnTo>
                    <a:lnTo>
                      <a:pt x="568" y="605"/>
                    </a:lnTo>
                    <a:lnTo>
                      <a:pt x="558" y="602"/>
                    </a:lnTo>
                    <a:lnTo>
                      <a:pt x="528" y="606"/>
                    </a:lnTo>
                    <a:lnTo>
                      <a:pt x="488" y="618"/>
                    </a:lnTo>
                    <a:lnTo>
                      <a:pt x="456" y="623"/>
                    </a:lnTo>
                    <a:lnTo>
                      <a:pt x="411" y="643"/>
                    </a:lnTo>
                    <a:lnTo>
                      <a:pt x="370" y="649"/>
                    </a:lnTo>
                    <a:lnTo>
                      <a:pt x="350" y="641"/>
                    </a:lnTo>
                    <a:lnTo>
                      <a:pt x="311" y="613"/>
                    </a:lnTo>
                    <a:lnTo>
                      <a:pt x="310" y="593"/>
                    </a:lnTo>
                    <a:lnTo>
                      <a:pt x="299" y="583"/>
                    </a:lnTo>
                    <a:lnTo>
                      <a:pt x="278" y="578"/>
                    </a:lnTo>
                    <a:lnTo>
                      <a:pt x="260" y="535"/>
                    </a:lnTo>
                    <a:lnTo>
                      <a:pt x="253" y="530"/>
                    </a:lnTo>
                    <a:lnTo>
                      <a:pt x="186" y="527"/>
                    </a:lnTo>
                    <a:lnTo>
                      <a:pt x="163" y="511"/>
                    </a:lnTo>
                    <a:lnTo>
                      <a:pt x="124" y="493"/>
                    </a:lnTo>
                    <a:lnTo>
                      <a:pt x="105" y="477"/>
                    </a:lnTo>
                    <a:lnTo>
                      <a:pt x="89" y="448"/>
                    </a:lnTo>
                    <a:lnTo>
                      <a:pt x="94" y="422"/>
                    </a:lnTo>
                    <a:lnTo>
                      <a:pt x="100" y="380"/>
                    </a:lnTo>
                    <a:lnTo>
                      <a:pt x="90" y="367"/>
                    </a:lnTo>
                    <a:lnTo>
                      <a:pt x="70" y="361"/>
                    </a:lnTo>
                    <a:lnTo>
                      <a:pt x="27" y="336"/>
                    </a:lnTo>
                    <a:lnTo>
                      <a:pt x="8" y="318"/>
                    </a:lnTo>
                    <a:lnTo>
                      <a:pt x="14" y="283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9" y="223"/>
                    </a:lnTo>
                    <a:lnTo>
                      <a:pt x="9" y="198"/>
                    </a:lnTo>
                    <a:lnTo>
                      <a:pt x="16" y="192"/>
                    </a:lnTo>
                    <a:lnTo>
                      <a:pt x="38" y="184"/>
                    </a:lnTo>
                    <a:lnTo>
                      <a:pt x="72" y="148"/>
                    </a:lnTo>
                    <a:lnTo>
                      <a:pt x="99" y="132"/>
                    </a:lnTo>
                    <a:lnTo>
                      <a:pt x="118" y="125"/>
                    </a:lnTo>
                    <a:lnTo>
                      <a:pt x="163" y="118"/>
                    </a:lnTo>
                    <a:lnTo>
                      <a:pt x="196" y="121"/>
                    </a:lnTo>
                    <a:lnTo>
                      <a:pt x="241" y="132"/>
                    </a:lnTo>
                    <a:lnTo>
                      <a:pt x="269" y="152"/>
                    </a:lnTo>
                    <a:lnTo>
                      <a:pt x="298" y="161"/>
                    </a:lnTo>
                    <a:lnTo>
                      <a:pt x="341" y="161"/>
                    </a:lnTo>
                    <a:lnTo>
                      <a:pt x="364" y="162"/>
                    </a:lnTo>
                    <a:lnTo>
                      <a:pt x="363" y="133"/>
                    </a:lnTo>
                    <a:lnTo>
                      <a:pt x="359" y="111"/>
                    </a:lnTo>
                    <a:lnTo>
                      <a:pt x="369" y="85"/>
                    </a:lnTo>
                    <a:lnTo>
                      <a:pt x="369" y="56"/>
                    </a:lnTo>
                    <a:lnTo>
                      <a:pt x="365" y="30"/>
                    </a:lnTo>
                    <a:lnTo>
                      <a:pt x="371" y="24"/>
                    </a:lnTo>
                    <a:lnTo>
                      <a:pt x="390" y="13"/>
                    </a:lnTo>
                    <a:lnTo>
                      <a:pt x="403" y="10"/>
                    </a:lnTo>
                    <a:lnTo>
                      <a:pt x="423" y="20"/>
                    </a:lnTo>
                    <a:lnTo>
                      <a:pt x="494" y="31"/>
                    </a:lnTo>
                    <a:lnTo>
                      <a:pt x="532" y="50"/>
                    </a:lnTo>
                    <a:lnTo>
                      <a:pt x="549" y="99"/>
                    </a:lnTo>
                    <a:lnTo>
                      <a:pt x="578" y="124"/>
                    </a:lnTo>
                    <a:lnTo>
                      <a:pt x="619" y="87"/>
                    </a:lnTo>
                    <a:lnTo>
                      <a:pt x="661" y="84"/>
                    </a:lnTo>
                    <a:lnTo>
                      <a:pt x="681" y="77"/>
                    </a:lnTo>
                    <a:lnTo>
                      <a:pt x="706" y="86"/>
                    </a:lnTo>
                    <a:lnTo>
                      <a:pt x="713" y="95"/>
                    </a:lnTo>
                    <a:lnTo>
                      <a:pt x="733" y="110"/>
                    </a:lnTo>
                    <a:lnTo>
                      <a:pt x="752" y="117"/>
                    </a:lnTo>
                    <a:lnTo>
                      <a:pt x="772" y="117"/>
                    </a:lnTo>
                    <a:lnTo>
                      <a:pt x="810" y="109"/>
                    </a:lnTo>
                    <a:lnTo>
                      <a:pt x="831" y="116"/>
                    </a:lnTo>
                    <a:lnTo>
                      <a:pt x="869" y="118"/>
                    </a:lnTo>
                    <a:lnTo>
                      <a:pt x="888" y="118"/>
                    </a:lnTo>
                    <a:lnTo>
                      <a:pt x="912" y="88"/>
                    </a:lnTo>
                    <a:lnTo>
                      <a:pt x="934" y="87"/>
                    </a:lnTo>
                    <a:lnTo>
                      <a:pt x="948" y="64"/>
                    </a:lnTo>
                    <a:lnTo>
                      <a:pt x="950" y="46"/>
                    </a:lnTo>
                    <a:lnTo>
                      <a:pt x="957" y="35"/>
                    </a:lnTo>
                    <a:lnTo>
                      <a:pt x="979" y="26"/>
                    </a:lnTo>
                    <a:lnTo>
                      <a:pt x="1024" y="23"/>
                    </a:lnTo>
                    <a:lnTo>
                      <a:pt x="1035" y="12"/>
                    </a:lnTo>
                    <a:lnTo>
                      <a:pt x="1073" y="0"/>
                    </a:lnTo>
                    <a:lnTo>
                      <a:pt x="1105" y="24"/>
                    </a:lnTo>
                    <a:lnTo>
                      <a:pt x="1115" y="20"/>
                    </a:lnTo>
                    <a:close/>
                  </a:path>
                </a:pathLst>
              </a:custGeom>
              <a:solidFill>
                <a:srgbClr val="ffcc99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0" name=""/>
              <p:cNvSpPr/>
              <p:nvPr/>
            </p:nvSpPr>
            <p:spPr>
              <a:xfrm>
                <a:off x="3651120" y="3279600"/>
                <a:ext cx="1020600" cy="515880"/>
              </a:xfrm>
              <a:custGeom>
                <a:avLst/>
                <a:gdLst/>
                <a:ahLst/>
                <a:rect l="l" t="t" r="r" b="b"/>
                <a:pathLst>
                  <a:path w="1286" h="649">
                    <a:moveTo>
                      <a:pt x="1115" y="20"/>
                    </a:moveTo>
                    <a:lnTo>
                      <a:pt x="1113" y="74"/>
                    </a:lnTo>
                    <a:lnTo>
                      <a:pt x="1088" y="104"/>
                    </a:lnTo>
                    <a:lnTo>
                      <a:pt x="1088" y="126"/>
                    </a:lnTo>
                    <a:lnTo>
                      <a:pt x="1098" y="166"/>
                    </a:lnTo>
                    <a:lnTo>
                      <a:pt x="1105" y="166"/>
                    </a:lnTo>
                    <a:lnTo>
                      <a:pt x="1134" y="142"/>
                    </a:lnTo>
                    <a:lnTo>
                      <a:pt x="1146" y="123"/>
                    </a:lnTo>
                    <a:lnTo>
                      <a:pt x="1172" y="100"/>
                    </a:lnTo>
                    <a:lnTo>
                      <a:pt x="1206" y="95"/>
                    </a:lnTo>
                    <a:lnTo>
                      <a:pt x="1242" y="121"/>
                    </a:lnTo>
                    <a:lnTo>
                      <a:pt x="1286" y="178"/>
                    </a:lnTo>
                    <a:lnTo>
                      <a:pt x="1279" y="194"/>
                    </a:lnTo>
                    <a:lnTo>
                      <a:pt x="1263" y="208"/>
                    </a:lnTo>
                    <a:lnTo>
                      <a:pt x="1244" y="215"/>
                    </a:lnTo>
                    <a:lnTo>
                      <a:pt x="1176" y="223"/>
                    </a:lnTo>
                    <a:lnTo>
                      <a:pt x="1164" y="229"/>
                    </a:lnTo>
                    <a:lnTo>
                      <a:pt x="1159" y="285"/>
                    </a:lnTo>
                    <a:lnTo>
                      <a:pt x="1153" y="304"/>
                    </a:lnTo>
                    <a:lnTo>
                      <a:pt x="1143" y="314"/>
                    </a:lnTo>
                    <a:lnTo>
                      <a:pt x="1124" y="328"/>
                    </a:lnTo>
                    <a:lnTo>
                      <a:pt x="1060" y="360"/>
                    </a:lnTo>
                    <a:lnTo>
                      <a:pt x="1037" y="369"/>
                    </a:lnTo>
                    <a:lnTo>
                      <a:pt x="1015" y="374"/>
                    </a:lnTo>
                    <a:lnTo>
                      <a:pt x="995" y="383"/>
                    </a:lnTo>
                    <a:lnTo>
                      <a:pt x="992" y="403"/>
                    </a:lnTo>
                    <a:lnTo>
                      <a:pt x="1009" y="425"/>
                    </a:lnTo>
                    <a:lnTo>
                      <a:pt x="1017" y="484"/>
                    </a:lnTo>
                    <a:lnTo>
                      <a:pt x="988" y="519"/>
                    </a:lnTo>
                    <a:lnTo>
                      <a:pt x="969" y="540"/>
                    </a:lnTo>
                    <a:lnTo>
                      <a:pt x="912" y="569"/>
                    </a:lnTo>
                    <a:lnTo>
                      <a:pt x="889" y="577"/>
                    </a:lnTo>
                    <a:lnTo>
                      <a:pt x="871" y="587"/>
                    </a:lnTo>
                    <a:lnTo>
                      <a:pt x="813" y="633"/>
                    </a:lnTo>
                    <a:lnTo>
                      <a:pt x="794" y="639"/>
                    </a:lnTo>
                    <a:lnTo>
                      <a:pt x="772" y="643"/>
                    </a:lnTo>
                    <a:lnTo>
                      <a:pt x="742" y="637"/>
                    </a:lnTo>
                    <a:lnTo>
                      <a:pt x="723" y="628"/>
                    </a:lnTo>
                    <a:lnTo>
                      <a:pt x="693" y="629"/>
                    </a:lnTo>
                    <a:lnTo>
                      <a:pt x="670" y="625"/>
                    </a:lnTo>
                    <a:lnTo>
                      <a:pt x="638" y="626"/>
                    </a:lnTo>
                    <a:lnTo>
                      <a:pt x="609" y="630"/>
                    </a:lnTo>
                    <a:lnTo>
                      <a:pt x="587" y="621"/>
                    </a:lnTo>
                    <a:lnTo>
                      <a:pt x="568" y="605"/>
                    </a:lnTo>
                    <a:lnTo>
                      <a:pt x="558" y="602"/>
                    </a:lnTo>
                    <a:lnTo>
                      <a:pt x="528" y="606"/>
                    </a:lnTo>
                    <a:lnTo>
                      <a:pt x="488" y="618"/>
                    </a:lnTo>
                    <a:lnTo>
                      <a:pt x="456" y="623"/>
                    </a:lnTo>
                    <a:lnTo>
                      <a:pt x="411" y="643"/>
                    </a:lnTo>
                    <a:lnTo>
                      <a:pt x="370" y="649"/>
                    </a:lnTo>
                    <a:lnTo>
                      <a:pt x="350" y="641"/>
                    </a:lnTo>
                    <a:lnTo>
                      <a:pt x="311" y="613"/>
                    </a:lnTo>
                    <a:lnTo>
                      <a:pt x="310" y="593"/>
                    </a:lnTo>
                    <a:lnTo>
                      <a:pt x="299" y="583"/>
                    </a:lnTo>
                    <a:lnTo>
                      <a:pt x="278" y="578"/>
                    </a:lnTo>
                    <a:lnTo>
                      <a:pt x="260" y="535"/>
                    </a:lnTo>
                    <a:lnTo>
                      <a:pt x="253" y="530"/>
                    </a:lnTo>
                    <a:lnTo>
                      <a:pt x="186" y="527"/>
                    </a:lnTo>
                    <a:lnTo>
                      <a:pt x="163" y="511"/>
                    </a:lnTo>
                    <a:lnTo>
                      <a:pt x="124" y="493"/>
                    </a:lnTo>
                    <a:lnTo>
                      <a:pt x="105" y="477"/>
                    </a:lnTo>
                    <a:lnTo>
                      <a:pt x="89" y="448"/>
                    </a:lnTo>
                    <a:lnTo>
                      <a:pt x="94" y="422"/>
                    </a:lnTo>
                    <a:lnTo>
                      <a:pt x="100" y="380"/>
                    </a:lnTo>
                    <a:lnTo>
                      <a:pt x="90" y="367"/>
                    </a:lnTo>
                    <a:lnTo>
                      <a:pt x="70" y="361"/>
                    </a:lnTo>
                    <a:lnTo>
                      <a:pt x="27" y="336"/>
                    </a:lnTo>
                    <a:lnTo>
                      <a:pt x="8" y="318"/>
                    </a:lnTo>
                    <a:lnTo>
                      <a:pt x="14" y="283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9" y="223"/>
                    </a:lnTo>
                    <a:lnTo>
                      <a:pt x="9" y="198"/>
                    </a:lnTo>
                    <a:lnTo>
                      <a:pt x="16" y="192"/>
                    </a:lnTo>
                    <a:lnTo>
                      <a:pt x="38" y="184"/>
                    </a:lnTo>
                    <a:lnTo>
                      <a:pt x="72" y="148"/>
                    </a:lnTo>
                    <a:lnTo>
                      <a:pt x="99" y="132"/>
                    </a:lnTo>
                    <a:lnTo>
                      <a:pt x="118" y="125"/>
                    </a:lnTo>
                    <a:lnTo>
                      <a:pt x="163" y="118"/>
                    </a:lnTo>
                    <a:lnTo>
                      <a:pt x="196" y="121"/>
                    </a:lnTo>
                    <a:lnTo>
                      <a:pt x="241" y="132"/>
                    </a:lnTo>
                    <a:lnTo>
                      <a:pt x="269" y="152"/>
                    </a:lnTo>
                    <a:lnTo>
                      <a:pt x="298" y="161"/>
                    </a:lnTo>
                    <a:lnTo>
                      <a:pt x="341" y="161"/>
                    </a:lnTo>
                    <a:lnTo>
                      <a:pt x="364" y="162"/>
                    </a:lnTo>
                    <a:lnTo>
                      <a:pt x="363" y="133"/>
                    </a:lnTo>
                    <a:lnTo>
                      <a:pt x="359" y="111"/>
                    </a:lnTo>
                    <a:lnTo>
                      <a:pt x="369" y="85"/>
                    </a:lnTo>
                    <a:lnTo>
                      <a:pt x="369" y="56"/>
                    </a:lnTo>
                    <a:lnTo>
                      <a:pt x="365" y="30"/>
                    </a:lnTo>
                    <a:lnTo>
                      <a:pt x="371" y="24"/>
                    </a:lnTo>
                    <a:lnTo>
                      <a:pt x="390" y="13"/>
                    </a:lnTo>
                    <a:lnTo>
                      <a:pt x="403" y="10"/>
                    </a:lnTo>
                    <a:lnTo>
                      <a:pt x="423" y="20"/>
                    </a:lnTo>
                    <a:lnTo>
                      <a:pt x="494" y="31"/>
                    </a:lnTo>
                    <a:lnTo>
                      <a:pt x="532" y="50"/>
                    </a:lnTo>
                    <a:lnTo>
                      <a:pt x="549" y="99"/>
                    </a:lnTo>
                    <a:lnTo>
                      <a:pt x="578" y="124"/>
                    </a:lnTo>
                    <a:lnTo>
                      <a:pt x="619" y="87"/>
                    </a:lnTo>
                    <a:lnTo>
                      <a:pt x="661" y="84"/>
                    </a:lnTo>
                    <a:lnTo>
                      <a:pt x="681" y="77"/>
                    </a:lnTo>
                    <a:lnTo>
                      <a:pt x="706" y="86"/>
                    </a:lnTo>
                    <a:lnTo>
                      <a:pt x="713" y="95"/>
                    </a:lnTo>
                    <a:lnTo>
                      <a:pt x="733" y="110"/>
                    </a:lnTo>
                    <a:lnTo>
                      <a:pt x="752" y="117"/>
                    </a:lnTo>
                    <a:lnTo>
                      <a:pt x="772" y="117"/>
                    </a:lnTo>
                    <a:lnTo>
                      <a:pt x="810" y="109"/>
                    </a:lnTo>
                    <a:lnTo>
                      <a:pt x="831" y="116"/>
                    </a:lnTo>
                    <a:lnTo>
                      <a:pt x="869" y="118"/>
                    </a:lnTo>
                    <a:lnTo>
                      <a:pt x="888" y="118"/>
                    </a:lnTo>
                    <a:lnTo>
                      <a:pt x="912" y="88"/>
                    </a:lnTo>
                    <a:lnTo>
                      <a:pt x="934" y="87"/>
                    </a:lnTo>
                    <a:lnTo>
                      <a:pt x="948" y="64"/>
                    </a:lnTo>
                    <a:lnTo>
                      <a:pt x="950" y="46"/>
                    </a:lnTo>
                    <a:lnTo>
                      <a:pt x="957" y="35"/>
                    </a:lnTo>
                    <a:lnTo>
                      <a:pt x="979" y="26"/>
                    </a:lnTo>
                    <a:lnTo>
                      <a:pt x="1024" y="23"/>
                    </a:lnTo>
                    <a:lnTo>
                      <a:pt x="1035" y="12"/>
                    </a:lnTo>
                    <a:lnTo>
                      <a:pt x="1073" y="0"/>
                    </a:lnTo>
                    <a:lnTo>
                      <a:pt x="1105" y="24"/>
                    </a:lnTo>
                    <a:lnTo>
                      <a:pt x="1115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1" name=""/>
              <p:cNvSpPr/>
              <p:nvPr/>
            </p:nvSpPr>
            <p:spPr>
              <a:xfrm>
                <a:off x="4397400" y="5126040"/>
                <a:ext cx="31320" cy="19080"/>
              </a:xfrm>
              <a:custGeom>
                <a:avLst/>
                <a:gdLst/>
                <a:ahLst/>
                <a:rect l="l" t="t" r="r" b="b"/>
                <a:pathLst>
                  <a:path w="39" h="24">
                    <a:moveTo>
                      <a:pt x="0" y="0"/>
                    </a:moveTo>
                    <a:lnTo>
                      <a:pt x="25" y="12"/>
                    </a:lnTo>
                    <a:lnTo>
                      <a:pt x="39" y="24"/>
                    </a:lnTo>
                    <a:lnTo>
                      <a:pt x="1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2" name=""/>
              <p:cNvSpPr/>
              <p:nvPr/>
            </p:nvSpPr>
            <p:spPr>
              <a:xfrm>
                <a:off x="4397400" y="5126040"/>
                <a:ext cx="31320" cy="19080"/>
              </a:xfrm>
              <a:custGeom>
                <a:avLst/>
                <a:gdLst/>
                <a:ahLst/>
                <a:rect l="l" t="t" r="r" b="b"/>
                <a:pathLst>
                  <a:path w="39" h="24">
                    <a:moveTo>
                      <a:pt x="0" y="0"/>
                    </a:moveTo>
                    <a:lnTo>
                      <a:pt x="25" y="12"/>
                    </a:lnTo>
                    <a:lnTo>
                      <a:pt x="39" y="24"/>
                    </a:lnTo>
                    <a:lnTo>
                      <a:pt x="10" y="1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</a:ln>
              <a:effectLst>
                <a:outerShdw dist="53966" dir="18900000" blurRad="0" rotWithShape="0">
                  <a:srgbClr val="808080">
                    <a:alpha val="50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93" name=""/>
            <p:cNvGrpSpPr/>
            <p:nvPr/>
          </p:nvGrpSpPr>
          <p:grpSpPr>
            <a:xfrm>
              <a:off x="597600" y="1506600"/>
              <a:ext cx="7983360" cy="4845240"/>
              <a:chOff x="597600" y="1506600"/>
              <a:chExt cx="7983360" cy="4845240"/>
            </a:xfrm>
          </p:grpSpPr>
          <p:grpSp>
            <p:nvGrpSpPr>
              <p:cNvPr id="594" name=""/>
              <p:cNvGrpSpPr/>
              <p:nvPr/>
            </p:nvGrpSpPr>
            <p:grpSpPr>
              <a:xfrm>
                <a:off x="599400" y="1506600"/>
                <a:ext cx="7981560" cy="4532760"/>
                <a:chOff x="599400" y="1506600"/>
                <a:chExt cx="7981560" cy="4532760"/>
              </a:xfrm>
            </p:grpSpPr>
            <p:grpSp>
              <p:nvGrpSpPr>
                <p:cNvPr id="595" name=""/>
                <p:cNvGrpSpPr/>
                <p:nvPr/>
              </p:nvGrpSpPr>
              <p:grpSpPr>
                <a:xfrm>
                  <a:off x="599400" y="1506600"/>
                  <a:ext cx="2499480" cy="2257200"/>
                  <a:chOff x="599400" y="1506600"/>
                  <a:chExt cx="2499480" cy="2257200"/>
                </a:xfrm>
              </p:grpSpPr>
              <p:sp>
                <p:nvSpPr>
                  <p:cNvPr id="596" name=""/>
                  <p:cNvSpPr/>
                  <p:nvPr/>
                </p:nvSpPr>
                <p:spPr>
                  <a:xfrm>
                    <a:off x="599400" y="1506600"/>
                    <a:ext cx="1816200" cy="8812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Kazakstan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(BALANCE, IMPACTS)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plan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GHG mitigation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" name=""/>
                  <p:cNvSpPr/>
                  <p:nvPr/>
                </p:nvSpPr>
                <p:spPr>
                  <a:xfrm>
                    <a:off x="2446200" y="2071800"/>
                    <a:ext cx="652680" cy="169200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98" name=""/>
                <p:cNvGrpSpPr/>
                <p:nvPr/>
              </p:nvGrpSpPr>
              <p:grpSpPr>
                <a:xfrm>
                  <a:off x="4519440" y="4975200"/>
                  <a:ext cx="4047120" cy="1064160"/>
                  <a:chOff x="4519440" y="4975200"/>
                  <a:chExt cx="4047120" cy="1064160"/>
                </a:xfrm>
              </p:grpSpPr>
              <p:sp>
                <p:nvSpPr>
                  <p:cNvPr id="599" name=""/>
                  <p:cNvSpPr/>
                  <p:nvPr/>
                </p:nvSpPr>
                <p:spPr>
                  <a:xfrm>
                    <a:off x="6226200" y="4975200"/>
                    <a:ext cx="2340360" cy="10641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Indonesia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(WASP, BALANCE, IMPACTS)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Electric system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plan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Air pollution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0" name=""/>
                  <p:cNvSpPr/>
                  <p:nvPr/>
                </p:nvSpPr>
                <p:spPr>
                  <a:xfrm flipH="1">
                    <a:off x="4519440" y="5294160"/>
                    <a:ext cx="1663920" cy="57024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01" name=""/>
                <p:cNvGrpSpPr/>
                <p:nvPr/>
              </p:nvGrpSpPr>
              <p:grpSpPr>
                <a:xfrm>
                  <a:off x="4600080" y="3886200"/>
                  <a:ext cx="3980880" cy="1171440"/>
                  <a:chOff x="4600080" y="3886200"/>
                  <a:chExt cx="3980880" cy="1171440"/>
                </a:xfrm>
              </p:grpSpPr>
              <p:sp>
                <p:nvSpPr>
                  <p:cNvPr id="602" name=""/>
                  <p:cNvSpPr/>
                  <p:nvPr/>
                </p:nvSpPr>
                <p:spPr>
                  <a:xfrm flipH="1">
                    <a:off x="4600080" y="4051440"/>
                    <a:ext cx="1754280" cy="1006200"/>
                  </a:xfrm>
                  <a:prstGeom prst="line">
                    <a:avLst/>
                  </a:prstGeom>
                  <a:ln w="38160">
                    <a:solidFill>
                      <a:srgbClr val="fc0128"/>
                    </a:solidFill>
                    <a:miter/>
                    <a:tailEnd len="med" type="triangle" w="med"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03" name=""/>
                  <p:cNvSpPr/>
                  <p:nvPr/>
                </p:nvSpPr>
                <p:spPr>
                  <a:xfrm>
                    <a:off x="5707080" y="3886200"/>
                    <a:ext cx="2873880" cy="10641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360" rIns="90360" tIns="44280" bIns="44280" anchor="t">
                    <a:sp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600" strike="noStrike" u="sng">
                        <a:solidFill>
                          <a:srgbClr val="fc0128"/>
                        </a:solidFill>
                        <a:effectLst/>
                        <a:uFillTx/>
                        <a:latin typeface="Arial"/>
                      </a:rPr>
                      <a:t>Vietnam</a:t>
                    </a:r>
                    <a:endParaRPr b="0" lang="en-US" sz="16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(MAED, WASP, IMPACTS, BALANCE)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Electric system development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National energy plan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rPr>
                      <a:t>Air pollution analysis</a:t>
                    </a:r>
                    <a:endPara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604" name=""/>
              <p:cNvGrpSpPr/>
              <p:nvPr/>
            </p:nvGrpSpPr>
            <p:grpSpPr>
              <a:xfrm>
                <a:off x="1112040" y="4476240"/>
                <a:ext cx="2367720" cy="1875600"/>
                <a:chOff x="1112040" y="4476240"/>
                <a:chExt cx="2367720" cy="1875600"/>
              </a:xfrm>
            </p:grpSpPr>
            <p:sp>
              <p:nvSpPr>
                <p:cNvPr id="605" name=""/>
                <p:cNvSpPr/>
                <p:nvPr/>
              </p:nvSpPr>
              <p:spPr>
                <a:xfrm>
                  <a:off x="1112040" y="5470560"/>
                  <a:ext cx="1816200" cy="88128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Nepal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(WASP)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National energy plan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GHG mitigation analysis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" name=""/>
                <p:cNvSpPr/>
                <p:nvPr/>
              </p:nvSpPr>
              <p:spPr>
                <a:xfrm flipV="1">
                  <a:off x="1911240" y="4476240"/>
                  <a:ext cx="1568520" cy="1133640"/>
                </a:xfrm>
                <a:prstGeom prst="line">
                  <a:avLst/>
                </a:prstGeom>
                <a:ln w="38160">
                  <a:solidFill>
                    <a:srgbClr val="fc0128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07" name=""/>
              <p:cNvGrpSpPr/>
              <p:nvPr/>
            </p:nvGrpSpPr>
            <p:grpSpPr>
              <a:xfrm>
                <a:off x="597600" y="4176720"/>
                <a:ext cx="2375640" cy="698400"/>
                <a:chOff x="597600" y="4176720"/>
                <a:chExt cx="2375640" cy="698400"/>
              </a:xfrm>
            </p:grpSpPr>
            <p:sp>
              <p:nvSpPr>
                <p:cNvPr id="608" name=""/>
                <p:cNvSpPr/>
                <p:nvPr/>
              </p:nvSpPr>
              <p:spPr>
                <a:xfrm>
                  <a:off x="597600" y="4176720"/>
                  <a:ext cx="2121120" cy="6984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Pakistan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(WASP)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Electric system development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" name=""/>
                <p:cNvSpPr/>
                <p:nvPr/>
              </p:nvSpPr>
              <p:spPr>
                <a:xfrm flipV="1">
                  <a:off x="1608120" y="4308120"/>
                  <a:ext cx="1365120" cy="90360"/>
                </a:xfrm>
                <a:prstGeom prst="line">
                  <a:avLst/>
                </a:prstGeom>
                <a:ln w="38160">
                  <a:solidFill>
                    <a:srgbClr val="fc0128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3560" bIns="435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10" name=""/>
              <p:cNvGrpSpPr/>
              <p:nvPr/>
            </p:nvGrpSpPr>
            <p:grpSpPr>
              <a:xfrm>
                <a:off x="4255920" y="2759040"/>
                <a:ext cx="3995280" cy="2187720"/>
                <a:chOff x="4255920" y="2759040"/>
                <a:chExt cx="3995280" cy="2187720"/>
              </a:xfrm>
            </p:grpSpPr>
            <p:sp>
              <p:nvSpPr>
                <p:cNvPr id="611" name=""/>
                <p:cNvSpPr/>
                <p:nvPr/>
              </p:nvSpPr>
              <p:spPr>
                <a:xfrm>
                  <a:off x="6435000" y="2759040"/>
                  <a:ext cx="1816200" cy="88128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Thailand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(BALANCE, IMPACTS)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National energy plan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GHG mitigation analysis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2" name=""/>
                <p:cNvSpPr/>
                <p:nvPr/>
              </p:nvSpPr>
              <p:spPr>
                <a:xfrm flipH="1">
                  <a:off x="4255920" y="3000240"/>
                  <a:ext cx="2143440" cy="1946520"/>
                </a:xfrm>
                <a:prstGeom prst="line">
                  <a:avLst/>
                </a:prstGeom>
                <a:ln w="38160">
                  <a:solidFill>
                    <a:srgbClr val="fc0128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13" name=""/>
              <p:cNvGrpSpPr/>
              <p:nvPr/>
            </p:nvGrpSpPr>
            <p:grpSpPr>
              <a:xfrm>
                <a:off x="3194640" y="1609560"/>
                <a:ext cx="1621800" cy="2478240"/>
                <a:chOff x="3194640" y="1609560"/>
                <a:chExt cx="1621800" cy="2478240"/>
              </a:xfrm>
            </p:grpSpPr>
            <p:sp>
              <p:nvSpPr>
                <p:cNvPr id="614" name=""/>
                <p:cNvSpPr/>
                <p:nvPr/>
              </p:nvSpPr>
              <p:spPr>
                <a:xfrm>
                  <a:off x="3194640" y="1609560"/>
                  <a:ext cx="1621800" cy="69840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China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(BALANCE)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Regional energy plan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5" name=""/>
                <p:cNvSpPr/>
                <p:nvPr/>
              </p:nvSpPr>
              <p:spPr>
                <a:xfrm>
                  <a:off x="3963960" y="2320920"/>
                  <a:ext cx="128520" cy="1766880"/>
                </a:xfrm>
                <a:prstGeom prst="line">
                  <a:avLst/>
                </a:prstGeom>
                <a:ln w="38160">
                  <a:solidFill>
                    <a:srgbClr val="fc0128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16" name=""/>
              <p:cNvGrpSpPr/>
              <p:nvPr/>
            </p:nvGrpSpPr>
            <p:grpSpPr>
              <a:xfrm>
                <a:off x="5116320" y="1596960"/>
                <a:ext cx="3281040" cy="2201760"/>
                <a:chOff x="5116320" y="1596960"/>
                <a:chExt cx="3281040" cy="2201760"/>
              </a:xfrm>
            </p:grpSpPr>
            <p:sp>
              <p:nvSpPr>
                <p:cNvPr id="617" name=""/>
                <p:cNvSpPr/>
                <p:nvPr/>
              </p:nvSpPr>
              <p:spPr>
                <a:xfrm>
                  <a:off x="6276240" y="1596960"/>
                  <a:ext cx="2121120" cy="1064160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South Korea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(WASP)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Electric system development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GHG mitigation analysis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FCCC Nat Com (submitted)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"/>
                <p:cNvSpPr/>
                <p:nvPr/>
              </p:nvSpPr>
              <p:spPr>
                <a:xfrm flipH="1">
                  <a:off x="5116320" y="1814400"/>
                  <a:ext cx="1137960" cy="1984320"/>
                </a:xfrm>
                <a:prstGeom prst="line">
                  <a:avLst/>
                </a:prstGeom>
                <a:ln w="38160">
                  <a:solidFill>
                    <a:srgbClr val="fc0128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19" name=""/>
              <p:cNvGrpSpPr/>
              <p:nvPr/>
            </p:nvGrpSpPr>
            <p:grpSpPr>
              <a:xfrm>
                <a:off x="2933640" y="4714560"/>
                <a:ext cx="1330200" cy="1540080"/>
                <a:chOff x="2933640" y="4714560"/>
                <a:chExt cx="1330200" cy="1540080"/>
              </a:xfrm>
            </p:grpSpPr>
            <p:sp>
              <p:nvSpPr>
                <p:cNvPr id="620" name=""/>
                <p:cNvSpPr/>
                <p:nvPr/>
              </p:nvSpPr>
              <p:spPr>
                <a:xfrm>
                  <a:off x="2933640" y="5556240"/>
                  <a:ext cx="1330200" cy="698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360" rIns="90360" tIns="44280" bIns="44280" anchor="t">
                  <a:sp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600" strike="noStrike" u="sng">
                      <a:solidFill>
                        <a:srgbClr val="fc0128"/>
                      </a:solidFill>
                      <a:effectLst/>
                      <a:uFillTx/>
                      <a:latin typeface="Arial"/>
                    </a:rPr>
                    <a:t>Bangladesh</a:t>
                  </a:r>
                  <a:endParaRPr b="0" lang="en-US" sz="16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(WASP)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2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rPr>
                    <a:t>IPP Evaluation</a:t>
                  </a:r>
                  <a:endPara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"/>
                <p:cNvSpPr/>
                <p:nvPr/>
              </p:nvSpPr>
              <p:spPr>
                <a:xfrm flipH="1" flipV="1">
                  <a:off x="3712680" y="4714560"/>
                  <a:ext cx="95400" cy="903240"/>
                </a:xfrm>
                <a:prstGeom prst="line">
                  <a:avLst/>
                </a:prstGeom>
                <a:ln w="38160">
                  <a:solidFill>
                    <a:srgbClr val="fc0128"/>
                  </a:solidFill>
                  <a:miter/>
                  <a:tailEnd len="med" type="triangle" w="med"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Current/Recent ENPEP Applications in Asia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515520" y="49212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 Used Several ENPEP Modules to Evaluate Two Proposed Transmission Lines in the</a:t>
            </a:r>
            <a:br>
              <a:rPr sz="2300"/>
            </a:b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Restructured Balkan Power Markets</a:t>
            </a:r>
            <a:endParaRPr b="1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624" name="Balkansregion%20map" descr=""/>
          <p:cNvPicPr/>
          <p:nvPr/>
        </p:nvPicPr>
        <p:blipFill>
          <a:blip r:embed="rId1">
            <a:lum bright="42000"/>
          </a:blip>
          <a:srcRect l="39153" t="49929" r="10125" b="-6"/>
          <a:stretch/>
        </p:blipFill>
        <p:spPr>
          <a:xfrm>
            <a:off x="806400" y="1550880"/>
            <a:ext cx="7521480" cy="47196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</p:pic>
      <p:grpSp>
        <p:nvGrpSpPr>
          <p:cNvPr id="625" name=""/>
          <p:cNvGrpSpPr/>
          <p:nvPr/>
        </p:nvGrpSpPr>
        <p:grpSpPr>
          <a:xfrm>
            <a:off x="860400" y="2344680"/>
            <a:ext cx="7437240" cy="3138480"/>
            <a:chOff x="860400" y="2344680"/>
            <a:chExt cx="7437240" cy="3138480"/>
          </a:xfrm>
        </p:grpSpPr>
        <p:sp>
          <p:nvSpPr>
            <p:cNvPr id="626" name=""/>
            <p:cNvSpPr/>
            <p:nvPr/>
          </p:nvSpPr>
          <p:spPr>
            <a:xfrm flipH="1">
              <a:off x="2339280" y="2344680"/>
              <a:ext cx="1709640" cy="1265400"/>
            </a:xfrm>
            <a:prstGeom prst="rect">
              <a:avLst/>
            </a:prstGeom>
            <a:blipFill rotWithShape="0">
              <a:blip r:embed="rId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PC-VALOR AGUA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Detailed Hydro Data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 flipH="1">
              <a:off x="2339280" y="4218120"/>
              <a:ext cx="1709640" cy="126504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Project Finance Model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Financial Viability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4041720" y="2801880"/>
              <a:ext cx="1143000" cy="469800"/>
            </a:xfrm>
            <a:prstGeom prst="rightArrow">
              <a:avLst>
                <a:gd name="adj1" fmla="val 60481"/>
                <a:gd name="adj2" fmla="val 72853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ea58f"/>
                </a:gs>
              </a:gsLst>
              <a:lin ang="10800000"/>
            </a:gra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 flipH="1">
              <a:off x="4041000" y="4599000"/>
              <a:ext cx="1143000" cy="469800"/>
            </a:xfrm>
            <a:prstGeom prst="rightArrow">
              <a:avLst>
                <a:gd name="adj1" fmla="val 60481"/>
                <a:gd name="adj2" fmla="val 72853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ea58f"/>
                </a:gs>
              </a:gsLst>
              <a:lin ang="10800000"/>
            </a:gra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5184720" y="4218120"/>
              <a:ext cx="1709640" cy="126504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GTMax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Power Transactions, Market Clearing Prices, etc.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 flipH="1" rot="16200000">
              <a:off x="5750280" y="3675240"/>
              <a:ext cx="615960" cy="469800"/>
            </a:xfrm>
            <a:prstGeom prst="rightArrow">
              <a:avLst>
                <a:gd name="adj1" fmla="val 60481"/>
                <a:gd name="adj2" fmla="val 39260"/>
              </a:avLst>
            </a:prstGeom>
            <a:gradFill rotWithShape="0">
              <a:gsLst>
                <a:gs pos="0">
                  <a:srgbClr val="ff3300"/>
                </a:gs>
                <a:gs pos="100000">
                  <a:srgbClr val="fea58f"/>
                </a:gs>
              </a:gsLst>
              <a:lin ang="10800000"/>
            </a:gra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 flipH="1">
              <a:off x="5184000" y="2344680"/>
              <a:ext cx="1709640" cy="126540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(WASP-III+)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System Configurations 2005 + 2010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7078680" y="2541600"/>
              <a:ext cx="1185840" cy="873000"/>
            </a:xfrm>
            <a:prstGeom prst="wedgeRectCallout">
              <a:avLst>
                <a:gd name="adj1" fmla="val -60574"/>
                <a:gd name="adj2" fmla="val 10907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Demand forecast, existing generating units, system expansion options, etc.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7230960" y="4294080"/>
              <a:ext cx="1066680" cy="990720"/>
            </a:xfrm>
            <a:prstGeom prst="wedgeRectCallout">
              <a:avLst>
                <a:gd name="adj1" fmla="val -74254"/>
                <a:gd name="adj2" fmla="val 12981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Hourly system loads, location of power plants, transmission capacities, etc.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917640" y="4446720"/>
              <a:ext cx="1066680" cy="761760"/>
            </a:xfrm>
            <a:prstGeom prst="wedgeRectCallout">
              <a:avLst>
                <a:gd name="adj1" fmla="val 84972"/>
                <a:gd name="adj2" fmla="val 6041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Economic and financial data and assumptions, etc.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860400" y="2527200"/>
              <a:ext cx="1066680" cy="990720"/>
            </a:xfrm>
            <a:prstGeom prst="wedgeRectCallout">
              <a:avLst>
                <a:gd name="adj1" fmla="val 88097"/>
                <a:gd name="adj2" fmla="val 15865"/>
              </a:avLst>
            </a:prstGeom>
            <a:gradFill rotWithShape="0">
              <a:gsLst>
                <a:gs pos="0">
                  <a:srgbClr val="fefefe"/>
                </a:gs>
                <a:gs pos="100000">
                  <a:srgbClr val="ffff99"/>
                </a:gs>
              </a:gsLst>
              <a:path path="rect">
                <a:fillToRect l="50000" t="50000" r="50000" b="50000"/>
              </a:path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Water inflows, reservoir characteristics, thermal and hydro generating units, etc.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title"/>
          </p:nvPr>
        </p:nvSpPr>
        <p:spPr>
          <a:xfrm>
            <a:off x="515520" y="49212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 Used Several ENPEP Modules to Evaluate Two Proposed Transmission Lines in the</a:t>
            </a:r>
            <a:br>
              <a:rPr sz="2300"/>
            </a:b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Restructured Balkan Power Markets</a:t>
            </a:r>
            <a:endParaRPr b="1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638" name=""/>
          <p:cNvGrpSpPr/>
          <p:nvPr/>
        </p:nvGrpSpPr>
        <p:grpSpPr>
          <a:xfrm>
            <a:off x="677880" y="1528920"/>
            <a:ext cx="7842240" cy="4797360"/>
            <a:chOff x="677880" y="1528920"/>
            <a:chExt cx="7842240" cy="4797360"/>
          </a:xfrm>
        </p:grpSpPr>
        <p:sp>
          <p:nvSpPr>
            <p:cNvPr id="639" name=""/>
            <p:cNvSpPr/>
            <p:nvPr/>
          </p:nvSpPr>
          <p:spPr>
            <a:xfrm>
              <a:off x="677880" y="1530360"/>
              <a:ext cx="7842240" cy="47926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640" name="" descr=""/>
            <p:cNvPicPr/>
            <p:nvPr/>
          </p:nvPicPr>
          <p:blipFill>
            <a:blip r:embed="rId1"/>
            <a:stretch/>
          </p:blipFill>
          <p:spPr>
            <a:xfrm>
              <a:off x="879480" y="1528920"/>
              <a:ext cx="7440480" cy="479736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641" name="" descr=""/>
          <p:cNvPicPr/>
          <p:nvPr/>
        </p:nvPicPr>
        <p:blipFill>
          <a:blip r:embed="rId2"/>
          <a:stretch/>
        </p:blipFill>
        <p:spPr>
          <a:xfrm>
            <a:off x="879480" y="3324240"/>
            <a:ext cx="2395440" cy="560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2" name="" descr=""/>
          <p:cNvPicPr/>
          <p:nvPr/>
        </p:nvPicPr>
        <p:blipFill>
          <a:blip r:embed="rId3"/>
          <a:stretch/>
        </p:blipFill>
        <p:spPr>
          <a:xfrm>
            <a:off x="4449600" y="3965400"/>
            <a:ext cx="1152720" cy="5828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 Develops, Applies, and Transfers Innovative Tools, Models, and Information Systems for Energy and Environmental Systems Analysis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35" name=""/>
          <p:cNvGrpSpPr/>
          <p:nvPr/>
        </p:nvGrpSpPr>
        <p:grpSpPr>
          <a:xfrm>
            <a:off x="2819520" y="2330280"/>
            <a:ext cx="3504960" cy="2522520"/>
            <a:chOff x="2819520" y="2330280"/>
            <a:chExt cx="3504960" cy="2522520"/>
          </a:xfrm>
        </p:grpSpPr>
        <p:sp>
          <p:nvSpPr>
            <p:cNvPr id="36" name=""/>
            <p:cNvSpPr/>
            <p:nvPr/>
          </p:nvSpPr>
          <p:spPr>
            <a:xfrm>
              <a:off x="2819520" y="2330280"/>
              <a:ext cx="3504960" cy="2514600"/>
            </a:xfrm>
            <a:prstGeom prst="triangle">
              <a:avLst>
                <a:gd name="adj" fmla="val 50000"/>
              </a:avLst>
            </a:prstGeom>
            <a:blipFill rotWithShape="0">
              <a:blip r:embed="rId1"/>
              <a:srcRect/>
              <a:tile tx="0" ty="0" sx="100000" sy="100000" algn="ctr"/>
            </a:blip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37" name="hammer05" descr=""/>
            <p:cNvPicPr/>
            <p:nvPr/>
          </p:nvPicPr>
          <p:blipFill>
            <a:blip r:embed="rId2"/>
            <a:stretch/>
          </p:blipFill>
          <p:spPr>
            <a:xfrm>
              <a:off x="3657600" y="3238560"/>
              <a:ext cx="2057400" cy="16142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38" name=""/>
          <p:cNvGrpSpPr/>
          <p:nvPr/>
        </p:nvGrpSpPr>
        <p:grpSpPr>
          <a:xfrm>
            <a:off x="3952800" y="1622520"/>
            <a:ext cx="3711600" cy="2190600"/>
            <a:chOff x="3952800" y="1622520"/>
            <a:chExt cx="3711600" cy="2190600"/>
          </a:xfrm>
        </p:grpSpPr>
        <p:pic>
          <p:nvPicPr>
            <p:cNvPr id="39" name="training%202_males_at_computer" descr=""/>
            <p:cNvPicPr/>
            <p:nvPr/>
          </p:nvPicPr>
          <p:blipFill>
            <a:blip r:embed="rId3"/>
            <a:stretch/>
          </p:blipFill>
          <p:spPr>
            <a:xfrm>
              <a:off x="5759280" y="2536920"/>
              <a:ext cx="1905120" cy="1276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" name=""/>
            <p:cNvSpPr txBox="1"/>
            <p:nvPr/>
          </p:nvSpPr>
          <p:spPr>
            <a:xfrm>
              <a:off x="3952800" y="1622520"/>
              <a:ext cx="1533600" cy="571320"/>
            </a:xfrm>
            <a:prstGeom prst="rect">
              <a:avLst/>
            </a:prstGeom>
          </p:spPr>
          <p:txBody>
            <a:bodyPr wrap="none" lIns="90000" rIns="90000" tIns="46800" bIns="46800" anchor="ctr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3" strike="noStrike" u="none">
                  <a:ln w="0">
                    <a:noFill/>
                  </a:ln>
                  <a:gradFill rotWithShape="0">
                    <a:gsLst>
                      <a:gs pos="0">
                        <a:srgbClr val="ff8103"/>
                      </a:gs>
                      <a:gs pos="100000">
                        <a:srgbClr val="e9e4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17819" dir="2700000" blurRad="0" rotWithShape="0">
                      <a:srgbClr val="c0c0c0"/>
                    </a:outerShdw>
                  </a:effectLst>
                  <a:uFillTx/>
                  <a:latin typeface="Impact"/>
                </a:rPr>
                <a:t>Apply</a:t>
              </a:r>
              <a:endPara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ff8103"/>
                    </a:gs>
                    <a:gs pos="100000">
                      <a:srgbClr val="e9e4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blurRad="0" rotWithShape="0">
                    <a:srgbClr val="c0c0c0"/>
                  </a:outerShdw>
                </a:effectLst>
                <a:uFillTx/>
                <a:latin typeface="Impact"/>
                <a:ea typeface="Impact"/>
              </a:endParaRPr>
            </a:p>
          </p:txBody>
        </p:sp>
      </p:grpSp>
      <p:grpSp>
        <p:nvGrpSpPr>
          <p:cNvPr id="41" name=""/>
          <p:cNvGrpSpPr/>
          <p:nvPr/>
        </p:nvGrpSpPr>
        <p:grpSpPr>
          <a:xfrm>
            <a:off x="1371600" y="2536920"/>
            <a:ext cx="2133720" cy="2906640"/>
            <a:chOff x="1371600" y="2536920"/>
            <a:chExt cx="2133720" cy="2906640"/>
          </a:xfrm>
        </p:grpSpPr>
        <p:pic>
          <p:nvPicPr>
            <p:cNvPr id="42" name="computer04" descr=""/>
            <p:cNvPicPr/>
            <p:nvPr/>
          </p:nvPicPr>
          <p:blipFill>
            <a:blip r:embed="rId4"/>
            <a:stretch/>
          </p:blipFill>
          <p:spPr>
            <a:xfrm>
              <a:off x="1905120" y="2536920"/>
              <a:ext cx="1600200" cy="1349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3" name=""/>
            <p:cNvSpPr txBox="1"/>
            <p:nvPr/>
          </p:nvSpPr>
          <p:spPr>
            <a:xfrm>
              <a:off x="1371600" y="4871880"/>
              <a:ext cx="1533600" cy="571680"/>
            </a:xfrm>
            <a:prstGeom prst="rect">
              <a:avLst/>
            </a:prstGeom>
          </p:spPr>
          <p:txBody>
            <a:bodyPr wrap="none" lIns="90000" rIns="90000" tIns="46800" bIns="46800" anchor="ctr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3" strike="noStrike" u="none">
                  <a:ln w="0">
                    <a:noFill/>
                  </a:ln>
                  <a:gradFill rotWithShape="0">
                    <a:gsLst>
                      <a:gs pos="0">
                        <a:srgbClr val="ff8103"/>
                      </a:gs>
                      <a:gs pos="100000">
                        <a:srgbClr val="e9e4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17819" dir="2700000" blurRad="0" rotWithShape="0">
                      <a:srgbClr val="c0c0c0"/>
                    </a:outerShdw>
                  </a:effectLst>
                  <a:uFillTx/>
                  <a:latin typeface="Impact"/>
                </a:rPr>
                <a:t>Develop</a:t>
              </a:r>
              <a:endPara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ff8103"/>
                    </a:gs>
                    <a:gs pos="100000">
                      <a:srgbClr val="e9e4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blurRad="0" rotWithShape="0">
                    <a:srgbClr val="c0c0c0"/>
                  </a:outerShdw>
                </a:effectLst>
                <a:uFillTx/>
                <a:latin typeface="Impact"/>
                <a:ea typeface="Impact"/>
              </a:endParaRPr>
            </a:p>
          </p:txBody>
        </p:sp>
      </p:grpSp>
      <p:grpSp>
        <p:nvGrpSpPr>
          <p:cNvPr id="44" name=""/>
          <p:cNvGrpSpPr/>
          <p:nvPr/>
        </p:nvGrpSpPr>
        <p:grpSpPr>
          <a:xfrm>
            <a:off x="3863880" y="4867200"/>
            <a:ext cx="3917880" cy="1374840"/>
            <a:chOff x="3863880" y="4867200"/>
            <a:chExt cx="3917880" cy="1374840"/>
          </a:xfrm>
        </p:grpSpPr>
        <p:pic>
          <p:nvPicPr>
            <p:cNvPr id="45" name="training" descr=""/>
            <p:cNvPicPr/>
            <p:nvPr/>
          </p:nvPicPr>
          <p:blipFill>
            <a:blip r:embed="rId5"/>
            <a:stretch/>
          </p:blipFill>
          <p:spPr>
            <a:xfrm>
              <a:off x="3863880" y="4975200"/>
              <a:ext cx="1447920" cy="12668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6" name=""/>
            <p:cNvSpPr txBox="1"/>
            <p:nvPr/>
          </p:nvSpPr>
          <p:spPr>
            <a:xfrm>
              <a:off x="6248520" y="4867200"/>
              <a:ext cx="1533240" cy="571680"/>
            </a:xfrm>
            <a:prstGeom prst="rect">
              <a:avLst/>
            </a:prstGeom>
          </p:spPr>
          <p:txBody>
            <a:bodyPr wrap="none" lIns="90000" rIns="90000" tIns="46800" bIns="46800" anchor="ctr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pc="3" strike="noStrike" u="none">
                  <a:ln w="0">
                    <a:noFill/>
                  </a:ln>
                  <a:gradFill rotWithShape="0">
                    <a:gsLst>
                      <a:gs pos="0">
                        <a:srgbClr val="ff8103"/>
                      </a:gs>
                      <a:gs pos="100000">
                        <a:srgbClr val="e9e400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17819" dir="2700000" blurRad="0" rotWithShape="0">
                      <a:srgbClr val="c0c0c0"/>
                    </a:outerShdw>
                  </a:effectLst>
                  <a:uFillTx/>
                  <a:latin typeface="Impact"/>
                </a:rPr>
                <a:t>Transfer</a:t>
              </a:r>
              <a:endPara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ff8103"/>
                    </a:gs>
                    <a:gs pos="100000">
                      <a:srgbClr val="e9e4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7819" dir="2700000" blurRad="0" rotWithShape="0">
                    <a:srgbClr val="c0c0c0"/>
                  </a:outerShdw>
                </a:effectLst>
                <a:uFillTx/>
                <a:latin typeface="Impact"/>
                <a:ea typeface="Impact"/>
              </a:endParaRPr>
            </a:p>
          </p:txBody>
        </p:sp>
      </p:grp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Model Results Show Clear Economic Benefits of Proposed Interconnections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44" name=""/>
          <p:cNvGraphicFramePr/>
          <p:nvPr/>
        </p:nvGraphicFramePr>
        <p:xfrm>
          <a:off x="627120" y="1579680"/>
          <a:ext cx="7880400" cy="480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27120" y="1579680"/>
                    <a:ext cx="788040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Bi-Directional Transfers are Projected to be Significantly Below Line Capacities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47" name=""/>
          <p:cNvGraphicFramePr/>
          <p:nvPr/>
        </p:nvGraphicFramePr>
        <p:xfrm>
          <a:off x="593640" y="1579680"/>
          <a:ext cx="7880400" cy="4800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3640" y="1579680"/>
                    <a:ext cx="788040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ANL and Local Experts Used ENPEP to Analyze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 and Electricity Issues in Uruguay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665280" y="1487160"/>
            <a:ext cx="7826400" cy="421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230040" indent="-230040">
              <a:lnSpc>
                <a:spcPct val="90000"/>
              </a:lnSpc>
              <a:spcBef>
                <a:spcPts val="561"/>
              </a:spcBef>
              <a:spcAft>
                <a:spcPts val="561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Overall energy sector development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 in light of increasing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integration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561"/>
              </a:spcBef>
              <a:spcAft>
                <a:spcPts val="561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Uruguay’s energy supply system is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undergoing change (MERCOSUR,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imports, potential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in electricity connections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other countries, energy sector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reform, etc.)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561"/>
              </a:spcBef>
              <a:spcAft>
                <a:spcPts val="561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a total of six scenarios, analyze fuel substitution trends due to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imports and increased electricity interties, and project future market penetration of natural gas by sector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561"/>
              </a:spcBef>
              <a:spcAft>
                <a:spcPts val="561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 collaborated with a team of local energy experts from the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Presidential Planning Office (OPP), Ministry of Energy (MoE),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National Energy Office (DNE), Electric Utility (UTE),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Oil Refinery (ANCAP), and Gas Company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90000"/>
              </a:lnSpc>
              <a:spcBef>
                <a:spcPts val="561"/>
              </a:spcBef>
              <a:spcAft>
                <a:spcPts val="561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sponsored by The World Bank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1" name="map%20of%20gas%20pipeline%20Image26" descr=""/>
          <p:cNvPicPr/>
          <p:nvPr/>
        </p:nvPicPr>
        <p:blipFill>
          <a:blip r:embed="rId1"/>
          <a:stretch/>
        </p:blipFill>
        <p:spPr>
          <a:xfrm>
            <a:off x="4925880" y="1512720"/>
            <a:ext cx="3608640" cy="21416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Uruguay’s Projected Natural Gas Imports Are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Highest in an Open Regional Electricity Market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53" name=""/>
          <p:cNvGraphicFramePr/>
          <p:nvPr/>
        </p:nvGraphicFramePr>
        <p:xfrm>
          <a:off x="836640" y="1420920"/>
          <a:ext cx="7802640" cy="4867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6640" y="1420920"/>
                    <a:ext cx="7802640" cy="4867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national%20grid,%20power%20plants%20and%20supply%2039" descr=""/>
          <p:cNvPicPr/>
          <p:nvPr/>
        </p:nvPicPr>
        <p:blipFill>
          <a:blip r:embed="rId1"/>
          <a:stretch/>
        </p:blipFill>
        <p:spPr>
          <a:xfrm>
            <a:off x="4635360" y="1535040"/>
            <a:ext cx="3934080" cy="289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6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ANL Used ENPEP to Assist the Hungarian Power Companies in Evaluating IPP Bids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7" name="PlaceHolder 2"/>
          <p:cNvSpPr>
            <a:spLocks noGrp="1"/>
          </p:cNvSpPr>
          <p:nvPr>
            <p:ph/>
          </p:nvPr>
        </p:nvSpPr>
        <p:spPr>
          <a:xfrm>
            <a:off x="515520" y="1500120"/>
            <a:ext cx="8053560" cy="484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74600" indent="-174600">
              <a:lnSpc>
                <a:spcPct val="90000"/>
              </a:lnSpc>
              <a:spcBef>
                <a:spcPts val="337"/>
              </a:spcBef>
              <a:spcAft>
                <a:spcPts val="337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Hungarian Power Companies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(MVMRt) were recently restructured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a state-owned vertically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integrated utility into a transmission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company;  generation is owned by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private (domestic and foreign)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companies;  6 regional private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distribution companies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lnSpc>
                <a:spcPct val="90000"/>
              </a:lnSpc>
              <a:spcBef>
                <a:spcPts val="337"/>
              </a:spcBef>
              <a:spcAft>
                <a:spcPts val="337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MVMRt determined additional power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generation capacity is needed;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MVMRt issued a tender in 1997 and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received 80 initial responses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lnSpc>
                <a:spcPct val="90000"/>
              </a:lnSpc>
              <a:spcBef>
                <a:spcPts val="337"/>
              </a:spcBef>
              <a:spcAft>
                <a:spcPts val="337"/>
              </a:spcAft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MVMRt contracted Argonne to develop a methodology for evaluating the IPP bids and to audit the evaluation process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MVMRt signed two long-term PPA contracts with operators of gas-fired combined cycle combustion turbines worth $1.3 billion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lnSpc>
                <a:spcPct val="90000"/>
              </a:lnSpc>
              <a:spcBef>
                <a:spcPts val="638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Announcement can be found at http://www.mvm.hu/angol/angkapac.html</a:t>
            </a:r>
            <a:endParaRPr b="1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312"/>
              </a:spcBef>
              <a:spcAft>
                <a:spcPts val="312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What Will the Future Bring?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/>
          </p:nvPr>
        </p:nvSpPr>
        <p:spPr>
          <a:xfrm>
            <a:off x="560160" y="1552320"/>
            <a:ext cx="7893000" cy="4646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174600" indent="-17460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Model development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to meet changing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environment, such as restructuring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deregulation of energy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to adapt existing tools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new, cutting-edge tools using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agent-based complex adaptive systems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approach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Model applications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 domestic and international client base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 restructuring and deregulation expertise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promote interdependency expertise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-174600">
              <a:lnSpc>
                <a:spcPct val="90000"/>
              </a:lnSpc>
              <a:spcBef>
                <a:spcPts val="675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Model transfer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model licensing arrangements to make tools available to private, for-profit companies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60440" indent="-17136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model distribution channels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60" name="" descr=""/>
          <p:cNvPicPr/>
          <p:nvPr/>
        </p:nvPicPr>
        <p:blipFill>
          <a:blip r:embed="rId1"/>
          <a:stretch/>
        </p:blipFill>
        <p:spPr>
          <a:xfrm>
            <a:off x="4691160" y="1552680"/>
            <a:ext cx="3854520" cy="276696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579600" y="5564160"/>
            <a:ext cx="8019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CAPACITY BUILDING IS A MAJOR COMPONENT OF ANL’S</a:t>
            </a:r>
            <a:br>
              <a:rPr sz="1800"/>
            </a:br>
            <a:r>
              <a:rPr b="1" i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INTERNATIONAL ENERGY AND ENVIRONMENTAL SYSTEMS STUDIES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07800" y="469800"/>
            <a:ext cx="85154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 has been Involved in International Energy and Environmental Systems Analysis for more than 20 Years</a:t>
            </a:r>
            <a:endParaRPr b="1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81120" y="1546200"/>
            <a:ext cx="7772400" cy="38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30040" indent="0">
              <a:lnSpc>
                <a:spcPct val="85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45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DEVELOP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energy systems analysis software (ENPEP, GTMax, APEX, new complex adaptive systems tools, etc.)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45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APPLY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models to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9880" indent="-225360">
              <a:lnSpc>
                <a:spcPct val="85000"/>
              </a:lnSpc>
              <a:spcBef>
                <a:spcPts val="400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conduct country-specific studies for foreign governments and power companies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9880" indent="-225360">
              <a:lnSpc>
                <a:spcPct val="85000"/>
              </a:lnSpc>
              <a:spcBef>
                <a:spcPts val="400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consult lending agencies on specific energy project loans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30040" indent="-230040">
              <a:lnSpc>
                <a:spcPct val="85000"/>
              </a:lnSpc>
              <a:spcBef>
                <a:spcPts val="45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c0128"/>
                </a:solidFill>
                <a:effectLst/>
                <a:uFillTx/>
                <a:latin typeface="Arial"/>
              </a:rPr>
              <a:t>TRANSFER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software tools by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9880" indent="-225360">
              <a:lnSpc>
                <a:spcPct val="85000"/>
              </a:lnSpc>
              <a:spcBef>
                <a:spcPts val="400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conducting training programs in energy demand forecasting, energy and electric system analysis, analysis of environmental impacts (first training course in 1978)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69880" indent="-225360">
              <a:lnSpc>
                <a:spcPct val="85000"/>
              </a:lnSpc>
              <a:spcBef>
                <a:spcPts val="400"/>
              </a:spcBef>
              <a:buClr>
                <a:srgbClr val="063de8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participating in technical cooperation projects to provide technical support to in-country institutions (World Bank, IDB, USDOE, USDOS, IAEA, etc.)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 has an Integrated Approach to Energy, Economic, and Environmental Systems Analysis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3825720" y="2773440"/>
            <a:ext cx="3086280" cy="1525680"/>
          </a:xfrm>
          <a:prstGeom prst="rect">
            <a:avLst/>
          </a:prstGeom>
          <a:blipFill rotWithShape="0">
            <a:blip r:embed="rId1"/>
            <a:srcRect/>
            <a:tile tx="0" ty="0" sx="100000" sy="100000" algn="ctr"/>
          </a:blipFill>
          <a:ln w="12600">
            <a:solidFill>
              <a:srgbClr val="000000"/>
            </a:solidFill>
            <a:prstDash val="lgDash"/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617400" y="2163600"/>
            <a:ext cx="3084480" cy="2787840"/>
          </a:xfrm>
          <a:prstGeom prst="rect">
            <a:avLst/>
          </a:prstGeom>
          <a:blipFill rotWithShape="0">
            <a:blip r:embed="rId2"/>
            <a:srcRect/>
            <a:tile tx="0" ty="0" sx="100000" sy="100000" algn="ctr"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" name=""/>
          <p:cNvGrpSpPr/>
          <p:nvPr/>
        </p:nvGrpSpPr>
        <p:grpSpPr>
          <a:xfrm>
            <a:off x="5145120" y="2925720"/>
            <a:ext cx="1682640" cy="1216080"/>
            <a:chOff x="5145120" y="2925720"/>
            <a:chExt cx="1682640" cy="1216080"/>
          </a:xfrm>
        </p:grpSpPr>
        <p:sp>
          <p:nvSpPr>
            <p:cNvPr id="54" name=""/>
            <p:cNvSpPr/>
            <p:nvPr/>
          </p:nvSpPr>
          <p:spPr>
            <a:xfrm>
              <a:off x="5611680" y="2925720"/>
              <a:ext cx="1216080" cy="1216080"/>
            </a:xfrm>
            <a:prstGeom prst="ellipse">
              <a:avLst/>
            </a:prstGeom>
            <a:blipFill rotWithShape="0">
              <a:blip r:embed="rId3"/>
              <a:srcRect/>
              <a:stretch/>
            </a:blip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IMPACTS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ANALYSIS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5145120" y="3382920"/>
              <a:ext cx="466560" cy="304920"/>
            </a:xfrm>
            <a:prstGeom prst="rightArrow">
              <a:avLst>
                <a:gd name="adj1" fmla="val 50000"/>
                <a:gd name="adj2" fmla="val 38253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" name=""/>
          <p:cNvGrpSpPr/>
          <p:nvPr/>
        </p:nvGrpSpPr>
        <p:grpSpPr>
          <a:xfrm>
            <a:off x="3482280" y="2916360"/>
            <a:ext cx="1695960" cy="1215720"/>
            <a:chOff x="3482280" y="2916360"/>
            <a:chExt cx="1695960" cy="1215720"/>
          </a:xfrm>
        </p:grpSpPr>
        <p:sp>
          <p:nvSpPr>
            <p:cNvPr id="57" name=""/>
            <p:cNvSpPr/>
            <p:nvPr/>
          </p:nvSpPr>
          <p:spPr>
            <a:xfrm>
              <a:off x="3962160" y="2916360"/>
              <a:ext cx="1216080" cy="1215720"/>
            </a:xfrm>
            <a:prstGeom prst="ellipse">
              <a:avLst/>
            </a:prstGeom>
            <a:blipFill rotWithShape="0">
              <a:blip r:embed="rId4"/>
              <a:srcRect/>
              <a:stretch/>
            </a:blip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SUPPLY/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DEMAND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BALANCE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 rot="1800000">
              <a:off x="3526920" y="3095640"/>
              <a:ext cx="466560" cy="304560"/>
            </a:xfrm>
            <a:prstGeom prst="rightArrow">
              <a:avLst>
                <a:gd name="adj1" fmla="val 50000"/>
                <a:gd name="adj2" fmla="val 38298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 rot="19800000">
              <a:off x="3531600" y="3686040"/>
              <a:ext cx="466560" cy="304920"/>
            </a:xfrm>
            <a:prstGeom prst="rightArrow">
              <a:avLst>
                <a:gd name="adj1" fmla="val 50000"/>
                <a:gd name="adj2" fmla="val 38253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0" name=""/>
          <p:cNvGrpSpPr/>
          <p:nvPr/>
        </p:nvGrpSpPr>
        <p:grpSpPr>
          <a:xfrm>
            <a:off x="6969240" y="2978280"/>
            <a:ext cx="1616040" cy="1114200"/>
            <a:chOff x="6969240" y="2978280"/>
            <a:chExt cx="1616040" cy="1114200"/>
          </a:xfrm>
        </p:grpSpPr>
        <p:sp>
          <p:nvSpPr>
            <p:cNvPr id="61" name=""/>
            <p:cNvSpPr/>
            <p:nvPr/>
          </p:nvSpPr>
          <p:spPr>
            <a:xfrm>
              <a:off x="6969240" y="3382920"/>
              <a:ext cx="466560" cy="304920"/>
            </a:xfrm>
            <a:prstGeom prst="rightArrow">
              <a:avLst>
                <a:gd name="adj1" fmla="val 50000"/>
                <a:gd name="adj2" fmla="val 38253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7454880" y="2978280"/>
              <a:ext cx="1130400" cy="1114200"/>
            </a:xfrm>
            <a:prstGeom prst="diamond">
              <a:avLst/>
            </a:prstGeom>
            <a:blipFill rotWithShape="0">
              <a:blip r:embed="rId5"/>
              <a:srcRect/>
              <a:stretch/>
            </a:blip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73080" rIns="73080" tIns="36360" bIns="363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585720"/>
                  <a:tab algn="l" pos="1171440"/>
                  <a:tab algn="l" pos="1757520"/>
                  <a:tab algn="l" pos="2343240"/>
                  <a:tab algn="l" pos="2928960"/>
                  <a:tab algn="l" pos="3514680"/>
                  <a:tab algn="l" pos="4100400"/>
                  <a:tab algn="l" pos="4686480"/>
                  <a:tab algn="l" pos="5272200"/>
                  <a:tab algn="l" pos="5857920"/>
                  <a:tab algn="l" pos="6443640"/>
                  <a:tab algn="l" pos="7029360"/>
                  <a:tab algn="l" pos="7615080"/>
                  <a:tab algn="l" pos="8201160"/>
                  <a:tab algn="l" pos="8786880"/>
                  <a:tab algn="l" pos="9372600"/>
                  <a:tab algn="l" pos="9958320"/>
                  <a:tab algn="l" pos="10544040"/>
                </a:tabLst>
              </a:pPr>
              <a:r>
                <a:rPr b="1" lang="en-US" sz="1200" strike="noStrike" u="none">
                  <a:solidFill>
                    <a:srgbClr val="cc3300"/>
                  </a:solidFill>
                  <a:effectLst/>
                  <a:uFillTx/>
                  <a:latin typeface="Arial"/>
                </a:rPr>
                <a:t>DECISION</a:t>
              </a:r>
              <a:br>
                <a:rPr sz="1200"/>
              </a:br>
              <a:r>
                <a:rPr b="1" lang="en-US" sz="1200" strike="noStrike" u="none">
                  <a:solidFill>
                    <a:srgbClr val="cc3300"/>
                  </a:solidFill>
                  <a:effectLst/>
                  <a:uFillTx/>
                  <a:latin typeface="Arial"/>
                </a:rPr>
                <a:t>ANALYSIS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3" name=""/>
          <p:cNvGrpSpPr/>
          <p:nvPr/>
        </p:nvGrpSpPr>
        <p:grpSpPr>
          <a:xfrm>
            <a:off x="1959120" y="2239920"/>
            <a:ext cx="1672920" cy="1216080"/>
            <a:chOff x="1959120" y="2239920"/>
            <a:chExt cx="1672920" cy="1216080"/>
          </a:xfrm>
        </p:grpSpPr>
        <p:sp>
          <p:nvSpPr>
            <p:cNvPr id="64" name=""/>
            <p:cNvSpPr/>
            <p:nvPr/>
          </p:nvSpPr>
          <p:spPr>
            <a:xfrm>
              <a:off x="2416320" y="2239920"/>
              <a:ext cx="1215720" cy="1216080"/>
            </a:xfrm>
            <a:prstGeom prst="ellipse">
              <a:avLst/>
            </a:prstGeom>
            <a:blipFill rotWithShape="0">
              <a:blip r:embed="rId6"/>
              <a:srcRect/>
              <a:stretch/>
            </a:blip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DEMAND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ANALYSIS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1959120" y="2697120"/>
              <a:ext cx="466560" cy="304920"/>
            </a:xfrm>
            <a:prstGeom prst="rightArrow">
              <a:avLst>
                <a:gd name="adj1" fmla="val 50000"/>
                <a:gd name="adj2" fmla="val 38253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6" name=""/>
          <p:cNvSpPr/>
          <p:nvPr/>
        </p:nvSpPr>
        <p:spPr>
          <a:xfrm>
            <a:off x="733320" y="2239920"/>
            <a:ext cx="1214640" cy="121464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ECONOMIC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ANALYSIS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7" name=""/>
          <p:cNvGrpSpPr/>
          <p:nvPr/>
        </p:nvGrpSpPr>
        <p:grpSpPr>
          <a:xfrm>
            <a:off x="1954080" y="3614760"/>
            <a:ext cx="1677960" cy="1216080"/>
            <a:chOff x="1954080" y="3614760"/>
            <a:chExt cx="1677960" cy="1216080"/>
          </a:xfrm>
        </p:grpSpPr>
        <p:sp>
          <p:nvSpPr>
            <p:cNvPr id="68" name=""/>
            <p:cNvSpPr/>
            <p:nvPr/>
          </p:nvSpPr>
          <p:spPr>
            <a:xfrm>
              <a:off x="2416320" y="3614760"/>
              <a:ext cx="1215720" cy="1216080"/>
            </a:xfrm>
            <a:prstGeom prst="ellipse">
              <a:avLst/>
            </a:prstGeom>
            <a:blipFill rotWithShape="0">
              <a:blip r:embed="rId8"/>
              <a:srcRect/>
              <a:stretch/>
            </a:blip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 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TECHNOLOGY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CHARACTERI-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ZATION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" name=""/>
            <p:cNvSpPr/>
            <p:nvPr/>
          </p:nvSpPr>
          <p:spPr>
            <a:xfrm>
              <a:off x="1954080" y="4068720"/>
              <a:ext cx="466920" cy="304920"/>
            </a:xfrm>
            <a:prstGeom prst="rightArrow">
              <a:avLst>
                <a:gd name="adj1" fmla="val 50000"/>
                <a:gd name="adj2" fmla="val 38282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" name=""/>
          <p:cNvSpPr/>
          <p:nvPr/>
        </p:nvSpPr>
        <p:spPr>
          <a:xfrm>
            <a:off x="733320" y="3614760"/>
            <a:ext cx="1216080" cy="1216080"/>
          </a:xfrm>
          <a:prstGeom prst="ellipse">
            <a:avLst/>
          </a:prstGeom>
          <a:blipFill rotWithShape="0">
            <a:blip r:embed="rId9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RESOURCE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EVALUATION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" name=""/>
          <p:cNvGrpSpPr/>
          <p:nvPr/>
        </p:nvGrpSpPr>
        <p:grpSpPr>
          <a:xfrm>
            <a:off x="1006560" y="4173480"/>
            <a:ext cx="7124760" cy="1952640"/>
            <a:chOff x="1006560" y="4173480"/>
            <a:chExt cx="7124760" cy="1952640"/>
          </a:xfrm>
        </p:grpSpPr>
        <p:sp>
          <p:nvSpPr>
            <p:cNvPr id="72" name=""/>
            <p:cNvSpPr/>
            <p:nvPr/>
          </p:nvSpPr>
          <p:spPr>
            <a:xfrm>
              <a:off x="5311800" y="5440320"/>
              <a:ext cx="194940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2400" strike="noStrike" u="none">
                  <a:solidFill>
                    <a:srgbClr val="ff3300"/>
                  </a:solidFill>
                  <a:effectLst/>
                  <a:uFillTx/>
                  <a:latin typeface="Arial"/>
                </a:rPr>
                <a:t>ITERATION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 rot="10800000">
              <a:off x="7216920" y="4173480"/>
              <a:ext cx="914400" cy="1952640"/>
            </a:xfrm>
            <a:custGeom>
              <a:avLst/>
              <a:gdLst>
                <a:gd name="textAreaLeft" fmla="*/ 0 w 914400"/>
                <a:gd name="textAreaRight" fmla="*/ 914760 w 914400"/>
                <a:gd name="textAreaTop" fmla="*/ 0 h 1952640"/>
                <a:gd name="textAreaBottom" fmla="*/ 1952640 h 195264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21600"/>
                  </a:moveTo>
                  <a:lnTo>
                    <a:pt x="0" y="12160"/>
                  </a:lnTo>
                  <a:arcTo wR="12427" hR="8912" stAng="10800000" swAng="5400000"/>
                  <a:lnTo>
                    <a:pt x="12427" y="3248"/>
                  </a:lnTo>
                  <a:lnTo>
                    <a:pt x="12427" y="0"/>
                  </a:lnTo>
                  <a:lnTo>
                    <a:pt x="21600" y="6079"/>
                  </a:lnTo>
                  <a:lnTo>
                    <a:pt x="12427" y="12158"/>
                  </a:lnTo>
                  <a:lnTo>
                    <a:pt x="12427" y="8910"/>
                  </a:lnTo>
                  <a:lnTo>
                    <a:pt x="12427" y="8910"/>
                  </a:lnTo>
                  <a:arcTo wR="6765" hR="3250" stAng="16200000" swAng="-5400000"/>
                  <a:lnTo>
                    <a:pt x="5662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2bafdb"/>
                </a:gs>
                <a:gs pos="100000">
                  <a:srgbClr val="33ccff"/>
                </a:gs>
              </a:gsLst>
              <a:lin ang="10800000"/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 rot="16200000">
              <a:off x="2774880" y="3214440"/>
              <a:ext cx="762120" cy="4298760"/>
            </a:xfrm>
            <a:custGeom>
              <a:avLst/>
              <a:gdLst>
                <a:gd name="textAreaLeft" fmla="*/ 0 w 762120"/>
                <a:gd name="textAreaRight" fmla="*/ 762480 w 762120"/>
                <a:gd name="textAreaTop" fmla="*/ 0 h 4298760"/>
                <a:gd name="textAreaBottom" fmla="*/ 4299120 h 4298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21600"/>
                  </a:moveTo>
                  <a:lnTo>
                    <a:pt x="0" y="12160"/>
                  </a:lnTo>
                  <a:arcTo wR="12427" hR="8675" stAng="10800000" swAng="5400000"/>
                  <a:lnTo>
                    <a:pt x="12427" y="3485"/>
                  </a:lnTo>
                  <a:lnTo>
                    <a:pt x="12427" y="0"/>
                  </a:lnTo>
                  <a:lnTo>
                    <a:pt x="21600" y="6079"/>
                  </a:lnTo>
                  <a:lnTo>
                    <a:pt x="12427" y="12158"/>
                  </a:lnTo>
                  <a:lnTo>
                    <a:pt x="12427" y="8673"/>
                  </a:lnTo>
                  <a:lnTo>
                    <a:pt x="12427" y="8673"/>
                  </a:lnTo>
                  <a:arcTo wR="7239" hR="3487" stAng="16200000" swAng="-5400000"/>
                  <a:lnTo>
                    <a:pt x="5188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2bafdb"/>
                </a:gs>
                <a:gs pos="100000">
                  <a:srgbClr val="33ccff"/>
                </a:gs>
              </a:gsLst>
              <a:lin ang="10800000"/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"/>
          <p:cNvGrpSpPr/>
          <p:nvPr/>
        </p:nvGrpSpPr>
        <p:grpSpPr>
          <a:xfrm>
            <a:off x="728640" y="2938320"/>
            <a:ext cx="7797960" cy="1955520"/>
            <a:chOff x="728640" y="2938320"/>
            <a:chExt cx="7797960" cy="1955520"/>
          </a:xfrm>
        </p:grpSpPr>
        <p:sp>
          <p:nvSpPr>
            <p:cNvPr id="76" name=""/>
            <p:cNvSpPr/>
            <p:nvPr/>
          </p:nvSpPr>
          <p:spPr>
            <a:xfrm>
              <a:off x="728640" y="3057480"/>
              <a:ext cx="118584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c0128"/>
                  </a:solidFill>
                  <a:effectLst/>
                  <a:uFillTx/>
                  <a:latin typeface="Arial"/>
                </a:rPr>
                <a:t>Economic Analysis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2679840" y="2938320"/>
              <a:ext cx="106668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c0128"/>
                  </a:solidFill>
                  <a:effectLst/>
                  <a:uFillTx/>
                  <a:latin typeface="Arial"/>
                </a:rPr>
                <a:t>Energy Demand Analysis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760320" y="4067280"/>
              <a:ext cx="113184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c0128"/>
                  </a:solidFill>
                  <a:effectLst/>
                  <a:uFillTx/>
                  <a:latin typeface="Arial"/>
                </a:rPr>
                <a:t>Energy Resource Analysis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2260440" y="4068720"/>
              <a:ext cx="190512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c0128"/>
                  </a:solidFill>
                  <a:effectLst/>
                  <a:uFillTx/>
                  <a:latin typeface="Arial"/>
                </a:rPr>
                <a:t>Energy Technology Characterization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4297320" y="3494160"/>
              <a:ext cx="1143000" cy="82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c0128"/>
                  </a:solidFill>
                  <a:effectLst/>
                  <a:uFillTx/>
                  <a:latin typeface="Arial"/>
                </a:rPr>
                <a:t>Supply/ Demand Balance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5775480" y="3613320"/>
              <a:ext cx="125388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c0128"/>
                  </a:solidFill>
                  <a:effectLst/>
                  <a:uFillTx/>
                  <a:latin typeface="Arial"/>
                </a:rPr>
                <a:t>Impact Evaluation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7448400" y="3613320"/>
              <a:ext cx="1078200" cy="58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c0128"/>
                  </a:solidFill>
                  <a:effectLst/>
                  <a:uFillTx/>
                  <a:latin typeface="Arial"/>
                </a:rPr>
                <a:t>Decision Analysis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7013520" y="3755880"/>
              <a:ext cx="466920" cy="304920"/>
            </a:xfrm>
            <a:prstGeom prst="rightArrow">
              <a:avLst>
                <a:gd name="adj1" fmla="val 50000"/>
                <a:gd name="adj2" fmla="val 38282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5457960" y="3746520"/>
              <a:ext cx="466560" cy="304920"/>
            </a:xfrm>
            <a:prstGeom prst="rightArrow">
              <a:avLst>
                <a:gd name="adj1" fmla="val 50000"/>
                <a:gd name="adj2" fmla="val 38253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2008080" y="3197160"/>
              <a:ext cx="466920" cy="304920"/>
            </a:xfrm>
            <a:prstGeom prst="rightArrow">
              <a:avLst>
                <a:gd name="adj1" fmla="val 50000"/>
                <a:gd name="adj2" fmla="val 38282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2008080" y="4324320"/>
              <a:ext cx="466920" cy="304920"/>
            </a:xfrm>
            <a:prstGeom prst="rightArrow">
              <a:avLst>
                <a:gd name="adj1" fmla="val 50000"/>
                <a:gd name="adj2" fmla="val 38282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 rot="1695000">
              <a:off x="3715920" y="3366720"/>
              <a:ext cx="730440" cy="304920"/>
            </a:xfrm>
            <a:prstGeom prst="rightArrow">
              <a:avLst>
                <a:gd name="adj1" fmla="val 50000"/>
                <a:gd name="adj2" fmla="val 59888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 flipV="1" rot="19905000">
              <a:off x="3879360" y="4186800"/>
              <a:ext cx="592200" cy="304920"/>
            </a:xfrm>
            <a:prstGeom prst="rightArrow">
              <a:avLst>
                <a:gd name="adj1" fmla="val 50000"/>
                <a:gd name="adj2" fmla="val 48554"/>
              </a:avLst>
            </a:prstGeom>
            <a:gradFill rotWithShape="0">
              <a:gsLst>
                <a:gs pos="0">
                  <a:srgbClr val="2baeda"/>
                </a:gs>
                <a:gs pos="100000">
                  <a:srgbClr val="33ccff"/>
                </a:gs>
              </a:gsLst>
              <a:lin ang="10800000"/>
            </a:gra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9" name=""/>
          <p:cNvSpPr/>
          <p:nvPr/>
        </p:nvSpPr>
        <p:spPr>
          <a:xfrm>
            <a:off x="2592360" y="5221440"/>
            <a:ext cx="1332000" cy="1041120"/>
          </a:xfrm>
          <a:prstGeom prst="wedgeRectCallout">
            <a:avLst>
              <a:gd name="adj1" fmla="val -14361"/>
              <a:gd name="adj2" fmla="val -82620"/>
            </a:avLst>
          </a:prstGeom>
          <a:blipFill rotWithShape="0">
            <a:blip r:embed="rId1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GASMAP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DECADES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402080" y="4968720"/>
            <a:ext cx="1909800" cy="1316160"/>
          </a:xfrm>
          <a:prstGeom prst="wedgeRectCallout">
            <a:avLst>
              <a:gd name="adj1" fmla="val 52162"/>
              <a:gd name="adj2" fmla="val -111759"/>
            </a:avLst>
          </a:prstGeom>
          <a:blipFill rotWithShape="0">
            <a:blip r:embed="rId2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IMPACTS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RAINS</a:t>
            </a:r>
            <a:br>
              <a:rPr sz="1800"/>
            </a:b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AIRPACTS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6653160" y="4629240"/>
            <a:ext cx="1760760" cy="1641240"/>
          </a:xfrm>
          <a:prstGeom prst="wedgeRectCallout">
            <a:avLst>
              <a:gd name="adj1" fmla="val 14921"/>
              <a:gd name="adj2" fmla="val -77564"/>
            </a:avLst>
          </a:prstGeom>
          <a:blipFill rotWithShape="0">
            <a:blip r:embed="rId3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MDA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DAM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STATS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631800" y="1592280"/>
            <a:ext cx="1332000" cy="1041480"/>
          </a:xfrm>
          <a:prstGeom prst="wedgeRectCallout">
            <a:avLst>
              <a:gd name="adj1" fmla="val -8643"/>
              <a:gd name="adj2" fmla="val 100152"/>
            </a:avLst>
          </a:prstGeom>
          <a:blipFill rotWithShape="0">
            <a:blip r:embed="rId4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AMIGA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MACRO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2592360" y="1589040"/>
            <a:ext cx="1332000" cy="1041480"/>
          </a:xfrm>
          <a:prstGeom prst="wedgeRectCallout">
            <a:avLst>
              <a:gd name="adj1" fmla="val -9476"/>
              <a:gd name="adj2" fmla="val 90550"/>
            </a:avLst>
          </a:prstGeom>
          <a:blipFill rotWithShape="0">
            <a:blip r:embed="rId5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LIEF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DEMAND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5330880" y="1582560"/>
            <a:ext cx="2386080" cy="1413000"/>
          </a:xfrm>
          <a:prstGeom prst="wedgeRectCallout">
            <a:avLst>
              <a:gd name="adj1" fmla="val -51662"/>
              <a:gd name="adj2" fmla="val 88425"/>
            </a:avLst>
          </a:prstGeom>
          <a:blipFill rotWithShape="0">
            <a:blip r:embed="rId6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r" pos="211284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r" pos="211284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SMN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r" pos="211284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ICARUS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GTMAX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 Has Developed a Variety of Tools for Use in Energy, Economic, and Environmental Systems Analysis</a:t>
            </a:r>
            <a:endParaRPr b="1" lang="en-US" sz="23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38240" y="469800"/>
            <a:ext cx="663912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  <a:tab algn="l" pos="13701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One of DIS’s Major Software Products, the Energy and Power Evaluation Program (ENPEP), Consists of 10 Integrated Analysis Tools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657360" y="533520"/>
            <a:ext cx="1258920" cy="84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1023840" y="1509840"/>
            <a:ext cx="7078680" cy="4787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>
            <a:off x="1704960" y="2489040"/>
            <a:ext cx="1270080" cy="308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4"/>
          <a:stretch/>
        </p:blipFill>
        <p:spPr>
          <a:xfrm>
            <a:off x="3935520" y="1917720"/>
            <a:ext cx="1269720" cy="42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5"/>
          <a:stretch/>
        </p:blipFill>
        <p:spPr>
          <a:xfrm>
            <a:off x="6135840" y="2487600"/>
            <a:ext cx="1269720" cy="307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6"/>
          <a:stretch/>
        </p:blipFill>
        <p:spPr>
          <a:xfrm>
            <a:off x="6126120" y="3621240"/>
            <a:ext cx="1289160" cy="81432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"/>
          <p:cNvGrpSpPr/>
          <p:nvPr/>
        </p:nvGrpSpPr>
        <p:grpSpPr>
          <a:xfrm>
            <a:off x="6554880" y="1565280"/>
            <a:ext cx="2057400" cy="4624560"/>
            <a:chOff x="6554880" y="1565280"/>
            <a:chExt cx="2057400" cy="4624560"/>
          </a:xfrm>
        </p:grpSpPr>
        <p:pic>
          <p:nvPicPr>
            <p:cNvPr id="104" name="one%20of%20largest%20producing%20mines%2080-100ft%20seam%20photo4" descr=""/>
            <p:cNvPicPr/>
            <p:nvPr/>
          </p:nvPicPr>
          <p:blipFill>
            <a:blip r:embed="rId1"/>
            <a:srcRect l="0" t="13684" r="19777" b="4571"/>
            <a:stretch/>
          </p:blipFill>
          <p:spPr>
            <a:xfrm>
              <a:off x="6594480" y="1565280"/>
              <a:ext cx="1951200" cy="1981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5" name="coal%20stove%2002" descr=""/>
            <p:cNvPicPr/>
            <p:nvPr/>
          </p:nvPicPr>
          <p:blipFill>
            <a:blip r:embed="rId2"/>
            <a:stretch/>
          </p:blipFill>
          <p:spPr>
            <a:xfrm>
              <a:off x="6554880" y="4084560"/>
              <a:ext cx="2057400" cy="21052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6" name=""/>
            <p:cNvSpPr/>
            <p:nvPr/>
          </p:nvSpPr>
          <p:spPr>
            <a:xfrm>
              <a:off x="7434360" y="3613320"/>
              <a:ext cx="395280" cy="471240"/>
            </a:xfrm>
            <a:prstGeom prst="downArrow">
              <a:avLst>
                <a:gd name="adj1" fmla="val 50204"/>
                <a:gd name="adj2" fmla="val 48972"/>
              </a:avLst>
            </a:prstGeom>
            <a:solidFill>
              <a:srgbClr val="ffcc00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96360" y="609120"/>
            <a:ext cx="8502840" cy="6858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ENPEP is Designed to Analyze the Entire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System in an Integrated Framework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64840" y="1469520"/>
            <a:ext cx="5987880" cy="816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74600" indent="-17460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Reveal cross-sectoral effects; provide structure for consistent energy “planning” program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46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63400" y="3935160"/>
            <a:ext cx="6305760" cy="101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74600" indent="-174600">
              <a:lnSpc>
                <a:spcPct val="90000"/>
              </a:lnSpc>
              <a:spcBef>
                <a:spcPts val="601"/>
              </a:spcBef>
              <a:buClr>
                <a:srgbClr val="063de8"/>
              </a:buClr>
              <a:buSzPct val="6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Integrated framework allows evaluation of feedback effects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"/>
          <p:cNvSpPr/>
          <p:nvPr/>
        </p:nvSpPr>
        <p:spPr>
          <a:xfrm>
            <a:off x="2406600" y="4273560"/>
            <a:ext cx="138132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825480"/>
                <a:tab algn="l" pos="1650960"/>
                <a:tab algn="l" pos="2476440"/>
                <a:tab algn="l" pos="3301920"/>
                <a:tab algn="l" pos="4127400"/>
                <a:tab algn="l" pos="4952880"/>
                <a:tab algn="l" pos="5778360"/>
                <a:tab algn="l" pos="6603840"/>
                <a:tab algn="l" pos="7429680"/>
                <a:tab algn="l" pos="8255160"/>
                <a:tab algn="l" pos="9080640"/>
                <a:tab algn="l" pos="9906120"/>
                <a:tab algn="l" pos="10731600"/>
              </a:tabLst>
            </a:pPr>
            <a:r>
              <a:rPr b="1" lang="en-US" sz="1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Price of Coal/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825480"/>
                <a:tab algn="l" pos="1650960"/>
                <a:tab algn="l" pos="2476440"/>
                <a:tab algn="l" pos="3301920"/>
                <a:tab algn="l" pos="4127400"/>
                <a:tab algn="l" pos="4952880"/>
                <a:tab algn="l" pos="5778360"/>
                <a:tab algn="l" pos="6603840"/>
                <a:tab algn="l" pos="7429680"/>
                <a:tab algn="l" pos="8255160"/>
                <a:tab algn="l" pos="9080640"/>
                <a:tab algn="l" pos="9906120"/>
                <a:tab algn="l" pos="10731600"/>
              </a:tabLst>
            </a:pPr>
            <a:r>
              <a:rPr b="1" lang="en-US" sz="1000" strike="noStrike" u="none">
                <a:solidFill>
                  <a:srgbClr val="cc0000"/>
                </a:solidFill>
                <a:effectLst/>
                <a:uFillTx/>
                <a:latin typeface="Arial"/>
              </a:rPr>
              <a:t>Carbon Tax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1" name=""/>
          <p:cNvGrpSpPr/>
          <p:nvPr/>
        </p:nvGrpSpPr>
        <p:grpSpPr>
          <a:xfrm>
            <a:off x="3530520" y="5102280"/>
            <a:ext cx="800280" cy="1081080"/>
            <a:chOff x="3530520" y="5102280"/>
            <a:chExt cx="800280" cy="1081080"/>
          </a:xfrm>
        </p:grpSpPr>
        <p:sp>
          <p:nvSpPr>
            <p:cNvPr id="112" name=""/>
            <p:cNvSpPr/>
            <p:nvPr/>
          </p:nvSpPr>
          <p:spPr>
            <a:xfrm>
              <a:off x="3656160" y="5102280"/>
              <a:ext cx="67464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7480" rIns="8748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825480"/>
                  <a:tab algn="l" pos="1650960"/>
                  <a:tab algn="l" pos="2476440"/>
                  <a:tab algn="l" pos="3301920"/>
                  <a:tab algn="l" pos="4127400"/>
                  <a:tab algn="l" pos="4952880"/>
                  <a:tab algn="l" pos="5778360"/>
                  <a:tab algn="l" pos="6603840"/>
                  <a:tab algn="l" pos="7429680"/>
                  <a:tab algn="l" pos="8255160"/>
                  <a:tab algn="l" pos="9080640"/>
                  <a:tab algn="l" pos="9906120"/>
                  <a:tab algn="l" pos="10731600"/>
                </a:tabLst>
              </a:pPr>
              <a:r>
                <a:rPr b="1" lang="en-US" sz="10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Demand</a:t>
              </a:r>
              <a:br>
                <a:rPr sz="1000"/>
              </a:br>
              <a:r>
                <a:rPr b="1" lang="en-US" sz="10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for Coal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3530520" y="5443560"/>
              <a:ext cx="744480" cy="739800"/>
            </a:xfrm>
            <a:custGeom>
              <a:avLst/>
              <a:gdLst>
                <a:gd name="textAreaLeft" fmla="*/ 213480 w 744480"/>
                <a:gd name="textAreaRight" fmla="*/ 637920 w 744480"/>
                <a:gd name="textAreaTop" fmla="*/ 426240 h 739800"/>
                <a:gd name="textAreaBottom" fmla="*/ 633600 h 739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5470"/>
                  </a:moveTo>
                  <a:lnTo>
                    <a:pt x="6200" y="9340"/>
                  </a:lnTo>
                  <a:lnTo>
                    <a:pt x="6200" y="12440"/>
                  </a:lnTo>
                  <a:lnTo>
                    <a:pt x="12440" y="12440"/>
                  </a:lnTo>
                  <a:lnTo>
                    <a:pt x="12440" y="6200"/>
                  </a:lnTo>
                  <a:lnTo>
                    <a:pt x="9340" y="6200"/>
                  </a:lnTo>
                  <a:lnTo>
                    <a:pt x="15470" y="0"/>
                  </a:lnTo>
                  <a:lnTo>
                    <a:pt x="21600" y="6200"/>
                  </a:lnTo>
                  <a:lnTo>
                    <a:pt x="18500" y="6200"/>
                  </a:lnTo>
                  <a:lnTo>
                    <a:pt x="18500" y="18500"/>
                  </a:lnTo>
                  <a:lnTo>
                    <a:pt x="6200" y="18500"/>
                  </a:lnTo>
                  <a:lnTo>
                    <a:pt x="62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175e75"/>
                </a:gs>
              </a:gsLst>
              <a:lin ang="5400000"/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4" name=""/>
          <p:cNvGrpSpPr/>
          <p:nvPr/>
        </p:nvGrpSpPr>
        <p:grpSpPr>
          <a:xfrm>
            <a:off x="1953720" y="5468760"/>
            <a:ext cx="1707120" cy="739800"/>
            <a:chOff x="1953720" y="5468760"/>
            <a:chExt cx="1707120" cy="739800"/>
          </a:xfrm>
        </p:grpSpPr>
        <p:sp>
          <p:nvSpPr>
            <p:cNvPr id="115" name=""/>
            <p:cNvSpPr/>
            <p:nvPr/>
          </p:nvSpPr>
          <p:spPr>
            <a:xfrm>
              <a:off x="2536920" y="5783040"/>
              <a:ext cx="112392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87480" rIns="8748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825480"/>
                  <a:tab algn="l" pos="1650960"/>
                  <a:tab algn="l" pos="2476440"/>
                  <a:tab algn="l" pos="3301920"/>
                  <a:tab algn="l" pos="4127400"/>
                  <a:tab algn="l" pos="4952880"/>
                  <a:tab algn="l" pos="5778360"/>
                  <a:tab algn="l" pos="6603840"/>
                  <a:tab algn="l" pos="7429680"/>
                  <a:tab algn="l" pos="8255160"/>
                  <a:tab algn="l" pos="9080640"/>
                  <a:tab algn="l" pos="9906120"/>
                  <a:tab algn="l" pos="10731600"/>
                </a:tabLst>
              </a:pPr>
              <a:r>
                <a:rPr b="1" lang="en-US" sz="10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Demand for Electricity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 flipH="1">
              <a:off x="1953360" y="5468760"/>
              <a:ext cx="746280" cy="739800"/>
            </a:xfrm>
            <a:custGeom>
              <a:avLst/>
              <a:gdLst>
                <a:gd name="textAreaLeft" fmla="*/ 214200 w 746280"/>
                <a:gd name="textAreaRight" fmla="*/ 639360 w 746280"/>
                <a:gd name="textAreaTop" fmla="*/ 426240 h 739800"/>
                <a:gd name="textAreaBottom" fmla="*/ 633600 h 7398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5470"/>
                  </a:moveTo>
                  <a:lnTo>
                    <a:pt x="6200" y="9340"/>
                  </a:lnTo>
                  <a:lnTo>
                    <a:pt x="6200" y="12440"/>
                  </a:lnTo>
                  <a:lnTo>
                    <a:pt x="12440" y="12440"/>
                  </a:lnTo>
                  <a:lnTo>
                    <a:pt x="12440" y="6200"/>
                  </a:lnTo>
                  <a:lnTo>
                    <a:pt x="9340" y="6200"/>
                  </a:lnTo>
                  <a:lnTo>
                    <a:pt x="15470" y="0"/>
                  </a:lnTo>
                  <a:lnTo>
                    <a:pt x="21600" y="6200"/>
                  </a:lnTo>
                  <a:lnTo>
                    <a:pt x="18500" y="6200"/>
                  </a:lnTo>
                  <a:lnTo>
                    <a:pt x="18500" y="18500"/>
                  </a:lnTo>
                  <a:lnTo>
                    <a:pt x="6200" y="18500"/>
                  </a:lnTo>
                  <a:lnTo>
                    <a:pt x="62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175e75"/>
                </a:gs>
              </a:gsLst>
              <a:lin ang="5400000"/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7" name=""/>
          <p:cNvGrpSpPr/>
          <p:nvPr/>
        </p:nvGrpSpPr>
        <p:grpSpPr>
          <a:xfrm>
            <a:off x="1748160" y="4313160"/>
            <a:ext cx="945720" cy="1211760"/>
            <a:chOff x="1748160" y="4313160"/>
            <a:chExt cx="945720" cy="1211760"/>
          </a:xfrm>
        </p:grpSpPr>
        <p:sp>
          <p:nvSpPr>
            <p:cNvPr id="118" name=""/>
            <p:cNvSpPr/>
            <p:nvPr/>
          </p:nvSpPr>
          <p:spPr>
            <a:xfrm>
              <a:off x="1748160" y="5130720"/>
              <a:ext cx="78048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7480" rIns="8748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825480"/>
                  <a:tab algn="l" pos="1650960"/>
                  <a:tab algn="l" pos="2476440"/>
                  <a:tab algn="l" pos="3301920"/>
                  <a:tab algn="l" pos="4127400"/>
                  <a:tab algn="l" pos="4952880"/>
                  <a:tab algn="l" pos="5778360"/>
                  <a:tab algn="l" pos="6603840"/>
                  <a:tab algn="l" pos="7429680"/>
                  <a:tab algn="l" pos="8255160"/>
                  <a:tab algn="l" pos="9080640"/>
                  <a:tab algn="l" pos="9906120"/>
                  <a:tab algn="l" pos="10731600"/>
                </a:tabLst>
              </a:pPr>
              <a:r>
                <a:rPr b="1" lang="en-US" sz="10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Price of</a:t>
              </a:r>
              <a:br>
                <a:rPr sz="1000"/>
              </a:br>
              <a:r>
                <a:rPr b="1" lang="en-US" sz="10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Electricity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 flipH="1" flipV="1">
              <a:off x="1947960" y="4313160"/>
              <a:ext cx="745920" cy="741600"/>
            </a:xfrm>
            <a:custGeom>
              <a:avLst/>
              <a:gdLst>
                <a:gd name="textAreaLeft" fmla="*/ 214200 w 745920"/>
                <a:gd name="textAreaRight" fmla="*/ 639000 w 745920"/>
                <a:gd name="textAreaTop" fmla="*/ 427320 h 741600"/>
                <a:gd name="textAreaBottom" fmla="*/ 635760 h 74160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15470"/>
                  </a:moveTo>
                  <a:lnTo>
                    <a:pt x="6200" y="9340"/>
                  </a:lnTo>
                  <a:lnTo>
                    <a:pt x="6200" y="12440"/>
                  </a:lnTo>
                  <a:lnTo>
                    <a:pt x="12440" y="12440"/>
                  </a:lnTo>
                  <a:lnTo>
                    <a:pt x="12440" y="6200"/>
                  </a:lnTo>
                  <a:lnTo>
                    <a:pt x="9340" y="6200"/>
                  </a:lnTo>
                  <a:lnTo>
                    <a:pt x="15470" y="0"/>
                  </a:lnTo>
                  <a:lnTo>
                    <a:pt x="21600" y="6200"/>
                  </a:lnTo>
                  <a:lnTo>
                    <a:pt x="18500" y="6200"/>
                  </a:lnTo>
                  <a:lnTo>
                    <a:pt x="18500" y="18500"/>
                  </a:lnTo>
                  <a:lnTo>
                    <a:pt x="6200" y="18500"/>
                  </a:lnTo>
                  <a:lnTo>
                    <a:pt x="62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33ccff"/>
                </a:gs>
                <a:gs pos="100000">
                  <a:srgbClr val="175e75"/>
                </a:gs>
              </a:gsLst>
              <a:lin ang="5400000"/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0" name=""/>
          <p:cNvSpPr/>
          <p:nvPr/>
        </p:nvSpPr>
        <p:spPr>
          <a:xfrm flipV="1">
            <a:off x="3540240" y="4284000"/>
            <a:ext cx="745920" cy="739800"/>
          </a:xfrm>
          <a:custGeom>
            <a:avLst/>
            <a:gdLst>
              <a:gd name="textAreaLeft" fmla="*/ 214200 w 745920"/>
              <a:gd name="textAreaRight" fmla="*/ 639000 w 745920"/>
              <a:gd name="textAreaTop" fmla="*/ 425880 h 739800"/>
              <a:gd name="textAreaBottom" fmla="*/ 633240 h 7398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5470"/>
                </a:moveTo>
                <a:lnTo>
                  <a:pt x="6200" y="9340"/>
                </a:lnTo>
                <a:lnTo>
                  <a:pt x="6200" y="12440"/>
                </a:lnTo>
                <a:lnTo>
                  <a:pt x="12440" y="12440"/>
                </a:lnTo>
                <a:lnTo>
                  <a:pt x="12440" y="6200"/>
                </a:lnTo>
                <a:lnTo>
                  <a:pt x="9340" y="6200"/>
                </a:lnTo>
                <a:lnTo>
                  <a:pt x="15470" y="0"/>
                </a:lnTo>
                <a:lnTo>
                  <a:pt x="21600" y="6200"/>
                </a:lnTo>
                <a:lnTo>
                  <a:pt x="18500" y="6200"/>
                </a:lnTo>
                <a:lnTo>
                  <a:pt x="18500" y="18500"/>
                </a:lnTo>
                <a:lnTo>
                  <a:pt x="6200" y="18500"/>
                </a:lnTo>
                <a:lnTo>
                  <a:pt x="6200" y="21600"/>
                </a:lnTo>
                <a:close/>
              </a:path>
            </a:pathLst>
          </a:custGeom>
          <a:gradFill rotWithShape="0">
            <a:gsLst>
              <a:gs pos="0">
                <a:srgbClr val="33ccff"/>
              </a:gs>
              <a:gs pos="100000">
                <a:srgbClr val="175e75"/>
              </a:gs>
            </a:gsLst>
            <a:lin ang="5400000"/>
          </a:gra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1" name=""/>
          <p:cNvGrpSpPr/>
          <p:nvPr/>
        </p:nvGrpSpPr>
        <p:grpSpPr>
          <a:xfrm>
            <a:off x="4397400" y="5097600"/>
            <a:ext cx="1645920" cy="394200"/>
            <a:chOff x="4397400" y="5097600"/>
            <a:chExt cx="1645920" cy="394200"/>
          </a:xfrm>
        </p:grpSpPr>
        <p:sp>
          <p:nvSpPr>
            <p:cNvPr id="122" name=""/>
            <p:cNvSpPr/>
            <p:nvPr/>
          </p:nvSpPr>
          <p:spPr>
            <a:xfrm>
              <a:off x="5094360" y="5097600"/>
              <a:ext cx="94896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87480" rIns="8748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825480"/>
                  <a:tab algn="l" pos="1650960"/>
                  <a:tab algn="l" pos="2476440"/>
                  <a:tab algn="l" pos="3301920"/>
                  <a:tab algn="l" pos="4127400"/>
                  <a:tab algn="l" pos="4952880"/>
                  <a:tab algn="l" pos="5778360"/>
                  <a:tab algn="l" pos="6603840"/>
                  <a:tab algn="l" pos="7429680"/>
                  <a:tab algn="l" pos="8255160"/>
                  <a:tab algn="l" pos="9080640"/>
                  <a:tab algn="l" pos="9906120"/>
                  <a:tab algn="l" pos="10731600"/>
                </a:tabLst>
              </a:pPr>
              <a:r>
                <a:rPr b="1" lang="en-US" sz="10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Atmospheric</a:t>
              </a:r>
              <a:br>
                <a:rPr sz="1000"/>
              </a:br>
              <a:r>
                <a:rPr b="1" lang="en-US" sz="1000" strike="noStrike" u="none">
                  <a:solidFill>
                    <a:srgbClr val="cc0000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4397400" y="5111640"/>
              <a:ext cx="757080" cy="365400"/>
            </a:xfrm>
            <a:prstGeom prst="leftRightArrow">
              <a:avLst>
                <a:gd name="adj1" fmla="val 50000"/>
                <a:gd name="adj2" fmla="val 41247"/>
              </a:avLst>
            </a:prstGeom>
            <a:gradFill rotWithShape="0">
              <a:gsLst>
                <a:gs pos="0">
                  <a:srgbClr val="33ccff"/>
                </a:gs>
                <a:gs pos="100000">
                  <a:srgbClr val="175e75"/>
                </a:gs>
              </a:gsLst>
              <a:lin ang="5400000"/>
            </a:gra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1901880" y="2063880"/>
            <a:ext cx="2406600" cy="1842840"/>
          </a:xfrm>
          <a:prstGeom prst="rect">
            <a:avLst/>
          </a:prstGeom>
          <a:noFill/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"/>
          <p:cNvGrpSpPr/>
          <p:nvPr/>
        </p:nvGrpSpPr>
        <p:grpSpPr>
          <a:xfrm>
            <a:off x="4888080" y="1643400"/>
            <a:ext cx="3741480" cy="3104280"/>
            <a:chOff x="4888080" y="1643400"/>
            <a:chExt cx="3741480" cy="3104280"/>
          </a:xfrm>
        </p:grpSpPr>
        <p:sp>
          <p:nvSpPr>
            <p:cNvPr id="126" name=""/>
            <p:cNvSpPr/>
            <p:nvPr/>
          </p:nvSpPr>
          <p:spPr>
            <a:xfrm>
              <a:off x="7772400" y="2890800"/>
              <a:ext cx="857160" cy="3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114ffb"/>
                  </a:solidFill>
                  <a:effectLst/>
                  <a:uFillTx/>
                  <a:latin typeface="Arial"/>
                </a:rPr>
                <a:t>Supply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4888080" y="1643400"/>
              <a:ext cx="3504600" cy="310428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21600" y="10800"/>
                  </a:moveTo>
                  <a:arcTo wR="10800" hR="10800" stAng="0" swAng="5400000"/>
                  <a:lnTo>
                    <a:pt x="10800" y="10800"/>
                  </a:lnTo>
                  <a:close/>
                </a:path>
                <a:path fill="none" w="21600" h="21600">
                  <a:moveTo>
                    <a:pt x="21600" y="10800"/>
                  </a:moveTo>
                  <a:arcTo wR="10800" hR="10800" stAng="0" swAng="5400000"/>
                </a:path>
              </a:pathLst>
            </a:custGeom>
            <a:noFill/>
            <a:ln cap="rnd" w="44280">
              <a:solidFill>
                <a:srgbClr val="114ffb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8" name=""/>
          <p:cNvGrpSpPr/>
          <p:nvPr/>
        </p:nvGrpSpPr>
        <p:grpSpPr>
          <a:xfrm>
            <a:off x="6365880" y="1643400"/>
            <a:ext cx="3765600" cy="3104280"/>
            <a:chOff x="6365880" y="1643400"/>
            <a:chExt cx="3765600" cy="3104280"/>
          </a:xfrm>
        </p:grpSpPr>
        <p:sp>
          <p:nvSpPr>
            <p:cNvPr id="129" name=""/>
            <p:cNvSpPr/>
            <p:nvPr/>
          </p:nvSpPr>
          <p:spPr>
            <a:xfrm flipH="1">
              <a:off x="7502040" y="3962520"/>
              <a:ext cx="57240" cy="547560"/>
            </a:xfrm>
            <a:prstGeom prst="line">
              <a:avLst/>
            </a:prstGeom>
            <a:ln w="38160">
              <a:solidFill>
                <a:srgbClr val="00ae00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30" name=""/>
            <p:cNvGrpSpPr/>
            <p:nvPr/>
          </p:nvGrpSpPr>
          <p:grpSpPr>
            <a:xfrm>
              <a:off x="6365880" y="1643400"/>
              <a:ext cx="3765600" cy="3104280"/>
              <a:chOff x="6365880" y="1643400"/>
              <a:chExt cx="3765600" cy="3104280"/>
            </a:xfrm>
          </p:grpSpPr>
          <p:sp>
            <p:nvSpPr>
              <p:cNvPr id="131" name=""/>
              <p:cNvSpPr/>
              <p:nvPr/>
            </p:nvSpPr>
            <p:spPr>
              <a:xfrm>
                <a:off x="6626160" y="1643400"/>
                <a:ext cx="3505320" cy="31042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10800" y="21600"/>
                    </a:moveTo>
                    <a:arcTo wR="10800" hR="10800" stAng="5400000" swAng="5400000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10800" y="21600"/>
                    </a:moveTo>
                    <a:arcTo wR="10800" hR="10800" stAng="5400000" swAng="5400000"/>
                  </a:path>
                </a:pathLst>
              </a:custGeom>
              <a:noFill/>
              <a:ln cap="rnd" w="4428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" name=""/>
              <p:cNvSpPr/>
              <p:nvPr/>
            </p:nvSpPr>
            <p:spPr>
              <a:xfrm>
                <a:off x="6365880" y="2890800"/>
                <a:ext cx="981000" cy="332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360" rIns="90360" tIns="44280" bIns="44280" anchor="t">
                <a:sp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c0128"/>
                    </a:solidFill>
                    <a:effectLst/>
                    <a:uFillTx/>
                    <a:latin typeface="Arial"/>
                  </a:rPr>
                  <a:t>Demand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33" name=""/>
            <p:cNvSpPr/>
            <p:nvPr/>
          </p:nvSpPr>
          <p:spPr>
            <a:xfrm>
              <a:off x="6874200" y="3691080"/>
              <a:ext cx="1296360" cy="3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ae00"/>
                  </a:solidFill>
                  <a:effectLst/>
                  <a:uFillTx/>
                  <a:latin typeface="Arial"/>
                </a:rPr>
                <a:t>Equilibrium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4" name=""/>
          <p:cNvGrpSpPr/>
          <p:nvPr/>
        </p:nvGrpSpPr>
        <p:grpSpPr>
          <a:xfrm>
            <a:off x="644400" y="1973160"/>
            <a:ext cx="2963880" cy="3486240"/>
            <a:chOff x="644400" y="1973160"/>
            <a:chExt cx="2963880" cy="3486240"/>
          </a:xfrm>
        </p:grpSpPr>
        <p:sp>
          <p:nvSpPr>
            <p:cNvPr id="135" name=""/>
            <p:cNvSpPr/>
            <p:nvPr/>
          </p:nvSpPr>
          <p:spPr>
            <a:xfrm>
              <a:off x="1279440" y="1973160"/>
              <a:ext cx="109584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INPUT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693720" y="2548080"/>
              <a:ext cx="2174760" cy="2911320"/>
            </a:xfrm>
            <a:custGeom>
              <a:avLst/>
              <a:gdLst/>
              <a:ahLst/>
              <a:rect l="l" t="t" r="r" b="b"/>
              <a:pathLst>
                <a:path w="1370" h="1834">
                  <a:moveTo>
                    <a:pt x="0" y="0"/>
                  </a:moveTo>
                  <a:lnTo>
                    <a:pt x="1369" y="0"/>
                  </a:lnTo>
                  <a:lnTo>
                    <a:pt x="1369" y="1833"/>
                  </a:lnTo>
                  <a:lnTo>
                    <a:pt x="0" y="1833"/>
                  </a:lnTo>
                </a:path>
              </a:pathLst>
            </a:custGeom>
            <a:noFill/>
            <a:ln cap="rnd" w="50760">
              <a:solidFill>
                <a:srgbClr val="f8f8f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644400" y="2635200"/>
              <a:ext cx="2179440" cy="2640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marL="174600" indent="-174600">
                <a:lnSpc>
                  <a:spcPct val="95000"/>
                </a:lnSpc>
                <a:buClr>
                  <a:srgbClr val="0000ff"/>
                </a:buClr>
                <a:buSzPct val="60000"/>
                <a:buFont typeface="Monotype Sorts" charset="2"/>
                <a:buChar char="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system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structure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95000"/>
                </a:lnSpc>
                <a:buClr>
                  <a:srgbClr val="0000ff"/>
                </a:buClr>
                <a:buSzPct val="60000"/>
                <a:buFont typeface="Monotype Sorts" charset="2"/>
                <a:buChar char="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95000"/>
                </a:lnSpc>
                <a:buClr>
                  <a:srgbClr val="0000ff"/>
                </a:buClr>
                <a:buSzPct val="60000"/>
                <a:buFont typeface="Monotype Sorts" charset="2"/>
                <a:buChar char="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Base year energy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flows and prices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95000"/>
                </a:lnSpc>
                <a:buClr>
                  <a:srgbClr val="0000ff"/>
                </a:buClr>
                <a:buSzPct val="60000"/>
                <a:buFont typeface="Monotype Sorts" charset="2"/>
                <a:buChar char="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95000"/>
                </a:lnSpc>
                <a:buClr>
                  <a:srgbClr val="0000ff"/>
                </a:buClr>
                <a:buSzPct val="60000"/>
                <a:buFont typeface="Monotype Sorts" charset="2"/>
                <a:buChar char="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demand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growth projections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95000"/>
                </a:lnSpc>
                <a:buClr>
                  <a:srgbClr val="0000ff"/>
                </a:buClr>
                <a:buSzPct val="60000"/>
                <a:buFont typeface="Monotype Sorts" charset="2"/>
                <a:buChar char="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174600" indent="-174600">
                <a:lnSpc>
                  <a:spcPct val="95000"/>
                </a:lnSpc>
                <a:buClr>
                  <a:srgbClr val="0000ff"/>
                </a:buClr>
                <a:buSzPct val="60000"/>
                <a:buFont typeface="Monotype Sorts" charset="2"/>
                <a:buChar char="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Technical and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policy constraints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2909880" y="3722760"/>
              <a:ext cx="698400" cy="393480"/>
            </a:xfrm>
            <a:prstGeom prst="rightArrow">
              <a:avLst>
                <a:gd name="adj1" fmla="val 71778"/>
                <a:gd name="adj2" fmla="val 87341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fc8fa0"/>
                </a:gs>
              </a:gsLst>
              <a:lin ang="10800000"/>
            </a:gra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" name=""/>
          <p:cNvSpPr/>
          <p:nvPr/>
        </p:nvSpPr>
        <p:spPr>
          <a:xfrm>
            <a:off x="3641760" y="3262320"/>
            <a:ext cx="1820880" cy="1314360"/>
          </a:xfrm>
          <a:prstGeom prst="rect">
            <a:avLst/>
          </a:prstGeom>
          <a:blipFill rotWithShape="0">
            <a:blip r:embed="rId1"/>
            <a:srcRect/>
            <a:stretch/>
          </a:blip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BALANCE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5454720" y="1973160"/>
            <a:ext cx="3054240" cy="3393360"/>
            <a:chOff x="5454720" y="1973160"/>
            <a:chExt cx="3054240" cy="3393360"/>
          </a:xfrm>
        </p:grpSpPr>
        <p:sp>
          <p:nvSpPr>
            <p:cNvPr id="141" name=""/>
            <p:cNvSpPr/>
            <p:nvPr/>
          </p:nvSpPr>
          <p:spPr>
            <a:xfrm>
              <a:off x="6638400" y="1973160"/>
              <a:ext cx="143460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OUTPUT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7264080" y="5033880"/>
              <a:ext cx="1003320" cy="3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Quantity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5690160" y="2506680"/>
              <a:ext cx="1184040" cy="33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Price/Cost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4" name=""/>
            <p:cNvSpPr/>
            <p:nvPr/>
          </p:nvSpPr>
          <p:spPr>
            <a:xfrm>
              <a:off x="5454720" y="3722760"/>
              <a:ext cx="698400" cy="393480"/>
            </a:xfrm>
            <a:prstGeom prst="rightArrow">
              <a:avLst>
                <a:gd name="adj1" fmla="val 71778"/>
                <a:gd name="adj2" fmla="val 87341"/>
              </a:avLst>
            </a:prstGeom>
            <a:gradFill rotWithShape="0">
              <a:gsLst>
                <a:gs pos="0">
                  <a:srgbClr val="fc0128"/>
                </a:gs>
                <a:gs pos="100000">
                  <a:srgbClr val="fc8fa0"/>
                </a:gs>
              </a:gsLst>
              <a:lin ang="10800000"/>
            </a:gradFill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6243480" y="2835360"/>
              <a:ext cx="2265480" cy="2165400"/>
            </a:xfrm>
            <a:custGeom>
              <a:avLst/>
              <a:gdLst/>
              <a:ahLst/>
              <a:rect l="l" t="t" r="r" b="b"/>
              <a:pathLst>
                <a:path w="1427" h="1364">
                  <a:moveTo>
                    <a:pt x="0" y="0"/>
                  </a:moveTo>
                  <a:lnTo>
                    <a:pt x="0" y="1363"/>
                  </a:lnTo>
                  <a:lnTo>
                    <a:pt x="1426" y="1363"/>
                  </a:lnTo>
                </a:path>
              </a:pathLst>
            </a:custGeom>
            <a:noFill/>
            <a:ln cap="rnd" w="57240">
              <a:solidFill>
                <a:srgbClr val="ffffff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BALANCE Determines the Equilibrium Supply/Demand Balance of the Energy System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15520" y="469800"/>
            <a:ext cx="8099640" cy="9460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BALANCE Uses an Energy Network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 Simulate Energy Markets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pSp>
        <p:nvGrpSpPr>
          <p:cNvPr id="148" name=""/>
          <p:cNvGrpSpPr/>
          <p:nvPr/>
        </p:nvGrpSpPr>
        <p:grpSpPr>
          <a:xfrm>
            <a:off x="1230480" y="2174400"/>
            <a:ext cx="6750000" cy="1872000"/>
            <a:chOff x="1230480" y="2174400"/>
            <a:chExt cx="6750000" cy="1872000"/>
          </a:xfrm>
        </p:grpSpPr>
        <p:sp>
          <p:nvSpPr>
            <p:cNvPr id="149" name=""/>
            <p:cNvSpPr/>
            <p:nvPr/>
          </p:nvSpPr>
          <p:spPr>
            <a:xfrm>
              <a:off x="1230480" y="3686040"/>
              <a:ext cx="6750000" cy="360360"/>
            </a:xfrm>
            <a:prstGeom prst="rect">
              <a:avLst/>
            </a:prstGeom>
            <a:solidFill>
              <a:srgbClr val="f7fc1e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Transmission and Distribution of Oil Products, Coal, Electricity, and Other Fuels/Resources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1455840" y="2181240"/>
              <a:ext cx="214200" cy="1498680"/>
            </a:xfrm>
            <a:custGeom>
              <a:avLst/>
              <a:gdLst/>
              <a:ahLst/>
              <a:rect l="l" t="t" r="r" b="b"/>
              <a:pathLst>
                <a:path w="148" h="1031">
                  <a:moveTo>
                    <a:pt x="147" y="1030"/>
                  </a:moveTo>
                  <a:lnTo>
                    <a:pt x="0" y="782"/>
                  </a:lnTo>
                  <a:lnTo>
                    <a:pt x="0" y="0"/>
                  </a:lnTo>
                </a:path>
              </a:pathLst>
            </a:custGeom>
            <a:noFill/>
            <a:ln cap="rnd" w="31680">
              <a:solidFill>
                <a:srgbClr val="0000cc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7580160" y="2189160"/>
              <a:ext cx="300240" cy="1490760"/>
            </a:xfrm>
            <a:custGeom>
              <a:avLst/>
              <a:gdLst/>
              <a:ahLst/>
              <a:rect l="l" t="t" r="r" b="b"/>
              <a:pathLst>
                <a:path w="206" h="1026">
                  <a:moveTo>
                    <a:pt x="0" y="1025"/>
                  </a:moveTo>
                  <a:lnTo>
                    <a:pt x="205" y="767"/>
                  </a:lnTo>
                  <a:lnTo>
                    <a:pt x="205" y="0"/>
                  </a:lnTo>
                </a:path>
              </a:pathLst>
            </a:custGeom>
            <a:noFill/>
            <a:ln cap="rnd" w="31680">
              <a:solidFill>
                <a:srgbClr val="0000cc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" name=""/>
            <p:cNvSpPr/>
            <p:nvPr/>
          </p:nvSpPr>
          <p:spPr>
            <a:xfrm flipV="1">
              <a:off x="2028960" y="2971800"/>
              <a:ext cx="0" cy="71280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" name=""/>
            <p:cNvSpPr/>
            <p:nvPr/>
          </p:nvSpPr>
          <p:spPr>
            <a:xfrm flipV="1">
              <a:off x="3340080" y="2971800"/>
              <a:ext cx="0" cy="71280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 flipV="1">
              <a:off x="4632480" y="2971800"/>
              <a:ext cx="0" cy="71280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 flipV="1">
              <a:off x="5997600" y="2971800"/>
              <a:ext cx="0" cy="71280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" name=""/>
            <p:cNvSpPr/>
            <p:nvPr/>
          </p:nvSpPr>
          <p:spPr>
            <a:xfrm flipV="1">
              <a:off x="7275600" y="2971800"/>
              <a:ext cx="0" cy="71280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 flipV="1">
              <a:off x="2719440" y="2174400"/>
              <a:ext cx="0" cy="151308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" name=""/>
            <p:cNvSpPr/>
            <p:nvPr/>
          </p:nvSpPr>
          <p:spPr>
            <a:xfrm flipV="1">
              <a:off x="6640560" y="2174400"/>
              <a:ext cx="0" cy="151308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 flipV="1">
              <a:off x="3975120" y="2174400"/>
              <a:ext cx="0" cy="151308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 flipV="1">
              <a:off x="5315040" y="2174400"/>
              <a:ext cx="0" cy="151308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1001880" y="1514520"/>
            <a:ext cx="7283160" cy="1442880"/>
            <a:chOff x="1001880" y="1514520"/>
            <a:chExt cx="7283160" cy="1442880"/>
          </a:xfrm>
        </p:grpSpPr>
        <p:grpSp>
          <p:nvGrpSpPr>
            <p:cNvPr id="162" name=""/>
            <p:cNvGrpSpPr/>
            <p:nvPr/>
          </p:nvGrpSpPr>
          <p:grpSpPr>
            <a:xfrm>
              <a:off x="1001880" y="1584360"/>
              <a:ext cx="7283160" cy="1373040"/>
              <a:chOff x="1001880" y="1584360"/>
              <a:chExt cx="7283160" cy="1373040"/>
            </a:xfrm>
          </p:grpSpPr>
          <p:sp>
            <p:nvSpPr>
              <p:cNvPr id="163" name=""/>
              <p:cNvSpPr/>
              <p:nvPr/>
            </p:nvSpPr>
            <p:spPr>
              <a:xfrm>
                <a:off x="1001880" y="1584360"/>
                <a:ext cx="903240" cy="5857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Residential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2268360" y="1584360"/>
                <a:ext cx="903600" cy="5857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Paper</a:t>
                </a:r>
                <a:br>
                  <a:rPr sz="1200"/>
                </a:b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Industry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" name=""/>
              <p:cNvSpPr/>
              <p:nvPr/>
            </p:nvSpPr>
            <p:spPr>
              <a:xfrm>
                <a:off x="1582560" y="2373480"/>
                <a:ext cx="905040" cy="5839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Other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Industry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" name=""/>
              <p:cNvSpPr/>
              <p:nvPr/>
            </p:nvSpPr>
            <p:spPr>
              <a:xfrm>
                <a:off x="2890800" y="2373480"/>
                <a:ext cx="905040" cy="5839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Food Proc.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Industry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4189320" y="2373480"/>
                <a:ext cx="905040" cy="5839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Agriculture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&amp; Fishing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" name=""/>
              <p:cNvSpPr/>
              <p:nvPr/>
            </p:nvSpPr>
            <p:spPr>
              <a:xfrm>
                <a:off x="5516640" y="2373480"/>
                <a:ext cx="971640" cy="5839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Transport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6826320" y="2373480"/>
                <a:ext cx="904680" cy="5839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Commercial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7380360" y="1590840"/>
                <a:ext cx="904680" cy="58392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Cement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Industry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6129360" y="1587600"/>
                <a:ext cx="903240" cy="58428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Chemical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Industry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4862520" y="1589040"/>
                <a:ext cx="905040" cy="58428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Ceramic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Industry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3519360" y="1585800"/>
                <a:ext cx="905040" cy="586080"/>
              </a:xfrm>
              <a:prstGeom prst="rect">
                <a:avLst/>
              </a:prstGeom>
              <a:solidFill>
                <a:srgbClr val="07ffff"/>
              </a:solidFill>
              <a:ln w="255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Textile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Industry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74" name=""/>
            <p:cNvSpPr/>
            <p:nvPr/>
          </p:nvSpPr>
          <p:spPr>
            <a:xfrm>
              <a:off x="4418640" y="1514520"/>
              <a:ext cx="46260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 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5" name=""/>
          <p:cNvGrpSpPr/>
          <p:nvPr/>
        </p:nvGrpSpPr>
        <p:grpSpPr>
          <a:xfrm>
            <a:off x="913320" y="4048200"/>
            <a:ext cx="7491960" cy="2125800"/>
            <a:chOff x="913320" y="4048200"/>
            <a:chExt cx="7491960" cy="2125800"/>
          </a:xfrm>
        </p:grpSpPr>
        <p:sp>
          <p:nvSpPr>
            <p:cNvPr id="176" name=""/>
            <p:cNvSpPr/>
            <p:nvPr/>
          </p:nvSpPr>
          <p:spPr>
            <a:xfrm>
              <a:off x="3654360" y="4522680"/>
              <a:ext cx="1955880" cy="541440"/>
            </a:xfrm>
            <a:prstGeom prst="rect">
              <a:avLst/>
            </a:prstGeom>
            <a:solidFill>
              <a:srgbClr val="ff9966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Electric Sector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941400" y="5624640"/>
              <a:ext cx="2405160" cy="476280"/>
            </a:xfrm>
            <a:prstGeom prst="rect">
              <a:avLst/>
            </a:prstGeom>
            <a:solidFill>
              <a:srgbClr val="ff9966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Oil and Gas Supply Sector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3371760" y="5624640"/>
              <a:ext cx="2557440" cy="476280"/>
            </a:xfrm>
            <a:prstGeom prst="rect">
              <a:avLst/>
            </a:prstGeom>
            <a:solidFill>
              <a:srgbClr val="ff9966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Coal Sector Supply Sector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959440" y="5624640"/>
              <a:ext cx="2370240" cy="476280"/>
            </a:xfrm>
            <a:prstGeom prst="rect">
              <a:avLst/>
            </a:prstGeom>
            <a:solidFill>
              <a:srgbClr val="ff9966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Renewables and Others Sector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2133720" y="5075280"/>
              <a:ext cx="2001600" cy="542880"/>
            </a:xfrm>
            <a:custGeom>
              <a:avLst/>
              <a:gdLst/>
              <a:ahLst/>
              <a:rect l="l" t="t" r="r" b="b"/>
              <a:pathLst>
                <a:path w="1377" h="374">
                  <a:moveTo>
                    <a:pt x="0" y="373"/>
                  </a:moveTo>
                  <a:lnTo>
                    <a:pt x="1376" y="190"/>
                  </a:lnTo>
                  <a:lnTo>
                    <a:pt x="1376" y="0"/>
                  </a:lnTo>
                </a:path>
              </a:pathLst>
            </a:custGeom>
            <a:noFill/>
            <a:ln cap="rnd" w="31680">
              <a:solidFill>
                <a:srgbClr val="0000cc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5100480" y="5075280"/>
              <a:ext cx="2094120" cy="542880"/>
            </a:xfrm>
            <a:custGeom>
              <a:avLst/>
              <a:gdLst/>
              <a:ahLst/>
              <a:rect l="l" t="t" r="r" b="b"/>
              <a:pathLst>
                <a:path w="1440" h="374">
                  <a:moveTo>
                    <a:pt x="1439" y="373"/>
                  </a:move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cap="rnd" w="31680">
              <a:solidFill>
                <a:srgbClr val="0000cc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 flipH="1" flipV="1">
              <a:off x="4627080" y="5071680"/>
              <a:ext cx="1800" cy="55548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 flipV="1">
              <a:off x="7478640" y="4051440"/>
              <a:ext cx="0" cy="157608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 flipV="1">
              <a:off x="1868400" y="4048200"/>
              <a:ext cx="0" cy="158112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5105520" y="4054320"/>
              <a:ext cx="1304640" cy="1568520"/>
            </a:xfrm>
            <a:custGeom>
              <a:avLst/>
              <a:gdLst/>
              <a:ahLst/>
              <a:rect l="l" t="t" r="r" b="b"/>
              <a:pathLst>
                <a:path w="897" h="1079">
                  <a:moveTo>
                    <a:pt x="0" y="1078"/>
                  </a:moveTo>
                  <a:lnTo>
                    <a:pt x="896" y="872"/>
                  </a:lnTo>
                  <a:lnTo>
                    <a:pt x="896" y="0"/>
                  </a:lnTo>
                </a:path>
              </a:pathLst>
            </a:custGeom>
            <a:noFill/>
            <a:ln cap="rnd" w="31680">
              <a:solidFill>
                <a:srgbClr val="0000cc"/>
              </a:solidFill>
              <a:round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913320" y="5218200"/>
              <a:ext cx="46260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 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7942680" y="5246640"/>
              <a:ext cx="46260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 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4418640" y="5932440"/>
              <a:ext cx="462600" cy="241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360" rIns="90360" tIns="44280" bIns="4428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       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 flipV="1">
              <a:off x="4632480" y="4059000"/>
              <a:ext cx="0" cy="453960"/>
            </a:xfrm>
            <a:prstGeom prst="line">
              <a:avLst/>
            </a:prstGeom>
            <a:ln w="31680">
              <a:solidFill>
                <a:srgbClr val="0000cc"/>
              </a:solidFill>
              <a:miter/>
              <a:tailEnd len="lg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1996-09-05T07:03:54Z</dcterms:created>
  <dc:creator>J. Peerenboom</dc:creator>
  <dc:description/>
  <dc:language>en-US</dc:language>
  <cp:lastModifiedBy>Guenter Conzelmann</cp:lastModifiedBy>
  <cp:lastPrinted>2001-03-30T18:17:52Z</cp:lastPrinted>
  <dcterms:modified xsi:type="dcterms:W3CDTF">2001-04-02T16:41:18Z</dcterms:modified>
  <cp:revision>698</cp:revision>
  <dc:subject/>
  <dc:title>DIS and ANL Overview</dc:title>
</cp:coreProperties>
</file>