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/>
          <p:nvPr/>
        </p:nvGraphicFramePr>
        <p:xfrm>
          <a:off x="1960560" y="1424160"/>
          <a:ext cx="6354720" cy="437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60560" y="1424160"/>
                    <a:ext cx="6354720" cy="437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"/>
          <p:cNvSpPr/>
          <p:nvPr/>
        </p:nvSpPr>
        <p:spPr>
          <a:xfrm>
            <a:off x="1545120" y="103320"/>
            <a:ext cx="7230240" cy="11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Importance to U.S. Economy of Energy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Expenditures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 Billion Dollars (Nominal)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760" y="6351480"/>
            <a:ext cx="1027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 and Assumptions: Enron Corp. Government Affairs; DOE EIA Actuals for 1999; 2001 assumes $2 MMBTU higher gas wellhead prices than 2000 and flat demand;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                                   assumes 2¢/KWH higher wholesale power prices on half of U.S. volumes and demand growth at 3%/year.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698200" y="232560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$536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787280" y="15922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$695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798600" y="138276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$749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33840" y="5745240"/>
            <a:ext cx="8471520" cy="337680"/>
          </a:xfrm>
          <a:prstGeom prst="rect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Estimated U.S. energy prices in 2001 are $213 billion dollars higher than 1999--up 40%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123560" y="2747880"/>
            <a:ext cx="1318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641960" y="3476520"/>
            <a:ext cx="78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64320" y="4338720"/>
            <a:ext cx="117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Petroleum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2001-01-02T14:12:47Z</dcterms:created>
  <dc:creator>Simon Shih</dc:creator>
  <dc:description/>
  <dc:language>en-US</dc:language>
  <cp:lastModifiedBy>mraymon</cp:lastModifiedBy>
  <cp:lastPrinted>2001-01-02T14:26:17Z</cp:lastPrinted>
  <dcterms:modified xsi:type="dcterms:W3CDTF">2001-01-02T16:08:06Z</dcterms:modified>
  <cp:revision>2</cp:revision>
  <dc:subject/>
  <dc:title>No Slide Title</dc:title>
</cp:coreProperties>
</file>