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28E6D71F-1600-42F5-B3CB-125A3FB2A5FC}"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Arial"/>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69077E5-1526-4FAC-8ED3-0C194ECEA469}"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1BD315A-9FAC-4F68-B2D9-7666B1FC3402}"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Click to edit the title text format</a:t>
            </a:r>
            <a:endParaRPr b="0" lang="en-US" sz="44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421FD38-8961-4966-93CD-64ABB073B24A}"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 name=""/>
          <p:cNvSpPr/>
          <p:nvPr/>
        </p:nvSpPr>
        <p:spPr>
          <a:xfrm>
            <a:off x="1069920" y="517680"/>
            <a:ext cx="7238880" cy="76032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3300"/>
                </a:solidFill>
                <a:effectLst/>
                <a:uFillTx/>
                <a:latin typeface="Arial"/>
              </a:rPr>
              <a:t>Certificate or “Attribute” Market</a:t>
            </a:r>
            <a:br>
              <a:rPr sz="3600"/>
            </a:br>
            <a:endParaRPr b="0" lang="en-US" sz="3600" strike="noStrike" u="none">
              <a:solidFill>
                <a:srgbClr val="000000"/>
              </a:solidFill>
              <a:effectLst/>
              <a:uFillTx/>
              <a:latin typeface="Times New Roman"/>
            </a:endParaRPr>
          </a:p>
        </p:txBody>
      </p:sp>
      <p:sp>
        <p:nvSpPr>
          <p:cNvPr id="9" name=""/>
          <p:cNvSpPr/>
          <p:nvPr/>
        </p:nvSpPr>
        <p:spPr>
          <a:xfrm>
            <a:off x="1069920" y="1278000"/>
            <a:ext cx="7228080" cy="485604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What is an “Attribute”?</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Environmental Attributes can be stripped away from the energy and energy efficiency, then quantified, packaged and sold as certificates or credits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 certificate represents </a:t>
            </a:r>
            <a:r>
              <a:rPr b="0" i="1" lang="en-US" sz="2000" strike="noStrike" u="none">
                <a:solidFill>
                  <a:srgbClr val="000000"/>
                </a:solidFill>
                <a:effectLst/>
                <a:uFillTx/>
                <a:latin typeface="Arial"/>
              </a:rPr>
              <a:t>all </a:t>
            </a:r>
            <a:r>
              <a:rPr b="0" lang="en-US" sz="2000" strike="noStrike" u="none">
                <a:solidFill>
                  <a:srgbClr val="000000"/>
                </a:solidFill>
                <a:effectLst/>
                <a:uFillTx/>
                <a:latin typeface="Arial"/>
              </a:rPr>
              <a:t>of the attributes (generation type and emissions) associated with the underlying energy, and is usually referred to as: “Renewable Energy Certificates” or “Tradable Generation Certificates”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environmental attributes associated with NOT using energy due to energy efficiency are represented by Energy </a:t>
            </a:r>
            <a:r>
              <a:rPr b="0" lang="en-US" sz="2000" strike="noStrike" u="none">
                <a:solidFill>
                  <a:srgbClr val="ff3300"/>
                </a:solidFill>
                <a:effectLst/>
                <a:uFillTx/>
                <a:latin typeface="Arial"/>
              </a:rPr>
              <a:t>Efficiency Credits (EECs)</a:t>
            </a:r>
            <a:endParaRPr b="0" lang="en-US" sz="2000" strike="noStrike" u="none">
              <a:solidFill>
                <a:srgbClr val="000000"/>
              </a:solidFill>
              <a:effectLst/>
              <a:uFillTx/>
              <a:latin typeface="Times New Roman"/>
            </a:endParaRPr>
          </a:p>
          <a:p>
            <a:pPr marL="343080" indent="-34308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attributes included in Renewable Energy Certificates and Tradable Efficiency Credits include bypassed emissions, such as </a:t>
            </a:r>
            <a:r>
              <a:rPr b="0" lang="en-US" sz="2000" strike="noStrike" u="none">
                <a:solidFill>
                  <a:srgbClr val="000099"/>
                </a:solidFill>
                <a:effectLst/>
                <a:uFillTx/>
                <a:latin typeface="Arial"/>
              </a:rPr>
              <a:t>NOx and</a:t>
            </a:r>
            <a:r>
              <a:rPr b="0" lang="en-US" sz="2000" strike="noStrike" u="none">
                <a:solidFill>
                  <a:srgbClr val="000000"/>
                </a:solidFill>
                <a:effectLst/>
                <a:uFillTx/>
                <a:latin typeface="Arial"/>
              </a:rPr>
              <a:t> </a:t>
            </a:r>
            <a:r>
              <a:rPr b="0" lang="en-US" sz="2000" strike="noStrike" u="none">
                <a:solidFill>
                  <a:srgbClr val="00ff00"/>
                </a:solidFill>
                <a:effectLst/>
                <a:uFillTx/>
                <a:latin typeface="Arial"/>
              </a:rPr>
              <a:t>CO</a:t>
            </a:r>
            <a:r>
              <a:rPr b="0" lang="en-US" sz="2000" strike="noStrike" u="none" baseline="-25000">
                <a:solidFill>
                  <a:srgbClr val="00ff00"/>
                </a:solidFill>
                <a:effectLst/>
                <a:uFillTx/>
                <a:latin typeface="Arial"/>
              </a:rPr>
              <a:t>2</a:t>
            </a:r>
            <a:r>
              <a:rPr b="0" lang="en-US" sz="2000" strike="noStrike" u="none">
                <a:solidFill>
                  <a:srgbClr val="000000"/>
                </a:solidFill>
                <a:effectLst/>
                <a:uFillTx/>
                <a:latin typeface="Arial"/>
              </a:rPr>
              <a:t> </a:t>
            </a:r>
            <a:endParaRPr b="0" lang="en-US" sz="2000" strike="noStrike" u="none">
              <a:solidFill>
                <a:srgbClr val="000000"/>
              </a:solidFill>
              <a:effectLst/>
              <a:uFillTx/>
              <a:latin typeface="Times New Roman"/>
            </a:endParaRPr>
          </a:p>
        </p:txBody>
      </p:sp>
      <p:sp>
        <p:nvSpPr>
          <p:cNvPr id="10" name=""/>
          <p:cNvSpPr/>
          <p:nvPr/>
        </p:nvSpPr>
        <p:spPr>
          <a:xfrm>
            <a:off x="-3773520" y="-708120"/>
            <a:ext cx="6313680" cy="457200"/>
          </a:xfrm>
          <a:prstGeom prst="rect">
            <a:avLst/>
          </a:prstGeom>
          <a:noFill/>
          <a:ln w="0">
            <a:noFill/>
          </a:ln>
        </p:spPr>
        <p:style>
          <a:lnRef idx="0"/>
          <a:fillRef idx="0"/>
          <a:effectRef idx="0"/>
          <a:fontRef idx="minor"/>
        </p:style>
        <p:txBody>
          <a:bodyPr lIns="90000" rIns="90000" tIns="46800" bIns="46800" anchor="t">
            <a:sp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82F6D2EC-846D-44FE-8522-7C26882E9890}"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What are Energy Efficiency Credits?</a:t>
            </a:r>
            <a:endParaRPr b="0" lang="en-US" sz="4400" strike="noStrike" u="none">
              <a:solidFill>
                <a:srgbClr val="000000"/>
              </a:solidFill>
              <a:effectLst/>
              <a:uFillTx/>
              <a:latin typeface="Arial"/>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0000"/>
                </a:solidFill>
                <a:effectLst/>
                <a:uFillTx/>
                <a:latin typeface="Arial"/>
              </a:rPr>
              <a:t>“Green” attributes of energy efficiency bundled with grid power and sold at a premium</a:t>
            </a:r>
            <a:r>
              <a:rPr b="0" lang="en-US" sz="2800" strike="noStrike" u="none">
                <a:solidFill>
                  <a:srgbClr val="ff0000"/>
                </a:solidFill>
                <a:effectLst/>
                <a:uFillTx/>
                <a:latin typeface="Arial"/>
              </a:rPr>
              <a:t>	</a:t>
            </a:r>
            <a:endParaRPr b="0" lang="en-US" sz="2800" strike="noStrike" u="none">
              <a:solidFill>
                <a:srgbClr val="000000"/>
              </a:solidFill>
              <a:effectLst/>
              <a:uFillTx/>
              <a:latin typeface="Arial"/>
            </a:endParaRPr>
          </a:p>
          <a:p>
            <a:pPr marL="343080" indent="-343080">
              <a:spcBef>
                <a:spcPts val="700"/>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0000"/>
                </a:solidFill>
                <a:effectLst/>
                <a:uFillTx/>
                <a:latin typeface="Arial"/>
              </a:rPr>
              <a:t>kWh savings beyond a define threshold are eligible to be EECs </a:t>
            </a:r>
            <a:endParaRPr b="0" lang="en-US" sz="2800" strike="noStrike" u="none">
              <a:solidFill>
                <a:srgbClr val="000000"/>
              </a:solidFill>
              <a:effectLst/>
              <a:uFillTx/>
              <a:latin typeface="Arial"/>
            </a:endParaRPr>
          </a:p>
          <a:p>
            <a:pPr marL="343080" indent="-343080">
              <a:spcBef>
                <a:spcPts val="700"/>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0000"/>
                </a:solidFill>
                <a:effectLst/>
                <a:uFillTx/>
                <a:latin typeface="Arial"/>
              </a:rPr>
              <a:t>Sold bundled with renewables, or as block product</a:t>
            </a:r>
            <a:r>
              <a:rPr b="0" lang="en-US" sz="2800" strike="noStrike" u="none">
                <a:solidFill>
                  <a:srgbClr val="ff0000"/>
                </a:solidFill>
                <a:effectLst/>
                <a:uFillTx/>
                <a:latin typeface="Arial"/>
              </a:rPr>
              <a:t>	</a:t>
            </a:r>
            <a:endParaRPr b="0" lang="en-US" sz="28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994A2E2E-3FA2-41C3-938A-EF7743C49981}"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378000"/>
            <a:ext cx="7772400" cy="5457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3300"/>
                </a:solidFill>
                <a:effectLst/>
                <a:uFillTx/>
                <a:latin typeface="Arial"/>
              </a:rPr>
              <a:t>Energy Efficiency Credits</a:t>
            </a:r>
            <a:endParaRPr b="0" lang="en-US" sz="3600" strike="noStrike" u="none">
              <a:solidFill>
                <a:srgbClr val="000000"/>
              </a:solidFill>
              <a:effectLst/>
              <a:uFillTx/>
              <a:latin typeface="Arial"/>
            </a:endParaRPr>
          </a:p>
        </p:txBody>
      </p:sp>
      <p:grpSp>
        <p:nvGrpSpPr>
          <p:cNvPr id="14" name=""/>
          <p:cNvGrpSpPr/>
          <p:nvPr/>
        </p:nvGrpSpPr>
        <p:grpSpPr>
          <a:xfrm>
            <a:off x="384120" y="2176560"/>
            <a:ext cx="4938480" cy="2544480"/>
            <a:chOff x="384120" y="2176560"/>
            <a:chExt cx="4938480" cy="2544480"/>
          </a:xfrm>
        </p:grpSpPr>
        <p:sp>
          <p:nvSpPr>
            <p:cNvPr id="15" name=""/>
            <p:cNvSpPr/>
            <p:nvPr/>
          </p:nvSpPr>
          <p:spPr>
            <a:xfrm>
              <a:off x="1616040" y="3627000"/>
              <a:ext cx="1173600" cy="1094040"/>
            </a:xfrm>
            <a:custGeom>
              <a:avLst/>
              <a:gdLst/>
              <a:ahLst/>
              <a:rect l="l" t="t" r="r" b="b"/>
              <a:pathLst>
                <a:path w="678" h="626">
                  <a:moveTo>
                    <a:pt x="8" y="274"/>
                  </a:moveTo>
                  <a:lnTo>
                    <a:pt x="14" y="263"/>
                  </a:lnTo>
                  <a:lnTo>
                    <a:pt x="184" y="272"/>
                  </a:lnTo>
                  <a:lnTo>
                    <a:pt x="195" y="0"/>
                  </a:lnTo>
                  <a:lnTo>
                    <a:pt x="334" y="9"/>
                  </a:lnTo>
                  <a:lnTo>
                    <a:pt x="340" y="136"/>
                  </a:lnTo>
                  <a:lnTo>
                    <a:pt x="492" y="180"/>
                  </a:lnTo>
                  <a:lnTo>
                    <a:pt x="591" y="174"/>
                  </a:lnTo>
                  <a:lnTo>
                    <a:pt x="622" y="183"/>
                  </a:lnTo>
                  <a:lnTo>
                    <a:pt x="646" y="191"/>
                  </a:lnTo>
                  <a:lnTo>
                    <a:pt x="650" y="219"/>
                  </a:lnTo>
                  <a:lnTo>
                    <a:pt x="656" y="278"/>
                  </a:lnTo>
                  <a:lnTo>
                    <a:pt x="672" y="288"/>
                  </a:lnTo>
                  <a:lnTo>
                    <a:pt x="678" y="354"/>
                  </a:lnTo>
                  <a:lnTo>
                    <a:pt x="666" y="365"/>
                  </a:lnTo>
                  <a:lnTo>
                    <a:pt x="668" y="401"/>
                  </a:lnTo>
                  <a:lnTo>
                    <a:pt x="668" y="403"/>
                  </a:lnTo>
                  <a:lnTo>
                    <a:pt x="567" y="470"/>
                  </a:lnTo>
                  <a:lnTo>
                    <a:pt x="559" y="474"/>
                  </a:lnTo>
                  <a:lnTo>
                    <a:pt x="545" y="468"/>
                  </a:lnTo>
                  <a:lnTo>
                    <a:pt x="488" y="553"/>
                  </a:lnTo>
                  <a:lnTo>
                    <a:pt x="514" y="624"/>
                  </a:lnTo>
                  <a:lnTo>
                    <a:pt x="488" y="626"/>
                  </a:lnTo>
                  <a:lnTo>
                    <a:pt x="379" y="603"/>
                  </a:lnTo>
                  <a:lnTo>
                    <a:pt x="344" y="522"/>
                  </a:lnTo>
                  <a:lnTo>
                    <a:pt x="308" y="492"/>
                  </a:lnTo>
                  <a:lnTo>
                    <a:pt x="284" y="435"/>
                  </a:lnTo>
                  <a:lnTo>
                    <a:pt x="249" y="405"/>
                  </a:lnTo>
                  <a:lnTo>
                    <a:pt x="201" y="399"/>
                  </a:lnTo>
                  <a:lnTo>
                    <a:pt x="174" y="462"/>
                  </a:lnTo>
                  <a:lnTo>
                    <a:pt x="95" y="405"/>
                  </a:lnTo>
                  <a:lnTo>
                    <a:pt x="79" y="350"/>
                  </a:lnTo>
                  <a:lnTo>
                    <a:pt x="0" y="274"/>
                  </a:lnTo>
                  <a:lnTo>
                    <a:pt x="4" y="274"/>
                  </a:lnTo>
                  <a:lnTo>
                    <a:pt x="8" y="274"/>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4240440" y="2176560"/>
              <a:ext cx="297720" cy="480960"/>
            </a:xfrm>
            <a:custGeom>
              <a:avLst/>
              <a:gdLst/>
              <a:ahLst/>
              <a:rect l="l" t="t" r="r" b="b"/>
              <a:pathLst>
                <a:path w="172" h="275">
                  <a:moveTo>
                    <a:pt x="0" y="154"/>
                  </a:moveTo>
                  <a:lnTo>
                    <a:pt x="45" y="267"/>
                  </a:lnTo>
                  <a:lnTo>
                    <a:pt x="59" y="275"/>
                  </a:lnTo>
                  <a:lnTo>
                    <a:pt x="73" y="229"/>
                  </a:lnTo>
                  <a:lnTo>
                    <a:pt x="172" y="125"/>
                  </a:lnTo>
                  <a:lnTo>
                    <a:pt x="162" y="99"/>
                  </a:lnTo>
                  <a:lnTo>
                    <a:pt x="148" y="105"/>
                  </a:lnTo>
                  <a:lnTo>
                    <a:pt x="129" y="83"/>
                  </a:lnTo>
                  <a:lnTo>
                    <a:pt x="103" y="18"/>
                  </a:lnTo>
                  <a:lnTo>
                    <a:pt x="101" y="12"/>
                  </a:lnTo>
                  <a:lnTo>
                    <a:pt x="63" y="0"/>
                  </a:lnTo>
                  <a:lnTo>
                    <a:pt x="57" y="6"/>
                  </a:lnTo>
                  <a:lnTo>
                    <a:pt x="49" y="12"/>
                  </a:lnTo>
                  <a:lnTo>
                    <a:pt x="34" y="10"/>
                  </a:lnTo>
                  <a:lnTo>
                    <a:pt x="14" y="53"/>
                  </a:lnTo>
                  <a:lnTo>
                    <a:pt x="14" y="55"/>
                  </a:lnTo>
                  <a:lnTo>
                    <a:pt x="20" y="65"/>
                  </a:lnTo>
                  <a:lnTo>
                    <a:pt x="14" y="93"/>
                  </a:lnTo>
                  <a:lnTo>
                    <a:pt x="22" y="103"/>
                  </a:lnTo>
                  <a:lnTo>
                    <a:pt x="0" y="154"/>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4240440" y="2176560"/>
              <a:ext cx="297720" cy="480960"/>
            </a:xfrm>
            <a:custGeom>
              <a:avLst/>
              <a:gdLst/>
              <a:ahLst/>
              <a:rect l="l" t="t" r="r" b="b"/>
              <a:pathLst>
                <a:path w="172" h="275">
                  <a:moveTo>
                    <a:pt x="0" y="154"/>
                  </a:moveTo>
                  <a:lnTo>
                    <a:pt x="45" y="267"/>
                  </a:lnTo>
                  <a:lnTo>
                    <a:pt x="59" y="275"/>
                  </a:lnTo>
                  <a:lnTo>
                    <a:pt x="73" y="229"/>
                  </a:lnTo>
                  <a:lnTo>
                    <a:pt x="172" y="125"/>
                  </a:lnTo>
                  <a:lnTo>
                    <a:pt x="162" y="99"/>
                  </a:lnTo>
                  <a:lnTo>
                    <a:pt x="148" y="105"/>
                  </a:lnTo>
                  <a:lnTo>
                    <a:pt x="129" y="83"/>
                  </a:lnTo>
                  <a:lnTo>
                    <a:pt x="103" y="18"/>
                  </a:lnTo>
                  <a:lnTo>
                    <a:pt x="101" y="12"/>
                  </a:lnTo>
                  <a:lnTo>
                    <a:pt x="63" y="0"/>
                  </a:lnTo>
                  <a:lnTo>
                    <a:pt x="57" y="6"/>
                  </a:lnTo>
                  <a:lnTo>
                    <a:pt x="49" y="12"/>
                  </a:lnTo>
                  <a:lnTo>
                    <a:pt x="34" y="10"/>
                  </a:lnTo>
                  <a:lnTo>
                    <a:pt x="14" y="53"/>
                  </a:lnTo>
                  <a:lnTo>
                    <a:pt x="14" y="55"/>
                  </a:lnTo>
                  <a:lnTo>
                    <a:pt x="20" y="65"/>
                  </a:lnTo>
                  <a:lnTo>
                    <a:pt x="14" y="93"/>
                  </a:lnTo>
                  <a:lnTo>
                    <a:pt x="22" y="103"/>
                  </a:lnTo>
                  <a:lnTo>
                    <a:pt x="0" y="154"/>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4210200" y="2446200"/>
              <a:ext cx="131760" cy="286920"/>
            </a:xfrm>
            <a:custGeom>
              <a:avLst/>
              <a:gdLst/>
              <a:ahLst/>
              <a:rect l="l" t="t" r="r" b="b"/>
              <a:pathLst>
                <a:path w="77" h="164">
                  <a:moveTo>
                    <a:pt x="73" y="133"/>
                  </a:moveTo>
                  <a:lnTo>
                    <a:pt x="60" y="149"/>
                  </a:lnTo>
                  <a:lnTo>
                    <a:pt x="10" y="164"/>
                  </a:lnTo>
                  <a:lnTo>
                    <a:pt x="0" y="95"/>
                  </a:lnTo>
                  <a:lnTo>
                    <a:pt x="4" y="93"/>
                  </a:lnTo>
                  <a:lnTo>
                    <a:pt x="14" y="48"/>
                  </a:lnTo>
                  <a:lnTo>
                    <a:pt x="10" y="38"/>
                  </a:lnTo>
                  <a:lnTo>
                    <a:pt x="10" y="6"/>
                  </a:lnTo>
                  <a:lnTo>
                    <a:pt x="18" y="0"/>
                  </a:lnTo>
                  <a:lnTo>
                    <a:pt x="63" y="113"/>
                  </a:lnTo>
                  <a:lnTo>
                    <a:pt x="77" y="121"/>
                  </a:lnTo>
                  <a:lnTo>
                    <a:pt x="73" y="133"/>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4210200" y="2446200"/>
              <a:ext cx="131760" cy="286920"/>
            </a:xfrm>
            <a:custGeom>
              <a:avLst/>
              <a:gdLst/>
              <a:ahLst/>
              <a:rect l="l" t="t" r="r" b="b"/>
              <a:pathLst>
                <a:path w="77" h="164">
                  <a:moveTo>
                    <a:pt x="73" y="133"/>
                  </a:moveTo>
                  <a:lnTo>
                    <a:pt x="60" y="149"/>
                  </a:lnTo>
                  <a:lnTo>
                    <a:pt x="10" y="164"/>
                  </a:lnTo>
                  <a:lnTo>
                    <a:pt x="0" y="95"/>
                  </a:lnTo>
                  <a:lnTo>
                    <a:pt x="4" y="93"/>
                  </a:lnTo>
                  <a:lnTo>
                    <a:pt x="14" y="48"/>
                  </a:lnTo>
                  <a:lnTo>
                    <a:pt x="10" y="38"/>
                  </a:lnTo>
                  <a:lnTo>
                    <a:pt x="10" y="6"/>
                  </a:lnTo>
                  <a:lnTo>
                    <a:pt x="18" y="0"/>
                  </a:lnTo>
                  <a:lnTo>
                    <a:pt x="63" y="113"/>
                  </a:lnTo>
                  <a:lnTo>
                    <a:pt x="77" y="121"/>
                  </a:lnTo>
                  <a:lnTo>
                    <a:pt x="73" y="133"/>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4093920" y="2451240"/>
              <a:ext cx="140400" cy="294120"/>
            </a:xfrm>
            <a:custGeom>
              <a:avLst/>
              <a:gdLst/>
              <a:ahLst/>
              <a:rect l="l" t="t" r="r" b="b"/>
              <a:pathLst>
                <a:path w="81" h="168">
                  <a:moveTo>
                    <a:pt x="67" y="22"/>
                  </a:moveTo>
                  <a:lnTo>
                    <a:pt x="0" y="44"/>
                  </a:lnTo>
                  <a:lnTo>
                    <a:pt x="51" y="168"/>
                  </a:lnTo>
                  <a:lnTo>
                    <a:pt x="77" y="160"/>
                  </a:lnTo>
                  <a:lnTo>
                    <a:pt x="67" y="91"/>
                  </a:lnTo>
                  <a:lnTo>
                    <a:pt x="71" y="89"/>
                  </a:lnTo>
                  <a:lnTo>
                    <a:pt x="81" y="44"/>
                  </a:lnTo>
                  <a:lnTo>
                    <a:pt x="77" y="34"/>
                  </a:lnTo>
                  <a:lnTo>
                    <a:pt x="77" y="0"/>
                  </a:lnTo>
                  <a:lnTo>
                    <a:pt x="67" y="2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4093920" y="2451240"/>
              <a:ext cx="140400" cy="294120"/>
            </a:xfrm>
            <a:custGeom>
              <a:avLst/>
              <a:gdLst/>
              <a:ahLst/>
              <a:rect l="l" t="t" r="r" b="b"/>
              <a:pathLst>
                <a:path w="81" h="168">
                  <a:moveTo>
                    <a:pt x="67" y="22"/>
                  </a:moveTo>
                  <a:lnTo>
                    <a:pt x="0" y="44"/>
                  </a:lnTo>
                  <a:lnTo>
                    <a:pt x="51" y="168"/>
                  </a:lnTo>
                  <a:lnTo>
                    <a:pt x="77" y="160"/>
                  </a:lnTo>
                  <a:lnTo>
                    <a:pt x="67" y="91"/>
                  </a:lnTo>
                  <a:lnTo>
                    <a:pt x="71" y="89"/>
                  </a:lnTo>
                  <a:lnTo>
                    <a:pt x="81" y="44"/>
                  </a:lnTo>
                  <a:lnTo>
                    <a:pt x="77" y="34"/>
                  </a:lnTo>
                  <a:lnTo>
                    <a:pt x="77" y="0"/>
                  </a:lnTo>
                  <a:lnTo>
                    <a:pt x="67" y="2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4182120" y="2678760"/>
              <a:ext cx="267480" cy="144000"/>
            </a:xfrm>
            <a:custGeom>
              <a:avLst/>
              <a:gdLst/>
              <a:ahLst/>
              <a:rect l="l" t="t" r="r" b="b"/>
              <a:pathLst>
                <a:path w="155" h="83">
                  <a:moveTo>
                    <a:pt x="0" y="69"/>
                  </a:moveTo>
                  <a:lnTo>
                    <a:pt x="2" y="83"/>
                  </a:lnTo>
                  <a:lnTo>
                    <a:pt x="70" y="61"/>
                  </a:lnTo>
                  <a:lnTo>
                    <a:pt x="87" y="57"/>
                  </a:lnTo>
                  <a:lnTo>
                    <a:pt x="105" y="77"/>
                  </a:lnTo>
                  <a:lnTo>
                    <a:pt x="115" y="67"/>
                  </a:lnTo>
                  <a:lnTo>
                    <a:pt x="127" y="61"/>
                  </a:lnTo>
                  <a:lnTo>
                    <a:pt x="125" y="67"/>
                  </a:lnTo>
                  <a:lnTo>
                    <a:pt x="129" y="71"/>
                  </a:lnTo>
                  <a:lnTo>
                    <a:pt x="141" y="71"/>
                  </a:lnTo>
                  <a:lnTo>
                    <a:pt x="145" y="69"/>
                  </a:lnTo>
                  <a:lnTo>
                    <a:pt x="155" y="47"/>
                  </a:lnTo>
                  <a:lnTo>
                    <a:pt x="143" y="31"/>
                  </a:lnTo>
                  <a:lnTo>
                    <a:pt x="139" y="31"/>
                  </a:lnTo>
                  <a:lnTo>
                    <a:pt x="141" y="45"/>
                  </a:lnTo>
                  <a:lnTo>
                    <a:pt x="143" y="53"/>
                  </a:lnTo>
                  <a:lnTo>
                    <a:pt x="131" y="51"/>
                  </a:lnTo>
                  <a:lnTo>
                    <a:pt x="101" y="27"/>
                  </a:lnTo>
                  <a:lnTo>
                    <a:pt x="101" y="6"/>
                  </a:lnTo>
                  <a:lnTo>
                    <a:pt x="89" y="0"/>
                  </a:lnTo>
                  <a:lnTo>
                    <a:pt x="76" y="16"/>
                  </a:lnTo>
                  <a:lnTo>
                    <a:pt x="26" y="31"/>
                  </a:lnTo>
                  <a:lnTo>
                    <a:pt x="0" y="41"/>
                  </a:lnTo>
                  <a:lnTo>
                    <a:pt x="0" y="6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4182120" y="2678760"/>
              <a:ext cx="267480" cy="144000"/>
            </a:xfrm>
            <a:custGeom>
              <a:avLst/>
              <a:gdLst/>
              <a:ahLst/>
              <a:rect l="l" t="t" r="r" b="b"/>
              <a:pathLst>
                <a:path w="155" h="83">
                  <a:moveTo>
                    <a:pt x="0" y="69"/>
                  </a:moveTo>
                  <a:lnTo>
                    <a:pt x="2" y="83"/>
                  </a:lnTo>
                  <a:lnTo>
                    <a:pt x="70" y="61"/>
                  </a:lnTo>
                  <a:lnTo>
                    <a:pt x="87" y="57"/>
                  </a:lnTo>
                  <a:lnTo>
                    <a:pt x="105" y="77"/>
                  </a:lnTo>
                  <a:lnTo>
                    <a:pt x="115" y="67"/>
                  </a:lnTo>
                  <a:lnTo>
                    <a:pt x="127" y="61"/>
                  </a:lnTo>
                  <a:lnTo>
                    <a:pt x="125" y="67"/>
                  </a:lnTo>
                  <a:lnTo>
                    <a:pt x="129" y="71"/>
                  </a:lnTo>
                  <a:lnTo>
                    <a:pt x="141" y="71"/>
                  </a:lnTo>
                  <a:lnTo>
                    <a:pt x="145" y="69"/>
                  </a:lnTo>
                  <a:lnTo>
                    <a:pt x="155" y="47"/>
                  </a:lnTo>
                  <a:lnTo>
                    <a:pt x="143" y="31"/>
                  </a:lnTo>
                  <a:lnTo>
                    <a:pt x="139" y="31"/>
                  </a:lnTo>
                  <a:lnTo>
                    <a:pt x="141" y="45"/>
                  </a:lnTo>
                  <a:lnTo>
                    <a:pt x="143" y="53"/>
                  </a:lnTo>
                  <a:lnTo>
                    <a:pt x="131" y="51"/>
                  </a:lnTo>
                  <a:lnTo>
                    <a:pt x="101" y="27"/>
                  </a:lnTo>
                  <a:lnTo>
                    <a:pt x="101" y="6"/>
                  </a:lnTo>
                  <a:lnTo>
                    <a:pt x="89" y="0"/>
                  </a:lnTo>
                  <a:lnTo>
                    <a:pt x="76" y="16"/>
                  </a:lnTo>
                  <a:lnTo>
                    <a:pt x="26" y="31"/>
                  </a:lnTo>
                  <a:lnTo>
                    <a:pt x="0" y="41"/>
                  </a:lnTo>
                  <a:lnTo>
                    <a:pt x="0" y="6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4303440" y="2779200"/>
              <a:ext cx="59760" cy="72000"/>
            </a:xfrm>
            <a:custGeom>
              <a:avLst/>
              <a:gdLst/>
              <a:ahLst/>
              <a:rect l="l" t="t" r="r" b="b"/>
              <a:pathLst>
                <a:path w="35" h="42">
                  <a:moveTo>
                    <a:pt x="0" y="6"/>
                  </a:moveTo>
                  <a:lnTo>
                    <a:pt x="7" y="36"/>
                  </a:lnTo>
                  <a:lnTo>
                    <a:pt x="9" y="42"/>
                  </a:lnTo>
                  <a:lnTo>
                    <a:pt x="35" y="20"/>
                  </a:lnTo>
                  <a:lnTo>
                    <a:pt x="17" y="0"/>
                  </a:lnTo>
                  <a:lnTo>
                    <a:pt x="0" y="4"/>
                  </a:lnTo>
                  <a:lnTo>
                    <a:pt x="0" y="6"/>
                  </a:lnTo>
                </a:path>
              </a:pathLst>
            </a:custGeom>
            <a:noFill/>
            <a:ln w="3240">
              <a:solidFill>
                <a:srgbClr val="000000"/>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5" name=""/>
            <p:cNvSpPr/>
            <p:nvPr/>
          </p:nvSpPr>
          <p:spPr>
            <a:xfrm>
              <a:off x="4303440" y="2779200"/>
              <a:ext cx="59760" cy="72000"/>
            </a:xfrm>
            <a:custGeom>
              <a:avLst/>
              <a:gdLst/>
              <a:ahLst/>
              <a:rect l="l" t="t" r="r" b="b"/>
              <a:pathLst>
                <a:path w="35" h="42">
                  <a:moveTo>
                    <a:pt x="0" y="6"/>
                  </a:moveTo>
                  <a:lnTo>
                    <a:pt x="7" y="36"/>
                  </a:lnTo>
                  <a:lnTo>
                    <a:pt x="9" y="42"/>
                  </a:lnTo>
                  <a:lnTo>
                    <a:pt x="35" y="20"/>
                  </a:lnTo>
                  <a:lnTo>
                    <a:pt x="17" y="0"/>
                  </a:lnTo>
                  <a:lnTo>
                    <a:pt x="0" y="4"/>
                  </a:lnTo>
                  <a:lnTo>
                    <a:pt x="0" y="6"/>
                  </a:lnTo>
                </a:path>
              </a:pathLst>
            </a:custGeom>
            <a:noFill/>
            <a:ln w="3240">
              <a:solidFill>
                <a:srgbClr val="000000"/>
              </a:solidFill>
              <a:round/>
            </a:ln>
          </p:spPr>
          <p:style>
            <a:lnRef idx="0"/>
            <a:fillRef idx="0"/>
            <a:effectRef idx="0"/>
            <a:fontRef idx="minor"/>
          </p:style>
          <p:txBody>
            <a:bodyPr lIns="90000" rIns="90000" tIns="25200" bIns="25200" anchor="t">
              <a:noAutofit/>
            </a:bodyPr>
            <a:p>
              <a:endParaRPr b="0" lang="en-US" sz="2400" strike="noStrike" u="none">
                <a:solidFill>
                  <a:srgbClr val="000000"/>
                </a:solidFill>
                <a:effectLst/>
                <a:uFillTx/>
                <a:latin typeface="Times New Roman"/>
              </a:endParaRPr>
            </a:p>
          </p:txBody>
        </p:sp>
        <p:sp>
          <p:nvSpPr>
            <p:cNvPr id="26" name=""/>
            <p:cNvSpPr/>
            <p:nvPr/>
          </p:nvSpPr>
          <p:spPr>
            <a:xfrm>
              <a:off x="4185360" y="2784240"/>
              <a:ext cx="132120" cy="135720"/>
            </a:xfrm>
            <a:custGeom>
              <a:avLst/>
              <a:gdLst/>
              <a:ahLst/>
              <a:rect l="l" t="t" r="r" b="b"/>
              <a:pathLst>
                <a:path w="77" h="77">
                  <a:moveTo>
                    <a:pt x="68" y="0"/>
                  </a:moveTo>
                  <a:lnTo>
                    <a:pt x="75" y="32"/>
                  </a:lnTo>
                  <a:lnTo>
                    <a:pt x="77" y="36"/>
                  </a:lnTo>
                  <a:lnTo>
                    <a:pt x="75" y="42"/>
                  </a:lnTo>
                  <a:lnTo>
                    <a:pt x="34" y="53"/>
                  </a:lnTo>
                  <a:lnTo>
                    <a:pt x="12" y="77"/>
                  </a:lnTo>
                  <a:lnTo>
                    <a:pt x="8" y="69"/>
                  </a:lnTo>
                  <a:lnTo>
                    <a:pt x="8" y="55"/>
                  </a:lnTo>
                  <a:lnTo>
                    <a:pt x="0" y="22"/>
                  </a:lnTo>
                  <a:lnTo>
                    <a:pt x="68"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4185360" y="2784240"/>
              <a:ext cx="132120" cy="135720"/>
            </a:xfrm>
            <a:custGeom>
              <a:avLst/>
              <a:gdLst/>
              <a:ahLst/>
              <a:rect l="l" t="t" r="r" b="b"/>
              <a:pathLst>
                <a:path w="77" h="77">
                  <a:moveTo>
                    <a:pt x="68" y="0"/>
                  </a:moveTo>
                  <a:lnTo>
                    <a:pt x="75" y="32"/>
                  </a:lnTo>
                  <a:lnTo>
                    <a:pt x="77" y="36"/>
                  </a:lnTo>
                  <a:lnTo>
                    <a:pt x="75" y="42"/>
                  </a:lnTo>
                  <a:lnTo>
                    <a:pt x="34" y="53"/>
                  </a:lnTo>
                  <a:lnTo>
                    <a:pt x="12" y="77"/>
                  </a:lnTo>
                  <a:lnTo>
                    <a:pt x="8" y="69"/>
                  </a:lnTo>
                  <a:lnTo>
                    <a:pt x="8" y="55"/>
                  </a:lnTo>
                  <a:lnTo>
                    <a:pt x="0" y="22"/>
                  </a:lnTo>
                  <a:lnTo>
                    <a:pt x="68"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3720240" y="2529000"/>
              <a:ext cx="486360" cy="415440"/>
            </a:xfrm>
            <a:custGeom>
              <a:avLst/>
              <a:gdLst/>
              <a:ahLst/>
              <a:rect l="l" t="t" r="r" b="b"/>
              <a:pathLst>
                <a:path w="280" h="237">
                  <a:moveTo>
                    <a:pt x="280" y="223"/>
                  </a:moveTo>
                  <a:lnTo>
                    <a:pt x="276" y="215"/>
                  </a:lnTo>
                  <a:lnTo>
                    <a:pt x="276" y="201"/>
                  </a:lnTo>
                  <a:lnTo>
                    <a:pt x="268" y="168"/>
                  </a:lnTo>
                  <a:lnTo>
                    <a:pt x="266" y="156"/>
                  </a:lnTo>
                  <a:lnTo>
                    <a:pt x="266" y="124"/>
                  </a:lnTo>
                  <a:lnTo>
                    <a:pt x="215" y="0"/>
                  </a:lnTo>
                  <a:lnTo>
                    <a:pt x="144" y="23"/>
                  </a:lnTo>
                  <a:lnTo>
                    <a:pt x="126" y="67"/>
                  </a:lnTo>
                  <a:lnTo>
                    <a:pt x="114" y="71"/>
                  </a:lnTo>
                  <a:lnTo>
                    <a:pt x="120" y="116"/>
                  </a:lnTo>
                  <a:lnTo>
                    <a:pt x="71" y="144"/>
                  </a:lnTo>
                  <a:lnTo>
                    <a:pt x="43" y="144"/>
                  </a:lnTo>
                  <a:lnTo>
                    <a:pt x="13" y="164"/>
                  </a:lnTo>
                  <a:lnTo>
                    <a:pt x="33" y="178"/>
                  </a:lnTo>
                  <a:lnTo>
                    <a:pt x="23" y="192"/>
                  </a:lnTo>
                  <a:lnTo>
                    <a:pt x="19" y="199"/>
                  </a:lnTo>
                  <a:lnTo>
                    <a:pt x="1" y="217"/>
                  </a:lnTo>
                  <a:lnTo>
                    <a:pt x="0" y="221"/>
                  </a:lnTo>
                  <a:lnTo>
                    <a:pt x="1" y="237"/>
                  </a:lnTo>
                  <a:lnTo>
                    <a:pt x="187" y="188"/>
                  </a:lnTo>
                  <a:lnTo>
                    <a:pt x="191" y="190"/>
                  </a:lnTo>
                  <a:lnTo>
                    <a:pt x="201" y="192"/>
                  </a:lnTo>
                  <a:lnTo>
                    <a:pt x="223" y="217"/>
                  </a:lnTo>
                  <a:lnTo>
                    <a:pt x="274" y="233"/>
                  </a:lnTo>
                  <a:lnTo>
                    <a:pt x="280" y="223"/>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3720240" y="2529000"/>
              <a:ext cx="486360" cy="415440"/>
            </a:xfrm>
            <a:custGeom>
              <a:avLst/>
              <a:gdLst/>
              <a:ahLst/>
              <a:rect l="l" t="t" r="r" b="b"/>
              <a:pathLst>
                <a:path w="280" h="237">
                  <a:moveTo>
                    <a:pt x="280" y="223"/>
                  </a:moveTo>
                  <a:lnTo>
                    <a:pt x="276" y="215"/>
                  </a:lnTo>
                  <a:lnTo>
                    <a:pt x="276" y="201"/>
                  </a:lnTo>
                  <a:lnTo>
                    <a:pt x="268" y="168"/>
                  </a:lnTo>
                  <a:lnTo>
                    <a:pt x="266" y="156"/>
                  </a:lnTo>
                  <a:lnTo>
                    <a:pt x="266" y="124"/>
                  </a:lnTo>
                  <a:lnTo>
                    <a:pt x="215" y="0"/>
                  </a:lnTo>
                  <a:lnTo>
                    <a:pt x="144" y="23"/>
                  </a:lnTo>
                  <a:lnTo>
                    <a:pt x="126" y="67"/>
                  </a:lnTo>
                  <a:lnTo>
                    <a:pt x="114" y="71"/>
                  </a:lnTo>
                  <a:lnTo>
                    <a:pt x="120" y="116"/>
                  </a:lnTo>
                  <a:lnTo>
                    <a:pt x="71" y="144"/>
                  </a:lnTo>
                  <a:lnTo>
                    <a:pt x="43" y="144"/>
                  </a:lnTo>
                  <a:lnTo>
                    <a:pt x="13" y="164"/>
                  </a:lnTo>
                  <a:lnTo>
                    <a:pt x="33" y="178"/>
                  </a:lnTo>
                  <a:lnTo>
                    <a:pt x="23" y="192"/>
                  </a:lnTo>
                  <a:lnTo>
                    <a:pt x="19" y="199"/>
                  </a:lnTo>
                  <a:lnTo>
                    <a:pt x="1" y="217"/>
                  </a:lnTo>
                  <a:lnTo>
                    <a:pt x="0" y="221"/>
                  </a:lnTo>
                  <a:lnTo>
                    <a:pt x="1" y="237"/>
                  </a:lnTo>
                  <a:lnTo>
                    <a:pt x="187" y="188"/>
                  </a:lnTo>
                  <a:lnTo>
                    <a:pt x="191" y="190"/>
                  </a:lnTo>
                  <a:lnTo>
                    <a:pt x="201" y="192"/>
                  </a:lnTo>
                  <a:lnTo>
                    <a:pt x="223" y="217"/>
                  </a:lnTo>
                  <a:lnTo>
                    <a:pt x="274" y="233"/>
                  </a:lnTo>
                  <a:lnTo>
                    <a:pt x="280" y="223"/>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4199400" y="2869200"/>
              <a:ext cx="118080" cy="86040"/>
            </a:xfrm>
            <a:custGeom>
              <a:avLst/>
              <a:gdLst/>
              <a:ahLst/>
              <a:rect l="l" t="t" r="r" b="b"/>
              <a:pathLst>
                <a:path w="69" h="49">
                  <a:moveTo>
                    <a:pt x="0" y="49"/>
                  </a:moveTo>
                  <a:lnTo>
                    <a:pt x="4" y="43"/>
                  </a:lnTo>
                  <a:lnTo>
                    <a:pt x="32" y="15"/>
                  </a:lnTo>
                  <a:lnTo>
                    <a:pt x="42" y="11"/>
                  </a:lnTo>
                  <a:lnTo>
                    <a:pt x="52" y="5"/>
                  </a:lnTo>
                  <a:lnTo>
                    <a:pt x="69" y="0"/>
                  </a:lnTo>
                  <a:lnTo>
                    <a:pt x="42" y="33"/>
                  </a:lnTo>
                  <a:lnTo>
                    <a:pt x="28" y="39"/>
                  </a:lnTo>
                  <a:lnTo>
                    <a:pt x="0" y="49"/>
                  </a:lnTo>
                  <a:lnTo>
                    <a:pt x="0" y="49"/>
                  </a:lnTo>
                </a:path>
              </a:pathLst>
            </a:custGeom>
            <a:noFill/>
            <a:ln w="3240">
              <a:solidFill>
                <a:srgbClr val="000000"/>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31" name=""/>
            <p:cNvSpPr/>
            <p:nvPr/>
          </p:nvSpPr>
          <p:spPr>
            <a:xfrm>
              <a:off x="4199400" y="2869200"/>
              <a:ext cx="118080" cy="86040"/>
            </a:xfrm>
            <a:custGeom>
              <a:avLst/>
              <a:gdLst/>
              <a:ahLst/>
              <a:rect l="l" t="t" r="r" b="b"/>
              <a:pathLst>
                <a:path w="69" h="49">
                  <a:moveTo>
                    <a:pt x="0" y="49"/>
                  </a:moveTo>
                  <a:lnTo>
                    <a:pt x="4" y="43"/>
                  </a:lnTo>
                  <a:lnTo>
                    <a:pt x="32" y="15"/>
                  </a:lnTo>
                  <a:lnTo>
                    <a:pt x="42" y="11"/>
                  </a:lnTo>
                  <a:lnTo>
                    <a:pt x="52" y="5"/>
                  </a:lnTo>
                  <a:lnTo>
                    <a:pt x="69" y="0"/>
                  </a:lnTo>
                  <a:lnTo>
                    <a:pt x="42" y="33"/>
                  </a:lnTo>
                  <a:lnTo>
                    <a:pt x="28" y="39"/>
                  </a:lnTo>
                  <a:lnTo>
                    <a:pt x="0" y="49"/>
                  </a:lnTo>
                  <a:lnTo>
                    <a:pt x="0" y="49"/>
                  </a:lnTo>
                </a:path>
              </a:pathLst>
            </a:custGeom>
            <a:noFill/>
            <a:ln w="3240">
              <a:solidFill>
                <a:srgbClr val="000000"/>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32" name=""/>
            <p:cNvSpPr/>
            <p:nvPr/>
          </p:nvSpPr>
          <p:spPr>
            <a:xfrm>
              <a:off x="4093920" y="2909520"/>
              <a:ext cx="112680" cy="243360"/>
            </a:xfrm>
            <a:custGeom>
              <a:avLst/>
              <a:gdLst/>
              <a:ahLst/>
              <a:rect l="l" t="t" r="r" b="b"/>
              <a:pathLst>
                <a:path w="65" h="139">
                  <a:moveTo>
                    <a:pt x="55" y="20"/>
                  </a:moveTo>
                  <a:lnTo>
                    <a:pt x="53" y="32"/>
                  </a:lnTo>
                  <a:lnTo>
                    <a:pt x="51" y="42"/>
                  </a:lnTo>
                  <a:lnTo>
                    <a:pt x="59" y="50"/>
                  </a:lnTo>
                  <a:lnTo>
                    <a:pt x="65" y="58"/>
                  </a:lnTo>
                  <a:lnTo>
                    <a:pt x="49" y="139"/>
                  </a:lnTo>
                  <a:lnTo>
                    <a:pt x="32" y="127"/>
                  </a:lnTo>
                  <a:lnTo>
                    <a:pt x="18" y="121"/>
                  </a:lnTo>
                  <a:lnTo>
                    <a:pt x="16" y="127"/>
                  </a:lnTo>
                  <a:lnTo>
                    <a:pt x="12" y="119"/>
                  </a:lnTo>
                  <a:lnTo>
                    <a:pt x="8" y="111"/>
                  </a:lnTo>
                  <a:lnTo>
                    <a:pt x="6" y="103"/>
                  </a:lnTo>
                  <a:lnTo>
                    <a:pt x="6" y="101"/>
                  </a:lnTo>
                  <a:lnTo>
                    <a:pt x="28" y="71"/>
                  </a:lnTo>
                  <a:lnTo>
                    <a:pt x="0" y="44"/>
                  </a:lnTo>
                  <a:lnTo>
                    <a:pt x="8" y="36"/>
                  </a:lnTo>
                  <a:lnTo>
                    <a:pt x="2" y="16"/>
                  </a:lnTo>
                  <a:lnTo>
                    <a:pt x="8" y="0"/>
                  </a:lnTo>
                  <a:lnTo>
                    <a:pt x="59" y="16"/>
                  </a:lnTo>
                  <a:lnTo>
                    <a:pt x="55" y="2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4093920" y="2909520"/>
              <a:ext cx="112680" cy="243360"/>
            </a:xfrm>
            <a:custGeom>
              <a:avLst/>
              <a:gdLst/>
              <a:ahLst/>
              <a:rect l="l" t="t" r="r" b="b"/>
              <a:pathLst>
                <a:path w="65" h="139">
                  <a:moveTo>
                    <a:pt x="55" y="20"/>
                  </a:moveTo>
                  <a:lnTo>
                    <a:pt x="53" y="32"/>
                  </a:lnTo>
                  <a:lnTo>
                    <a:pt x="51" y="42"/>
                  </a:lnTo>
                  <a:lnTo>
                    <a:pt x="59" y="50"/>
                  </a:lnTo>
                  <a:lnTo>
                    <a:pt x="65" y="58"/>
                  </a:lnTo>
                  <a:lnTo>
                    <a:pt x="49" y="139"/>
                  </a:lnTo>
                  <a:lnTo>
                    <a:pt x="32" y="127"/>
                  </a:lnTo>
                  <a:lnTo>
                    <a:pt x="18" y="121"/>
                  </a:lnTo>
                  <a:lnTo>
                    <a:pt x="16" y="127"/>
                  </a:lnTo>
                  <a:lnTo>
                    <a:pt x="12" y="119"/>
                  </a:lnTo>
                  <a:lnTo>
                    <a:pt x="8" y="111"/>
                  </a:lnTo>
                  <a:lnTo>
                    <a:pt x="6" y="103"/>
                  </a:lnTo>
                  <a:lnTo>
                    <a:pt x="6" y="101"/>
                  </a:lnTo>
                  <a:lnTo>
                    <a:pt x="28" y="71"/>
                  </a:lnTo>
                  <a:lnTo>
                    <a:pt x="0" y="44"/>
                  </a:lnTo>
                  <a:lnTo>
                    <a:pt x="8" y="36"/>
                  </a:lnTo>
                  <a:lnTo>
                    <a:pt x="2" y="16"/>
                  </a:lnTo>
                  <a:lnTo>
                    <a:pt x="8" y="0"/>
                  </a:lnTo>
                  <a:lnTo>
                    <a:pt x="59" y="16"/>
                  </a:lnTo>
                  <a:lnTo>
                    <a:pt x="55" y="2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672720" y="2858400"/>
              <a:ext cx="468720" cy="327960"/>
            </a:xfrm>
            <a:custGeom>
              <a:avLst/>
              <a:gdLst/>
              <a:ahLst/>
              <a:rect l="l" t="t" r="r" b="b"/>
              <a:pathLst>
                <a:path w="271" h="187">
                  <a:moveTo>
                    <a:pt x="237" y="134"/>
                  </a:moveTo>
                  <a:lnTo>
                    <a:pt x="237" y="126"/>
                  </a:lnTo>
                  <a:lnTo>
                    <a:pt x="249" y="126"/>
                  </a:lnTo>
                  <a:lnTo>
                    <a:pt x="249" y="128"/>
                  </a:lnTo>
                  <a:lnTo>
                    <a:pt x="271" y="100"/>
                  </a:lnTo>
                  <a:lnTo>
                    <a:pt x="243" y="73"/>
                  </a:lnTo>
                  <a:lnTo>
                    <a:pt x="251" y="65"/>
                  </a:lnTo>
                  <a:lnTo>
                    <a:pt x="245" y="45"/>
                  </a:lnTo>
                  <a:lnTo>
                    <a:pt x="251" y="29"/>
                  </a:lnTo>
                  <a:lnTo>
                    <a:pt x="229" y="4"/>
                  </a:lnTo>
                  <a:lnTo>
                    <a:pt x="219" y="2"/>
                  </a:lnTo>
                  <a:lnTo>
                    <a:pt x="215" y="0"/>
                  </a:lnTo>
                  <a:lnTo>
                    <a:pt x="29" y="49"/>
                  </a:lnTo>
                  <a:lnTo>
                    <a:pt x="28" y="33"/>
                  </a:lnTo>
                  <a:lnTo>
                    <a:pt x="0" y="61"/>
                  </a:lnTo>
                  <a:lnTo>
                    <a:pt x="16" y="124"/>
                  </a:lnTo>
                  <a:lnTo>
                    <a:pt x="16" y="130"/>
                  </a:lnTo>
                  <a:lnTo>
                    <a:pt x="20" y="134"/>
                  </a:lnTo>
                  <a:lnTo>
                    <a:pt x="29" y="170"/>
                  </a:lnTo>
                  <a:lnTo>
                    <a:pt x="29" y="176"/>
                  </a:lnTo>
                  <a:lnTo>
                    <a:pt x="33" y="187"/>
                  </a:lnTo>
                  <a:lnTo>
                    <a:pt x="83" y="176"/>
                  </a:lnTo>
                  <a:lnTo>
                    <a:pt x="237" y="134"/>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672720" y="2858400"/>
              <a:ext cx="468720" cy="327960"/>
            </a:xfrm>
            <a:custGeom>
              <a:avLst/>
              <a:gdLst/>
              <a:ahLst/>
              <a:rect l="l" t="t" r="r" b="b"/>
              <a:pathLst>
                <a:path w="271" h="187">
                  <a:moveTo>
                    <a:pt x="237" y="134"/>
                  </a:moveTo>
                  <a:lnTo>
                    <a:pt x="237" y="126"/>
                  </a:lnTo>
                  <a:lnTo>
                    <a:pt x="249" y="126"/>
                  </a:lnTo>
                  <a:lnTo>
                    <a:pt x="249" y="128"/>
                  </a:lnTo>
                  <a:lnTo>
                    <a:pt x="271" y="100"/>
                  </a:lnTo>
                  <a:lnTo>
                    <a:pt x="243" y="73"/>
                  </a:lnTo>
                  <a:lnTo>
                    <a:pt x="251" y="65"/>
                  </a:lnTo>
                  <a:lnTo>
                    <a:pt x="245" y="45"/>
                  </a:lnTo>
                  <a:lnTo>
                    <a:pt x="251" y="29"/>
                  </a:lnTo>
                  <a:lnTo>
                    <a:pt x="229" y="4"/>
                  </a:lnTo>
                  <a:lnTo>
                    <a:pt x="219" y="2"/>
                  </a:lnTo>
                  <a:lnTo>
                    <a:pt x="215" y="0"/>
                  </a:lnTo>
                  <a:lnTo>
                    <a:pt x="29" y="49"/>
                  </a:lnTo>
                  <a:lnTo>
                    <a:pt x="28" y="33"/>
                  </a:lnTo>
                  <a:lnTo>
                    <a:pt x="0" y="61"/>
                  </a:lnTo>
                  <a:lnTo>
                    <a:pt x="16" y="124"/>
                  </a:lnTo>
                  <a:lnTo>
                    <a:pt x="16" y="130"/>
                  </a:lnTo>
                  <a:lnTo>
                    <a:pt x="20" y="134"/>
                  </a:lnTo>
                  <a:lnTo>
                    <a:pt x="29" y="170"/>
                  </a:lnTo>
                  <a:lnTo>
                    <a:pt x="29" y="176"/>
                  </a:lnTo>
                  <a:lnTo>
                    <a:pt x="33" y="187"/>
                  </a:lnTo>
                  <a:lnTo>
                    <a:pt x="83" y="176"/>
                  </a:lnTo>
                  <a:lnTo>
                    <a:pt x="237" y="134"/>
                  </a:lnTo>
                </a:path>
              </a:pathLst>
            </a:custGeom>
            <a:solidFill>
              <a:srgbClr val="ff33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3817080" y="3092760"/>
              <a:ext cx="364680" cy="190080"/>
            </a:xfrm>
            <a:custGeom>
              <a:avLst/>
              <a:gdLst/>
              <a:ahLst/>
              <a:rect l="l" t="t" r="r" b="b"/>
              <a:pathLst>
                <a:path w="211" h="109">
                  <a:moveTo>
                    <a:pt x="203" y="65"/>
                  </a:moveTo>
                  <a:lnTo>
                    <a:pt x="205" y="69"/>
                  </a:lnTo>
                  <a:lnTo>
                    <a:pt x="211" y="81"/>
                  </a:lnTo>
                  <a:lnTo>
                    <a:pt x="198" y="99"/>
                  </a:lnTo>
                  <a:lnTo>
                    <a:pt x="176" y="109"/>
                  </a:lnTo>
                  <a:lnTo>
                    <a:pt x="168" y="97"/>
                  </a:lnTo>
                  <a:lnTo>
                    <a:pt x="160" y="95"/>
                  </a:lnTo>
                  <a:lnTo>
                    <a:pt x="152" y="85"/>
                  </a:lnTo>
                  <a:lnTo>
                    <a:pt x="150" y="79"/>
                  </a:lnTo>
                  <a:lnTo>
                    <a:pt x="138" y="30"/>
                  </a:lnTo>
                  <a:lnTo>
                    <a:pt x="142" y="20"/>
                  </a:lnTo>
                  <a:lnTo>
                    <a:pt x="136" y="26"/>
                  </a:lnTo>
                  <a:lnTo>
                    <a:pt x="140" y="38"/>
                  </a:lnTo>
                  <a:lnTo>
                    <a:pt x="140" y="44"/>
                  </a:lnTo>
                  <a:lnTo>
                    <a:pt x="134" y="59"/>
                  </a:lnTo>
                  <a:lnTo>
                    <a:pt x="146" y="79"/>
                  </a:lnTo>
                  <a:lnTo>
                    <a:pt x="146" y="87"/>
                  </a:lnTo>
                  <a:lnTo>
                    <a:pt x="150" y="93"/>
                  </a:lnTo>
                  <a:lnTo>
                    <a:pt x="156" y="103"/>
                  </a:lnTo>
                  <a:lnTo>
                    <a:pt x="111" y="93"/>
                  </a:lnTo>
                  <a:lnTo>
                    <a:pt x="115" y="59"/>
                  </a:lnTo>
                  <a:lnTo>
                    <a:pt x="77" y="49"/>
                  </a:lnTo>
                  <a:lnTo>
                    <a:pt x="77" y="38"/>
                  </a:lnTo>
                  <a:lnTo>
                    <a:pt x="63" y="34"/>
                  </a:lnTo>
                  <a:lnTo>
                    <a:pt x="4" y="69"/>
                  </a:lnTo>
                  <a:lnTo>
                    <a:pt x="0" y="40"/>
                  </a:lnTo>
                  <a:lnTo>
                    <a:pt x="156" y="0"/>
                  </a:lnTo>
                  <a:lnTo>
                    <a:pt x="158" y="6"/>
                  </a:lnTo>
                  <a:lnTo>
                    <a:pt x="182" y="75"/>
                  </a:lnTo>
                  <a:lnTo>
                    <a:pt x="203" y="65"/>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817080" y="3092760"/>
              <a:ext cx="364680" cy="190080"/>
            </a:xfrm>
            <a:custGeom>
              <a:avLst/>
              <a:gdLst/>
              <a:ahLst/>
              <a:rect l="l" t="t" r="r" b="b"/>
              <a:pathLst>
                <a:path w="211" h="109">
                  <a:moveTo>
                    <a:pt x="203" y="65"/>
                  </a:moveTo>
                  <a:lnTo>
                    <a:pt x="205" y="69"/>
                  </a:lnTo>
                  <a:lnTo>
                    <a:pt x="211" y="81"/>
                  </a:lnTo>
                  <a:lnTo>
                    <a:pt x="198" y="99"/>
                  </a:lnTo>
                  <a:lnTo>
                    <a:pt x="176" y="109"/>
                  </a:lnTo>
                  <a:lnTo>
                    <a:pt x="168" y="97"/>
                  </a:lnTo>
                  <a:lnTo>
                    <a:pt x="160" y="95"/>
                  </a:lnTo>
                  <a:lnTo>
                    <a:pt x="152" y="85"/>
                  </a:lnTo>
                  <a:lnTo>
                    <a:pt x="150" y="79"/>
                  </a:lnTo>
                  <a:lnTo>
                    <a:pt x="138" y="30"/>
                  </a:lnTo>
                  <a:lnTo>
                    <a:pt x="142" y="20"/>
                  </a:lnTo>
                  <a:lnTo>
                    <a:pt x="136" y="26"/>
                  </a:lnTo>
                  <a:lnTo>
                    <a:pt x="140" y="38"/>
                  </a:lnTo>
                  <a:lnTo>
                    <a:pt x="140" y="44"/>
                  </a:lnTo>
                  <a:lnTo>
                    <a:pt x="134" y="59"/>
                  </a:lnTo>
                  <a:lnTo>
                    <a:pt x="146" y="79"/>
                  </a:lnTo>
                  <a:lnTo>
                    <a:pt x="146" y="87"/>
                  </a:lnTo>
                  <a:lnTo>
                    <a:pt x="150" y="93"/>
                  </a:lnTo>
                  <a:lnTo>
                    <a:pt x="156" y="103"/>
                  </a:lnTo>
                  <a:lnTo>
                    <a:pt x="111" y="93"/>
                  </a:lnTo>
                  <a:lnTo>
                    <a:pt x="115" y="59"/>
                  </a:lnTo>
                  <a:lnTo>
                    <a:pt x="77" y="49"/>
                  </a:lnTo>
                  <a:lnTo>
                    <a:pt x="77" y="38"/>
                  </a:lnTo>
                  <a:lnTo>
                    <a:pt x="63" y="34"/>
                  </a:lnTo>
                  <a:lnTo>
                    <a:pt x="4" y="69"/>
                  </a:lnTo>
                  <a:lnTo>
                    <a:pt x="0" y="40"/>
                  </a:lnTo>
                  <a:lnTo>
                    <a:pt x="156" y="0"/>
                  </a:lnTo>
                  <a:lnTo>
                    <a:pt x="158" y="6"/>
                  </a:lnTo>
                  <a:lnTo>
                    <a:pt x="182" y="75"/>
                  </a:lnTo>
                  <a:lnTo>
                    <a:pt x="203" y="65"/>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4083120" y="3078720"/>
              <a:ext cx="84600" cy="146160"/>
            </a:xfrm>
            <a:custGeom>
              <a:avLst/>
              <a:gdLst/>
              <a:ahLst/>
              <a:rect l="l" t="t" r="r" b="b"/>
              <a:pathLst>
                <a:path w="49" h="83">
                  <a:moveTo>
                    <a:pt x="12" y="0"/>
                  </a:moveTo>
                  <a:lnTo>
                    <a:pt x="0" y="0"/>
                  </a:lnTo>
                  <a:lnTo>
                    <a:pt x="0" y="8"/>
                  </a:lnTo>
                  <a:lnTo>
                    <a:pt x="28" y="83"/>
                  </a:lnTo>
                  <a:lnTo>
                    <a:pt x="49" y="73"/>
                  </a:lnTo>
                  <a:lnTo>
                    <a:pt x="22" y="30"/>
                  </a:lnTo>
                  <a:lnTo>
                    <a:pt x="18" y="22"/>
                  </a:lnTo>
                  <a:lnTo>
                    <a:pt x="14" y="14"/>
                  </a:lnTo>
                  <a:lnTo>
                    <a:pt x="12" y="4"/>
                  </a:lnTo>
                  <a:lnTo>
                    <a:pt x="12"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4083120" y="3078720"/>
              <a:ext cx="84600" cy="146160"/>
            </a:xfrm>
            <a:custGeom>
              <a:avLst/>
              <a:gdLst/>
              <a:ahLst/>
              <a:rect l="l" t="t" r="r" b="b"/>
              <a:pathLst>
                <a:path w="49" h="83">
                  <a:moveTo>
                    <a:pt x="12" y="0"/>
                  </a:moveTo>
                  <a:lnTo>
                    <a:pt x="0" y="0"/>
                  </a:lnTo>
                  <a:lnTo>
                    <a:pt x="0" y="8"/>
                  </a:lnTo>
                  <a:lnTo>
                    <a:pt x="28" y="83"/>
                  </a:lnTo>
                  <a:lnTo>
                    <a:pt x="49" y="73"/>
                  </a:lnTo>
                  <a:lnTo>
                    <a:pt x="22" y="30"/>
                  </a:lnTo>
                  <a:lnTo>
                    <a:pt x="18" y="22"/>
                  </a:lnTo>
                  <a:lnTo>
                    <a:pt x="14" y="14"/>
                  </a:lnTo>
                  <a:lnTo>
                    <a:pt x="12" y="4"/>
                  </a:lnTo>
                  <a:lnTo>
                    <a:pt x="12"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4120560" y="3265560"/>
              <a:ext cx="38520" cy="86040"/>
            </a:xfrm>
            <a:custGeom>
              <a:avLst/>
              <a:gdLst/>
              <a:ahLst/>
              <a:rect l="l" t="t" r="r" b="b"/>
              <a:pathLst>
                <a:path w="22" h="49">
                  <a:moveTo>
                    <a:pt x="14" y="43"/>
                  </a:moveTo>
                  <a:lnTo>
                    <a:pt x="10" y="49"/>
                  </a:lnTo>
                  <a:lnTo>
                    <a:pt x="0" y="10"/>
                  </a:lnTo>
                  <a:lnTo>
                    <a:pt x="22" y="0"/>
                  </a:lnTo>
                  <a:lnTo>
                    <a:pt x="14" y="43"/>
                  </a:lnTo>
                </a:path>
              </a:pathLst>
            </a:custGeom>
            <a:noFill/>
            <a:ln w="3240">
              <a:solidFill>
                <a:srgbClr val="000000"/>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41" name=""/>
            <p:cNvSpPr/>
            <p:nvPr/>
          </p:nvSpPr>
          <p:spPr>
            <a:xfrm>
              <a:off x="4120560" y="3265560"/>
              <a:ext cx="38520" cy="86040"/>
            </a:xfrm>
            <a:custGeom>
              <a:avLst/>
              <a:gdLst/>
              <a:ahLst/>
              <a:rect l="l" t="t" r="r" b="b"/>
              <a:pathLst>
                <a:path w="22" h="49">
                  <a:moveTo>
                    <a:pt x="14" y="43"/>
                  </a:moveTo>
                  <a:lnTo>
                    <a:pt x="10" y="49"/>
                  </a:lnTo>
                  <a:lnTo>
                    <a:pt x="0" y="10"/>
                  </a:lnTo>
                  <a:lnTo>
                    <a:pt x="22" y="0"/>
                  </a:lnTo>
                  <a:lnTo>
                    <a:pt x="14" y="43"/>
                  </a:lnTo>
                </a:path>
              </a:pathLst>
            </a:custGeom>
            <a:noFill/>
            <a:ln w="3240">
              <a:solidFill>
                <a:srgbClr val="000000"/>
              </a:solidFill>
              <a:round/>
            </a:ln>
          </p:spPr>
          <p:style>
            <a:lnRef idx="0"/>
            <a:fillRef idx="0"/>
            <a:effectRef idx="0"/>
            <a:fontRef idx="minor"/>
          </p:style>
          <p:txBody>
            <a:bodyPr lIns="90000" rIns="90000" tIns="39240" bIns="39240" anchor="t">
              <a:noAutofit/>
            </a:bodyPr>
            <a:p>
              <a:endParaRPr b="0" lang="en-US" sz="2400" strike="noStrike" u="none">
                <a:solidFill>
                  <a:srgbClr val="000000"/>
                </a:solidFill>
                <a:effectLst/>
                <a:uFillTx/>
                <a:latin typeface="Times New Roman"/>
              </a:endParaRPr>
            </a:p>
          </p:txBody>
        </p:sp>
        <p:sp>
          <p:nvSpPr>
            <p:cNvPr id="42" name=""/>
            <p:cNvSpPr/>
            <p:nvPr/>
          </p:nvSpPr>
          <p:spPr>
            <a:xfrm>
              <a:off x="3552840" y="3179160"/>
              <a:ext cx="576000" cy="359640"/>
            </a:xfrm>
            <a:custGeom>
              <a:avLst/>
              <a:gdLst/>
              <a:ahLst/>
              <a:rect l="l" t="t" r="r" b="b"/>
              <a:pathLst>
                <a:path w="332" h="206">
                  <a:moveTo>
                    <a:pt x="318" y="89"/>
                  </a:moveTo>
                  <a:lnTo>
                    <a:pt x="318" y="111"/>
                  </a:lnTo>
                  <a:lnTo>
                    <a:pt x="328" y="113"/>
                  </a:lnTo>
                  <a:lnTo>
                    <a:pt x="332" y="129"/>
                  </a:lnTo>
                  <a:lnTo>
                    <a:pt x="211" y="171"/>
                  </a:lnTo>
                  <a:lnTo>
                    <a:pt x="79" y="192"/>
                  </a:lnTo>
                  <a:lnTo>
                    <a:pt x="0" y="206"/>
                  </a:lnTo>
                  <a:lnTo>
                    <a:pt x="49" y="147"/>
                  </a:lnTo>
                  <a:lnTo>
                    <a:pt x="53" y="135"/>
                  </a:lnTo>
                  <a:lnTo>
                    <a:pt x="85" y="155"/>
                  </a:lnTo>
                  <a:lnTo>
                    <a:pt x="128" y="123"/>
                  </a:lnTo>
                  <a:lnTo>
                    <a:pt x="142" y="86"/>
                  </a:lnTo>
                  <a:lnTo>
                    <a:pt x="152" y="58"/>
                  </a:lnTo>
                  <a:lnTo>
                    <a:pt x="176" y="64"/>
                  </a:lnTo>
                  <a:lnTo>
                    <a:pt x="182" y="36"/>
                  </a:lnTo>
                  <a:lnTo>
                    <a:pt x="189" y="38"/>
                  </a:lnTo>
                  <a:lnTo>
                    <a:pt x="201" y="0"/>
                  </a:lnTo>
                  <a:lnTo>
                    <a:pt x="223" y="8"/>
                  </a:lnTo>
                  <a:lnTo>
                    <a:pt x="229" y="4"/>
                  </a:lnTo>
                  <a:lnTo>
                    <a:pt x="229" y="0"/>
                  </a:lnTo>
                  <a:lnTo>
                    <a:pt x="267" y="10"/>
                  </a:lnTo>
                  <a:lnTo>
                    <a:pt x="263" y="44"/>
                  </a:lnTo>
                  <a:lnTo>
                    <a:pt x="308" y="54"/>
                  </a:lnTo>
                  <a:lnTo>
                    <a:pt x="308" y="58"/>
                  </a:lnTo>
                  <a:lnTo>
                    <a:pt x="318" y="8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3552840" y="3179160"/>
              <a:ext cx="576000" cy="359640"/>
            </a:xfrm>
            <a:custGeom>
              <a:avLst/>
              <a:gdLst/>
              <a:ahLst/>
              <a:rect l="l" t="t" r="r" b="b"/>
              <a:pathLst>
                <a:path w="332" h="206">
                  <a:moveTo>
                    <a:pt x="318" y="89"/>
                  </a:moveTo>
                  <a:lnTo>
                    <a:pt x="318" y="111"/>
                  </a:lnTo>
                  <a:lnTo>
                    <a:pt x="328" y="113"/>
                  </a:lnTo>
                  <a:lnTo>
                    <a:pt x="332" y="129"/>
                  </a:lnTo>
                  <a:lnTo>
                    <a:pt x="211" y="171"/>
                  </a:lnTo>
                  <a:lnTo>
                    <a:pt x="79" y="192"/>
                  </a:lnTo>
                  <a:lnTo>
                    <a:pt x="0" y="206"/>
                  </a:lnTo>
                  <a:lnTo>
                    <a:pt x="49" y="147"/>
                  </a:lnTo>
                  <a:lnTo>
                    <a:pt x="53" y="135"/>
                  </a:lnTo>
                  <a:lnTo>
                    <a:pt x="85" y="155"/>
                  </a:lnTo>
                  <a:lnTo>
                    <a:pt x="128" y="123"/>
                  </a:lnTo>
                  <a:lnTo>
                    <a:pt x="142" y="86"/>
                  </a:lnTo>
                  <a:lnTo>
                    <a:pt x="152" y="58"/>
                  </a:lnTo>
                  <a:lnTo>
                    <a:pt x="176" y="64"/>
                  </a:lnTo>
                  <a:lnTo>
                    <a:pt x="182" y="36"/>
                  </a:lnTo>
                  <a:lnTo>
                    <a:pt x="189" y="38"/>
                  </a:lnTo>
                  <a:lnTo>
                    <a:pt x="201" y="0"/>
                  </a:lnTo>
                  <a:lnTo>
                    <a:pt x="223" y="8"/>
                  </a:lnTo>
                  <a:lnTo>
                    <a:pt x="229" y="4"/>
                  </a:lnTo>
                  <a:lnTo>
                    <a:pt x="229" y="0"/>
                  </a:lnTo>
                  <a:lnTo>
                    <a:pt x="267" y="10"/>
                  </a:lnTo>
                  <a:lnTo>
                    <a:pt x="263" y="44"/>
                  </a:lnTo>
                  <a:lnTo>
                    <a:pt x="308" y="54"/>
                  </a:lnTo>
                  <a:lnTo>
                    <a:pt x="308" y="58"/>
                  </a:lnTo>
                  <a:lnTo>
                    <a:pt x="318" y="8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3528000" y="3404520"/>
              <a:ext cx="657360" cy="331200"/>
            </a:xfrm>
            <a:custGeom>
              <a:avLst/>
              <a:gdLst/>
              <a:ahLst/>
              <a:rect l="l" t="t" r="r" b="b"/>
              <a:pathLst>
                <a:path w="379" h="190">
                  <a:moveTo>
                    <a:pt x="201" y="148"/>
                  </a:moveTo>
                  <a:lnTo>
                    <a:pt x="156" y="156"/>
                  </a:lnTo>
                  <a:lnTo>
                    <a:pt x="144" y="134"/>
                  </a:lnTo>
                  <a:lnTo>
                    <a:pt x="67" y="148"/>
                  </a:lnTo>
                  <a:lnTo>
                    <a:pt x="51" y="170"/>
                  </a:lnTo>
                  <a:lnTo>
                    <a:pt x="0" y="178"/>
                  </a:lnTo>
                  <a:lnTo>
                    <a:pt x="6" y="162"/>
                  </a:lnTo>
                  <a:lnTo>
                    <a:pt x="10" y="152"/>
                  </a:lnTo>
                  <a:lnTo>
                    <a:pt x="87" y="81"/>
                  </a:lnTo>
                  <a:lnTo>
                    <a:pt x="93" y="63"/>
                  </a:lnTo>
                  <a:lnTo>
                    <a:pt x="225" y="42"/>
                  </a:lnTo>
                  <a:lnTo>
                    <a:pt x="346" y="0"/>
                  </a:lnTo>
                  <a:lnTo>
                    <a:pt x="356" y="38"/>
                  </a:lnTo>
                  <a:lnTo>
                    <a:pt x="379" y="47"/>
                  </a:lnTo>
                  <a:lnTo>
                    <a:pt x="377" y="47"/>
                  </a:lnTo>
                  <a:lnTo>
                    <a:pt x="358" y="77"/>
                  </a:lnTo>
                  <a:lnTo>
                    <a:pt x="330" y="81"/>
                  </a:lnTo>
                  <a:lnTo>
                    <a:pt x="350" y="91"/>
                  </a:lnTo>
                  <a:lnTo>
                    <a:pt x="356" y="93"/>
                  </a:lnTo>
                  <a:lnTo>
                    <a:pt x="298" y="150"/>
                  </a:lnTo>
                  <a:lnTo>
                    <a:pt x="284" y="182"/>
                  </a:lnTo>
                  <a:lnTo>
                    <a:pt x="263" y="190"/>
                  </a:lnTo>
                  <a:lnTo>
                    <a:pt x="201" y="148"/>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a:off x="3528000" y="3404520"/>
              <a:ext cx="657360" cy="331200"/>
            </a:xfrm>
            <a:custGeom>
              <a:avLst/>
              <a:gdLst/>
              <a:ahLst/>
              <a:rect l="l" t="t" r="r" b="b"/>
              <a:pathLst>
                <a:path w="379" h="190">
                  <a:moveTo>
                    <a:pt x="201" y="148"/>
                  </a:moveTo>
                  <a:lnTo>
                    <a:pt x="156" y="156"/>
                  </a:lnTo>
                  <a:lnTo>
                    <a:pt x="144" y="134"/>
                  </a:lnTo>
                  <a:lnTo>
                    <a:pt x="67" y="148"/>
                  </a:lnTo>
                  <a:lnTo>
                    <a:pt x="51" y="170"/>
                  </a:lnTo>
                  <a:lnTo>
                    <a:pt x="0" y="178"/>
                  </a:lnTo>
                  <a:lnTo>
                    <a:pt x="6" y="162"/>
                  </a:lnTo>
                  <a:lnTo>
                    <a:pt x="10" y="152"/>
                  </a:lnTo>
                  <a:lnTo>
                    <a:pt x="87" y="81"/>
                  </a:lnTo>
                  <a:lnTo>
                    <a:pt x="93" y="63"/>
                  </a:lnTo>
                  <a:lnTo>
                    <a:pt x="225" y="42"/>
                  </a:lnTo>
                  <a:lnTo>
                    <a:pt x="346" y="0"/>
                  </a:lnTo>
                  <a:lnTo>
                    <a:pt x="356" y="38"/>
                  </a:lnTo>
                  <a:lnTo>
                    <a:pt x="379" y="47"/>
                  </a:lnTo>
                  <a:lnTo>
                    <a:pt x="377" y="47"/>
                  </a:lnTo>
                  <a:lnTo>
                    <a:pt x="358" y="77"/>
                  </a:lnTo>
                  <a:lnTo>
                    <a:pt x="330" y="81"/>
                  </a:lnTo>
                  <a:lnTo>
                    <a:pt x="350" y="91"/>
                  </a:lnTo>
                  <a:lnTo>
                    <a:pt x="356" y="93"/>
                  </a:lnTo>
                  <a:lnTo>
                    <a:pt x="298" y="150"/>
                  </a:lnTo>
                  <a:lnTo>
                    <a:pt x="284" y="182"/>
                  </a:lnTo>
                  <a:lnTo>
                    <a:pt x="263" y="190"/>
                  </a:lnTo>
                  <a:lnTo>
                    <a:pt x="201" y="148"/>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3603960" y="3639240"/>
              <a:ext cx="380160" cy="324000"/>
            </a:xfrm>
            <a:custGeom>
              <a:avLst/>
              <a:gdLst/>
              <a:ahLst/>
              <a:rect l="l" t="t" r="r" b="b"/>
              <a:pathLst>
                <a:path w="220" h="186">
                  <a:moveTo>
                    <a:pt x="220" y="56"/>
                  </a:moveTo>
                  <a:lnTo>
                    <a:pt x="158" y="14"/>
                  </a:lnTo>
                  <a:lnTo>
                    <a:pt x="113" y="22"/>
                  </a:lnTo>
                  <a:lnTo>
                    <a:pt x="101" y="0"/>
                  </a:lnTo>
                  <a:lnTo>
                    <a:pt x="24" y="14"/>
                  </a:lnTo>
                  <a:lnTo>
                    <a:pt x="8" y="36"/>
                  </a:lnTo>
                  <a:lnTo>
                    <a:pt x="0" y="52"/>
                  </a:lnTo>
                  <a:lnTo>
                    <a:pt x="87" y="127"/>
                  </a:lnTo>
                  <a:lnTo>
                    <a:pt x="133" y="186"/>
                  </a:lnTo>
                  <a:lnTo>
                    <a:pt x="186" y="117"/>
                  </a:lnTo>
                  <a:lnTo>
                    <a:pt x="210" y="58"/>
                  </a:lnTo>
                  <a:lnTo>
                    <a:pt x="218" y="58"/>
                  </a:lnTo>
                  <a:lnTo>
                    <a:pt x="220" y="5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a:off x="3603960" y="3639240"/>
              <a:ext cx="380160" cy="324000"/>
            </a:xfrm>
            <a:custGeom>
              <a:avLst/>
              <a:gdLst/>
              <a:ahLst/>
              <a:rect l="l" t="t" r="r" b="b"/>
              <a:pathLst>
                <a:path w="220" h="186">
                  <a:moveTo>
                    <a:pt x="220" y="56"/>
                  </a:moveTo>
                  <a:lnTo>
                    <a:pt x="158" y="14"/>
                  </a:lnTo>
                  <a:lnTo>
                    <a:pt x="113" y="22"/>
                  </a:lnTo>
                  <a:lnTo>
                    <a:pt x="101" y="0"/>
                  </a:lnTo>
                  <a:lnTo>
                    <a:pt x="24" y="14"/>
                  </a:lnTo>
                  <a:lnTo>
                    <a:pt x="8" y="36"/>
                  </a:lnTo>
                  <a:lnTo>
                    <a:pt x="0" y="52"/>
                  </a:lnTo>
                  <a:lnTo>
                    <a:pt x="87" y="127"/>
                  </a:lnTo>
                  <a:lnTo>
                    <a:pt x="133" y="186"/>
                  </a:lnTo>
                  <a:lnTo>
                    <a:pt x="186" y="117"/>
                  </a:lnTo>
                  <a:lnTo>
                    <a:pt x="210" y="58"/>
                  </a:lnTo>
                  <a:lnTo>
                    <a:pt x="218" y="58"/>
                  </a:lnTo>
                  <a:lnTo>
                    <a:pt x="220" y="5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3406680" y="3702960"/>
              <a:ext cx="427680" cy="448920"/>
            </a:xfrm>
            <a:custGeom>
              <a:avLst/>
              <a:gdLst/>
              <a:ahLst/>
              <a:rect l="l" t="t" r="r" b="b"/>
              <a:pathLst>
                <a:path w="247" h="257">
                  <a:moveTo>
                    <a:pt x="245" y="229"/>
                  </a:moveTo>
                  <a:lnTo>
                    <a:pt x="215" y="229"/>
                  </a:lnTo>
                  <a:lnTo>
                    <a:pt x="211" y="257"/>
                  </a:lnTo>
                  <a:lnTo>
                    <a:pt x="203" y="241"/>
                  </a:lnTo>
                  <a:lnTo>
                    <a:pt x="73" y="257"/>
                  </a:lnTo>
                  <a:lnTo>
                    <a:pt x="69" y="245"/>
                  </a:lnTo>
                  <a:lnTo>
                    <a:pt x="55" y="194"/>
                  </a:lnTo>
                  <a:lnTo>
                    <a:pt x="63" y="166"/>
                  </a:lnTo>
                  <a:lnTo>
                    <a:pt x="0" y="16"/>
                  </a:lnTo>
                  <a:lnTo>
                    <a:pt x="71" y="8"/>
                  </a:lnTo>
                  <a:lnTo>
                    <a:pt x="122" y="0"/>
                  </a:lnTo>
                  <a:lnTo>
                    <a:pt x="114" y="16"/>
                  </a:lnTo>
                  <a:lnTo>
                    <a:pt x="201" y="91"/>
                  </a:lnTo>
                  <a:lnTo>
                    <a:pt x="247" y="150"/>
                  </a:lnTo>
                  <a:lnTo>
                    <a:pt x="239" y="208"/>
                  </a:lnTo>
                  <a:lnTo>
                    <a:pt x="243" y="212"/>
                  </a:lnTo>
                  <a:lnTo>
                    <a:pt x="245" y="220"/>
                  </a:lnTo>
                  <a:lnTo>
                    <a:pt x="245" y="22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3406680" y="3702960"/>
              <a:ext cx="427680" cy="448920"/>
            </a:xfrm>
            <a:custGeom>
              <a:avLst/>
              <a:gdLst/>
              <a:ahLst/>
              <a:rect l="l" t="t" r="r" b="b"/>
              <a:pathLst>
                <a:path w="247" h="257">
                  <a:moveTo>
                    <a:pt x="245" y="229"/>
                  </a:moveTo>
                  <a:lnTo>
                    <a:pt x="215" y="229"/>
                  </a:lnTo>
                  <a:lnTo>
                    <a:pt x="211" y="257"/>
                  </a:lnTo>
                  <a:lnTo>
                    <a:pt x="203" y="241"/>
                  </a:lnTo>
                  <a:lnTo>
                    <a:pt x="73" y="257"/>
                  </a:lnTo>
                  <a:lnTo>
                    <a:pt x="69" y="245"/>
                  </a:lnTo>
                  <a:lnTo>
                    <a:pt x="55" y="194"/>
                  </a:lnTo>
                  <a:lnTo>
                    <a:pt x="63" y="166"/>
                  </a:lnTo>
                  <a:lnTo>
                    <a:pt x="0" y="16"/>
                  </a:lnTo>
                  <a:lnTo>
                    <a:pt x="71" y="8"/>
                  </a:lnTo>
                  <a:lnTo>
                    <a:pt x="122" y="0"/>
                  </a:lnTo>
                  <a:lnTo>
                    <a:pt x="114" y="16"/>
                  </a:lnTo>
                  <a:lnTo>
                    <a:pt x="201" y="91"/>
                  </a:lnTo>
                  <a:lnTo>
                    <a:pt x="247" y="150"/>
                  </a:lnTo>
                  <a:lnTo>
                    <a:pt x="239" y="208"/>
                  </a:lnTo>
                  <a:lnTo>
                    <a:pt x="243" y="212"/>
                  </a:lnTo>
                  <a:lnTo>
                    <a:pt x="245" y="220"/>
                  </a:lnTo>
                  <a:lnTo>
                    <a:pt x="245" y="22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3299040" y="4102920"/>
              <a:ext cx="715320" cy="599040"/>
            </a:xfrm>
            <a:custGeom>
              <a:avLst/>
              <a:gdLst/>
              <a:ahLst/>
              <a:rect l="l" t="t" r="r" b="b"/>
              <a:pathLst>
                <a:path w="414" h="343">
                  <a:moveTo>
                    <a:pt x="307" y="0"/>
                  </a:moveTo>
                  <a:lnTo>
                    <a:pt x="277" y="0"/>
                  </a:lnTo>
                  <a:lnTo>
                    <a:pt x="273" y="28"/>
                  </a:lnTo>
                  <a:lnTo>
                    <a:pt x="265" y="12"/>
                  </a:lnTo>
                  <a:lnTo>
                    <a:pt x="135" y="28"/>
                  </a:lnTo>
                  <a:lnTo>
                    <a:pt x="131" y="16"/>
                  </a:lnTo>
                  <a:lnTo>
                    <a:pt x="0" y="34"/>
                  </a:lnTo>
                  <a:lnTo>
                    <a:pt x="10" y="54"/>
                  </a:lnTo>
                  <a:lnTo>
                    <a:pt x="16" y="64"/>
                  </a:lnTo>
                  <a:lnTo>
                    <a:pt x="16" y="64"/>
                  </a:lnTo>
                  <a:lnTo>
                    <a:pt x="32" y="58"/>
                  </a:lnTo>
                  <a:lnTo>
                    <a:pt x="34" y="60"/>
                  </a:lnTo>
                  <a:lnTo>
                    <a:pt x="64" y="52"/>
                  </a:lnTo>
                  <a:lnTo>
                    <a:pt x="101" y="60"/>
                  </a:lnTo>
                  <a:lnTo>
                    <a:pt x="127" y="85"/>
                  </a:lnTo>
                  <a:lnTo>
                    <a:pt x="176" y="74"/>
                  </a:lnTo>
                  <a:lnTo>
                    <a:pt x="172" y="60"/>
                  </a:lnTo>
                  <a:lnTo>
                    <a:pt x="192" y="58"/>
                  </a:lnTo>
                  <a:lnTo>
                    <a:pt x="251" y="109"/>
                  </a:lnTo>
                  <a:lnTo>
                    <a:pt x="275" y="186"/>
                  </a:lnTo>
                  <a:lnTo>
                    <a:pt x="309" y="230"/>
                  </a:lnTo>
                  <a:lnTo>
                    <a:pt x="388" y="303"/>
                  </a:lnTo>
                  <a:lnTo>
                    <a:pt x="410" y="291"/>
                  </a:lnTo>
                  <a:lnTo>
                    <a:pt x="414" y="289"/>
                  </a:lnTo>
                  <a:lnTo>
                    <a:pt x="414" y="305"/>
                  </a:lnTo>
                  <a:lnTo>
                    <a:pt x="378" y="343"/>
                  </a:lnTo>
                  <a:lnTo>
                    <a:pt x="412" y="321"/>
                  </a:lnTo>
                  <a:lnTo>
                    <a:pt x="414" y="289"/>
                  </a:lnTo>
                  <a:lnTo>
                    <a:pt x="414" y="198"/>
                  </a:lnTo>
                  <a:lnTo>
                    <a:pt x="376" y="133"/>
                  </a:lnTo>
                  <a:lnTo>
                    <a:pt x="370" y="129"/>
                  </a:lnTo>
                  <a:lnTo>
                    <a:pt x="370" y="115"/>
                  </a:lnTo>
                  <a:lnTo>
                    <a:pt x="319" y="46"/>
                  </a:lnTo>
                  <a:lnTo>
                    <a:pt x="307"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a:off x="3299040" y="4102920"/>
              <a:ext cx="715320" cy="599040"/>
            </a:xfrm>
            <a:custGeom>
              <a:avLst/>
              <a:gdLst/>
              <a:ahLst/>
              <a:rect l="l" t="t" r="r" b="b"/>
              <a:pathLst>
                <a:path w="414" h="343">
                  <a:moveTo>
                    <a:pt x="307" y="0"/>
                  </a:moveTo>
                  <a:lnTo>
                    <a:pt x="277" y="0"/>
                  </a:lnTo>
                  <a:lnTo>
                    <a:pt x="273" y="28"/>
                  </a:lnTo>
                  <a:lnTo>
                    <a:pt x="265" y="12"/>
                  </a:lnTo>
                  <a:lnTo>
                    <a:pt x="135" y="28"/>
                  </a:lnTo>
                  <a:lnTo>
                    <a:pt x="131" y="16"/>
                  </a:lnTo>
                  <a:lnTo>
                    <a:pt x="0" y="34"/>
                  </a:lnTo>
                  <a:lnTo>
                    <a:pt x="10" y="54"/>
                  </a:lnTo>
                  <a:lnTo>
                    <a:pt x="16" y="64"/>
                  </a:lnTo>
                  <a:lnTo>
                    <a:pt x="16" y="64"/>
                  </a:lnTo>
                  <a:lnTo>
                    <a:pt x="32" y="58"/>
                  </a:lnTo>
                  <a:lnTo>
                    <a:pt x="34" y="60"/>
                  </a:lnTo>
                  <a:lnTo>
                    <a:pt x="64" y="52"/>
                  </a:lnTo>
                  <a:lnTo>
                    <a:pt x="101" y="60"/>
                  </a:lnTo>
                  <a:lnTo>
                    <a:pt x="127" y="85"/>
                  </a:lnTo>
                  <a:lnTo>
                    <a:pt x="176" y="74"/>
                  </a:lnTo>
                  <a:lnTo>
                    <a:pt x="172" y="60"/>
                  </a:lnTo>
                  <a:lnTo>
                    <a:pt x="192" y="58"/>
                  </a:lnTo>
                  <a:lnTo>
                    <a:pt x="251" y="109"/>
                  </a:lnTo>
                  <a:lnTo>
                    <a:pt x="275" y="186"/>
                  </a:lnTo>
                  <a:lnTo>
                    <a:pt x="309" y="230"/>
                  </a:lnTo>
                  <a:lnTo>
                    <a:pt x="388" y="303"/>
                  </a:lnTo>
                  <a:lnTo>
                    <a:pt x="410" y="291"/>
                  </a:lnTo>
                  <a:lnTo>
                    <a:pt x="414" y="289"/>
                  </a:lnTo>
                  <a:lnTo>
                    <a:pt x="414" y="305"/>
                  </a:lnTo>
                  <a:lnTo>
                    <a:pt x="378" y="343"/>
                  </a:lnTo>
                  <a:lnTo>
                    <a:pt x="412" y="321"/>
                  </a:lnTo>
                  <a:lnTo>
                    <a:pt x="414" y="289"/>
                  </a:lnTo>
                  <a:lnTo>
                    <a:pt x="414" y="198"/>
                  </a:lnTo>
                  <a:lnTo>
                    <a:pt x="376" y="133"/>
                  </a:lnTo>
                  <a:lnTo>
                    <a:pt x="370" y="129"/>
                  </a:lnTo>
                  <a:lnTo>
                    <a:pt x="370" y="115"/>
                  </a:lnTo>
                  <a:lnTo>
                    <a:pt x="319" y="46"/>
                  </a:lnTo>
                  <a:lnTo>
                    <a:pt x="307"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3364200" y="2965680"/>
              <a:ext cx="339840" cy="410760"/>
            </a:xfrm>
            <a:custGeom>
              <a:avLst/>
              <a:gdLst/>
              <a:ahLst/>
              <a:rect l="l" t="t" r="r" b="b"/>
              <a:pathLst>
                <a:path w="196" h="235">
                  <a:moveTo>
                    <a:pt x="192" y="93"/>
                  </a:moveTo>
                  <a:lnTo>
                    <a:pt x="196" y="126"/>
                  </a:lnTo>
                  <a:lnTo>
                    <a:pt x="194" y="126"/>
                  </a:lnTo>
                  <a:lnTo>
                    <a:pt x="156" y="182"/>
                  </a:lnTo>
                  <a:lnTo>
                    <a:pt x="132" y="235"/>
                  </a:lnTo>
                  <a:lnTo>
                    <a:pt x="121" y="217"/>
                  </a:lnTo>
                  <a:lnTo>
                    <a:pt x="53" y="202"/>
                  </a:lnTo>
                  <a:lnTo>
                    <a:pt x="43" y="190"/>
                  </a:lnTo>
                  <a:lnTo>
                    <a:pt x="39" y="192"/>
                  </a:lnTo>
                  <a:lnTo>
                    <a:pt x="28" y="198"/>
                  </a:lnTo>
                  <a:lnTo>
                    <a:pt x="24" y="208"/>
                  </a:lnTo>
                  <a:lnTo>
                    <a:pt x="24" y="196"/>
                  </a:lnTo>
                  <a:lnTo>
                    <a:pt x="0" y="49"/>
                  </a:lnTo>
                  <a:lnTo>
                    <a:pt x="61" y="41"/>
                  </a:lnTo>
                  <a:lnTo>
                    <a:pt x="85" y="53"/>
                  </a:lnTo>
                  <a:lnTo>
                    <a:pt x="140" y="43"/>
                  </a:lnTo>
                  <a:lnTo>
                    <a:pt x="154" y="12"/>
                  </a:lnTo>
                  <a:lnTo>
                    <a:pt x="166" y="12"/>
                  </a:lnTo>
                  <a:lnTo>
                    <a:pt x="174" y="4"/>
                  </a:lnTo>
                  <a:lnTo>
                    <a:pt x="178" y="0"/>
                  </a:lnTo>
                  <a:lnTo>
                    <a:pt x="194" y="63"/>
                  </a:lnTo>
                  <a:lnTo>
                    <a:pt x="194" y="69"/>
                  </a:lnTo>
                  <a:lnTo>
                    <a:pt x="192" y="93"/>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3364200" y="2965680"/>
              <a:ext cx="339840" cy="410760"/>
            </a:xfrm>
            <a:custGeom>
              <a:avLst/>
              <a:gdLst/>
              <a:ahLst/>
              <a:rect l="l" t="t" r="r" b="b"/>
              <a:pathLst>
                <a:path w="196" h="235">
                  <a:moveTo>
                    <a:pt x="192" y="93"/>
                  </a:moveTo>
                  <a:lnTo>
                    <a:pt x="196" y="126"/>
                  </a:lnTo>
                  <a:lnTo>
                    <a:pt x="194" y="126"/>
                  </a:lnTo>
                  <a:lnTo>
                    <a:pt x="156" y="182"/>
                  </a:lnTo>
                  <a:lnTo>
                    <a:pt x="132" y="235"/>
                  </a:lnTo>
                  <a:lnTo>
                    <a:pt x="121" y="217"/>
                  </a:lnTo>
                  <a:lnTo>
                    <a:pt x="53" y="202"/>
                  </a:lnTo>
                  <a:lnTo>
                    <a:pt x="43" y="190"/>
                  </a:lnTo>
                  <a:lnTo>
                    <a:pt x="39" y="192"/>
                  </a:lnTo>
                  <a:lnTo>
                    <a:pt x="28" y="198"/>
                  </a:lnTo>
                  <a:lnTo>
                    <a:pt x="24" y="208"/>
                  </a:lnTo>
                  <a:lnTo>
                    <a:pt x="24" y="196"/>
                  </a:lnTo>
                  <a:lnTo>
                    <a:pt x="0" y="49"/>
                  </a:lnTo>
                  <a:lnTo>
                    <a:pt x="61" y="41"/>
                  </a:lnTo>
                  <a:lnTo>
                    <a:pt x="85" y="53"/>
                  </a:lnTo>
                  <a:lnTo>
                    <a:pt x="140" y="43"/>
                  </a:lnTo>
                  <a:lnTo>
                    <a:pt x="154" y="12"/>
                  </a:lnTo>
                  <a:lnTo>
                    <a:pt x="166" y="12"/>
                  </a:lnTo>
                  <a:lnTo>
                    <a:pt x="174" y="4"/>
                  </a:lnTo>
                  <a:lnTo>
                    <a:pt x="178" y="0"/>
                  </a:lnTo>
                  <a:lnTo>
                    <a:pt x="194" y="63"/>
                  </a:lnTo>
                  <a:lnTo>
                    <a:pt x="194" y="69"/>
                  </a:lnTo>
                  <a:lnTo>
                    <a:pt x="192" y="93"/>
                  </a:lnTo>
                </a:path>
              </a:pathLst>
            </a:custGeom>
            <a:solidFill>
              <a:srgbClr val="ff3300"/>
            </a:solid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a:off x="3593160" y="3085560"/>
              <a:ext cx="356040" cy="363240"/>
            </a:xfrm>
            <a:custGeom>
              <a:avLst/>
              <a:gdLst/>
              <a:ahLst/>
              <a:rect l="l" t="t" r="r" b="b"/>
              <a:pathLst>
                <a:path w="206" h="208">
                  <a:moveTo>
                    <a:pt x="0" y="166"/>
                  </a:moveTo>
                  <a:lnTo>
                    <a:pt x="24" y="113"/>
                  </a:lnTo>
                  <a:lnTo>
                    <a:pt x="62" y="57"/>
                  </a:lnTo>
                  <a:lnTo>
                    <a:pt x="64" y="57"/>
                  </a:lnTo>
                  <a:lnTo>
                    <a:pt x="62" y="24"/>
                  </a:lnTo>
                  <a:lnTo>
                    <a:pt x="62" y="0"/>
                  </a:lnTo>
                  <a:lnTo>
                    <a:pt x="66" y="4"/>
                  </a:lnTo>
                  <a:lnTo>
                    <a:pt x="75" y="40"/>
                  </a:lnTo>
                  <a:lnTo>
                    <a:pt x="75" y="46"/>
                  </a:lnTo>
                  <a:lnTo>
                    <a:pt x="79" y="57"/>
                  </a:lnTo>
                  <a:lnTo>
                    <a:pt x="129" y="44"/>
                  </a:lnTo>
                  <a:lnTo>
                    <a:pt x="133" y="73"/>
                  </a:lnTo>
                  <a:lnTo>
                    <a:pt x="192" y="38"/>
                  </a:lnTo>
                  <a:lnTo>
                    <a:pt x="206" y="42"/>
                  </a:lnTo>
                  <a:lnTo>
                    <a:pt x="206" y="53"/>
                  </a:lnTo>
                  <a:lnTo>
                    <a:pt x="206" y="57"/>
                  </a:lnTo>
                  <a:lnTo>
                    <a:pt x="200" y="61"/>
                  </a:lnTo>
                  <a:lnTo>
                    <a:pt x="178" y="53"/>
                  </a:lnTo>
                  <a:lnTo>
                    <a:pt x="166" y="91"/>
                  </a:lnTo>
                  <a:lnTo>
                    <a:pt x="159" y="89"/>
                  </a:lnTo>
                  <a:lnTo>
                    <a:pt x="153" y="117"/>
                  </a:lnTo>
                  <a:lnTo>
                    <a:pt x="129" y="111"/>
                  </a:lnTo>
                  <a:lnTo>
                    <a:pt x="119" y="139"/>
                  </a:lnTo>
                  <a:lnTo>
                    <a:pt x="105" y="176"/>
                  </a:lnTo>
                  <a:lnTo>
                    <a:pt x="60" y="208"/>
                  </a:lnTo>
                  <a:lnTo>
                    <a:pt x="30" y="188"/>
                  </a:lnTo>
                  <a:lnTo>
                    <a:pt x="26" y="200"/>
                  </a:lnTo>
                  <a:lnTo>
                    <a:pt x="0" y="16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a:off x="3593160" y="3085560"/>
              <a:ext cx="356040" cy="363240"/>
            </a:xfrm>
            <a:custGeom>
              <a:avLst/>
              <a:gdLst/>
              <a:ahLst/>
              <a:rect l="l" t="t" r="r" b="b"/>
              <a:pathLst>
                <a:path w="206" h="208">
                  <a:moveTo>
                    <a:pt x="0" y="166"/>
                  </a:moveTo>
                  <a:lnTo>
                    <a:pt x="24" y="113"/>
                  </a:lnTo>
                  <a:lnTo>
                    <a:pt x="62" y="57"/>
                  </a:lnTo>
                  <a:lnTo>
                    <a:pt x="64" y="57"/>
                  </a:lnTo>
                  <a:lnTo>
                    <a:pt x="62" y="24"/>
                  </a:lnTo>
                  <a:lnTo>
                    <a:pt x="62" y="0"/>
                  </a:lnTo>
                  <a:lnTo>
                    <a:pt x="66" y="4"/>
                  </a:lnTo>
                  <a:lnTo>
                    <a:pt x="75" y="40"/>
                  </a:lnTo>
                  <a:lnTo>
                    <a:pt x="75" y="46"/>
                  </a:lnTo>
                  <a:lnTo>
                    <a:pt x="79" y="57"/>
                  </a:lnTo>
                  <a:lnTo>
                    <a:pt x="129" y="44"/>
                  </a:lnTo>
                  <a:lnTo>
                    <a:pt x="133" y="73"/>
                  </a:lnTo>
                  <a:lnTo>
                    <a:pt x="192" y="38"/>
                  </a:lnTo>
                  <a:lnTo>
                    <a:pt x="206" y="42"/>
                  </a:lnTo>
                  <a:lnTo>
                    <a:pt x="206" y="53"/>
                  </a:lnTo>
                  <a:lnTo>
                    <a:pt x="206" y="57"/>
                  </a:lnTo>
                  <a:lnTo>
                    <a:pt x="200" y="61"/>
                  </a:lnTo>
                  <a:lnTo>
                    <a:pt x="178" y="53"/>
                  </a:lnTo>
                  <a:lnTo>
                    <a:pt x="166" y="91"/>
                  </a:lnTo>
                  <a:lnTo>
                    <a:pt x="159" y="89"/>
                  </a:lnTo>
                  <a:lnTo>
                    <a:pt x="153" y="117"/>
                  </a:lnTo>
                  <a:lnTo>
                    <a:pt x="129" y="111"/>
                  </a:lnTo>
                  <a:lnTo>
                    <a:pt x="119" y="139"/>
                  </a:lnTo>
                  <a:lnTo>
                    <a:pt x="105" y="176"/>
                  </a:lnTo>
                  <a:lnTo>
                    <a:pt x="60" y="208"/>
                  </a:lnTo>
                  <a:lnTo>
                    <a:pt x="30" y="188"/>
                  </a:lnTo>
                  <a:lnTo>
                    <a:pt x="26" y="200"/>
                  </a:lnTo>
                  <a:lnTo>
                    <a:pt x="0" y="16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a:off x="3189960" y="2636280"/>
              <a:ext cx="329040" cy="435240"/>
            </a:xfrm>
            <a:custGeom>
              <a:avLst/>
              <a:gdLst/>
              <a:ahLst/>
              <a:rect l="l" t="t" r="r" b="b"/>
              <a:pathLst>
                <a:path w="190" h="249">
                  <a:moveTo>
                    <a:pt x="162" y="229"/>
                  </a:moveTo>
                  <a:lnTo>
                    <a:pt x="101" y="237"/>
                  </a:lnTo>
                  <a:lnTo>
                    <a:pt x="4" y="249"/>
                  </a:lnTo>
                  <a:lnTo>
                    <a:pt x="4" y="247"/>
                  </a:lnTo>
                  <a:lnTo>
                    <a:pt x="30" y="200"/>
                  </a:lnTo>
                  <a:lnTo>
                    <a:pt x="0" y="107"/>
                  </a:lnTo>
                  <a:lnTo>
                    <a:pt x="30" y="30"/>
                  </a:lnTo>
                  <a:lnTo>
                    <a:pt x="30" y="40"/>
                  </a:lnTo>
                  <a:lnTo>
                    <a:pt x="38" y="51"/>
                  </a:lnTo>
                  <a:lnTo>
                    <a:pt x="55" y="0"/>
                  </a:lnTo>
                  <a:lnTo>
                    <a:pt x="121" y="16"/>
                  </a:lnTo>
                  <a:lnTo>
                    <a:pt x="135" y="61"/>
                  </a:lnTo>
                  <a:lnTo>
                    <a:pt x="115" y="115"/>
                  </a:lnTo>
                  <a:lnTo>
                    <a:pt x="129" y="117"/>
                  </a:lnTo>
                  <a:lnTo>
                    <a:pt x="158" y="81"/>
                  </a:lnTo>
                  <a:lnTo>
                    <a:pt x="190" y="127"/>
                  </a:lnTo>
                  <a:lnTo>
                    <a:pt x="188" y="160"/>
                  </a:lnTo>
                  <a:lnTo>
                    <a:pt x="178" y="176"/>
                  </a:lnTo>
                  <a:lnTo>
                    <a:pt x="162" y="22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a:off x="3189960" y="2636280"/>
              <a:ext cx="329040" cy="435240"/>
            </a:xfrm>
            <a:custGeom>
              <a:avLst/>
              <a:gdLst/>
              <a:ahLst/>
              <a:rect l="l" t="t" r="r" b="b"/>
              <a:pathLst>
                <a:path w="190" h="249">
                  <a:moveTo>
                    <a:pt x="162" y="229"/>
                  </a:moveTo>
                  <a:lnTo>
                    <a:pt x="101" y="237"/>
                  </a:lnTo>
                  <a:lnTo>
                    <a:pt x="4" y="249"/>
                  </a:lnTo>
                  <a:lnTo>
                    <a:pt x="4" y="247"/>
                  </a:lnTo>
                  <a:lnTo>
                    <a:pt x="30" y="200"/>
                  </a:lnTo>
                  <a:lnTo>
                    <a:pt x="0" y="107"/>
                  </a:lnTo>
                  <a:lnTo>
                    <a:pt x="30" y="30"/>
                  </a:lnTo>
                  <a:lnTo>
                    <a:pt x="30" y="40"/>
                  </a:lnTo>
                  <a:lnTo>
                    <a:pt x="38" y="51"/>
                  </a:lnTo>
                  <a:lnTo>
                    <a:pt x="55" y="0"/>
                  </a:lnTo>
                  <a:lnTo>
                    <a:pt x="121" y="16"/>
                  </a:lnTo>
                  <a:lnTo>
                    <a:pt x="135" y="61"/>
                  </a:lnTo>
                  <a:lnTo>
                    <a:pt x="115" y="115"/>
                  </a:lnTo>
                  <a:lnTo>
                    <a:pt x="129" y="117"/>
                  </a:lnTo>
                  <a:lnTo>
                    <a:pt x="158" y="81"/>
                  </a:lnTo>
                  <a:lnTo>
                    <a:pt x="190" y="127"/>
                  </a:lnTo>
                  <a:lnTo>
                    <a:pt x="188" y="160"/>
                  </a:lnTo>
                  <a:lnTo>
                    <a:pt x="178" y="176"/>
                  </a:lnTo>
                  <a:lnTo>
                    <a:pt x="162" y="22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3152880" y="3050640"/>
              <a:ext cx="249840" cy="431640"/>
            </a:xfrm>
            <a:custGeom>
              <a:avLst/>
              <a:gdLst/>
              <a:ahLst/>
              <a:rect l="l" t="t" r="r" b="b"/>
              <a:pathLst>
                <a:path w="145" h="247">
                  <a:moveTo>
                    <a:pt x="26" y="12"/>
                  </a:moveTo>
                  <a:lnTo>
                    <a:pt x="20" y="22"/>
                  </a:lnTo>
                  <a:lnTo>
                    <a:pt x="0" y="12"/>
                  </a:lnTo>
                  <a:lnTo>
                    <a:pt x="24" y="159"/>
                  </a:lnTo>
                  <a:lnTo>
                    <a:pt x="24" y="168"/>
                  </a:lnTo>
                  <a:lnTo>
                    <a:pt x="34" y="180"/>
                  </a:lnTo>
                  <a:lnTo>
                    <a:pt x="14" y="247"/>
                  </a:lnTo>
                  <a:lnTo>
                    <a:pt x="77" y="238"/>
                  </a:lnTo>
                  <a:lnTo>
                    <a:pt x="91" y="214"/>
                  </a:lnTo>
                  <a:lnTo>
                    <a:pt x="99" y="228"/>
                  </a:lnTo>
                  <a:lnTo>
                    <a:pt x="145" y="159"/>
                  </a:lnTo>
                  <a:lnTo>
                    <a:pt x="145" y="147"/>
                  </a:lnTo>
                  <a:lnTo>
                    <a:pt x="123" y="0"/>
                  </a:lnTo>
                  <a:lnTo>
                    <a:pt x="26" y="1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3152880" y="3050640"/>
              <a:ext cx="249840" cy="431640"/>
            </a:xfrm>
            <a:custGeom>
              <a:avLst/>
              <a:gdLst/>
              <a:ahLst/>
              <a:rect l="l" t="t" r="r" b="b"/>
              <a:pathLst>
                <a:path w="145" h="247">
                  <a:moveTo>
                    <a:pt x="26" y="12"/>
                  </a:moveTo>
                  <a:lnTo>
                    <a:pt x="20" y="22"/>
                  </a:lnTo>
                  <a:lnTo>
                    <a:pt x="0" y="12"/>
                  </a:lnTo>
                  <a:lnTo>
                    <a:pt x="24" y="159"/>
                  </a:lnTo>
                  <a:lnTo>
                    <a:pt x="24" y="168"/>
                  </a:lnTo>
                  <a:lnTo>
                    <a:pt x="34" y="180"/>
                  </a:lnTo>
                  <a:lnTo>
                    <a:pt x="14" y="247"/>
                  </a:lnTo>
                  <a:lnTo>
                    <a:pt x="77" y="238"/>
                  </a:lnTo>
                  <a:lnTo>
                    <a:pt x="91" y="214"/>
                  </a:lnTo>
                  <a:lnTo>
                    <a:pt x="99" y="228"/>
                  </a:lnTo>
                  <a:lnTo>
                    <a:pt x="145" y="159"/>
                  </a:lnTo>
                  <a:lnTo>
                    <a:pt x="145" y="147"/>
                  </a:lnTo>
                  <a:lnTo>
                    <a:pt x="123" y="0"/>
                  </a:lnTo>
                  <a:lnTo>
                    <a:pt x="26" y="1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3080520" y="3297240"/>
              <a:ext cx="558720" cy="322200"/>
            </a:xfrm>
            <a:custGeom>
              <a:avLst/>
              <a:gdLst/>
              <a:ahLst/>
              <a:rect l="l" t="t" r="r" b="b"/>
              <a:pathLst>
                <a:path w="322" h="184">
                  <a:moveTo>
                    <a:pt x="188" y="18"/>
                  </a:moveTo>
                  <a:lnTo>
                    <a:pt x="192" y="8"/>
                  </a:lnTo>
                  <a:lnTo>
                    <a:pt x="205" y="2"/>
                  </a:lnTo>
                  <a:lnTo>
                    <a:pt x="207" y="0"/>
                  </a:lnTo>
                  <a:lnTo>
                    <a:pt x="217" y="12"/>
                  </a:lnTo>
                  <a:lnTo>
                    <a:pt x="285" y="27"/>
                  </a:lnTo>
                  <a:lnTo>
                    <a:pt x="296" y="45"/>
                  </a:lnTo>
                  <a:lnTo>
                    <a:pt x="322" y="79"/>
                  </a:lnTo>
                  <a:lnTo>
                    <a:pt x="273" y="138"/>
                  </a:lnTo>
                  <a:lnTo>
                    <a:pt x="0" y="184"/>
                  </a:lnTo>
                  <a:lnTo>
                    <a:pt x="8" y="160"/>
                  </a:lnTo>
                  <a:lnTo>
                    <a:pt x="20" y="140"/>
                  </a:lnTo>
                  <a:lnTo>
                    <a:pt x="41" y="154"/>
                  </a:lnTo>
                  <a:lnTo>
                    <a:pt x="55" y="106"/>
                  </a:lnTo>
                  <a:lnTo>
                    <a:pt x="118" y="97"/>
                  </a:lnTo>
                  <a:lnTo>
                    <a:pt x="132" y="73"/>
                  </a:lnTo>
                  <a:lnTo>
                    <a:pt x="140" y="87"/>
                  </a:lnTo>
                  <a:lnTo>
                    <a:pt x="186" y="18"/>
                  </a:lnTo>
                  <a:lnTo>
                    <a:pt x="188" y="18"/>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a:off x="3080520" y="3297240"/>
              <a:ext cx="558720" cy="322200"/>
            </a:xfrm>
            <a:custGeom>
              <a:avLst/>
              <a:gdLst/>
              <a:ahLst/>
              <a:rect l="l" t="t" r="r" b="b"/>
              <a:pathLst>
                <a:path w="322" h="184">
                  <a:moveTo>
                    <a:pt x="188" y="18"/>
                  </a:moveTo>
                  <a:lnTo>
                    <a:pt x="192" y="8"/>
                  </a:lnTo>
                  <a:lnTo>
                    <a:pt x="205" y="2"/>
                  </a:lnTo>
                  <a:lnTo>
                    <a:pt x="207" y="0"/>
                  </a:lnTo>
                  <a:lnTo>
                    <a:pt x="217" y="12"/>
                  </a:lnTo>
                  <a:lnTo>
                    <a:pt x="285" y="27"/>
                  </a:lnTo>
                  <a:lnTo>
                    <a:pt x="296" y="45"/>
                  </a:lnTo>
                  <a:lnTo>
                    <a:pt x="322" y="79"/>
                  </a:lnTo>
                  <a:lnTo>
                    <a:pt x="273" y="138"/>
                  </a:lnTo>
                  <a:lnTo>
                    <a:pt x="0" y="184"/>
                  </a:lnTo>
                  <a:lnTo>
                    <a:pt x="8" y="160"/>
                  </a:lnTo>
                  <a:lnTo>
                    <a:pt x="20" y="140"/>
                  </a:lnTo>
                  <a:lnTo>
                    <a:pt x="41" y="154"/>
                  </a:lnTo>
                  <a:lnTo>
                    <a:pt x="55" y="106"/>
                  </a:lnTo>
                  <a:lnTo>
                    <a:pt x="118" y="97"/>
                  </a:lnTo>
                  <a:lnTo>
                    <a:pt x="132" y="73"/>
                  </a:lnTo>
                  <a:lnTo>
                    <a:pt x="140" y="87"/>
                  </a:lnTo>
                  <a:lnTo>
                    <a:pt x="186" y="18"/>
                  </a:lnTo>
                  <a:lnTo>
                    <a:pt x="188" y="18"/>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3025800" y="3513960"/>
              <a:ext cx="664560" cy="267480"/>
            </a:xfrm>
            <a:custGeom>
              <a:avLst/>
              <a:gdLst/>
              <a:ahLst/>
              <a:rect l="l" t="t" r="r" b="b"/>
              <a:pathLst>
                <a:path w="384" h="153">
                  <a:moveTo>
                    <a:pt x="222" y="123"/>
                  </a:moveTo>
                  <a:lnTo>
                    <a:pt x="291" y="115"/>
                  </a:lnTo>
                  <a:lnTo>
                    <a:pt x="297" y="99"/>
                  </a:lnTo>
                  <a:lnTo>
                    <a:pt x="301" y="89"/>
                  </a:lnTo>
                  <a:lnTo>
                    <a:pt x="378" y="18"/>
                  </a:lnTo>
                  <a:lnTo>
                    <a:pt x="384" y="0"/>
                  </a:lnTo>
                  <a:lnTo>
                    <a:pt x="307" y="14"/>
                  </a:lnTo>
                  <a:lnTo>
                    <a:pt x="32" y="60"/>
                  </a:lnTo>
                  <a:lnTo>
                    <a:pt x="18" y="97"/>
                  </a:lnTo>
                  <a:lnTo>
                    <a:pt x="0" y="153"/>
                  </a:lnTo>
                  <a:lnTo>
                    <a:pt x="95" y="141"/>
                  </a:lnTo>
                  <a:lnTo>
                    <a:pt x="222" y="123"/>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a:off x="3025800" y="3513960"/>
              <a:ext cx="664560" cy="267480"/>
            </a:xfrm>
            <a:custGeom>
              <a:avLst/>
              <a:gdLst/>
              <a:ahLst/>
              <a:rect l="l" t="t" r="r" b="b"/>
              <a:pathLst>
                <a:path w="384" h="153">
                  <a:moveTo>
                    <a:pt x="222" y="123"/>
                  </a:moveTo>
                  <a:lnTo>
                    <a:pt x="291" y="115"/>
                  </a:lnTo>
                  <a:lnTo>
                    <a:pt x="297" y="99"/>
                  </a:lnTo>
                  <a:lnTo>
                    <a:pt x="301" y="89"/>
                  </a:lnTo>
                  <a:lnTo>
                    <a:pt x="378" y="18"/>
                  </a:lnTo>
                  <a:lnTo>
                    <a:pt x="384" y="0"/>
                  </a:lnTo>
                  <a:lnTo>
                    <a:pt x="307" y="14"/>
                  </a:lnTo>
                  <a:lnTo>
                    <a:pt x="32" y="60"/>
                  </a:lnTo>
                  <a:lnTo>
                    <a:pt x="18" y="97"/>
                  </a:lnTo>
                  <a:lnTo>
                    <a:pt x="0" y="153"/>
                  </a:lnTo>
                  <a:lnTo>
                    <a:pt x="95" y="141"/>
                  </a:lnTo>
                  <a:lnTo>
                    <a:pt x="222" y="123"/>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3189960" y="3730680"/>
              <a:ext cx="336240" cy="500760"/>
            </a:xfrm>
            <a:custGeom>
              <a:avLst/>
              <a:gdLst/>
              <a:ahLst/>
              <a:rect l="l" t="t" r="r" b="b"/>
              <a:pathLst>
                <a:path w="194" h="287">
                  <a:moveTo>
                    <a:pt x="125" y="0"/>
                  </a:moveTo>
                  <a:lnTo>
                    <a:pt x="188" y="150"/>
                  </a:lnTo>
                  <a:lnTo>
                    <a:pt x="180" y="178"/>
                  </a:lnTo>
                  <a:lnTo>
                    <a:pt x="194" y="229"/>
                  </a:lnTo>
                  <a:lnTo>
                    <a:pt x="63" y="247"/>
                  </a:lnTo>
                  <a:lnTo>
                    <a:pt x="73" y="267"/>
                  </a:lnTo>
                  <a:lnTo>
                    <a:pt x="79" y="277"/>
                  </a:lnTo>
                  <a:lnTo>
                    <a:pt x="55" y="287"/>
                  </a:lnTo>
                  <a:lnTo>
                    <a:pt x="36" y="285"/>
                  </a:lnTo>
                  <a:lnTo>
                    <a:pt x="0" y="18"/>
                  </a:lnTo>
                  <a:lnTo>
                    <a:pt x="125"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3189960" y="3730680"/>
              <a:ext cx="336240" cy="500760"/>
            </a:xfrm>
            <a:custGeom>
              <a:avLst/>
              <a:gdLst/>
              <a:ahLst/>
              <a:rect l="l" t="t" r="r" b="b"/>
              <a:pathLst>
                <a:path w="194" h="287">
                  <a:moveTo>
                    <a:pt x="125" y="0"/>
                  </a:moveTo>
                  <a:lnTo>
                    <a:pt x="188" y="150"/>
                  </a:lnTo>
                  <a:lnTo>
                    <a:pt x="180" y="178"/>
                  </a:lnTo>
                  <a:lnTo>
                    <a:pt x="194" y="229"/>
                  </a:lnTo>
                  <a:lnTo>
                    <a:pt x="63" y="247"/>
                  </a:lnTo>
                  <a:lnTo>
                    <a:pt x="73" y="267"/>
                  </a:lnTo>
                  <a:lnTo>
                    <a:pt x="79" y="277"/>
                  </a:lnTo>
                  <a:lnTo>
                    <a:pt x="55" y="287"/>
                  </a:lnTo>
                  <a:lnTo>
                    <a:pt x="36" y="285"/>
                  </a:lnTo>
                  <a:lnTo>
                    <a:pt x="0" y="18"/>
                  </a:lnTo>
                  <a:lnTo>
                    <a:pt x="125"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2955240" y="3760560"/>
              <a:ext cx="295920" cy="504000"/>
            </a:xfrm>
            <a:custGeom>
              <a:avLst/>
              <a:gdLst/>
              <a:ahLst/>
              <a:rect l="l" t="t" r="r" b="b"/>
              <a:pathLst>
                <a:path w="172" h="288">
                  <a:moveTo>
                    <a:pt x="136" y="0"/>
                  </a:moveTo>
                  <a:lnTo>
                    <a:pt x="172" y="265"/>
                  </a:lnTo>
                  <a:lnTo>
                    <a:pt x="118" y="269"/>
                  </a:lnTo>
                  <a:lnTo>
                    <a:pt x="110" y="288"/>
                  </a:lnTo>
                  <a:lnTo>
                    <a:pt x="89" y="255"/>
                  </a:lnTo>
                  <a:lnTo>
                    <a:pt x="89" y="237"/>
                  </a:lnTo>
                  <a:lnTo>
                    <a:pt x="0" y="247"/>
                  </a:lnTo>
                  <a:lnTo>
                    <a:pt x="21" y="178"/>
                  </a:lnTo>
                  <a:lnTo>
                    <a:pt x="12" y="132"/>
                  </a:lnTo>
                  <a:lnTo>
                    <a:pt x="8" y="108"/>
                  </a:lnTo>
                  <a:lnTo>
                    <a:pt x="41" y="12"/>
                  </a:lnTo>
                  <a:lnTo>
                    <a:pt x="136"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2955240" y="3760560"/>
              <a:ext cx="295920" cy="504000"/>
            </a:xfrm>
            <a:custGeom>
              <a:avLst/>
              <a:gdLst/>
              <a:ahLst/>
              <a:rect l="l" t="t" r="r" b="b"/>
              <a:pathLst>
                <a:path w="172" h="288">
                  <a:moveTo>
                    <a:pt x="136" y="0"/>
                  </a:moveTo>
                  <a:lnTo>
                    <a:pt x="172" y="265"/>
                  </a:lnTo>
                  <a:lnTo>
                    <a:pt x="118" y="269"/>
                  </a:lnTo>
                  <a:lnTo>
                    <a:pt x="110" y="288"/>
                  </a:lnTo>
                  <a:lnTo>
                    <a:pt x="89" y="255"/>
                  </a:lnTo>
                  <a:lnTo>
                    <a:pt x="89" y="237"/>
                  </a:lnTo>
                  <a:lnTo>
                    <a:pt x="0" y="247"/>
                  </a:lnTo>
                  <a:lnTo>
                    <a:pt x="21" y="178"/>
                  </a:lnTo>
                  <a:lnTo>
                    <a:pt x="12" y="132"/>
                  </a:lnTo>
                  <a:lnTo>
                    <a:pt x="8" y="108"/>
                  </a:lnTo>
                  <a:lnTo>
                    <a:pt x="41" y="12"/>
                  </a:lnTo>
                  <a:lnTo>
                    <a:pt x="136"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2909520" y="2495160"/>
              <a:ext cx="451080" cy="263880"/>
            </a:xfrm>
            <a:custGeom>
              <a:avLst/>
              <a:gdLst/>
              <a:ahLst/>
              <a:rect l="l" t="t" r="r" b="b"/>
              <a:pathLst>
                <a:path w="261" h="152">
                  <a:moveTo>
                    <a:pt x="109" y="152"/>
                  </a:moveTo>
                  <a:lnTo>
                    <a:pt x="93" y="97"/>
                  </a:lnTo>
                  <a:lnTo>
                    <a:pt x="75" y="97"/>
                  </a:lnTo>
                  <a:lnTo>
                    <a:pt x="4" y="81"/>
                  </a:lnTo>
                  <a:lnTo>
                    <a:pt x="0" y="75"/>
                  </a:lnTo>
                  <a:lnTo>
                    <a:pt x="0" y="71"/>
                  </a:lnTo>
                  <a:lnTo>
                    <a:pt x="6" y="65"/>
                  </a:lnTo>
                  <a:lnTo>
                    <a:pt x="85" y="0"/>
                  </a:lnTo>
                  <a:lnTo>
                    <a:pt x="99" y="6"/>
                  </a:lnTo>
                  <a:lnTo>
                    <a:pt x="85" y="32"/>
                  </a:lnTo>
                  <a:lnTo>
                    <a:pt x="83" y="39"/>
                  </a:lnTo>
                  <a:lnTo>
                    <a:pt x="85" y="38"/>
                  </a:lnTo>
                  <a:lnTo>
                    <a:pt x="93" y="38"/>
                  </a:lnTo>
                  <a:lnTo>
                    <a:pt x="115" y="57"/>
                  </a:lnTo>
                  <a:lnTo>
                    <a:pt x="119" y="49"/>
                  </a:lnTo>
                  <a:lnTo>
                    <a:pt x="142" y="49"/>
                  </a:lnTo>
                  <a:lnTo>
                    <a:pt x="146" y="43"/>
                  </a:lnTo>
                  <a:lnTo>
                    <a:pt x="152" y="43"/>
                  </a:lnTo>
                  <a:lnTo>
                    <a:pt x="194" y="28"/>
                  </a:lnTo>
                  <a:lnTo>
                    <a:pt x="208" y="39"/>
                  </a:lnTo>
                  <a:lnTo>
                    <a:pt x="243" y="38"/>
                  </a:lnTo>
                  <a:lnTo>
                    <a:pt x="251" y="45"/>
                  </a:lnTo>
                  <a:lnTo>
                    <a:pt x="261" y="63"/>
                  </a:lnTo>
                  <a:lnTo>
                    <a:pt x="132" y="91"/>
                  </a:lnTo>
                  <a:lnTo>
                    <a:pt x="109" y="15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2909520" y="2495160"/>
              <a:ext cx="451080" cy="263880"/>
            </a:xfrm>
            <a:custGeom>
              <a:avLst/>
              <a:gdLst/>
              <a:ahLst/>
              <a:rect l="l" t="t" r="r" b="b"/>
              <a:pathLst>
                <a:path w="261" h="152">
                  <a:moveTo>
                    <a:pt x="109" y="152"/>
                  </a:moveTo>
                  <a:lnTo>
                    <a:pt x="93" y="97"/>
                  </a:lnTo>
                  <a:lnTo>
                    <a:pt x="75" y="97"/>
                  </a:lnTo>
                  <a:lnTo>
                    <a:pt x="4" y="81"/>
                  </a:lnTo>
                  <a:lnTo>
                    <a:pt x="0" y="75"/>
                  </a:lnTo>
                  <a:lnTo>
                    <a:pt x="0" y="71"/>
                  </a:lnTo>
                  <a:lnTo>
                    <a:pt x="6" y="65"/>
                  </a:lnTo>
                  <a:lnTo>
                    <a:pt x="85" y="0"/>
                  </a:lnTo>
                  <a:lnTo>
                    <a:pt x="99" y="6"/>
                  </a:lnTo>
                  <a:lnTo>
                    <a:pt x="85" y="32"/>
                  </a:lnTo>
                  <a:lnTo>
                    <a:pt x="83" y="39"/>
                  </a:lnTo>
                  <a:lnTo>
                    <a:pt x="85" y="38"/>
                  </a:lnTo>
                  <a:lnTo>
                    <a:pt x="93" y="38"/>
                  </a:lnTo>
                  <a:lnTo>
                    <a:pt x="115" y="57"/>
                  </a:lnTo>
                  <a:lnTo>
                    <a:pt x="119" y="49"/>
                  </a:lnTo>
                  <a:lnTo>
                    <a:pt x="142" y="49"/>
                  </a:lnTo>
                  <a:lnTo>
                    <a:pt x="146" y="43"/>
                  </a:lnTo>
                  <a:lnTo>
                    <a:pt x="152" y="43"/>
                  </a:lnTo>
                  <a:lnTo>
                    <a:pt x="194" y="28"/>
                  </a:lnTo>
                  <a:lnTo>
                    <a:pt x="208" y="39"/>
                  </a:lnTo>
                  <a:lnTo>
                    <a:pt x="243" y="38"/>
                  </a:lnTo>
                  <a:lnTo>
                    <a:pt x="251" y="45"/>
                  </a:lnTo>
                  <a:lnTo>
                    <a:pt x="261" y="63"/>
                  </a:lnTo>
                  <a:lnTo>
                    <a:pt x="132" y="91"/>
                  </a:lnTo>
                  <a:lnTo>
                    <a:pt x="109" y="15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2731680" y="2580120"/>
              <a:ext cx="417600" cy="456120"/>
            </a:xfrm>
            <a:custGeom>
              <a:avLst/>
              <a:gdLst/>
              <a:ahLst/>
              <a:rect l="l" t="t" r="r" b="b"/>
              <a:pathLst>
                <a:path w="241" h="261">
                  <a:moveTo>
                    <a:pt x="22" y="16"/>
                  </a:moveTo>
                  <a:lnTo>
                    <a:pt x="22" y="32"/>
                  </a:lnTo>
                  <a:lnTo>
                    <a:pt x="24" y="54"/>
                  </a:lnTo>
                  <a:lnTo>
                    <a:pt x="0" y="83"/>
                  </a:lnTo>
                  <a:lnTo>
                    <a:pt x="6" y="139"/>
                  </a:lnTo>
                  <a:lnTo>
                    <a:pt x="73" y="180"/>
                  </a:lnTo>
                  <a:lnTo>
                    <a:pt x="75" y="196"/>
                  </a:lnTo>
                  <a:lnTo>
                    <a:pt x="87" y="246"/>
                  </a:lnTo>
                  <a:lnTo>
                    <a:pt x="107" y="261"/>
                  </a:lnTo>
                  <a:lnTo>
                    <a:pt x="230" y="246"/>
                  </a:lnTo>
                  <a:lnTo>
                    <a:pt x="218" y="202"/>
                  </a:lnTo>
                  <a:lnTo>
                    <a:pt x="241" y="78"/>
                  </a:lnTo>
                  <a:lnTo>
                    <a:pt x="216" y="127"/>
                  </a:lnTo>
                  <a:lnTo>
                    <a:pt x="210" y="115"/>
                  </a:lnTo>
                  <a:lnTo>
                    <a:pt x="212" y="103"/>
                  </a:lnTo>
                  <a:lnTo>
                    <a:pt x="196" y="48"/>
                  </a:lnTo>
                  <a:lnTo>
                    <a:pt x="178" y="48"/>
                  </a:lnTo>
                  <a:lnTo>
                    <a:pt x="107" y="32"/>
                  </a:lnTo>
                  <a:lnTo>
                    <a:pt x="103" y="26"/>
                  </a:lnTo>
                  <a:lnTo>
                    <a:pt x="103" y="22"/>
                  </a:lnTo>
                  <a:lnTo>
                    <a:pt x="75" y="16"/>
                  </a:lnTo>
                  <a:lnTo>
                    <a:pt x="71" y="0"/>
                  </a:lnTo>
                  <a:lnTo>
                    <a:pt x="32" y="14"/>
                  </a:lnTo>
                  <a:lnTo>
                    <a:pt x="22" y="1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a:off x="2731680" y="2580120"/>
              <a:ext cx="417600" cy="456120"/>
            </a:xfrm>
            <a:custGeom>
              <a:avLst/>
              <a:gdLst/>
              <a:ahLst/>
              <a:rect l="l" t="t" r="r" b="b"/>
              <a:pathLst>
                <a:path w="241" h="261">
                  <a:moveTo>
                    <a:pt x="22" y="16"/>
                  </a:moveTo>
                  <a:lnTo>
                    <a:pt x="22" y="32"/>
                  </a:lnTo>
                  <a:lnTo>
                    <a:pt x="24" y="54"/>
                  </a:lnTo>
                  <a:lnTo>
                    <a:pt x="0" y="83"/>
                  </a:lnTo>
                  <a:lnTo>
                    <a:pt x="6" y="139"/>
                  </a:lnTo>
                  <a:lnTo>
                    <a:pt x="73" y="180"/>
                  </a:lnTo>
                  <a:lnTo>
                    <a:pt x="75" y="196"/>
                  </a:lnTo>
                  <a:lnTo>
                    <a:pt x="87" y="246"/>
                  </a:lnTo>
                  <a:lnTo>
                    <a:pt x="107" y="261"/>
                  </a:lnTo>
                  <a:lnTo>
                    <a:pt x="230" y="246"/>
                  </a:lnTo>
                  <a:lnTo>
                    <a:pt x="218" y="202"/>
                  </a:lnTo>
                  <a:lnTo>
                    <a:pt x="241" y="78"/>
                  </a:lnTo>
                  <a:lnTo>
                    <a:pt x="216" y="127"/>
                  </a:lnTo>
                  <a:lnTo>
                    <a:pt x="210" y="115"/>
                  </a:lnTo>
                  <a:lnTo>
                    <a:pt x="212" y="103"/>
                  </a:lnTo>
                  <a:lnTo>
                    <a:pt x="196" y="48"/>
                  </a:lnTo>
                  <a:lnTo>
                    <a:pt x="178" y="48"/>
                  </a:lnTo>
                  <a:lnTo>
                    <a:pt x="107" y="32"/>
                  </a:lnTo>
                  <a:lnTo>
                    <a:pt x="103" y="26"/>
                  </a:lnTo>
                  <a:lnTo>
                    <a:pt x="103" y="22"/>
                  </a:lnTo>
                  <a:lnTo>
                    <a:pt x="75" y="16"/>
                  </a:lnTo>
                  <a:lnTo>
                    <a:pt x="71" y="0"/>
                  </a:lnTo>
                  <a:lnTo>
                    <a:pt x="32" y="14"/>
                  </a:lnTo>
                  <a:lnTo>
                    <a:pt x="22" y="1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2867400" y="3011760"/>
              <a:ext cx="343080" cy="565920"/>
            </a:xfrm>
            <a:custGeom>
              <a:avLst/>
              <a:gdLst/>
              <a:ahLst/>
              <a:rect l="l" t="t" r="r" b="b"/>
              <a:pathLst>
                <a:path w="198" h="324">
                  <a:moveTo>
                    <a:pt x="131" y="312"/>
                  </a:moveTo>
                  <a:lnTo>
                    <a:pt x="117" y="312"/>
                  </a:lnTo>
                  <a:lnTo>
                    <a:pt x="115" y="300"/>
                  </a:lnTo>
                  <a:lnTo>
                    <a:pt x="107" y="288"/>
                  </a:lnTo>
                  <a:lnTo>
                    <a:pt x="73" y="255"/>
                  </a:lnTo>
                  <a:lnTo>
                    <a:pt x="77" y="233"/>
                  </a:lnTo>
                  <a:lnTo>
                    <a:pt x="71" y="207"/>
                  </a:lnTo>
                  <a:lnTo>
                    <a:pt x="52" y="213"/>
                  </a:lnTo>
                  <a:lnTo>
                    <a:pt x="12" y="172"/>
                  </a:lnTo>
                  <a:lnTo>
                    <a:pt x="0" y="150"/>
                  </a:lnTo>
                  <a:lnTo>
                    <a:pt x="4" y="136"/>
                  </a:lnTo>
                  <a:lnTo>
                    <a:pt x="22" y="95"/>
                  </a:lnTo>
                  <a:lnTo>
                    <a:pt x="18" y="81"/>
                  </a:lnTo>
                  <a:lnTo>
                    <a:pt x="44" y="61"/>
                  </a:lnTo>
                  <a:lnTo>
                    <a:pt x="48" y="31"/>
                  </a:lnTo>
                  <a:lnTo>
                    <a:pt x="40" y="27"/>
                  </a:lnTo>
                  <a:lnTo>
                    <a:pt x="28" y="15"/>
                  </a:lnTo>
                  <a:lnTo>
                    <a:pt x="151" y="0"/>
                  </a:lnTo>
                  <a:lnTo>
                    <a:pt x="151" y="2"/>
                  </a:lnTo>
                  <a:lnTo>
                    <a:pt x="158" y="33"/>
                  </a:lnTo>
                  <a:lnTo>
                    <a:pt x="164" y="35"/>
                  </a:lnTo>
                  <a:lnTo>
                    <a:pt x="188" y="182"/>
                  </a:lnTo>
                  <a:lnTo>
                    <a:pt x="188" y="191"/>
                  </a:lnTo>
                  <a:lnTo>
                    <a:pt x="198" y="203"/>
                  </a:lnTo>
                  <a:lnTo>
                    <a:pt x="178" y="270"/>
                  </a:lnTo>
                  <a:lnTo>
                    <a:pt x="164" y="318"/>
                  </a:lnTo>
                  <a:lnTo>
                    <a:pt x="143" y="304"/>
                  </a:lnTo>
                  <a:lnTo>
                    <a:pt x="131" y="324"/>
                  </a:lnTo>
                  <a:lnTo>
                    <a:pt x="131" y="31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2867400" y="3011760"/>
              <a:ext cx="343080" cy="565920"/>
            </a:xfrm>
            <a:custGeom>
              <a:avLst/>
              <a:gdLst/>
              <a:ahLst/>
              <a:rect l="l" t="t" r="r" b="b"/>
              <a:pathLst>
                <a:path w="198" h="324">
                  <a:moveTo>
                    <a:pt x="131" y="312"/>
                  </a:moveTo>
                  <a:lnTo>
                    <a:pt x="117" y="312"/>
                  </a:lnTo>
                  <a:lnTo>
                    <a:pt x="115" y="300"/>
                  </a:lnTo>
                  <a:lnTo>
                    <a:pt x="107" y="288"/>
                  </a:lnTo>
                  <a:lnTo>
                    <a:pt x="73" y="255"/>
                  </a:lnTo>
                  <a:lnTo>
                    <a:pt x="77" y="233"/>
                  </a:lnTo>
                  <a:lnTo>
                    <a:pt x="71" y="207"/>
                  </a:lnTo>
                  <a:lnTo>
                    <a:pt x="52" y="213"/>
                  </a:lnTo>
                  <a:lnTo>
                    <a:pt x="12" y="172"/>
                  </a:lnTo>
                  <a:lnTo>
                    <a:pt x="0" y="150"/>
                  </a:lnTo>
                  <a:lnTo>
                    <a:pt x="4" y="136"/>
                  </a:lnTo>
                  <a:lnTo>
                    <a:pt x="22" y="95"/>
                  </a:lnTo>
                  <a:lnTo>
                    <a:pt x="18" y="81"/>
                  </a:lnTo>
                  <a:lnTo>
                    <a:pt x="44" y="61"/>
                  </a:lnTo>
                  <a:lnTo>
                    <a:pt x="48" y="31"/>
                  </a:lnTo>
                  <a:lnTo>
                    <a:pt x="40" y="27"/>
                  </a:lnTo>
                  <a:lnTo>
                    <a:pt x="28" y="15"/>
                  </a:lnTo>
                  <a:lnTo>
                    <a:pt x="151" y="0"/>
                  </a:lnTo>
                  <a:lnTo>
                    <a:pt x="151" y="2"/>
                  </a:lnTo>
                  <a:lnTo>
                    <a:pt x="158" y="33"/>
                  </a:lnTo>
                  <a:lnTo>
                    <a:pt x="164" y="35"/>
                  </a:lnTo>
                  <a:lnTo>
                    <a:pt x="188" y="182"/>
                  </a:lnTo>
                  <a:lnTo>
                    <a:pt x="188" y="191"/>
                  </a:lnTo>
                  <a:lnTo>
                    <a:pt x="198" y="203"/>
                  </a:lnTo>
                  <a:lnTo>
                    <a:pt x="178" y="270"/>
                  </a:lnTo>
                  <a:lnTo>
                    <a:pt x="164" y="318"/>
                  </a:lnTo>
                  <a:lnTo>
                    <a:pt x="143" y="304"/>
                  </a:lnTo>
                  <a:lnTo>
                    <a:pt x="131" y="324"/>
                  </a:lnTo>
                  <a:lnTo>
                    <a:pt x="131" y="31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a:off x="2742120" y="3991680"/>
              <a:ext cx="454680" cy="396360"/>
            </a:xfrm>
            <a:custGeom>
              <a:avLst/>
              <a:gdLst/>
              <a:ahLst/>
              <a:rect l="l" t="t" r="r" b="b"/>
              <a:pathLst>
                <a:path w="263" h="226">
                  <a:moveTo>
                    <a:pt x="0" y="10"/>
                  </a:moveTo>
                  <a:lnTo>
                    <a:pt x="135" y="0"/>
                  </a:lnTo>
                  <a:lnTo>
                    <a:pt x="144" y="46"/>
                  </a:lnTo>
                  <a:lnTo>
                    <a:pt x="123" y="115"/>
                  </a:lnTo>
                  <a:lnTo>
                    <a:pt x="212" y="105"/>
                  </a:lnTo>
                  <a:lnTo>
                    <a:pt x="212" y="123"/>
                  </a:lnTo>
                  <a:lnTo>
                    <a:pt x="233" y="156"/>
                  </a:lnTo>
                  <a:lnTo>
                    <a:pt x="235" y="158"/>
                  </a:lnTo>
                  <a:lnTo>
                    <a:pt x="255" y="150"/>
                  </a:lnTo>
                  <a:lnTo>
                    <a:pt x="235" y="186"/>
                  </a:lnTo>
                  <a:lnTo>
                    <a:pt x="263" y="212"/>
                  </a:lnTo>
                  <a:lnTo>
                    <a:pt x="253" y="226"/>
                  </a:lnTo>
                  <a:lnTo>
                    <a:pt x="214" y="196"/>
                  </a:lnTo>
                  <a:lnTo>
                    <a:pt x="212" y="216"/>
                  </a:lnTo>
                  <a:lnTo>
                    <a:pt x="188" y="214"/>
                  </a:lnTo>
                  <a:lnTo>
                    <a:pt x="186" y="226"/>
                  </a:lnTo>
                  <a:lnTo>
                    <a:pt x="111" y="190"/>
                  </a:lnTo>
                  <a:lnTo>
                    <a:pt x="113" y="196"/>
                  </a:lnTo>
                  <a:lnTo>
                    <a:pt x="83" y="206"/>
                  </a:lnTo>
                  <a:lnTo>
                    <a:pt x="83" y="198"/>
                  </a:lnTo>
                  <a:lnTo>
                    <a:pt x="18" y="194"/>
                  </a:lnTo>
                  <a:lnTo>
                    <a:pt x="16" y="156"/>
                  </a:lnTo>
                  <a:lnTo>
                    <a:pt x="28" y="145"/>
                  </a:lnTo>
                  <a:lnTo>
                    <a:pt x="22" y="79"/>
                  </a:lnTo>
                  <a:lnTo>
                    <a:pt x="6" y="69"/>
                  </a:lnTo>
                  <a:lnTo>
                    <a:pt x="0" y="1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2742120" y="3991680"/>
              <a:ext cx="454680" cy="396360"/>
            </a:xfrm>
            <a:custGeom>
              <a:avLst/>
              <a:gdLst/>
              <a:ahLst/>
              <a:rect l="l" t="t" r="r" b="b"/>
              <a:pathLst>
                <a:path w="263" h="226">
                  <a:moveTo>
                    <a:pt x="0" y="10"/>
                  </a:moveTo>
                  <a:lnTo>
                    <a:pt x="135" y="0"/>
                  </a:lnTo>
                  <a:lnTo>
                    <a:pt x="144" y="46"/>
                  </a:lnTo>
                  <a:lnTo>
                    <a:pt x="123" y="115"/>
                  </a:lnTo>
                  <a:lnTo>
                    <a:pt x="212" y="105"/>
                  </a:lnTo>
                  <a:lnTo>
                    <a:pt x="212" y="123"/>
                  </a:lnTo>
                  <a:lnTo>
                    <a:pt x="233" y="156"/>
                  </a:lnTo>
                  <a:lnTo>
                    <a:pt x="235" y="158"/>
                  </a:lnTo>
                  <a:lnTo>
                    <a:pt x="255" y="150"/>
                  </a:lnTo>
                  <a:lnTo>
                    <a:pt x="235" y="186"/>
                  </a:lnTo>
                  <a:lnTo>
                    <a:pt x="263" y="212"/>
                  </a:lnTo>
                  <a:lnTo>
                    <a:pt x="253" y="226"/>
                  </a:lnTo>
                  <a:lnTo>
                    <a:pt x="214" y="196"/>
                  </a:lnTo>
                  <a:lnTo>
                    <a:pt x="212" y="216"/>
                  </a:lnTo>
                  <a:lnTo>
                    <a:pt x="188" y="214"/>
                  </a:lnTo>
                  <a:lnTo>
                    <a:pt x="186" y="226"/>
                  </a:lnTo>
                  <a:lnTo>
                    <a:pt x="111" y="190"/>
                  </a:lnTo>
                  <a:lnTo>
                    <a:pt x="113" y="196"/>
                  </a:lnTo>
                  <a:lnTo>
                    <a:pt x="83" y="206"/>
                  </a:lnTo>
                  <a:lnTo>
                    <a:pt x="83" y="198"/>
                  </a:lnTo>
                  <a:lnTo>
                    <a:pt x="18" y="194"/>
                  </a:lnTo>
                  <a:lnTo>
                    <a:pt x="16" y="156"/>
                  </a:lnTo>
                  <a:lnTo>
                    <a:pt x="28" y="145"/>
                  </a:lnTo>
                  <a:lnTo>
                    <a:pt x="22" y="79"/>
                  </a:lnTo>
                  <a:lnTo>
                    <a:pt x="6" y="69"/>
                  </a:lnTo>
                  <a:lnTo>
                    <a:pt x="0" y="1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a:off x="2401920" y="2384280"/>
              <a:ext cx="514440" cy="581400"/>
            </a:xfrm>
            <a:custGeom>
              <a:avLst/>
              <a:gdLst/>
              <a:ahLst/>
              <a:rect l="l" t="t" r="r" b="b"/>
              <a:pathLst>
                <a:path w="297" h="332">
                  <a:moveTo>
                    <a:pt x="222" y="126"/>
                  </a:moveTo>
                  <a:lnTo>
                    <a:pt x="297" y="39"/>
                  </a:lnTo>
                  <a:lnTo>
                    <a:pt x="297" y="35"/>
                  </a:lnTo>
                  <a:lnTo>
                    <a:pt x="253" y="33"/>
                  </a:lnTo>
                  <a:lnTo>
                    <a:pt x="234" y="39"/>
                  </a:lnTo>
                  <a:lnTo>
                    <a:pt x="166" y="12"/>
                  </a:lnTo>
                  <a:lnTo>
                    <a:pt x="137" y="19"/>
                  </a:lnTo>
                  <a:lnTo>
                    <a:pt x="103" y="12"/>
                  </a:lnTo>
                  <a:lnTo>
                    <a:pt x="97" y="0"/>
                  </a:lnTo>
                  <a:lnTo>
                    <a:pt x="24" y="4"/>
                  </a:lnTo>
                  <a:lnTo>
                    <a:pt x="0" y="4"/>
                  </a:lnTo>
                  <a:lnTo>
                    <a:pt x="0" y="10"/>
                  </a:lnTo>
                  <a:lnTo>
                    <a:pt x="8" y="69"/>
                  </a:lnTo>
                  <a:lnTo>
                    <a:pt x="18" y="91"/>
                  </a:lnTo>
                  <a:lnTo>
                    <a:pt x="40" y="188"/>
                  </a:lnTo>
                  <a:lnTo>
                    <a:pt x="28" y="205"/>
                  </a:lnTo>
                  <a:lnTo>
                    <a:pt x="46" y="225"/>
                  </a:lnTo>
                  <a:lnTo>
                    <a:pt x="50" y="330"/>
                  </a:lnTo>
                  <a:lnTo>
                    <a:pt x="54" y="332"/>
                  </a:lnTo>
                  <a:lnTo>
                    <a:pt x="265" y="306"/>
                  </a:lnTo>
                  <a:lnTo>
                    <a:pt x="263" y="292"/>
                  </a:lnTo>
                  <a:lnTo>
                    <a:pt x="196" y="251"/>
                  </a:lnTo>
                  <a:lnTo>
                    <a:pt x="190" y="195"/>
                  </a:lnTo>
                  <a:lnTo>
                    <a:pt x="214" y="166"/>
                  </a:lnTo>
                  <a:lnTo>
                    <a:pt x="212" y="144"/>
                  </a:lnTo>
                  <a:lnTo>
                    <a:pt x="212" y="128"/>
                  </a:lnTo>
                  <a:lnTo>
                    <a:pt x="222" y="12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a:off x="2401920" y="2384280"/>
              <a:ext cx="514440" cy="581400"/>
            </a:xfrm>
            <a:custGeom>
              <a:avLst/>
              <a:gdLst/>
              <a:ahLst/>
              <a:rect l="l" t="t" r="r" b="b"/>
              <a:pathLst>
                <a:path w="297" h="332">
                  <a:moveTo>
                    <a:pt x="222" y="126"/>
                  </a:moveTo>
                  <a:lnTo>
                    <a:pt x="297" y="39"/>
                  </a:lnTo>
                  <a:lnTo>
                    <a:pt x="297" y="35"/>
                  </a:lnTo>
                  <a:lnTo>
                    <a:pt x="253" y="33"/>
                  </a:lnTo>
                  <a:lnTo>
                    <a:pt x="234" y="39"/>
                  </a:lnTo>
                  <a:lnTo>
                    <a:pt x="166" y="12"/>
                  </a:lnTo>
                  <a:lnTo>
                    <a:pt x="137" y="19"/>
                  </a:lnTo>
                  <a:lnTo>
                    <a:pt x="103" y="12"/>
                  </a:lnTo>
                  <a:lnTo>
                    <a:pt x="97" y="0"/>
                  </a:lnTo>
                  <a:lnTo>
                    <a:pt x="24" y="4"/>
                  </a:lnTo>
                  <a:lnTo>
                    <a:pt x="0" y="4"/>
                  </a:lnTo>
                  <a:lnTo>
                    <a:pt x="0" y="10"/>
                  </a:lnTo>
                  <a:lnTo>
                    <a:pt x="8" y="69"/>
                  </a:lnTo>
                  <a:lnTo>
                    <a:pt x="18" y="91"/>
                  </a:lnTo>
                  <a:lnTo>
                    <a:pt x="40" y="188"/>
                  </a:lnTo>
                  <a:lnTo>
                    <a:pt x="28" y="205"/>
                  </a:lnTo>
                  <a:lnTo>
                    <a:pt x="46" y="225"/>
                  </a:lnTo>
                  <a:lnTo>
                    <a:pt x="50" y="330"/>
                  </a:lnTo>
                  <a:lnTo>
                    <a:pt x="54" y="332"/>
                  </a:lnTo>
                  <a:lnTo>
                    <a:pt x="265" y="306"/>
                  </a:lnTo>
                  <a:lnTo>
                    <a:pt x="263" y="292"/>
                  </a:lnTo>
                  <a:lnTo>
                    <a:pt x="196" y="251"/>
                  </a:lnTo>
                  <a:lnTo>
                    <a:pt x="190" y="195"/>
                  </a:lnTo>
                  <a:lnTo>
                    <a:pt x="214" y="166"/>
                  </a:lnTo>
                  <a:lnTo>
                    <a:pt x="212" y="144"/>
                  </a:lnTo>
                  <a:lnTo>
                    <a:pt x="212" y="128"/>
                  </a:lnTo>
                  <a:lnTo>
                    <a:pt x="222" y="12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a:off x="2470680" y="2920320"/>
              <a:ext cx="480960" cy="336240"/>
            </a:xfrm>
            <a:custGeom>
              <a:avLst/>
              <a:gdLst/>
              <a:ahLst/>
              <a:rect l="l" t="t" r="r" b="b"/>
              <a:pathLst>
                <a:path w="277" h="192">
                  <a:moveTo>
                    <a:pt x="10" y="24"/>
                  </a:moveTo>
                  <a:lnTo>
                    <a:pt x="0" y="30"/>
                  </a:lnTo>
                  <a:lnTo>
                    <a:pt x="4" y="73"/>
                  </a:lnTo>
                  <a:lnTo>
                    <a:pt x="8" y="93"/>
                  </a:lnTo>
                  <a:lnTo>
                    <a:pt x="39" y="168"/>
                  </a:lnTo>
                  <a:lnTo>
                    <a:pt x="43" y="184"/>
                  </a:lnTo>
                  <a:lnTo>
                    <a:pt x="45" y="192"/>
                  </a:lnTo>
                  <a:lnTo>
                    <a:pt x="223" y="180"/>
                  </a:lnTo>
                  <a:lnTo>
                    <a:pt x="233" y="188"/>
                  </a:lnTo>
                  <a:lnTo>
                    <a:pt x="251" y="147"/>
                  </a:lnTo>
                  <a:lnTo>
                    <a:pt x="247" y="133"/>
                  </a:lnTo>
                  <a:lnTo>
                    <a:pt x="273" y="113"/>
                  </a:lnTo>
                  <a:lnTo>
                    <a:pt x="277" y="83"/>
                  </a:lnTo>
                  <a:lnTo>
                    <a:pt x="269" y="79"/>
                  </a:lnTo>
                  <a:lnTo>
                    <a:pt x="257" y="67"/>
                  </a:lnTo>
                  <a:lnTo>
                    <a:pt x="237" y="50"/>
                  </a:lnTo>
                  <a:lnTo>
                    <a:pt x="225" y="0"/>
                  </a:lnTo>
                  <a:lnTo>
                    <a:pt x="14" y="26"/>
                  </a:lnTo>
                  <a:lnTo>
                    <a:pt x="10" y="24"/>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2470680" y="2920320"/>
              <a:ext cx="480960" cy="336240"/>
            </a:xfrm>
            <a:custGeom>
              <a:avLst/>
              <a:gdLst/>
              <a:ahLst/>
              <a:rect l="l" t="t" r="r" b="b"/>
              <a:pathLst>
                <a:path w="277" h="192">
                  <a:moveTo>
                    <a:pt x="10" y="24"/>
                  </a:moveTo>
                  <a:lnTo>
                    <a:pt x="0" y="30"/>
                  </a:lnTo>
                  <a:lnTo>
                    <a:pt x="4" y="73"/>
                  </a:lnTo>
                  <a:lnTo>
                    <a:pt x="8" y="93"/>
                  </a:lnTo>
                  <a:lnTo>
                    <a:pt x="39" y="168"/>
                  </a:lnTo>
                  <a:lnTo>
                    <a:pt x="43" y="184"/>
                  </a:lnTo>
                  <a:lnTo>
                    <a:pt x="45" y="192"/>
                  </a:lnTo>
                  <a:lnTo>
                    <a:pt x="223" y="180"/>
                  </a:lnTo>
                  <a:lnTo>
                    <a:pt x="233" y="188"/>
                  </a:lnTo>
                  <a:lnTo>
                    <a:pt x="251" y="147"/>
                  </a:lnTo>
                  <a:lnTo>
                    <a:pt x="247" y="133"/>
                  </a:lnTo>
                  <a:lnTo>
                    <a:pt x="273" y="113"/>
                  </a:lnTo>
                  <a:lnTo>
                    <a:pt x="277" y="83"/>
                  </a:lnTo>
                  <a:lnTo>
                    <a:pt x="269" y="79"/>
                  </a:lnTo>
                  <a:lnTo>
                    <a:pt x="257" y="67"/>
                  </a:lnTo>
                  <a:lnTo>
                    <a:pt x="237" y="50"/>
                  </a:lnTo>
                  <a:lnTo>
                    <a:pt x="225" y="0"/>
                  </a:lnTo>
                  <a:lnTo>
                    <a:pt x="14" y="26"/>
                  </a:lnTo>
                  <a:lnTo>
                    <a:pt x="10" y="24"/>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a:off x="2550240" y="3233880"/>
              <a:ext cx="544320" cy="451080"/>
            </a:xfrm>
            <a:custGeom>
              <a:avLst/>
              <a:gdLst/>
              <a:ahLst/>
              <a:rect l="l" t="t" r="r" b="b"/>
              <a:pathLst>
                <a:path w="315" h="257">
                  <a:moveTo>
                    <a:pt x="184" y="22"/>
                  </a:moveTo>
                  <a:lnTo>
                    <a:pt x="188" y="8"/>
                  </a:lnTo>
                  <a:lnTo>
                    <a:pt x="178" y="0"/>
                  </a:lnTo>
                  <a:lnTo>
                    <a:pt x="0" y="12"/>
                  </a:lnTo>
                  <a:lnTo>
                    <a:pt x="18" y="46"/>
                  </a:lnTo>
                  <a:lnTo>
                    <a:pt x="60" y="105"/>
                  </a:lnTo>
                  <a:lnTo>
                    <a:pt x="68" y="214"/>
                  </a:lnTo>
                  <a:lnTo>
                    <a:pt x="70" y="241"/>
                  </a:lnTo>
                  <a:lnTo>
                    <a:pt x="279" y="222"/>
                  </a:lnTo>
                  <a:lnTo>
                    <a:pt x="271" y="255"/>
                  </a:lnTo>
                  <a:lnTo>
                    <a:pt x="293" y="257"/>
                  </a:lnTo>
                  <a:lnTo>
                    <a:pt x="307" y="220"/>
                  </a:lnTo>
                  <a:lnTo>
                    <a:pt x="315" y="196"/>
                  </a:lnTo>
                  <a:lnTo>
                    <a:pt x="315" y="184"/>
                  </a:lnTo>
                  <a:lnTo>
                    <a:pt x="301" y="184"/>
                  </a:lnTo>
                  <a:lnTo>
                    <a:pt x="299" y="172"/>
                  </a:lnTo>
                  <a:lnTo>
                    <a:pt x="291" y="160"/>
                  </a:lnTo>
                  <a:lnTo>
                    <a:pt x="257" y="127"/>
                  </a:lnTo>
                  <a:lnTo>
                    <a:pt x="261" y="105"/>
                  </a:lnTo>
                  <a:lnTo>
                    <a:pt x="255" y="79"/>
                  </a:lnTo>
                  <a:lnTo>
                    <a:pt x="236" y="85"/>
                  </a:lnTo>
                  <a:lnTo>
                    <a:pt x="196" y="42"/>
                  </a:lnTo>
                  <a:lnTo>
                    <a:pt x="184" y="2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a:off x="2550240" y="3233880"/>
              <a:ext cx="544320" cy="451080"/>
            </a:xfrm>
            <a:custGeom>
              <a:avLst/>
              <a:gdLst/>
              <a:ahLst/>
              <a:rect l="l" t="t" r="r" b="b"/>
              <a:pathLst>
                <a:path w="315" h="257">
                  <a:moveTo>
                    <a:pt x="184" y="22"/>
                  </a:moveTo>
                  <a:lnTo>
                    <a:pt x="188" y="8"/>
                  </a:lnTo>
                  <a:lnTo>
                    <a:pt x="178" y="0"/>
                  </a:lnTo>
                  <a:lnTo>
                    <a:pt x="0" y="12"/>
                  </a:lnTo>
                  <a:lnTo>
                    <a:pt x="18" y="46"/>
                  </a:lnTo>
                  <a:lnTo>
                    <a:pt x="60" y="105"/>
                  </a:lnTo>
                  <a:lnTo>
                    <a:pt x="68" y="214"/>
                  </a:lnTo>
                  <a:lnTo>
                    <a:pt x="70" y="241"/>
                  </a:lnTo>
                  <a:lnTo>
                    <a:pt x="279" y="222"/>
                  </a:lnTo>
                  <a:lnTo>
                    <a:pt x="271" y="255"/>
                  </a:lnTo>
                  <a:lnTo>
                    <a:pt x="293" y="257"/>
                  </a:lnTo>
                  <a:lnTo>
                    <a:pt x="307" y="220"/>
                  </a:lnTo>
                  <a:lnTo>
                    <a:pt x="315" y="196"/>
                  </a:lnTo>
                  <a:lnTo>
                    <a:pt x="315" y="184"/>
                  </a:lnTo>
                  <a:lnTo>
                    <a:pt x="301" y="184"/>
                  </a:lnTo>
                  <a:lnTo>
                    <a:pt x="299" y="172"/>
                  </a:lnTo>
                  <a:lnTo>
                    <a:pt x="291" y="160"/>
                  </a:lnTo>
                  <a:lnTo>
                    <a:pt x="257" y="127"/>
                  </a:lnTo>
                  <a:lnTo>
                    <a:pt x="261" y="105"/>
                  </a:lnTo>
                  <a:lnTo>
                    <a:pt x="255" y="79"/>
                  </a:lnTo>
                  <a:lnTo>
                    <a:pt x="236" y="85"/>
                  </a:lnTo>
                  <a:lnTo>
                    <a:pt x="196" y="42"/>
                  </a:lnTo>
                  <a:lnTo>
                    <a:pt x="184" y="2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a:off x="2670120" y="3623400"/>
              <a:ext cx="387360" cy="385920"/>
            </a:xfrm>
            <a:custGeom>
              <a:avLst/>
              <a:gdLst/>
              <a:ahLst/>
              <a:rect l="l" t="t" r="r" b="b"/>
              <a:pathLst>
                <a:path w="223" h="221">
                  <a:moveTo>
                    <a:pt x="176" y="211"/>
                  </a:moveTo>
                  <a:lnTo>
                    <a:pt x="172" y="187"/>
                  </a:lnTo>
                  <a:lnTo>
                    <a:pt x="205" y="91"/>
                  </a:lnTo>
                  <a:lnTo>
                    <a:pt x="223" y="35"/>
                  </a:lnTo>
                  <a:lnTo>
                    <a:pt x="201" y="33"/>
                  </a:lnTo>
                  <a:lnTo>
                    <a:pt x="209" y="0"/>
                  </a:lnTo>
                  <a:lnTo>
                    <a:pt x="0" y="19"/>
                  </a:lnTo>
                  <a:lnTo>
                    <a:pt x="13" y="185"/>
                  </a:lnTo>
                  <a:lnTo>
                    <a:pt x="37" y="193"/>
                  </a:lnTo>
                  <a:lnTo>
                    <a:pt x="41" y="221"/>
                  </a:lnTo>
                  <a:lnTo>
                    <a:pt x="176" y="211"/>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2670120" y="3623400"/>
              <a:ext cx="387360" cy="385920"/>
            </a:xfrm>
            <a:custGeom>
              <a:avLst/>
              <a:gdLst/>
              <a:ahLst/>
              <a:rect l="l" t="t" r="r" b="b"/>
              <a:pathLst>
                <a:path w="223" h="221">
                  <a:moveTo>
                    <a:pt x="176" y="211"/>
                  </a:moveTo>
                  <a:lnTo>
                    <a:pt x="172" y="187"/>
                  </a:lnTo>
                  <a:lnTo>
                    <a:pt x="205" y="91"/>
                  </a:lnTo>
                  <a:lnTo>
                    <a:pt x="223" y="35"/>
                  </a:lnTo>
                  <a:lnTo>
                    <a:pt x="201" y="33"/>
                  </a:lnTo>
                  <a:lnTo>
                    <a:pt x="209" y="0"/>
                  </a:lnTo>
                  <a:lnTo>
                    <a:pt x="0" y="19"/>
                  </a:lnTo>
                  <a:lnTo>
                    <a:pt x="13" y="185"/>
                  </a:lnTo>
                  <a:lnTo>
                    <a:pt x="37" y="193"/>
                  </a:lnTo>
                  <a:lnTo>
                    <a:pt x="41" y="221"/>
                  </a:lnTo>
                  <a:lnTo>
                    <a:pt x="176" y="211"/>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1927800" y="2380680"/>
              <a:ext cx="542520" cy="333000"/>
            </a:xfrm>
            <a:custGeom>
              <a:avLst/>
              <a:gdLst/>
              <a:ahLst/>
              <a:rect l="l" t="t" r="r" b="b"/>
              <a:pathLst>
                <a:path w="314" h="190">
                  <a:moveTo>
                    <a:pt x="314" y="190"/>
                  </a:moveTo>
                  <a:lnTo>
                    <a:pt x="0" y="184"/>
                  </a:lnTo>
                  <a:lnTo>
                    <a:pt x="6" y="0"/>
                  </a:lnTo>
                  <a:lnTo>
                    <a:pt x="274" y="6"/>
                  </a:lnTo>
                  <a:lnTo>
                    <a:pt x="274" y="12"/>
                  </a:lnTo>
                  <a:lnTo>
                    <a:pt x="282" y="71"/>
                  </a:lnTo>
                  <a:lnTo>
                    <a:pt x="292" y="95"/>
                  </a:lnTo>
                  <a:lnTo>
                    <a:pt x="314" y="19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a:off x="1927800" y="2380680"/>
              <a:ext cx="542520" cy="333000"/>
            </a:xfrm>
            <a:custGeom>
              <a:avLst/>
              <a:gdLst/>
              <a:ahLst/>
              <a:rect l="l" t="t" r="r" b="b"/>
              <a:pathLst>
                <a:path w="314" h="190">
                  <a:moveTo>
                    <a:pt x="314" y="190"/>
                  </a:moveTo>
                  <a:lnTo>
                    <a:pt x="0" y="184"/>
                  </a:lnTo>
                  <a:lnTo>
                    <a:pt x="6" y="0"/>
                  </a:lnTo>
                  <a:lnTo>
                    <a:pt x="274" y="6"/>
                  </a:lnTo>
                  <a:lnTo>
                    <a:pt x="274" y="12"/>
                  </a:lnTo>
                  <a:lnTo>
                    <a:pt x="282" y="71"/>
                  </a:lnTo>
                  <a:lnTo>
                    <a:pt x="292" y="95"/>
                  </a:lnTo>
                  <a:lnTo>
                    <a:pt x="314" y="19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a:off x="1913760" y="2703240"/>
              <a:ext cx="574200" cy="343440"/>
            </a:xfrm>
            <a:custGeom>
              <a:avLst/>
              <a:gdLst/>
              <a:ahLst/>
              <a:rect l="l" t="t" r="r" b="b"/>
              <a:pathLst>
                <a:path w="332" h="197">
                  <a:moveTo>
                    <a:pt x="322" y="6"/>
                  </a:moveTo>
                  <a:lnTo>
                    <a:pt x="8" y="0"/>
                  </a:lnTo>
                  <a:lnTo>
                    <a:pt x="4" y="51"/>
                  </a:lnTo>
                  <a:lnTo>
                    <a:pt x="0" y="168"/>
                  </a:lnTo>
                  <a:lnTo>
                    <a:pt x="239" y="172"/>
                  </a:lnTo>
                  <a:lnTo>
                    <a:pt x="271" y="183"/>
                  </a:lnTo>
                  <a:lnTo>
                    <a:pt x="288" y="178"/>
                  </a:lnTo>
                  <a:lnTo>
                    <a:pt x="302" y="183"/>
                  </a:lnTo>
                  <a:lnTo>
                    <a:pt x="302" y="185"/>
                  </a:lnTo>
                  <a:lnTo>
                    <a:pt x="326" y="197"/>
                  </a:lnTo>
                  <a:lnTo>
                    <a:pt x="322" y="154"/>
                  </a:lnTo>
                  <a:lnTo>
                    <a:pt x="332" y="148"/>
                  </a:lnTo>
                  <a:lnTo>
                    <a:pt x="328" y="43"/>
                  </a:lnTo>
                  <a:lnTo>
                    <a:pt x="310" y="23"/>
                  </a:lnTo>
                  <a:lnTo>
                    <a:pt x="322" y="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a:off x="1913760" y="2703240"/>
              <a:ext cx="574200" cy="343440"/>
            </a:xfrm>
            <a:custGeom>
              <a:avLst/>
              <a:gdLst/>
              <a:ahLst/>
              <a:rect l="l" t="t" r="r" b="b"/>
              <a:pathLst>
                <a:path w="332" h="197">
                  <a:moveTo>
                    <a:pt x="322" y="6"/>
                  </a:moveTo>
                  <a:lnTo>
                    <a:pt x="8" y="0"/>
                  </a:lnTo>
                  <a:lnTo>
                    <a:pt x="4" y="51"/>
                  </a:lnTo>
                  <a:lnTo>
                    <a:pt x="0" y="168"/>
                  </a:lnTo>
                  <a:lnTo>
                    <a:pt x="239" y="172"/>
                  </a:lnTo>
                  <a:lnTo>
                    <a:pt x="271" y="183"/>
                  </a:lnTo>
                  <a:lnTo>
                    <a:pt x="288" y="178"/>
                  </a:lnTo>
                  <a:lnTo>
                    <a:pt x="302" y="183"/>
                  </a:lnTo>
                  <a:lnTo>
                    <a:pt x="302" y="185"/>
                  </a:lnTo>
                  <a:lnTo>
                    <a:pt x="326" y="197"/>
                  </a:lnTo>
                  <a:lnTo>
                    <a:pt x="322" y="154"/>
                  </a:lnTo>
                  <a:lnTo>
                    <a:pt x="332" y="148"/>
                  </a:lnTo>
                  <a:lnTo>
                    <a:pt x="328" y="43"/>
                  </a:lnTo>
                  <a:lnTo>
                    <a:pt x="310" y="23"/>
                  </a:lnTo>
                  <a:lnTo>
                    <a:pt x="322" y="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a:off x="1910160" y="2995560"/>
              <a:ext cx="669600" cy="319320"/>
            </a:xfrm>
            <a:custGeom>
              <a:avLst/>
              <a:gdLst/>
              <a:ahLst/>
              <a:rect l="l" t="t" r="r" b="b"/>
              <a:pathLst>
                <a:path w="387" h="182">
                  <a:moveTo>
                    <a:pt x="304" y="17"/>
                  </a:moveTo>
                  <a:lnTo>
                    <a:pt x="304" y="15"/>
                  </a:lnTo>
                  <a:lnTo>
                    <a:pt x="290" y="10"/>
                  </a:lnTo>
                  <a:lnTo>
                    <a:pt x="273" y="15"/>
                  </a:lnTo>
                  <a:lnTo>
                    <a:pt x="241" y="4"/>
                  </a:lnTo>
                  <a:lnTo>
                    <a:pt x="2" y="0"/>
                  </a:lnTo>
                  <a:lnTo>
                    <a:pt x="0" y="110"/>
                  </a:lnTo>
                  <a:lnTo>
                    <a:pt x="77" y="114"/>
                  </a:lnTo>
                  <a:lnTo>
                    <a:pt x="77" y="168"/>
                  </a:lnTo>
                  <a:lnTo>
                    <a:pt x="306" y="178"/>
                  </a:lnTo>
                  <a:lnTo>
                    <a:pt x="387" y="182"/>
                  </a:lnTo>
                  <a:lnTo>
                    <a:pt x="369" y="148"/>
                  </a:lnTo>
                  <a:lnTo>
                    <a:pt x="367" y="140"/>
                  </a:lnTo>
                  <a:lnTo>
                    <a:pt x="363" y="124"/>
                  </a:lnTo>
                  <a:lnTo>
                    <a:pt x="332" y="49"/>
                  </a:lnTo>
                  <a:lnTo>
                    <a:pt x="328" y="29"/>
                  </a:lnTo>
                  <a:lnTo>
                    <a:pt x="304" y="17"/>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1910160" y="2995560"/>
              <a:ext cx="669600" cy="319320"/>
            </a:xfrm>
            <a:custGeom>
              <a:avLst/>
              <a:gdLst/>
              <a:ahLst/>
              <a:rect l="l" t="t" r="r" b="b"/>
              <a:pathLst>
                <a:path w="387" h="182">
                  <a:moveTo>
                    <a:pt x="304" y="17"/>
                  </a:moveTo>
                  <a:lnTo>
                    <a:pt x="304" y="15"/>
                  </a:lnTo>
                  <a:lnTo>
                    <a:pt x="290" y="10"/>
                  </a:lnTo>
                  <a:lnTo>
                    <a:pt x="273" y="15"/>
                  </a:lnTo>
                  <a:lnTo>
                    <a:pt x="241" y="4"/>
                  </a:lnTo>
                  <a:lnTo>
                    <a:pt x="2" y="0"/>
                  </a:lnTo>
                  <a:lnTo>
                    <a:pt x="0" y="110"/>
                  </a:lnTo>
                  <a:lnTo>
                    <a:pt x="77" y="114"/>
                  </a:lnTo>
                  <a:lnTo>
                    <a:pt x="77" y="168"/>
                  </a:lnTo>
                  <a:lnTo>
                    <a:pt x="306" y="178"/>
                  </a:lnTo>
                  <a:lnTo>
                    <a:pt x="387" y="182"/>
                  </a:lnTo>
                  <a:lnTo>
                    <a:pt x="369" y="148"/>
                  </a:lnTo>
                  <a:lnTo>
                    <a:pt x="367" y="140"/>
                  </a:lnTo>
                  <a:lnTo>
                    <a:pt x="363" y="124"/>
                  </a:lnTo>
                  <a:lnTo>
                    <a:pt x="332" y="49"/>
                  </a:lnTo>
                  <a:lnTo>
                    <a:pt x="328" y="29"/>
                  </a:lnTo>
                  <a:lnTo>
                    <a:pt x="304" y="17"/>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2044080" y="3290400"/>
              <a:ext cx="622080" cy="317160"/>
            </a:xfrm>
            <a:custGeom>
              <a:avLst/>
              <a:gdLst/>
              <a:ahLst/>
              <a:rect l="l" t="t" r="r" b="b"/>
              <a:pathLst>
                <a:path w="360" h="182">
                  <a:moveTo>
                    <a:pt x="0" y="166"/>
                  </a:moveTo>
                  <a:lnTo>
                    <a:pt x="360" y="182"/>
                  </a:lnTo>
                  <a:lnTo>
                    <a:pt x="352" y="73"/>
                  </a:lnTo>
                  <a:lnTo>
                    <a:pt x="310" y="14"/>
                  </a:lnTo>
                  <a:lnTo>
                    <a:pt x="229" y="10"/>
                  </a:lnTo>
                  <a:lnTo>
                    <a:pt x="0" y="0"/>
                  </a:lnTo>
                  <a:lnTo>
                    <a:pt x="0" y="16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2044080" y="3290400"/>
              <a:ext cx="622080" cy="317160"/>
            </a:xfrm>
            <a:custGeom>
              <a:avLst/>
              <a:gdLst/>
              <a:ahLst/>
              <a:rect l="l" t="t" r="r" b="b"/>
              <a:pathLst>
                <a:path w="360" h="182">
                  <a:moveTo>
                    <a:pt x="0" y="166"/>
                  </a:moveTo>
                  <a:lnTo>
                    <a:pt x="360" y="182"/>
                  </a:lnTo>
                  <a:lnTo>
                    <a:pt x="352" y="73"/>
                  </a:lnTo>
                  <a:lnTo>
                    <a:pt x="310" y="14"/>
                  </a:lnTo>
                  <a:lnTo>
                    <a:pt x="229" y="10"/>
                  </a:lnTo>
                  <a:lnTo>
                    <a:pt x="0" y="0"/>
                  </a:lnTo>
                  <a:lnTo>
                    <a:pt x="0" y="16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1954080" y="3574080"/>
              <a:ext cx="738360" cy="373680"/>
            </a:xfrm>
            <a:custGeom>
              <a:avLst/>
              <a:gdLst/>
              <a:ahLst/>
              <a:rect l="l" t="t" r="r" b="b"/>
              <a:pathLst>
                <a:path w="427" h="213">
                  <a:moveTo>
                    <a:pt x="412" y="20"/>
                  </a:moveTo>
                  <a:lnTo>
                    <a:pt x="414" y="47"/>
                  </a:lnTo>
                  <a:lnTo>
                    <a:pt x="427" y="213"/>
                  </a:lnTo>
                  <a:lnTo>
                    <a:pt x="396" y="204"/>
                  </a:lnTo>
                  <a:lnTo>
                    <a:pt x="297" y="210"/>
                  </a:lnTo>
                  <a:lnTo>
                    <a:pt x="145" y="166"/>
                  </a:lnTo>
                  <a:lnTo>
                    <a:pt x="139" y="39"/>
                  </a:lnTo>
                  <a:lnTo>
                    <a:pt x="0" y="30"/>
                  </a:lnTo>
                  <a:lnTo>
                    <a:pt x="0" y="0"/>
                  </a:lnTo>
                  <a:lnTo>
                    <a:pt x="52" y="4"/>
                  </a:lnTo>
                  <a:lnTo>
                    <a:pt x="412" y="2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1954080" y="3574080"/>
              <a:ext cx="738360" cy="373680"/>
            </a:xfrm>
            <a:custGeom>
              <a:avLst/>
              <a:gdLst/>
              <a:ahLst/>
              <a:rect l="l" t="t" r="r" b="b"/>
              <a:pathLst>
                <a:path w="427" h="213">
                  <a:moveTo>
                    <a:pt x="412" y="20"/>
                  </a:moveTo>
                  <a:lnTo>
                    <a:pt x="414" y="47"/>
                  </a:lnTo>
                  <a:lnTo>
                    <a:pt x="427" y="213"/>
                  </a:lnTo>
                  <a:lnTo>
                    <a:pt x="396" y="204"/>
                  </a:lnTo>
                  <a:lnTo>
                    <a:pt x="297" y="210"/>
                  </a:lnTo>
                  <a:lnTo>
                    <a:pt x="145" y="166"/>
                  </a:lnTo>
                  <a:lnTo>
                    <a:pt x="139" y="39"/>
                  </a:lnTo>
                  <a:lnTo>
                    <a:pt x="0" y="30"/>
                  </a:lnTo>
                  <a:lnTo>
                    <a:pt x="0" y="0"/>
                  </a:lnTo>
                  <a:lnTo>
                    <a:pt x="52" y="4"/>
                  </a:lnTo>
                  <a:lnTo>
                    <a:pt x="412" y="2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1616040" y="3627000"/>
              <a:ext cx="1173600" cy="1094040"/>
            </a:xfrm>
            <a:custGeom>
              <a:avLst/>
              <a:gdLst/>
              <a:ahLst/>
              <a:rect l="l" t="t" r="r" b="b"/>
              <a:pathLst>
                <a:path w="678" h="626">
                  <a:moveTo>
                    <a:pt x="8" y="274"/>
                  </a:moveTo>
                  <a:lnTo>
                    <a:pt x="14" y="263"/>
                  </a:lnTo>
                  <a:lnTo>
                    <a:pt x="184" y="272"/>
                  </a:lnTo>
                  <a:lnTo>
                    <a:pt x="195" y="0"/>
                  </a:lnTo>
                  <a:lnTo>
                    <a:pt x="334" y="9"/>
                  </a:lnTo>
                  <a:lnTo>
                    <a:pt x="340" y="136"/>
                  </a:lnTo>
                  <a:lnTo>
                    <a:pt x="492" y="180"/>
                  </a:lnTo>
                  <a:lnTo>
                    <a:pt x="591" y="174"/>
                  </a:lnTo>
                  <a:lnTo>
                    <a:pt x="622" y="183"/>
                  </a:lnTo>
                  <a:lnTo>
                    <a:pt x="646" y="191"/>
                  </a:lnTo>
                  <a:lnTo>
                    <a:pt x="650" y="219"/>
                  </a:lnTo>
                  <a:lnTo>
                    <a:pt x="656" y="278"/>
                  </a:lnTo>
                  <a:lnTo>
                    <a:pt x="672" y="288"/>
                  </a:lnTo>
                  <a:lnTo>
                    <a:pt x="678" y="354"/>
                  </a:lnTo>
                  <a:lnTo>
                    <a:pt x="666" y="365"/>
                  </a:lnTo>
                  <a:lnTo>
                    <a:pt x="668" y="401"/>
                  </a:lnTo>
                  <a:lnTo>
                    <a:pt x="668" y="403"/>
                  </a:lnTo>
                  <a:lnTo>
                    <a:pt x="567" y="470"/>
                  </a:lnTo>
                  <a:lnTo>
                    <a:pt x="559" y="474"/>
                  </a:lnTo>
                  <a:lnTo>
                    <a:pt x="545" y="468"/>
                  </a:lnTo>
                  <a:lnTo>
                    <a:pt x="488" y="553"/>
                  </a:lnTo>
                  <a:lnTo>
                    <a:pt x="514" y="624"/>
                  </a:lnTo>
                  <a:lnTo>
                    <a:pt x="488" y="626"/>
                  </a:lnTo>
                  <a:lnTo>
                    <a:pt x="379" y="603"/>
                  </a:lnTo>
                  <a:lnTo>
                    <a:pt x="344" y="522"/>
                  </a:lnTo>
                  <a:lnTo>
                    <a:pt x="308" y="492"/>
                  </a:lnTo>
                  <a:lnTo>
                    <a:pt x="284" y="435"/>
                  </a:lnTo>
                  <a:lnTo>
                    <a:pt x="249" y="405"/>
                  </a:lnTo>
                  <a:lnTo>
                    <a:pt x="201" y="399"/>
                  </a:lnTo>
                  <a:lnTo>
                    <a:pt x="174" y="462"/>
                  </a:lnTo>
                  <a:lnTo>
                    <a:pt x="95" y="405"/>
                  </a:lnTo>
                  <a:lnTo>
                    <a:pt x="79" y="350"/>
                  </a:lnTo>
                  <a:lnTo>
                    <a:pt x="0" y="274"/>
                  </a:lnTo>
                  <a:lnTo>
                    <a:pt x="4" y="274"/>
                  </a:lnTo>
                  <a:lnTo>
                    <a:pt x="8" y="274"/>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1129680" y="2285640"/>
              <a:ext cx="808560" cy="505800"/>
            </a:xfrm>
            <a:custGeom>
              <a:avLst/>
              <a:gdLst/>
              <a:ahLst/>
              <a:rect l="l" t="t" r="r" b="b"/>
              <a:pathLst>
                <a:path w="467" h="289">
                  <a:moveTo>
                    <a:pt x="0" y="71"/>
                  </a:moveTo>
                  <a:lnTo>
                    <a:pt x="40" y="158"/>
                  </a:lnTo>
                  <a:lnTo>
                    <a:pt x="47" y="158"/>
                  </a:lnTo>
                  <a:lnTo>
                    <a:pt x="36" y="220"/>
                  </a:lnTo>
                  <a:lnTo>
                    <a:pt x="53" y="220"/>
                  </a:lnTo>
                  <a:lnTo>
                    <a:pt x="95" y="285"/>
                  </a:lnTo>
                  <a:lnTo>
                    <a:pt x="168" y="287"/>
                  </a:lnTo>
                  <a:lnTo>
                    <a:pt x="170" y="271"/>
                  </a:lnTo>
                  <a:lnTo>
                    <a:pt x="457" y="289"/>
                  </a:lnTo>
                  <a:lnTo>
                    <a:pt x="461" y="238"/>
                  </a:lnTo>
                  <a:lnTo>
                    <a:pt x="467" y="54"/>
                  </a:lnTo>
                  <a:lnTo>
                    <a:pt x="383" y="48"/>
                  </a:lnTo>
                  <a:lnTo>
                    <a:pt x="374" y="48"/>
                  </a:lnTo>
                  <a:lnTo>
                    <a:pt x="360" y="46"/>
                  </a:lnTo>
                  <a:lnTo>
                    <a:pt x="166" y="20"/>
                  </a:lnTo>
                  <a:lnTo>
                    <a:pt x="10" y="0"/>
                  </a:lnTo>
                  <a:lnTo>
                    <a:pt x="0" y="71"/>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1129680" y="2285640"/>
              <a:ext cx="808560" cy="505800"/>
            </a:xfrm>
            <a:custGeom>
              <a:avLst/>
              <a:gdLst/>
              <a:ahLst/>
              <a:rect l="l" t="t" r="r" b="b"/>
              <a:pathLst>
                <a:path w="467" h="289">
                  <a:moveTo>
                    <a:pt x="0" y="71"/>
                  </a:moveTo>
                  <a:lnTo>
                    <a:pt x="40" y="158"/>
                  </a:lnTo>
                  <a:lnTo>
                    <a:pt x="47" y="158"/>
                  </a:lnTo>
                  <a:lnTo>
                    <a:pt x="36" y="220"/>
                  </a:lnTo>
                  <a:lnTo>
                    <a:pt x="53" y="220"/>
                  </a:lnTo>
                  <a:lnTo>
                    <a:pt x="95" y="285"/>
                  </a:lnTo>
                  <a:lnTo>
                    <a:pt x="168" y="287"/>
                  </a:lnTo>
                  <a:lnTo>
                    <a:pt x="170" y="271"/>
                  </a:lnTo>
                  <a:lnTo>
                    <a:pt x="457" y="289"/>
                  </a:lnTo>
                  <a:lnTo>
                    <a:pt x="461" y="238"/>
                  </a:lnTo>
                  <a:lnTo>
                    <a:pt x="467" y="54"/>
                  </a:lnTo>
                  <a:lnTo>
                    <a:pt x="383" y="48"/>
                  </a:lnTo>
                  <a:lnTo>
                    <a:pt x="374" y="48"/>
                  </a:lnTo>
                  <a:lnTo>
                    <a:pt x="360" y="46"/>
                  </a:lnTo>
                  <a:lnTo>
                    <a:pt x="166" y="20"/>
                  </a:lnTo>
                  <a:lnTo>
                    <a:pt x="10" y="0"/>
                  </a:lnTo>
                  <a:lnTo>
                    <a:pt x="0" y="71"/>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1379880" y="2759400"/>
              <a:ext cx="541080" cy="429840"/>
            </a:xfrm>
            <a:custGeom>
              <a:avLst/>
              <a:gdLst/>
              <a:ahLst/>
              <a:rect l="l" t="t" r="r" b="b"/>
              <a:pathLst>
                <a:path w="313" h="245">
                  <a:moveTo>
                    <a:pt x="309" y="135"/>
                  </a:moveTo>
                  <a:lnTo>
                    <a:pt x="307" y="245"/>
                  </a:lnTo>
                  <a:lnTo>
                    <a:pt x="79" y="234"/>
                  </a:lnTo>
                  <a:lnTo>
                    <a:pt x="0" y="228"/>
                  </a:lnTo>
                  <a:lnTo>
                    <a:pt x="8" y="168"/>
                  </a:lnTo>
                  <a:lnTo>
                    <a:pt x="24" y="16"/>
                  </a:lnTo>
                  <a:lnTo>
                    <a:pt x="26" y="0"/>
                  </a:lnTo>
                  <a:lnTo>
                    <a:pt x="313" y="18"/>
                  </a:lnTo>
                  <a:lnTo>
                    <a:pt x="309" y="135"/>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1379880" y="2759400"/>
              <a:ext cx="541080" cy="429840"/>
            </a:xfrm>
            <a:custGeom>
              <a:avLst/>
              <a:gdLst/>
              <a:ahLst/>
              <a:rect l="l" t="t" r="r" b="b"/>
              <a:pathLst>
                <a:path w="313" h="245">
                  <a:moveTo>
                    <a:pt x="309" y="135"/>
                  </a:moveTo>
                  <a:lnTo>
                    <a:pt x="307" y="245"/>
                  </a:lnTo>
                  <a:lnTo>
                    <a:pt x="79" y="234"/>
                  </a:lnTo>
                  <a:lnTo>
                    <a:pt x="0" y="228"/>
                  </a:lnTo>
                  <a:lnTo>
                    <a:pt x="8" y="168"/>
                  </a:lnTo>
                  <a:lnTo>
                    <a:pt x="24" y="16"/>
                  </a:lnTo>
                  <a:lnTo>
                    <a:pt x="26" y="0"/>
                  </a:lnTo>
                  <a:lnTo>
                    <a:pt x="313" y="18"/>
                  </a:lnTo>
                  <a:lnTo>
                    <a:pt x="309" y="135"/>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1480320" y="3170520"/>
              <a:ext cx="563760" cy="410400"/>
            </a:xfrm>
            <a:custGeom>
              <a:avLst/>
              <a:gdLst/>
              <a:ahLst/>
              <a:rect l="l" t="t" r="r" b="b"/>
              <a:pathLst>
                <a:path w="326" h="235">
                  <a:moveTo>
                    <a:pt x="274" y="231"/>
                  </a:moveTo>
                  <a:lnTo>
                    <a:pt x="0" y="219"/>
                  </a:lnTo>
                  <a:lnTo>
                    <a:pt x="15" y="91"/>
                  </a:lnTo>
                  <a:lnTo>
                    <a:pt x="21" y="0"/>
                  </a:lnTo>
                  <a:lnTo>
                    <a:pt x="249" y="11"/>
                  </a:lnTo>
                  <a:lnTo>
                    <a:pt x="326" y="15"/>
                  </a:lnTo>
                  <a:lnTo>
                    <a:pt x="326" y="69"/>
                  </a:lnTo>
                  <a:lnTo>
                    <a:pt x="326" y="235"/>
                  </a:lnTo>
                  <a:lnTo>
                    <a:pt x="274" y="231"/>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1480320" y="3170520"/>
              <a:ext cx="563760" cy="410400"/>
            </a:xfrm>
            <a:custGeom>
              <a:avLst/>
              <a:gdLst/>
              <a:ahLst/>
              <a:rect l="l" t="t" r="r" b="b"/>
              <a:pathLst>
                <a:path w="326" h="235">
                  <a:moveTo>
                    <a:pt x="274" y="231"/>
                  </a:moveTo>
                  <a:lnTo>
                    <a:pt x="0" y="219"/>
                  </a:lnTo>
                  <a:lnTo>
                    <a:pt x="15" y="91"/>
                  </a:lnTo>
                  <a:lnTo>
                    <a:pt x="21" y="0"/>
                  </a:lnTo>
                  <a:lnTo>
                    <a:pt x="249" y="11"/>
                  </a:lnTo>
                  <a:lnTo>
                    <a:pt x="326" y="15"/>
                  </a:lnTo>
                  <a:lnTo>
                    <a:pt x="326" y="69"/>
                  </a:lnTo>
                  <a:lnTo>
                    <a:pt x="326" y="235"/>
                  </a:lnTo>
                  <a:lnTo>
                    <a:pt x="274" y="231"/>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1420200" y="3552840"/>
              <a:ext cx="533880" cy="585000"/>
            </a:xfrm>
            <a:custGeom>
              <a:avLst/>
              <a:gdLst/>
              <a:ahLst/>
              <a:rect l="l" t="t" r="r" b="b"/>
              <a:pathLst>
                <a:path w="308" h="334">
                  <a:moveTo>
                    <a:pt x="308" y="12"/>
                  </a:moveTo>
                  <a:lnTo>
                    <a:pt x="34" y="0"/>
                  </a:lnTo>
                  <a:lnTo>
                    <a:pt x="0" y="332"/>
                  </a:lnTo>
                  <a:lnTo>
                    <a:pt x="45" y="334"/>
                  </a:lnTo>
                  <a:lnTo>
                    <a:pt x="49" y="309"/>
                  </a:lnTo>
                  <a:lnTo>
                    <a:pt x="117" y="316"/>
                  </a:lnTo>
                  <a:lnTo>
                    <a:pt x="121" y="316"/>
                  </a:lnTo>
                  <a:lnTo>
                    <a:pt x="127" y="305"/>
                  </a:lnTo>
                  <a:lnTo>
                    <a:pt x="297" y="314"/>
                  </a:lnTo>
                  <a:lnTo>
                    <a:pt x="308" y="42"/>
                  </a:lnTo>
                  <a:lnTo>
                    <a:pt x="308" y="1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1420200" y="3552840"/>
              <a:ext cx="533880" cy="585000"/>
            </a:xfrm>
            <a:custGeom>
              <a:avLst/>
              <a:gdLst/>
              <a:ahLst/>
              <a:rect l="l" t="t" r="r" b="b"/>
              <a:pathLst>
                <a:path w="308" h="334">
                  <a:moveTo>
                    <a:pt x="308" y="12"/>
                  </a:moveTo>
                  <a:lnTo>
                    <a:pt x="34" y="0"/>
                  </a:lnTo>
                  <a:lnTo>
                    <a:pt x="0" y="332"/>
                  </a:lnTo>
                  <a:lnTo>
                    <a:pt x="45" y="334"/>
                  </a:lnTo>
                  <a:lnTo>
                    <a:pt x="49" y="309"/>
                  </a:lnTo>
                  <a:lnTo>
                    <a:pt x="117" y="316"/>
                  </a:lnTo>
                  <a:lnTo>
                    <a:pt x="121" y="316"/>
                  </a:lnTo>
                  <a:lnTo>
                    <a:pt x="127" y="305"/>
                  </a:lnTo>
                  <a:lnTo>
                    <a:pt x="297" y="314"/>
                  </a:lnTo>
                  <a:lnTo>
                    <a:pt x="308" y="42"/>
                  </a:lnTo>
                  <a:lnTo>
                    <a:pt x="308" y="12"/>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962280" y="2276640"/>
              <a:ext cx="457920" cy="780840"/>
            </a:xfrm>
            <a:custGeom>
              <a:avLst/>
              <a:gdLst/>
              <a:ahLst/>
              <a:rect l="l" t="t" r="r" b="b"/>
              <a:pathLst>
                <a:path w="265" h="447">
                  <a:moveTo>
                    <a:pt x="107" y="6"/>
                  </a:moveTo>
                  <a:lnTo>
                    <a:pt x="97" y="77"/>
                  </a:lnTo>
                  <a:lnTo>
                    <a:pt x="137" y="164"/>
                  </a:lnTo>
                  <a:lnTo>
                    <a:pt x="144" y="164"/>
                  </a:lnTo>
                  <a:lnTo>
                    <a:pt x="133" y="226"/>
                  </a:lnTo>
                  <a:lnTo>
                    <a:pt x="146" y="226"/>
                  </a:lnTo>
                  <a:lnTo>
                    <a:pt x="150" y="226"/>
                  </a:lnTo>
                  <a:lnTo>
                    <a:pt x="190" y="291"/>
                  </a:lnTo>
                  <a:lnTo>
                    <a:pt x="265" y="293"/>
                  </a:lnTo>
                  <a:lnTo>
                    <a:pt x="249" y="447"/>
                  </a:lnTo>
                  <a:lnTo>
                    <a:pt x="125" y="426"/>
                  </a:lnTo>
                  <a:lnTo>
                    <a:pt x="0" y="400"/>
                  </a:lnTo>
                  <a:lnTo>
                    <a:pt x="10" y="319"/>
                  </a:lnTo>
                  <a:lnTo>
                    <a:pt x="24" y="291"/>
                  </a:lnTo>
                  <a:lnTo>
                    <a:pt x="14" y="267"/>
                  </a:lnTo>
                  <a:lnTo>
                    <a:pt x="59" y="202"/>
                  </a:lnTo>
                  <a:lnTo>
                    <a:pt x="44" y="182"/>
                  </a:lnTo>
                  <a:lnTo>
                    <a:pt x="71" y="0"/>
                  </a:lnTo>
                  <a:lnTo>
                    <a:pt x="107" y="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962280" y="2276640"/>
              <a:ext cx="457920" cy="780840"/>
            </a:xfrm>
            <a:custGeom>
              <a:avLst/>
              <a:gdLst/>
              <a:ahLst/>
              <a:rect l="l" t="t" r="r" b="b"/>
              <a:pathLst>
                <a:path w="265" h="447">
                  <a:moveTo>
                    <a:pt x="107" y="6"/>
                  </a:moveTo>
                  <a:lnTo>
                    <a:pt x="97" y="77"/>
                  </a:lnTo>
                  <a:lnTo>
                    <a:pt x="137" y="164"/>
                  </a:lnTo>
                  <a:lnTo>
                    <a:pt x="144" y="164"/>
                  </a:lnTo>
                  <a:lnTo>
                    <a:pt x="133" y="226"/>
                  </a:lnTo>
                  <a:lnTo>
                    <a:pt x="146" y="226"/>
                  </a:lnTo>
                  <a:lnTo>
                    <a:pt x="150" y="226"/>
                  </a:lnTo>
                  <a:lnTo>
                    <a:pt x="190" y="291"/>
                  </a:lnTo>
                  <a:lnTo>
                    <a:pt x="265" y="293"/>
                  </a:lnTo>
                  <a:lnTo>
                    <a:pt x="249" y="447"/>
                  </a:lnTo>
                  <a:lnTo>
                    <a:pt x="125" y="426"/>
                  </a:lnTo>
                  <a:lnTo>
                    <a:pt x="0" y="400"/>
                  </a:lnTo>
                  <a:lnTo>
                    <a:pt x="10" y="319"/>
                  </a:lnTo>
                  <a:lnTo>
                    <a:pt x="24" y="291"/>
                  </a:lnTo>
                  <a:lnTo>
                    <a:pt x="14" y="267"/>
                  </a:lnTo>
                  <a:lnTo>
                    <a:pt x="59" y="202"/>
                  </a:lnTo>
                  <a:lnTo>
                    <a:pt x="44" y="182"/>
                  </a:lnTo>
                  <a:lnTo>
                    <a:pt x="71" y="0"/>
                  </a:lnTo>
                  <a:lnTo>
                    <a:pt x="107" y="6"/>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1082160" y="3020400"/>
              <a:ext cx="433080" cy="532080"/>
            </a:xfrm>
            <a:custGeom>
              <a:avLst/>
              <a:gdLst/>
              <a:ahLst/>
              <a:rect l="l" t="t" r="r" b="b"/>
              <a:pathLst>
                <a:path w="251" h="304">
                  <a:moveTo>
                    <a:pt x="178" y="19"/>
                  </a:moveTo>
                  <a:lnTo>
                    <a:pt x="174" y="79"/>
                  </a:lnTo>
                  <a:lnTo>
                    <a:pt x="251" y="85"/>
                  </a:lnTo>
                  <a:lnTo>
                    <a:pt x="245" y="176"/>
                  </a:lnTo>
                  <a:lnTo>
                    <a:pt x="230" y="304"/>
                  </a:lnTo>
                  <a:lnTo>
                    <a:pt x="0" y="292"/>
                  </a:lnTo>
                  <a:lnTo>
                    <a:pt x="56" y="0"/>
                  </a:lnTo>
                  <a:lnTo>
                    <a:pt x="178" y="1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1082160" y="3020400"/>
              <a:ext cx="433080" cy="532080"/>
            </a:xfrm>
            <a:custGeom>
              <a:avLst/>
              <a:gdLst/>
              <a:ahLst/>
              <a:rect l="l" t="t" r="r" b="b"/>
              <a:pathLst>
                <a:path w="251" h="304">
                  <a:moveTo>
                    <a:pt x="178" y="19"/>
                  </a:moveTo>
                  <a:lnTo>
                    <a:pt x="174" y="79"/>
                  </a:lnTo>
                  <a:lnTo>
                    <a:pt x="251" y="85"/>
                  </a:lnTo>
                  <a:lnTo>
                    <a:pt x="245" y="176"/>
                  </a:lnTo>
                  <a:lnTo>
                    <a:pt x="230" y="304"/>
                  </a:lnTo>
                  <a:lnTo>
                    <a:pt x="0" y="292"/>
                  </a:lnTo>
                  <a:lnTo>
                    <a:pt x="56" y="0"/>
                  </a:lnTo>
                  <a:lnTo>
                    <a:pt x="178" y="19"/>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972720" y="3531600"/>
              <a:ext cx="507240" cy="602640"/>
            </a:xfrm>
            <a:custGeom>
              <a:avLst/>
              <a:gdLst/>
              <a:ahLst/>
              <a:rect l="l" t="t" r="r" b="b"/>
              <a:pathLst>
                <a:path w="293" h="344">
                  <a:moveTo>
                    <a:pt x="14" y="214"/>
                  </a:moveTo>
                  <a:lnTo>
                    <a:pt x="0" y="243"/>
                  </a:lnTo>
                  <a:lnTo>
                    <a:pt x="162" y="334"/>
                  </a:lnTo>
                  <a:lnTo>
                    <a:pt x="259" y="344"/>
                  </a:lnTo>
                  <a:lnTo>
                    <a:pt x="293" y="12"/>
                  </a:lnTo>
                  <a:lnTo>
                    <a:pt x="63" y="0"/>
                  </a:lnTo>
                  <a:lnTo>
                    <a:pt x="57" y="40"/>
                  </a:lnTo>
                  <a:lnTo>
                    <a:pt x="46" y="46"/>
                  </a:lnTo>
                  <a:lnTo>
                    <a:pt x="40" y="36"/>
                  </a:lnTo>
                  <a:lnTo>
                    <a:pt x="34" y="34"/>
                  </a:lnTo>
                  <a:lnTo>
                    <a:pt x="24" y="89"/>
                  </a:lnTo>
                  <a:lnTo>
                    <a:pt x="20" y="95"/>
                  </a:lnTo>
                  <a:lnTo>
                    <a:pt x="38" y="154"/>
                  </a:lnTo>
                  <a:lnTo>
                    <a:pt x="16" y="168"/>
                  </a:lnTo>
                  <a:lnTo>
                    <a:pt x="8" y="202"/>
                  </a:lnTo>
                  <a:lnTo>
                    <a:pt x="14" y="214"/>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8" name=""/>
            <p:cNvSpPr/>
            <p:nvPr/>
          </p:nvSpPr>
          <p:spPr>
            <a:xfrm>
              <a:off x="551520" y="2190240"/>
              <a:ext cx="533880" cy="405000"/>
            </a:xfrm>
            <a:custGeom>
              <a:avLst/>
              <a:gdLst/>
              <a:ahLst/>
              <a:rect l="l" t="t" r="r" b="b"/>
              <a:pathLst>
                <a:path w="308" h="231">
                  <a:moveTo>
                    <a:pt x="176" y="208"/>
                  </a:moveTo>
                  <a:lnTo>
                    <a:pt x="73" y="212"/>
                  </a:lnTo>
                  <a:lnTo>
                    <a:pt x="49" y="200"/>
                  </a:lnTo>
                  <a:lnTo>
                    <a:pt x="51" y="176"/>
                  </a:lnTo>
                  <a:lnTo>
                    <a:pt x="8" y="158"/>
                  </a:lnTo>
                  <a:lnTo>
                    <a:pt x="6" y="150"/>
                  </a:lnTo>
                  <a:lnTo>
                    <a:pt x="8" y="97"/>
                  </a:lnTo>
                  <a:lnTo>
                    <a:pt x="8" y="91"/>
                  </a:lnTo>
                  <a:lnTo>
                    <a:pt x="6" y="75"/>
                  </a:lnTo>
                  <a:lnTo>
                    <a:pt x="4" y="61"/>
                  </a:lnTo>
                  <a:lnTo>
                    <a:pt x="0" y="43"/>
                  </a:lnTo>
                  <a:lnTo>
                    <a:pt x="16" y="20"/>
                  </a:lnTo>
                  <a:lnTo>
                    <a:pt x="55" y="51"/>
                  </a:lnTo>
                  <a:lnTo>
                    <a:pt x="75" y="28"/>
                  </a:lnTo>
                  <a:lnTo>
                    <a:pt x="73" y="20"/>
                  </a:lnTo>
                  <a:lnTo>
                    <a:pt x="73" y="6"/>
                  </a:lnTo>
                  <a:lnTo>
                    <a:pt x="75" y="0"/>
                  </a:lnTo>
                  <a:lnTo>
                    <a:pt x="308" y="49"/>
                  </a:lnTo>
                  <a:lnTo>
                    <a:pt x="281" y="231"/>
                  </a:lnTo>
                  <a:lnTo>
                    <a:pt x="176" y="208"/>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9" name=""/>
            <p:cNvSpPr/>
            <p:nvPr/>
          </p:nvSpPr>
          <p:spPr>
            <a:xfrm>
              <a:off x="551520" y="2190240"/>
              <a:ext cx="533880" cy="405000"/>
            </a:xfrm>
            <a:custGeom>
              <a:avLst/>
              <a:gdLst/>
              <a:ahLst/>
              <a:rect l="l" t="t" r="r" b="b"/>
              <a:pathLst>
                <a:path w="308" h="231">
                  <a:moveTo>
                    <a:pt x="176" y="208"/>
                  </a:moveTo>
                  <a:lnTo>
                    <a:pt x="73" y="212"/>
                  </a:lnTo>
                  <a:lnTo>
                    <a:pt x="49" y="200"/>
                  </a:lnTo>
                  <a:lnTo>
                    <a:pt x="51" y="176"/>
                  </a:lnTo>
                  <a:lnTo>
                    <a:pt x="8" y="158"/>
                  </a:lnTo>
                  <a:lnTo>
                    <a:pt x="6" y="150"/>
                  </a:lnTo>
                  <a:lnTo>
                    <a:pt x="8" y="97"/>
                  </a:lnTo>
                  <a:lnTo>
                    <a:pt x="8" y="91"/>
                  </a:lnTo>
                  <a:lnTo>
                    <a:pt x="6" y="75"/>
                  </a:lnTo>
                  <a:lnTo>
                    <a:pt x="4" y="61"/>
                  </a:lnTo>
                  <a:lnTo>
                    <a:pt x="0" y="43"/>
                  </a:lnTo>
                  <a:lnTo>
                    <a:pt x="16" y="20"/>
                  </a:lnTo>
                  <a:lnTo>
                    <a:pt x="55" y="51"/>
                  </a:lnTo>
                  <a:lnTo>
                    <a:pt x="75" y="28"/>
                  </a:lnTo>
                  <a:lnTo>
                    <a:pt x="73" y="20"/>
                  </a:lnTo>
                  <a:lnTo>
                    <a:pt x="73" y="6"/>
                  </a:lnTo>
                  <a:lnTo>
                    <a:pt x="75" y="0"/>
                  </a:lnTo>
                  <a:lnTo>
                    <a:pt x="308" y="49"/>
                  </a:lnTo>
                  <a:lnTo>
                    <a:pt x="281" y="231"/>
                  </a:lnTo>
                  <a:lnTo>
                    <a:pt x="176" y="208"/>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429840" y="2467080"/>
              <a:ext cx="633960" cy="507600"/>
            </a:xfrm>
            <a:custGeom>
              <a:avLst/>
              <a:gdLst/>
              <a:ahLst/>
              <a:rect l="l" t="t" r="r" b="b"/>
              <a:pathLst>
                <a:path w="367" h="291">
                  <a:moveTo>
                    <a:pt x="0" y="198"/>
                  </a:moveTo>
                  <a:lnTo>
                    <a:pt x="10" y="182"/>
                  </a:lnTo>
                  <a:lnTo>
                    <a:pt x="75" y="20"/>
                  </a:lnTo>
                  <a:lnTo>
                    <a:pt x="79" y="20"/>
                  </a:lnTo>
                  <a:lnTo>
                    <a:pt x="79" y="0"/>
                  </a:lnTo>
                  <a:lnTo>
                    <a:pt x="122" y="18"/>
                  </a:lnTo>
                  <a:lnTo>
                    <a:pt x="120" y="42"/>
                  </a:lnTo>
                  <a:lnTo>
                    <a:pt x="144" y="54"/>
                  </a:lnTo>
                  <a:lnTo>
                    <a:pt x="247" y="50"/>
                  </a:lnTo>
                  <a:lnTo>
                    <a:pt x="352" y="73"/>
                  </a:lnTo>
                  <a:lnTo>
                    <a:pt x="367" y="93"/>
                  </a:lnTo>
                  <a:lnTo>
                    <a:pt x="322" y="158"/>
                  </a:lnTo>
                  <a:lnTo>
                    <a:pt x="332" y="182"/>
                  </a:lnTo>
                  <a:lnTo>
                    <a:pt x="318" y="210"/>
                  </a:lnTo>
                  <a:lnTo>
                    <a:pt x="308" y="291"/>
                  </a:lnTo>
                  <a:lnTo>
                    <a:pt x="186" y="271"/>
                  </a:lnTo>
                  <a:lnTo>
                    <a:pt x="6" y="235"/>
                  </a:lnTo>
                  <a:lnTo>
                    <a:pt x="0" y="198"/>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429840" y="2467080"/>
              <a:ext cx="633960" cy="507600"/>
            </a:xfrm>
            <a:custGeom>
              <a:avLst/>
              <a:gdLst/>
              <a:ahLst/>
              <a:rect l="l" t="t" r="r" b="b"/>
              <a:pathLst>
                <a:path w="367" h="291">
                  <a:moveTo>
                    <a:pt x="0" y="198"/>
                  </a:moveTo>
                  <a:lnTo>
                    <a:pt x="10" y="182"/>
                  </a:lnTo>
                  <a:lnTo>
                    <a:pt x="75" y="20"/>
                  </a:lnTo>
                  <a:lnTo>
                    <a:pt x="79" y="20"/>
                  </a:lnTo>
                  <a:lnTo>
                    <a:pt x="79" y="0"/>
                  </a:lnTo>
                  <a:lnTo>
                    <a:pt x="122" y="18"/>
                  </a:lnTo>
                  <a:lnTo>
                    <a:pt x="120" y="42"/>
                  </a:lnTo>
                  <a:lnTo>
                    <a:pt x="144" y="54"/>
                  </a:lnTo>
                  <a:lnTo>
                    <a:pt x="247" y="50"/>
                  </a:lnTo>
                  <a:lnTo>
                    <a:pt x="352" y="73"/>
                  </a:lnTo>
                  <a:lnTo>
                    <a:pt x="367" y="93"/>
                  </a:lnTo>
                  <a:lnTo>
                    <a:pt x="322" y="158"/>
                  </a:lnTo>
                  <a:lnTo>
                    <a:pt x="332" y="182"/>
                  </a:lnTo>
                  <a:lnTo>
                    <a:pt x="318" y="210"/>
                  </a:lnTo>
                  <a:lnTo>
                    <a:pt x="308" y="291"/>
                  </a:lnTo>
                  <a:lnTo>
                    <a:pt x="186" y="271"/>
                  </a:lnTo>
                  <a:lnTo>
                    <a:pt x="6" y="235"/>
                  </a:lnTo>
                  <a:lnTo>
                    <a:pt x="0" y="198"/>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675000" y="2941200"/>
              <a:ext cx="503640" cy="748800"/>
            </a:xfrm>
            <a:custGeom>
              <a:avLst/>
              <a:gdLst/>
              <a:ahLst/>
              <a:rect l="l" t="t" r="r" b="b"/>
              <a:pathLst>
                <a:path w="291" h="429">
                  <a:moveTo>
                    <a:pt x="166" y="20"/>
                  </a:moveTo>
                  <a:lnTo>
                    <a:pt x="291" y="46"/>
                  </a:lnTo>
                  <a:lnTo>
                    <a:pt x="235" y="338"/>
                  </a:lnTo>
                  <a:lnTo>
                    <a:pt x="229" y="378"/>
                  </a:lnTo>
                  <a:lnTo>
                    <a:pt x="218" y="384"/>
                  </a:lnTo>
                  <a:lnTo>
                    <a:pt x="212" y="374"/>
                  </a:lnTo>
                  <a:lnTo>
                    <a:pt x="206" y="372"/>
                  </a:lnTo>
                  <a:lnTo>
                    <a:pt x="196" y="429"/>
                  </a:lnTo>
                  <a:lnTo>
                    <a:pt x="0" y="172"/>
                  </a:lnTo>
                  <a:lnTo>
                    <a:pt x="44" y="0"/>
                  </a:lnTo>
                  <a:lnTo>
                    <a:pt x="166" y="2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384120" y="2877840"/>
              <a:ext cx="653760" cy="1078560"/>
            </a:xfrm>
            <a:custGeom>
              <a:avLst/>
              <a:gdLst/>
              <a:ahLst/>
              <a:rect l="l" t="t" r="r" b="b"/>
              <a:pathLst>
                <a:path w="378" h="617">
                  <a:moveTo>
                    <a:pt x="32" y="0"/>
                  </a:moveTo>
                  <a:lnTo>
                    <a:pt x="212" y="36"/>
                  </a:lnTo>
                  <a:lnTo>
                    <a:pt x="168" y="206"/>
                  </a:lnTo>
                  <a:lnTo>
                    <a:pt x="364" y="465"/>
                  </a:lnTo>
                  <a:lnTo>
                    <a:pt x="360" y="469"/>
                  </a:lnTo>
                  <a:lnTo>
                    <a:pt x="378" y="528"/>
                  </a:lnTo>
                  <a:lnTo>
                    <a:pt x="356" y="542"/>
                  </a:lnTo>
                  <a:lnTo>
                    <a:pt x="348" y="576"/>
                  </a:lnTo>
                  <a:lnTo>
                    <a:pt x="354" y="588"/>
                  </a:lnTo>
                  <a:lnTo>
                    <a:pt x="340" y="617"/>
                  </a:lnTo>
                  <a:lnTo>
                    <a:pt x="330" y="609"/>
                  </a:lnTo>
                  <a:lnTo>
                    <a:pt x="334" y="602"/>
                  </a:lnTo>
                  <a:lnTo>
                    <a:pt x="219" y="588"/>
                  </a:lnTo>
                  <a:lnTo>
                    <a:pt x="219" y="582"/>
                  </a:lnTo>
                  <a:lnTo>
                    <a:pt x="214" y="556"/>
                  </a:lnTo>
                  <a:lnTo>
                    <a:pt x="214" y="546"/>
                  </a:lnTo>
                  <a:lnTo>
                    <a:pt x="164" y="489"/>
                  </a:lnTo>
                  <a:lnTo>
                    <a:pt x="83" y="439"/>
                  </a:lnTo>
                  <a:lnTo>
                    <a:pt x="87" y="414"/>
                  </a:lnTo>
                  <a:lnTo>
                    <a:pt x="40" y="323"/>
                  </a:lnTo>
                  <a:lnTo>
                    <a:pt x="57" y="311"/>
                  </a:lnTo>
                  <a:lnTo>
                    <a:pt x="55" y="299"/>
                  </a:lnTo>
                  <a:lnTo>
                    <a:pt x="32" y="291"/>
                  </a:lnTo>
                  <a:lnTo>
                    <a:pt x="38" y="252"/>
                  </a:lnTo>
                  <a:lnTo>
                    <a:pt x="57" y="263"/>
                  </a:lnTo>
                  <a:lnTo>
                    <a:pt x="47" y="228"/>
                  </a:lnTo>
                  <a:lnTo>
                    <a:pt x="38" y="240"/>
                  </a:lnTo>
                  <a:lnTo>
                    <a:pt x="20" y="224"/>
                  </a:lnTo>
                  <a:lnTo>
                    <a:pt x="10" y="184"/>
                  </a:lnTo>
                  <a:lnTo>
                    <a:pt x="8" y="147"/>
                  </a:lnTo>
                  <a:lnTo>
                    <a:pt x="16" y="117"/>
                  </a:lnTo>
                  <a:lnTo>
                    <a:pt x="2" y="85"/>
                  </a:lnTo>
                  <a:lnTo>
                    <a:pt x="0" y="80"/>
                  </a:lnTo>
                  <a:lnTo>
                    <a:pt x="32" y="0"/>
                  </a:lnTo>
                </a:path>
              </a:pathLst>
            </a:custGeom>
            <a:noFill/>
            <a:ln w="3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4083120" y="2446200"/>
              <a:ext cx="454680" cy="519480"/>
            </a:xfrm>
            <a:prstGeom prst="ellipse">
              <a:avLst/>
            </a:prstGeom>
            <a:solidFill>
              <a:srgbClr val="ff3300">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4540680" y="2520000"/>
              <a:ext cx="78192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NEPOOL</a:t>
              </a:r>
              <a:endParaRPr b="0" lang="en-US" sz="1200" strike="noStrike" u="none">
                <a:solidFill>
                  <a:srgbClr val="000000"/>
                </a:solidFill>
                <a:effectLst/>
                <a:uFillTx/>
                <a:latin typeface="Times New Roman"/>
              </a:endParaRPr>
            </a:p>
          </p:txBody>
        </p:sp>
        <p:sp>
          <p:nvSpPr>
            <p:cNvPr id="116" name=""/>
            <p:cNvSpPr/>
            <p:nvPr/>
          </p:nvSpPr>
          <p:spPr>
            <a:xfrm>
              <a:off x="3894480" y="2941200"/>
              <a:ext cx="423000" cy="311400"/>
            </a:xfrm>
            <a:prstGeom prst="ellipse">
              <a:avLst/>
            </a:prstGeom>
            <a:solidFill>
              <a:srgbClr val="ff3300">
                <a:alpha val="50000"/>
              </a:srgbClr>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4343040" y="2995560"/>
              <a:ext cx="46044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PJM</a:t>
              </a:r>
              <a:endParaRPr b="0" lang="en-US" sz="1200" strike="noStrike" u="none">
                <a:solidFill>
                  <a:srgbClr val="000000"/>
                </a:solidFill>
                <a:effectLst/>
                <a:uFillTx/>
                <a:latin typeface="Times New Roman"/>
              </a:endParaRPr>
            </a:p>
          </p:txBody>
        </p:sp>
      </p:grpSp>
      <p:sp>
        <p:nvSpPr>
          <p:cNvPr id="118" name=""/>
          <p:cNvSpPr/>
          <p:nvPr/>
        </p:nvSpPr>
        <p:spPr>
          <a:xfrm>
            <a:off x="5540400" y="2714760"/>
            <a:ext cx="3333600" cy="1503720"/>
          </a:xfrm>
          <a:prstGeom prst="rect">
            <a:avLst/>
          </a:prstGeom>
          <a:noFill/>
          <a:ln w="0">
            <a:noFill/>
          </a:ln>
        </p:spPr>
        <p:style>
          <a:lnRef idx="0"/>
          <a:fillRef idx="0"/>
          <a:effectRef idx="0"/>
          <a:fontRef idx="minor"/>
        </p:style>
        <p:txBody>
          <a:bodyPr lIns="90000" rIns="90000" tIns="46800" bIns="46800" anchor="t">
            <a:spAutoFit/>
          </a:bodyPr>
          <a:p>
            <a:pPr marL="230040" indent="-23004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Market</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Near-term: PA, OH</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Mid-term: PJM, NEPOOL</a:t>
            </a:r>
            <a:endParaRPr b="0" lang="en-US" sz="2000" strike="noStrike" u="none">
              <a:solidFill>
                <a:srgbClr val="000000"/>
              </a:solidFill>
              <a:effectLst/>
              <a:uFillTx/>
              <a:latin typeface="Times New Roman"/>
            </a:endParaRPr>
          </a:p>
          <a:p>
            <a:pPr marL="230040" indent="-230040">
              <a:lnSpc>
                <a:spcPct val="10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Long-term: Entire US</a:t>
            </a:r>
            <a:endParaRPr b="0" lang="en-US" sz="2000" strike="noStrike" u="none">
              <a:solidFill>
                <a:srgbClr val="000000"/>
              </a:solidFill>
              <a:effectLst/>
              <a:uFillTx/>
              <a:latin typeface="Times New Roman"/>
            </a:endParaRPr>
          </a:p>
        </p:txBody>
      </p:sp>
      <p:sp>
        <p:nvSpPr>
          <p:cNvPr id="119" name=""/>
          <p:cNvSpPr/>
          <p:nvPr/>
        </p:nvSpPr>
        <p:spPr>
          <a:xfrm>
            <a:off x="233280" y="1009800"/>
            <a:ext cx="6735960" cy="9478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Trading Status:</a:t>
            </a:r>
            <a:r>
              <a:rPr b="0" lang="en-US" sz="1400" strike="noStrike" u="none">
                <a:solidFill>
                  <a:srgbClr val="000000"/>
                </a:solidFill>
                <a:effectLst/>
                <a:uFillTx/>
                <a:latin typeface="Times New Roman"/>
              </a:rPr>
              <a:t> TECs are soon to be traded.  Renewable energy credits (the environmental attributes of green power separated from the electricity) are traded, which will contribute to the development of the TEC market.  Enron Corp. and EES are actively pursuing getting TECs certified in PA and OH so that they can be traded in 2001.</a:t>
            </a:r>
            <a:endParaRPr b="0" lang="en-US" sz="1400" strike="noStrike" u="none">
              <a:solidFill>
                <a:srgbClr val="000000"/>
              </a:solidFill>
              <a:effectLst/>
              <a:uFillTx/>
              <a:latin typeface="Times New Roman"/>
            </a:endParaRPr>
          </a:p>
        </p:txBody>
      </p:sp>
      <p:sp>
        <p:nvSpPr>
          <p:cNvPr id="120" name=""/>
          <p:cNvSpPr/>
          <p:nvPr/>
        </p:nvSpPr>
        <p:spPr>
          <a:xfrm>
            <a:off x="430200" y="4916520"/>
            <a:ext cx="4562640" cy="116136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Background:</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ea typeface="Times New Roman"/>
              </a:rPr>
              <a:t>Traditional green power products contain renewable energy resources only.  However, several states and ISOs, including PA, OH, NEPOOL and PJM have recently initiated feasibility studies on including an efficiency certificates component in green power products.</a:t>
            </a:r>
            <a:endParaRPr b="0" lang="en-US" sz="1400" strike="noStrike" u="none">
              <a:solidFill>
                <a:srgbClr val="000000"/>
              </a:solidFill>
              <a:effectLst/>
              <a:uFillTx/>
              <a:latin typeface="Times New Roman"/>
            </a:endParaRPr>
          </a:p>
        </p:txBody>
      </p:sp>
      <p:sp>
        <p:nvSpPr>
          <p:cNvPr id="3" name="PlaceHolder 2"/>
          <p:cNvSpPr>
            <a:spLocks noGrp="1"/>
          </p:cNvSpPr>
          <p:nvPr>
            <p:ph type="sldNum" idx="3"/>
          </p:nvPr>
        </p:nvSpPr>
        <p:spPr/>
        <p:txBody>
          <a:bodyPr/>
          <a:p>
            <a:fld id="{0BD23011-7C1C-4B21-A7B6-7BA8B3B91740}" type="slidenum">
              <a:t>3</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14406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2000-07-19T11:43:14Z</dcterms:created>
  <dc:creator>hmitche</dc:creator>
  <dc:description/>
  <dc:language>en-US</dc:language>
  <cp:lastModifiedBy>hmitche</cp:lastModifiedBy>
  <cp:lastPrinted>2001-06-06T12:50:26Z</cp:lastPrinted>
  <dcterms:modified xsi:type="dcterms:W3CDTF">2001-07-27T07:54:53Z</dcterms:modified>
  <cp:revision>388</cp:revision>
  <dc:subject/>
  <dc:title>Update on: EES Emissions Management Marketing Plan</dc:title>
</cp:coreProperties>
</file>