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53960" y="6546960"/>
            <a:ext cx="1249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GT-9060000-</a:t>
            </a:r>
            <a:fld id="{D4D2466C-76D7-4958-B3A1-EED3F43EDDB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61760" y="1218960"/>
            <a:ext cx="8762760" cy="194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Creating Standards that Serve the Future Needs of the Energy Industry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Meeting with UBP Task Force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May 17,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Stan Horton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CEO, Enron Gas Pipeline Group &amp;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Chairman, Gas Industry Standards Board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Framework for an Energy Standards Organization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Independence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Openness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Voluntary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Balance of Interests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Include All Stakeholders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Consensus Based Decisions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No Advocacy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–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Membership Driven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Implement Existing Policy, Do Not Create Policy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Why Talk About Energy Standards?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Convergence of Gas and Electric Industries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Transactions costs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Simplicity for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Avoid overlapping standards-setting efforts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Draw  on current standards-setting experiences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Shared technical protocols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Putting the Current Energy Standards Dialogue in Context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Not a GISB  Initiative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Will only happen if there is industry support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Would necessitate a new organization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Structure would have to be set by all stakeholders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486560" cy="89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What Experiences Can Be Drawn from GISB?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Member-Driven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Independence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Voluntary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Self-Governance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Balanced Representation and Voting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No Advocacy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57480" y="2473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Current GISB Structure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75880" y="1447920"/>
            <a:ext cx="8534520" cy="434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Members from 5 segments of the energy industry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Pipelines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Producers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LDCs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Services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End-users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Balanced voting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Board of Directors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(5 from each segment)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Responsible for policy oversight, dues, governance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Executive Committee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(“EC”) (5 from each segment)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Responsible for developing standards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57480" y="247320"/>
            <a:ext cx="7772400" cy="100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Scope of GISB Standards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19320" y="933120"/>
            <a:ext cx="7772400" cy="423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Examples of Standards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Nomination/Scheduling Timelines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Data for a Valid Nomination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Definitions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Communication Protocols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Areas that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Bookman Old Style"/>
              </a:rPr>
              <a:t>Are Not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Standardized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Service Offerings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Rates/Compensation/Economics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Reliability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Interaction with Regulatory Agencies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57480" y="419040"/>
            <a:ext cx="7772400" cy="108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How a GISB Standard is Adopted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57480" y="1809720"/>
            <a:ext cx="7772400" cy="385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Request sent to GISB Office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EC determines within scope and sends to appropriate subcommittee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Subcommittee meets until majority reaches a recommendation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Recommendation presented back to EC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Posted for public comment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EC Vote -- To pass the EC a standard must be approved by 17 of the 25 members, with a least two affirmative votes from each segment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Proposed standards must then be ratified by at least 67% of the general membership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9960" y="76320"/>
            <a:ext cx="87663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The GISB/FERC “Relationship”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GISB Standards are “voluntary” for its members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By its certificate of incorporation GISB cannot take an advocacy position before FERC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GISB makes informational reports to FERC and provides implementation guides semi-annually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The standards have been incorporated by reference into the FERC’s regulations.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Key GISB Successes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Intraday nomination standards have improved market liquidity.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Standard data sets decrease transactions costs and improve the chance that each nomination is successfully scheduled.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Common communication protocols allow for automation of routine business processes.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Standard short-term gas sales contract supports electronic trading systems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scorman</cp:lastModifiedBy>
  <cp:lastPrinted>2000-05-10T15:06:49Z</cp:lastPrinted>
  <dcterms:modified xsi:type="dcterms:W3CDTF">2000-05-10T15:08:05Z</dcterms:modified>
  <cp:revision>342</cp:revision>
  <dc:subject/>
  <dc:title>No Slide Title</dc:title>
</cp:coreProperties>
</file>