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473A21-E307-4A44-B106-2855B536A88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96E350-35FB-49BB-97B4-2B66F1146C2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DBCD63-BD4B-4316-ABF2-6FB0E14CA4B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211D619-3C37-4A0E-892F-D6F2719E1B2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 LEGAL RISKS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 Legal Team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Legal Risks Using the Trading Book Analogy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Risks -- Trading by Commodity and Country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Risks -- Origination by Business and Country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Changing the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8D9099-DEC7-4576-82ED-D38470F17B3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ORIGINATION RISKS RE FINANCE AND EQUITY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contingent liabilities if in “control” of investment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conflicts between equity, debt and energy provider positions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 risks as an investor or underwriter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Equitable subordination of debt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EA7BDA-A5AD-4161-9434-AB5BAE02F83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 AND EQUITY CONTINUED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Fiduciary obligations to investors (e.g., GP in JEDI) and minority shareholders (Mariner)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misuse of confidential information received in one deal on another deal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 liabilities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A6A5D5-7A98-4CC2-A6CB-928258DAE73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LEGAL RISKS RE PIPELINES AND PLANTS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Code of conduct in Texas (non-discrimination)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ratability issues where constrained pipeline capacity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“Dow Waiver” and Intratex litigation should have run their course after Beason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 tougher air emission and environmental standards (impacts on economics)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challenges to QF status (often on use of steam) and regulatory pressure on utilities to renegotiate high cost PPAs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complex project finance structure limits future opportunities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B0BDC7-F485-4109-A873-372A89E38E8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LEGAL RISKS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Union issues such as with coal mines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Hart Scott Rodino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tortious interference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dispute resolution overseas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inadequate due diligence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0D9C50-816D-48AC-B863-A1B3D3C7AD93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CHANGING THE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Audit the trading contract forms and top 10 MTM contracts once a year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 legal risks on a portfolio basis analogous to the way credit risk is modeled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 buy-in regarding consistent contract provisions and contract goal around the world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8BA459-498C-462C-9191-0BBA4F4D75A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CHANGING THE PROCESS CONTINUED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training as the businesses change and evolve such as on as insider trading under the SEC and SFA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gaps in the review process -- consider complex physical trading contracts where no capital is advanced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9C0535-6AB0-4324-A6BC-13AD80D4B691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3934440" y="507960"/>
            <a:ext cx="1308240" cy="5518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E. Haedicke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Director &amp;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Counsel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52280" y="2438280"/>
            <a:ext cx="1600200" cy="5857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Julia Murray, VP &amp; GC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Kristina Mordaunt, VP &amp; AGC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Sheila Tweed, VP &amp; AGC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905120" y="2438280"/>
            <a:ext cx="1600200" cy="4006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Taylor, VP &amp; AGC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Hodge, AGC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733920" y="2438280"/>
            <a:ext cx="1600200" cy="4006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Alan Aronowitz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VP &amp; AGC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486400" y="2438280"/>
            <a:ext cx="1600200" cy="4006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Scott Sefton, VP &amp; CLE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Brown, VP &amp; ACLC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238880" y="2438280"/>
            <a:ext cx="1600200" cy="4006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Barbara Gray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VP &amp; GC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572000" y="1066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914400" y="1371600"/>
            <a:ext cx="7162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914400" y="13716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743200" y="13716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4572000" y="13716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V="1">
            <a:off x="6248520" y="13716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077320" y="13716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238880" y="1828800"/>
            <a:ext cx="1600200" cy="215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52280" y="1828800"/>
            <a:ext cx="1600200" cy="215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FINANCE/TRANSACTIONS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05120" y="1828800"/>
            <a:ext cx="1600200" cy="215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733920" y="1828800"/>
            <a:ext cx="1600200" cy="215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EMERGING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486400" y="1828800"/>
            <a:ext cx="1600200" cy="215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14400" y="2057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743200" y="2057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4572000" y="2057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6248520" y="2057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077320" y="2057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D1ACBC-50F8-477C-9C2D-0E8FB610655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LEGAL RISKS USING TRADING BOOK ANALOGY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0948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risks are reviewed on a transaction by transaction basis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 time, the aggregate of specific risks becomes significant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changing regulations or industries often have dramatic impacts on legal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example: SEC trading risks or power contract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71D197-E892-4EDF-AB2E-F5A3968B618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RISK BOOKS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legal risks books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publish a position report on legal risks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methodology to value legal risks analogous to “value at risk”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contrast to the old style of legal report which focuses on transactions  and legal work completed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E9B242-C2BE-4917-94EA-4157ECE6201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TRADING RISKS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contract form -- key provisions including termination provisions, credit thresholds, force majeure, etc.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of the contract where the industry has evolved in a manner different than expected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risk such as CFTC and SFA impacting on the trades or their profitability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enforcement of the contract under local laws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8E95D2-DC29-4BA2-87BA-2A68F8FE64C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 rot="16177200">
            <a:off x="-562680" y="2234160"/>
            <a:ext cx="1981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3124080" y="5029200"/>
            <a:ext cx="2895840" cy="1447920"/>
            <a:chOff x="3124080" y="5029200"/>
            <a:chExt cx="2895840" cy="1447920"/>
          </a:xfrm>
        </p:grpSpPr>
        <p:grpSp>
          <p:nvGrpSpPr>
            <p:cNvPr id="45" name=""/>
            <p:cNvGrpSpPr/>
            <p:nvPr/>
          </p:nvGrpSpPr>
          <p:grpSpPr>
            <a:xfrm>
              <a:off x="3352680" y="5105520"/>
              <a:ext cx="2515680" cy="1313280"/>
              <a:chOff x="3352680" y="5105520"/>
              <a:chExt cx="2515680" cy="1313280"/>
            </a:xfrm>
          </p:grpSpPr>
          <p:sp>
            <p:nvSpPr>
              <p:cNvPr id="46" name=""/>
              <p:cNvSpPr/>
              <p:nvPr/>
            </p:nvSpPr>
            <p:spPr>
              <a:xfrm>
                <a:off x="3352680" y="5105520"/>
                <a:ext cx="457200" cy="304920"/>
              </a:xfrm>
              <a:prstGeom prst="rect">
                <a:avLst/>
              </a:prstGeom>
              <a:solidFill>
                <a:srgbClr val="008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3807360" y="5105520"/>
                <a:ext cx="20610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No material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3352680" y="5562720"/>
                <a:ext cx="457200" cy="30492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3809880" y="5562720"/>
                <a:ext cx="16765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Some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3352680" y="6019920"/>
                <a:ext cx="457200" cy="304920"/>
              </a:xfrm>
              <a:prstGeom prst="rect">
                <a:avLst/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3809880" y="6019920"/>
                <a:ext cx="16765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Many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2" name=""/>
            <p:cNvSpPr/>
            <p:nvPr/>
          </p:nvSpPr>
          <p:spPr>
            <a:xfrm>
              <a:off x="3124080" y="5029200"/>
              <a:ext cx="2895840" cy="14479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" name=""/>
          <p:cNvGrpSpPr/>
          <p:nvPr/>
        </p:nvGrpSpPr>
        <p:grpSpPr>
          <a:xfrm>
            <a:off x="2043000" y="990720"/>
            <a:ext cx="5222880" cy="1576440"/>
            <a:chOff x="2043000" y="990720"/>
            <a:chExt cx="5222880" cy="1576440"/>
          </a:xfrm>
        </p:grpSpPr>
        <p:sp>
          <p:nvSpPr>
            <p:cNvPr id="54" name=""/>
            <p:cNvSpPr/>
            <p:nvPr/>
          </p:nvSpPr>
          <p:spPr>
            <a:xfrm>
              <a:off x="2043000" y="990720"/>
              <a:ext cx="324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2043000" y="990720"/>
              <a:ext cx="324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046240" y="990720"/>
              <a:ext cx="106668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112920" y="990720"/>
              <a:ext cx="324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116160" y="990720"/>
              <a:ext cx="96228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078440" y="990720"/>
              <a:ext cx="288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4081320" y="990720"/>
              <a:ext cx="101916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100480" y="990720"/>
              <a:ext cx="324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103720" y="990720"/>
              <a:ext cx="215892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7262640" y="990720"/>
              <a:ext cx="324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7262640" y="990720"/>
              <a:ext cx="3240" cy="28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043000" y="993600"/>
              <a:ext cx="3240" cy="3114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5100480" y="993600"/>
              <a:ext cx="3240" cy="3114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7262640" y="993600"/>
              <a:ext cx="3240" cy="3114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2043000" y="1305000"/>
              <a:ext cx="324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046240" y="1305000"/>
              <a:ext cx="106668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046240" y="1308240"/>
              <a:ext cx="1066680" cy="144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112920" y="1305000"/>
              <a:ext cx="1800" cy="468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112920" y="1305000"/>
              <a:ext cx="96552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4078440" y="1305000"/>
              <a:ext cx="468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4083120" y="1305000"/>
              <a:ext cx="101736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5100480" y="1305000"/>
              <a:ext cx="504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5105520" y="1305000"/>
              <a:ext cx="215712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262640" y="1305000"/>
              <a:ext cx="324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043000" y="1309680"/>
              <a:ext cx="3240" cy="3128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112920" y="1309680"/>
              <a:ext cx="3240" cy="3128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5100480" y="1309680"/>
              <a:ext cx="3240" cy="3128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7238880" y="1295280"/>
              <a:ext cx="3240" cy="3128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043000" y="162252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112920" y="162252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078440" y="1622520"/>
              <a:ext cx="288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5100480" y="162252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262640" y="162252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043000" y="1625760"/>
              <a:ext cx="3240" cy="3110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3112920" y="1625760"/>
              <a:ext cx="3240" cy="3110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5100480" y="1625760"/>
              <a:ext cx="3240" cy="3110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7262640" y="1625760"/>
              <a:ext cx="3240" cy="3110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043000" y="193824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046240" y="1938240"/>
              <a:ext cx="106668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112920" y="193824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116160" y="1938240"/>
              <a:ext cx="96228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078440" y="1938240"/>
              <a:ext cx="288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081320" y="1938240"/>
              <a:ext cx="101916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100480" y="193824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5103720" y="1938240"/>
              <a:ext cx="215892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7262640" y="193824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043000" y="1941480"/>
              <a:ext cx="3240" cy="3110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112920" y="1941480"/>
              <a:ext cx="3240" cy="3110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5100480" y="1941480"/>
              <a:ext cx="3240" cy="3110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262640" y="1941480"/>
              <a:ext cx="3240" cy="3110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2043000" y="225252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2046240" y="2252520"/>
              <a:ext cx="106668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112920" y="225252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116160" y="2252520"/>
              <a:ext cx="47952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595680" y="225252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598920" y="2252520"/>
              <a:ext cx="47952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4078440" y="2252520"/>
              <a:ext cx="288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4081320" y="2252520"/>
              <a:ext cx="101916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5100480" y="225252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5103720" y="2252520"/>
              <a:ext cx="215892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262640" y="2252520"/>
              <a:ext cx="3240" cy="3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2043000" y="2255760"/>
              <a:ext cx="3240" cy="3114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3112920" y="2255760"/>
              <a:ext cx="3240" cy="3114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595680" y="2255760"/>
              <a:ext cx="3240" cy="3114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5100480" y="2255760"/>
              <a:ext cx="3240" cy="3114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262640" y="2255760"/>
              <a:ext cx="3240" cy="3114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0" name=""/>
          <p:cNvSpPr/>
          <p:nvPr/>
        </p:nvSpPr>
        <p:spPr>
          <a:xfrm>
            <a:off x="5100480" y="4143240"/>
            <a:ext cx="3240" cy="3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262640" y="4143240"/>
            <a:ext cx="3240" cy="3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043000" y="4146480"/>
            <a:ext cx="3240" cy="311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112920" y="4146480"/>
            <a:ext cx="3240" cy="311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100480" y="4146480"/>
            <a:ext cx="3240" cy="311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262640" y="4146480"/>
            <a:ext cx="3240" cy="311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043000" y="4457880"/>
            <a:ext cx="324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112920" y="4457880"/>
            <a:ext cx="324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100480" y="4457880"/>
            <a:ext cx="324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262640" y="4457880"/>
            <a:ext cx="324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043000" y="4460760"/>
            <a:ext cx="3240" cy="311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043000" y="4772160"/>
            <a:ext cx="324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043000" y="4772160"/>
            <a:ext cx="324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046240" y="4772160"/>
            <a:ext cx="106668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112920" y="4460760"/>
            <a:ext cx="3240" cy="311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112920" y="4772160"/>
            <a:ext cx="324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116160" y="4772160"/>
            <a:ext cx="96228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078440" y="4772160"/>
            <a:ext cx="288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081320" y="4772160"/>
            <a:ext cx="101916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100480" y="4460760"/>
            <a:ext cx="3240" cy="311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100480" y="4772160"/>
            <a:ext cx="324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03720" y="4772160"/>
            <a:ext cx="215892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262640" y="4460760"/>
            <a:ext cx="3240" cy="311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262640" y="4772160"/>
            <a:ext cx="324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262640" y="4772160"/>
            <a:ext cx="3240" cy="2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219320" y="0"/>
            <a:ext cx="693396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TRADING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MATRIX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6" name=""/>
          <p:cNvGraphicFramePr/>
          <p:nvPr/>
        </p:nvGraphicFramePr>
        <p:xfrm>
          <a:off x="609480" y="990720"/>
          <a:ext cx="7010640" cy="4114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990720"/>
                    <a:ext cx="701064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8" name=""/>
          <p:cNvSpPr/>
          <p:nvPr/>
        </p:nvSpPr>
        <p:spPr>
          <a:xfrm>
            <a:off x="4952880" y="2286000"/>
            <a:ext cx="228600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514600" y="1371600"/>
            <a:ext cx="457200" cy="15228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886200" y="1371600"/>
            <a:ext cx="380880" cy="15228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886200" y="1676520"/>
            <a:ext cx="380880" cy="15228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514600" y="1676520"/>
            <a:ext cx="457200" cy="15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V="1">
            <a:off x="7620120" y="914040"/>
            <a:ext cx="0" cy="380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599404-3016-4A30-B70A-4D29C9BD675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 rot="16177200">
            <a:off x="-410400" y="2237400"/>
            <a:ext cx="1981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5" name=""/>
          <p:cNvGrpSpPr/>
          <p:nvPr/>
        </p:nvGrpSpPr>
        <p:grpSpPr>
          <a:xfrm>
            <a:off x="3124080" y="5029200"/>
            <a:ext cx="2895840" cy="1447920"/>
            <a:chOff x="3124080" y="5029200"/>
            <a:chExt cx="2895840" cy="1447920"/>
          </a:xfrm>
        </p:grpSpPr>
        <p:grpSp>
          <p:nvGrpSpPr>
            <p:cNvPr id="156" name=""/>
            <p:cNvGrpSpPr/>
            <p:nvPr/>
          </p:nvGrpSpPr>
          <p:grpSpPr>
            <a:xfrm>
              <a:off x="3352680" y="5105520"/>
              <a:ext cx="2515680" cy="1313280"/>
              <a:chOff x="3352680" y="5105520"/>
              <a:chExt cx="2515680" cy="1313280"/>
            </a:xfrm>
          </p:grpSpPr>
          <p:sp>
            <p:nvSpPr>
              <p:cNvPr id="157" name=""/>
              <p:cNvSpPr/>
              <p:nvPr/>
            </p:nvSpPr>
            <p:spPr>
              <a:xfrm>
                <a:off x="3352680" y="5105520"/>
                <a:ext cx="457200" cy="304920"/>
              </a:xfrm>
              <a:prstGeom prst="rect">
                <a:avLst/>
              </a:prstGeom>
              <a:solidFill>
                <a:srgbClr val="008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3807360" y="5105520"/>
                <a:ext cx="20610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No material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3352680" y="5562720"/>
                <a:ext cx="457200" cy="30492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3809880" y="5562720"/>
                <a:ext cx="16765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Some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3352680" y="6019920"/>
                <a:ext cx="457200" cy="304920"/>
              </a:xfrm>
              <a:prstGeom prst="rect">
                <a:avLst/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3809880" y="6019920"/>
                <a:ext cx="16765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Many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3" name=""/>
            <p:cNvSpPr/>
            <p:nvPr/>
          </p:nvSpPr>
          <p:spPr>
            <a:xfrm>
              <a:off x="3124080" y="5029200"/>
              <a:ext cx="2895840" cy="14479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4" name=""/>
          <p:cNvSpPr/>
          <p:nvPr/>
        </p:nvSpPr>
        <p:spPr>
          <a:xfrm>
            <a:off x="1219320" y="0"/>
            <a:ext cx="693396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TRADING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MATRIX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638680" y="2286000"/>
            <a:ext cx="251460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6" name=""/>
          <p:cNvGraphicFramePr/>
          <p:nvPr/>
        </p:nvGraphicFramePr>
        <p:xfrm>
          <a:off x="762120" y="990720"/>
          <a:ext cx="7162560" cy="4114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990720"/>
                    <a:ext cx="716256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8" name=""/>
          <p:cNvSpPr/>
          <p:nvPr/>
        </p:nvSpPr>
        <p:spPr>
          <a:xfrm>
            <a:off x="5334120" y="2286000"/>
            <a:ext cx="2209680" cy="76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334120" y="2286000"/>
            <a:ext cx="22860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334120" y="2286000"/>
            <a:ext cx="22096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334120" y="2362320"/>
            <a:ext cx="2209680" cy="7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334120" y="2286000"/>
            <a:ext cx="22860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334120" y="2286000"/>
            <a:ext cx="220968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flipV="1">
            <a:off x="7924680" y="914040"/>
            <a:ext cx="0" cy="380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71698A-8C63-4C29-BE50-3418B72E56D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 rot="16177200">
            <a:off x="-410400" y="2237400"/>
            <a:ext cx="1981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6" name=""/>
          <p:cNvGrpSpPr/>
          <p:nvPr/>
        </p:nvGrpSpPr>
        <p:grpSpPr>
          <a:xfrm>
            <a:off x="3124080" y="5029200"/>
            <a:ext cx="2895840" cy="1447920"/>
            <a:chOff x="3124080" y="5029200"/>
            <a:chExt cx="2895840" cy="1447920"/>
          </a:xfrm>
        </p:grpSpPr>
        <p:grpSp>
          <p:nvGrpSpPr>
            <p:cNvPr id="177" name=""/>
            <p:cNvGrpSpPr/>
            <p:nvPr/>
          </p:nvGrpSpPr>
          <p:grpSpPr>
            <a:xfrm>
              <a:off x="3352680" y="5105520"/>
              <a:ext cx="2515680" cy="1313280"/>
              <a:chOff x="3352680" y="5105520"/>
              <a:chExt cx="2515680" cy="1313280"/>
            </a:xfrm>
          </p:grpSpPr>
          <p:sp>
            <p:nvSpPr>
              <p:cNvPr id="178" name=""/>
              <p:cNvSpPr/>
              <p:nvPr/>
            </p:nvSpPr>
            <p:spPr>
              <a:xfrm>
                <a:off x="3352680" y="5105520"/>
                <a:ext cx="457200" cy="304920"/>
              </a:xfrm>
              <a:prstGeom prst="rect">
                <a:avLst/>
              </a:prstGeom>
              <a:solidFill>
                <a:srgbClr val="008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3807360" y="5105520"/>
                <a:ext cx="20610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No material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3352680" y="5562720"/>
                <a:ext cx="457200" cy="30492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3809880" y="5562720"/>
                <a:ext cx="16765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Some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3352680" y="6019920"/>
                <a:ext cx="457200" cy="304920"/>
              </a:xfrm>
              <a:prstGeom prst="rect">
                <a:avLst/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3809880" y="6019920"/>
                <a:ext cx="16765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Many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4" name=""/>
            <p:cNvSpPr/>
            <p:nvPr/>
          </p:nvSpPr>
          <p:spPr>
            <a:xfrm>
              <a:off x="3124080" y="5029200"/>
              <a:ext cx="2895840" cy="14479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85" name=""/>
          <p:cNvGraphicFramePr/>
          <p:nvPr/>
        </p:nvGraphicFramePr>
        <p:xfrm>
          <a:off x="762120" y="990720"/>
          <a:ext cx="7162560" cy="4114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990720"/>
                    <a:ext cx="716256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7" name=""/>
          <p:cNvSpPr/>
          <p:nvPr/>
        </p:nvSpPr>
        <p:spPr>
          <a:xfrm>
            <a:off x="1219320" y="0"/>
            <a:ext cx="693396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LIQUIDS TRADING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MATRIX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638680" y="2286000"/>
            <a:ext cx="251460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9" name=""/>
          <p:cNvGraphicFramePr/>
          <p:nvPr/>
        </p:nvGraphicFramePr>
        <p:xfrm>
          <a:off x="762120" y="990720"/>
          <a:ext cx="7162560" cy="41148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19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62120" y="990720"/>
                    <a:ext cx="716256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1" name=""/>
          <p:cNvSpPr/>
          <p:nvPr/>
        </p:nvSpPr>
        <p:spPr>
          <a:xfrm>
            <a:off x="5334120" y="2286000"/>
            <a:ext cx="22860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334120" y="2286000"/>
            <a:ext cx="236196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7924680" y="990720"/>
            <a:ext cx="0" cy="380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68610F-73B5-4E78-96C9-716F275405A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"/>
          <p:cNvSpPr/>
          <p:nvPr/>
        </p:nvSpPr>
        <p:spPr>
          <a:xfrm rot="16177200">
            <a:off x="-410400" y="2237400"/>
            <a:ext cx="1981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5" name=""/>
          <p:cNvGrpSpPr/>
          <p:nvPr/>
        </p:nvGrpSpPr>
        <p:grpSpPr>
          <a:xfrm>
            <a:off x="3124080" y="5105520"/>
            <a:ext cx="2895840" cy="1447560"/>
            <a:chOff x="3124080" y="5105520"/>
            <a:chExt cx="2895840" cy="1447560"/>
          </a:xfrm>
        </p:grpSpPr>
        <p:grpSp>
          <p:nvGrpSpPr>
            <p:cNvPr id="196" name=""/>
            <p:cNvGrpSpPr/>
            <p:nvPr/>
          </p:nvGrpSpPr>
          <p:grpSpPr>
            <a:xfrm>
              <a:off x="3352680" y="5181480"/>
              <a:ext cx="2515680" cy="1312920"/>
              <a:chOff x="3352680" y="5181480"/>
              <a:chExt cx="2515680" cy="1312920"/>
            </a:xfrm>
          </p:grpSpPr>
          <p:sp>
            <p:nvSpPr>
              <p:cNvPr id="197" name=""/>
              <p:cNvSpPr/>
              <p:nvPr/>
            </p:nvSpPr>
            <p:spPr>
              <a:xfrm>
                <a:off x="3352680" y="5181480"/>
                <a:ext cx="457200" cy="304560"/>
              </a:xfrm>
              <a:prstGeom prst="rect">
                <a:avLst/>
              </a:prstGeom>
              <a:solidFill>
                <a:srgbClr val="008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3807360" y="5181480"/>
                <a:ext cx="20610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No material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3352680" y="5638320"/>
                <a:ext cx="457200" cy="304560"/>
              </a:xfrm>
              <a:prstGeom prst="rect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3809880" y="5638320"/>
                <a:ext cx="16765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Some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3352680" y="6095520"/>
                <a:ext cx="457200" cy="304560"/>
              </a:xfrm>
              <a:prstGeom prst="rect">
                <a:avLst/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3809880" y="6095520"/>
                <a:ext cx="16765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Many issues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03" name=""/>
            <p:cNvSpPr/>
            <p:nvPr/>
          </p:nvSpPr>
          <p:spPr>
            <a:xfrm>
              <a:off x="3124080" y="5105520"/>
              <a:ext cx="2895840" cy="14475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4" name=""/>
          <p:cNvSpPr/>
          <p:nvPr/>
        </p:nvSpPr>
        <p:spPr>
          <a:xfrm>
            <a:off x="1219320" y="0"/>
            <a:ext cx="693396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 TRADING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MATRIX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105520" y="2514600"/>
            <a:ext cx="2895480" cy="76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762120" y="1143000"/>
          <a:ext cx="7315200" cy="4114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143000"/>
                    <a:ext cx="73152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8" name=""/>
          <p:cNvSpPr/>
          <p:nvPr/>
        </p:nvSpPr>
        <p:spPr>
          <a:xfrm>
            <a:off x="6324480" y="2438280"/>
            <a:ext cx="2286000" cy="152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8077320" y="1143000"/>
            <a:ext cx="0" cy="380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334120" y="2438280"/>
            <a:ext cx="10666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EE03A0-6B2E-45A4-AC8B-6505283CBBB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1999-05-10T14:01:55Z</dcterms:created>
  <dc:creator>mhaedic</dc:creator>
  <dc:description/>
  <dc:language>en-US</dc:language>
  <cp:lastModifiedBy>mhaedic</cp:lastModifiedBy>
  <cp:lastPrinted>1999-05-11T22:32:27Z</cp:lastPrinted>
  <dcterms:modified xsi:type="dcterms:W3CDTF">1999-05-11T22:32:34Z</dcterms:modified>
  <cp:revision>12</cp:revision>
  <dc:subject/>
  <dc:title>ECT LEGAL RISKS</dc:title>
</cp:coreProperties>
</file>