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B85D08-3020-4D15-AB5A-6779167A73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827D01-9AF6-4C10-BC59-3ACAA0224EE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971800" y="1600200"/>
          <a:ext cx="3657600" cy="380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71800" y="1600200"/>
                    <a:ext cx="365760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971800" y="1600200"/>
            <a:ext cx="0" cy="380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2001-08-01T11:40:34Z</dcterms:created>
  <dc:creator>jthome</dc:creator>
  <dc:description/>
  <dc:language>en-US</dc:language>
  <cp:lastModifiedBy>jthome</cp:lastModifiedBy>
  <dcterms:modified xsi:type="dcterms:W3CDTF">2001-08-01T11:49:01Z</dcterms:modified>
  <cp:revision>5</cp:revision>
  <dc:subject/>
  <dc:title>PowerPoint Presentation</dc:title>
</cp:coreProperties>
</file>