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E87EFEE-0C02-44B6-A847-BEB883AC4C0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1CDB482-DA37-4318-90E9-188C4051C12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Research and EBS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Application of optimization in network design and expansion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Application of probability and statistics to aggregate and evaluate contracts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Using real options in deciding network build up and capacity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Application of finance to evaluate bandwidth contracts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2000-07-25T20:17:03Z</dcterms:created>
  <dc:creator>samer_takriti</dc:creator>
  <dc:description/>
  <dc:language>en-US</dc:language>
  <cp:lastModifiedBy>samer_takriti</cp:lastModifiedBy>
  <dcterms:modified xsi:type="dcterms:W3CDTF">2000-07-25T20:25:58Z</dcterms:modified>
  <cp:revision>1</cp:revision>
  <dc:subject/>
  <dc:title>Research and EBS</dc:title>
</cp:coreProperties>
</file>