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7828BF-0FFD-498B-BD17-88EB81F443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4270CB-56B5-4A66-AB52-3CA1B58014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D5C303-CCD8-4BDC-ADF0-6632A8A2BC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WC-Elogo-N" descr=""/>
          <p:cNvPicPr/>
          <p:nvPr/>
        </p:nvPicPr>
        <p:blipFill>
          <a:blip r:embed="rId2"/>
          <a:stretch/>
        </p:blipFill>
        <p:spPr>
          <a:xfrm>
            <a:off x="7848720" y="0"/>
            <a:ext cx="1143000" cy="11430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CDWR’s Stranded Costs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Costly Reflection of Missed Opportunity, Lack of Foresight and Over-Commitment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spring, CDWR entered into 38 contracts with 18 power suppliers as part of its efforts to cover CA’s “net short power.”  Ninety-two percent of the energy comes from 8 suppliers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details about these contracts were released on 6/13, following a court order; on 6/28 a judge ordered the remaining details to be released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2004, 96% of expected net short will be locked into long-term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(California Energy Markets newsletter, 6/22/01)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CC085B-E8CC-4E62-8580-9ED1E29E99D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Consequences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Over-commits power procurement at high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Obstructs the realization of consumer choice through Direct Access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1BB114-743A-4F2A-9D61-07934D97E83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Missed Opportunities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28240" y="1981080"/>
            <a:ext cx="8915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Approximate Price/MWh offered to California in late 2000: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$50/MWh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(LA Times, 6/13/01)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range in CDWR’s long-term contracts: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$59-$249/MWh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Price/MWh in CDWR contracts: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$77/MWh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(Average over 10 years according to Enron internal analysis)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Price in Southern California</a:t>
            </a:r>
            <a:r>
              <a:rPr b="0" lang="en-US" sz="24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$51/MWh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(SP15 weighted average index, 16 hour daily, 6/28/01, </a:t>
            </a:r>
            <a:r>
              <a:rPr b="0" lang="en-US" sz="2000" strike="noStrike" u="sng">
                <a:solidFill>
                  <a:srgbClr val="808080"/>
                </a:solidFill>
                <a:effectLst/>
                <a:uFillTx/>
                <a:latin typeface="Times New Roman"/>
              </a:rPr>
              <a:t>Megawatt Daily</a:t>
            </a: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F4B1E3-C17F-48A6-AB69-5E65EED2F85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Stranded Costs</a:t>
            </a:r>
            <a:br>
              <a:rPr sz="4400"/>
            </a:b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(Note: Numbers are not ready for release)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380880" y="1752480"/>
          <a:ext cx="8153640" cy="434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8153640" cy="434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AAF1DF-E9D4-48F1-898D-156DBE96737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2001-06-28T13:41:48Z</dcterms:created>
  <dc:creator>jthome</dc:creator>
  <dc:description/>
  <dc:language>en-US</dc:language>
  <cp:lastModifiedBy>jthome</cp:lastModifiedBy>
  <dcterms:modified xsi:type="dcterms:W3CDTF">2001-06-29T15:00:16Z</dcterms:modified>
  <cp:revision>3</cp:revision>
  <dc:subject/>
  <dc:title>CDWR’s Stranded Costs</dc:title>
</cp:coreProperties>
</file>