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jpeg" ContentType="image/jpe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2785B14-D29D-4ADA-A6E4-4F244E5CA18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EA632E7-EA88-4421-9C71-CA4A2CA67A4E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3429000" y="257184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3429000" y="2571840"/>
            <a:ext cx="21337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" name="" descr=""/>
          <p:cNvPicPr/>
          <p:nvPr/>
        </p:nvPicPr>
        <p:blipFill>
          <a:blip r:embed="rId2"/>
          <a:stretch/>
        </p:blipFill>
        <p:spPr>
          <a:xfrm>
            <a:off x="380880" y="304920"/>
            <a:ext cx="1752840" cy="26096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8" name="" descr=""/>
          <p:cNvPicPr/>
          <p:nvPr/>
        </p:nvPicPr>
        <p:blipFill>
          <a:blip r:embed="rId3"/>
          <a:stretch/>
        </p:blipFill>
        <p:spPr>
          <a:xfrm>
            <a:off x="7162920" y="4572000"/>
            <a:ext cx="1981080" cy="17524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" name="" descr=""/>
          <p:cNvPicPr/>
          <p:nvPr/>
        </p:nvPicPr>
        <p:blipFill>
          <a:blip r:embed="rId4"/>
          <a:stretch/>
        </p:blipFill>
        <p:spPr>
          <a:xfrm>
            <a:off x="7238880" y="609480"/>
            <a:ext cx="1371600" cy="1847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" name="" descr=""/>
          <p:cNvPicPr/>
          <p:nvPr/>
        </p:nvPicPr>
        <p:blipFill>
          <a:blip r:embed="rId5"/>
          <a:stretch/>
        </p:blipFill>
        <p:spPr>
          <a:xfrm>
            <a:off x="228600" y="4343400"/>
            <a:ext cx="2057400" cy="1924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1" name=""/>
          <p:cNvSpPr/>
          <p:nvPr/>
        </p:nvSpPr>
        <p:spPr>
          <a:xfrm>
            <a:off x="2589120" y="152280"/>
            <a:ext cx="4347000" cy="21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9900cc"/>
                </a:solidFill>
                <a:effectLst/>
                <a:uFillTx/>
                <a:latin typeface="Comic Sans MS"/>
              </a:rPr>
              <a:t>Baby Shower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9900cc"/>
                </a:solidFill>
                <a:effectLst/>
                <a:uFillTx/>
                <a:latin typeface="Comic Sans MS"/>
              </a:rPr>
              <a:t>for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9900cc"/>
                </a:solidFill>
                <a:effectLst/>
                <a:uFillTx/>
                <a:latin typeface="Comic Sans MS"/>
              </a:rPr>
              <a:t> Dorothy Dalton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1981080" y="2666880"/>
            <a:ext cx="5791320" cy="228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9900cc"/>
                </a:solidFill>
                <a:effectLst/>
                <a:uFillTx/>
                <a:latin typeface="Comic Sans MS"/>
              </a:rPr>
              <a:t>When: February 11, 2000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9900cc"/>
                </a:solidFill>
                <a:effectLst/>
                <a:uFillTx/>
                <a:latin typeface="Comic Sans MS"/>
              </a:rPr>
              <a:t>Where: 50 M Dining Room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9900cc"/>
                </a:solidFill>
                <a:effectLst/>
                <a:uFillTx/>
                <a:latin typeface="Comic Sans MS"/>
              </a:rPr>
              <a:t>Time: 11:00 am - 2:00 pm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9900cc"/>
                </a:solidFill>
                <a:effectLst/>
                <a:uFillTx/>
                <a:latin typeface="Comic Sans MS"/>
              </a:rPr>
              <a:t>Lunch will be served!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1981080" y="5670720"/>
            <a:ext cx="5639040" cy="119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9900cc"/>
                </a:solidFill>
                <a:effectLst/>
                <a:uFillTx/>
                <a:latin typeface="Comic Sans MS"/>
              </a:rPr>
              <a:t>Please RSVP to Jewel Meeks at 713/345-8159. Registry is available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9900cc"/>
                </a:solidFill>
                <a:effectLst/>
                <a:uFillTx/>
                <a:latin typeface="Comic Sans MS"/>
              </a:rPr>
              <a:t>at J.C. Penny &amp; Babies R Us. 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2000-01-19T15:16:14Z</dcterms:created>
  <dc:creator>candi_woods</dc:creator>
  <dc:description/>
  <dc:language>en-US</dc:language>
  <cp:lastModifiedBy>candi_woods</cp:lastModifiedBy>
  <dcterms:modified xsi:type="dcterms:W3CDTF">2000-01-20T14:23:56Z</dcterms:modified>
  <cp:revision>4</cp:revision>
  <dc:subject/>
  <dc:title>No Slide Title</dc:title>
</cp:coreProperties>
</file>